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modernComment_7FFFF869_59AB0A88.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4"/>
    <p:sldMasterId id="2147483735" r:id="rId5"/>
    <p:sldMasterId id="2147483755" r:id="rId6"/>
    <p:sldMasterId id="2147483772" r:id="rId7"/>
    <p:sldMasterId id="2147483786" r:id="rId8"/>
    <p:sldMasterId id="2147483816" r:id="rId9"/>
    <p:sldMasterId id="2147483828" r:id="rId10"/>
    <p:sldMasterId id="2147483844" r:id="rId11"/>
    <p:sldMasterId id="2147483872" r:id="rId12"/>
  </p:sldMasterIdLst>
  <p:notesMasterIdLst>
    <p:notesMasterId r:id="rId154"/>
  </p:notesMasterIdLst>
  <p:sldIdLst>
    <p:sldId id="2147480032" r:id="rId13"/>
    <p:sldId id="2147482032" r:id="rId14"/>
    <p:sldId id="2147480461" r:id="rId15"/>
    <p:sldId id="2147480017" r:id="rId16"/>
    <p:sldId id="2147481572" r:id="rId17"/>
    <p:sldId id="2147480463" r:id="rId18"/>
    <p:sldId id="2147482021" r:id="rId19"/>
    <p:sldId id="2147480143" r:id="rId20"/>
    <p:sldId id="2147481584" r:id="rId21"/>
    <p:sldId id="2147482362" r:id="rId22"/>
    <p:sldId id="2147482363" r:id="rId23"/>
    <p:sldId id="2147482364" r:id="rId24"/>
    <p:sldId id="2147482365" r:id="rId25"/>
    <p:sldId id="2147482359" r:id="rId26"/>
    <p:sldId id="2147482339" r:id="rId27"/>
    <p:sldId id="2147481991" r:id="rId28"/>
    <p:sldId id="2147481573" r:id="rId29"/>
    <p:sldId id="2147481586" r:id="rId30"/>
    <p:sldId id="2147480504" r:id="rId31"/>
    <p:sldId id="2147482357" r:id="rId32"/>
    <p:sldId id="2147482358" r:id="rId33"/>
    <p:sldId id="2147482029" r:id="rId34"/>
    <p:sldId id="2147482360" r:id="rId35"/>
    <p:sldId id="2147482331" r:id="rId36"/>
    <p:sldId id="2147482344" r:id="rId37"/>
    <p:sldId id="2147482345" r:id="rId38"/>
    <p:sldId id="2147482361" r:id="rId39"/>
    <p:sldId id="2147480507" r:id="rId40"/>
    <p:sldId id="2147480508" r:id="rId41"/>
    <p:sldId id="2147482044" r:id="rId42"/>
    <p:sldId id="2147480431" r:id="rId43"/>
    <p:sldId id="2147480502" r:id="rId44"/>
    <p:sldId id="2147482346" r:id="rId45"/>
    <p:sldId id="2147482347" r:id="rId46"/>
    <p:sldId id="2147480432" r:id="rId47"/>
    <p:sldId id="2147482334" r:id="rId48"/>
    <p:sldId id="2147482335" r:id="rId49"/>
    <p:sldId id="2147481993" r:id="rId50"/>
    <p:sldId id="2147482351" r:id="rId51"/>
    <p:sldId id="2147481995" r:id="rId52"/>
    <p:sldId id="2147481996" r:id="rId53"/>
    <p:sldId id="2147481997" r:id="rId54"/>
    <p:sldId id="2147481998" r:id="rId55"/>
    <p:sldId id="2147482352" r:id="rId56"/>
    <p:sldId id="2147482329" r:id="rId57"/>
    <p:sldId id="2147480430" r:id="rId58"/>
    <p:sldId id="2147482355" r:id="rId59"/>
    <p:sldId id="2147482397" r:id="rId60"/>
    <p:sldId id="2147482356" r:id="rId61"/>
    <p:sldId id="2147482366" r:id="rId62"/>
    <p:sldId id="2147482367" r:id="rId63"/>
    <p:sldId id="2147482368" r:id="rId64"/>
    <p:sldId id="2147482001" r:id="rId65"/>
    <p:sldId id="2147482369" r:id="rId66"/>
    <p:sldId id="2147482370" r:id="rId67"/>
    <p:sldId id="2147482371" r:id="rId68"/>
    <p:sldId id="2147482372" r:id="rId69"/>
    <p:sldId id="2147482373" r:id="rId70"/>
    <p:sldId id="2147480429" r:id="rId71"/>
    <p:sldId id="2147482394" r:id="rId72"/>
    <p:sldId id="2147482395" r:id="rId73"/>
    <p:sldId id="2147482396" r:id="rId74"/>
    <p:sldId id="2147482390" r:id="rId75"/>
    <p:sldId id="2147482384" r:id="rId76"/>
    <p:sldId id="2147482377" r:id="rId77"/>
    <p:sldId id="2147482378" r:id="rId78"/>
    <p:sldId id="2147482379" r:id="rId79"/>
    <p:sldId id="2147482380" r:id="rId80"/>
    <p:sldId id="2147482375" r:id="rId81"/>
    <p:sldId id="2147470694" r:id="rId82"/>
    <p:sldId id="2147470583" r:id="rId83"/>
    <p:sldId id="2103813159" r:id="rId84"/>
    <p:sldId id="2147482381" r:id="rId85"/>
    <p:sldId id="2147482041" r:id="rId86"/>
    <p:sldId id="2147482038" r:id="rId87"/>
    <p:sldId id="2147481752" r:id="rId88"/>
    <p:sldId id="2147481751" r:id="rId89"/>
    <p:sldId id="2147481749" r:id="rId90"/>
    <p:sldId id="2147481748" r:id="rId91"/>
    <p:sldId id="2147481747" r:id="rId92"/>
    <p:sldId id="2147481746" r:id="rId93"/>
    <p:sldId id="2147481745" r:id="rId94"/>
    <p:sldId id="2147481744" r:id="rId95"/>
    <p:sldId id="2147481743" r:id="rId96"/>
    <p:sldId id="2147481742" r:id="rId97"/>
    <p:sldId id="2147481741" r:id="rId98"/>
    <p:sldId id="2147481734" r:id="rId99"/>
    <p:sldId id="2147482043" r:id="rId100"/>
    <p:sldId id="2147480453" r:id="rId101"/>
    <p:sldId id="2147480454" r:id="rId102"/>
    <p:sldId id="2147481983" r:id="rId103"/>
    <p:sldId id="2147481984" r:id="rId104"/>
    <p:sldId id="2147481985" r:id="rId105"/>
    <p:sldId id="2147481986" r:id="rId106"/>
    <p:sldId id="2147481987" r:id="rId107"/>
    <p:sldId id="2147481988" r:id="rId108"/>
    <p:sldId id="2147482033" r:id="rId109"/>
    <p:sldId id="2147481989" r:id="rId110"/>
    <p:sldId id="2147481990" r:id="rId111"/>
    <p:sldId id="2147482034" r:id="rId112"/>
    <p:sldId id="2147481710" r:id="rId113"/>
    <p:sldId id="2147482035" r:id="rId114"/>
    <p:sldId id="2147481711" r:id="rId115"/>
    <p:sldId id="2147481712" r:id="rId116"/>
    <p:sldId id="2147482382" r:id="rId117"/>
    <p:sldId id="2147481713" r:id="rId118"/>
    <p:sldId id="2147481714" r:id="rId119"/>
    <p:sldId id="2147481715" r:id="rId120"/>
    <p:sldId id="2147480362" r:id="rId121"/>
    <p:sldId id="2147482340" r:id="rId122"/>
    <p:sldId id="2147482341" r:id="rId123"/>
    <p:sldId id="2147482342" r:id="rId124"/>
    <p:sldId id="2147482330" r:id="rId125"/>
    <p:sldId id="2147482205" r:id="rId126"/>
    <p:sldId id="2147482183" r:id="rId127"/>
    <p:sldId id="2147482311" r:id="rId128"/>
    <p:sldId id="2147482312" r:id="rId129"/>
    <p:sldId id="2147482313" r:id="rId130"/>
    <p:sldId id="2147482314" r:id="rId131"/>
    <p:sldId id="2147482315" r:id="rId132"/>
    <p:sldId id="2147482316" r:id="rId133"/>
    <p:sldId id="2147482320" r:id="rId134"/>
    <p:sldId id="2147482321" r:id="rId135"/>
    <p:sldId id="2147482322" r:id="rId136"/>
    <p:sldId id="2147482318" r:id="rId137"/>
    <p:sldId id="2147482175" r:id="rId138"/>
    <p:sldId id="2147482177" r:id="rId139"/>
    <p:sldId id="2147482173" r:id="rId140"/>
    <p:sldId id="2147482172" r:id="rId141"/>
    <p:sldId id="2147482328" r:id="rId142"/>
    <p:sldId id="2147482327" r:id="rId143"/>
    <p:sldId id="2147482037" r:id="rId144"/>
    <p:sldId id="2147481594" r:id="rId145"/>
    <p:sldId id="2147481731" r:id="rId146"/>
    <p:sldId id="2147481702" r:id="rId147"/>
    <p:sldId id="2147481705" r:id="rId148"/>
    <p:sldId id="2147482040" r:id="rId149"/>
    <p:sldId id="2147482391" r:id="rId150"/>
    <p:sldId id="2147482376" r:id="rId151"/>
    <p:sldId id="2147482392" r:id="rId152"/>
    <p:sldId id="2147482393"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3DDF14-A4BB-43E3-A3C3-67857F0ACF7B}">
          <p14:sldIdLst>
            <p14:sldId id="2147480032"/>
            <p14:sldId id="2147482032"/>
            <p14:sldId id="2147480461"/>
            <p14:sldId id="2147480017"/>
            <p14:sldId id="2147481572"/>
            <p14:sldId id="2147480463"/>
            <p14:sldId id="2147482021"/>
            <p14:sldId id="2147480143"/>
            <p14:sldId id="2147481584"/>
            <p14:sldId id="2147482362"/>
            <p14:sldId id="2147482363"/>
            <p14:sldId id="2147482364"/>
            <p14:sldId id="2147482365"/>
            <p14:sldId id="2147482359"/>
            <p14:sldId id="2147482339"/>
            <p14:sldId id="2147481991"/>
            <p14:sldId id="2147481573"/>
            <p14:sldId id="2147481586"/>
            <p14:sldId id="2147480504"/>
            <p14:sldId id="2147482357"/>
            <p14:sldId id="2147482358"/>
            <p14:sldId id="2147482029"/>
            <p14:sldId id="2147482360"/>
            <p14:sldId id="2147482331"/>
            <p14:sldId id="2147482344"/>
            <p14:sldId id="2147482345"/>
            <p14:sldId id="2147482361"/>
            <p14:sldId id="2147480507"/>
            <p14:sldId id="2147480508"/>
            <p14:sldId id="2147482044"/>
            <p14:sldId id="2147480431"/>
            <p14:sldId id="2147480502"/>
            <p14:sldId id="2147482346"/>
            <p14:sldId id="2147482347"/>
            <p14:sldId id="2147480432"/>
            <p14:sldId id="2147482334"/>
            <p14:sldId id="2147482335"/>
            <p14:sldId id="2147481993"/>
            <p14:sldId id="2147482351"/>
            <p14:sldId id="2147481995"/>
            <p14:sldId id="2147481996"/>
            <p14:sldId id="2147481997"/>
            <p14:sldId id="2147481998"/>
            <p14:sldId id="2147482352"/>
            <p14:sldId id="2147482329"/>
            <p14:sldId id="2147480430"/>
            <p14:sldId id="2147482355"/>
            <p14:sldId id="2147482397"/>
            <p14:sldId id="2147482356"/>
            <p14:sldId id="2147482366"/>
            <p14:sldId id="2147482367"/>
            <p14:sldId id="2147482368"/>
            <p14:sldId id="2147482001"/>
            <p14:sldId id="2147482369"/>
            <p14:sldId id="2147482370"/>
            <p14:sldId id="2147482371"/>
            <p14:sldId id="2147482372"/>
            <p14:sldId id="2147482373"/>
            <p14:sldId id="2147480429"/>
            <p14:sldId id="2147482394"/>
            <p14:sldId id="2147482395"/>
            <p14:sldId id="2147482396"/>
            <p14:sldId id="2147482390"/>
            <p14:sldId id="2147482384"/>
            <p14:sldId id="2147482377"/>
            <p14:sldId id="2147482378"/>
            <p14:sldId id="2147482379"/>
            <p14:sldId id="2147482380"/>
            <p14:sldId id="2147482375"/>
            <p14:sldId id="2147470694"/>
            <p14:sldId id="2147470583"/>
            <p14:sldId id="2103813159"/>
            <p14:sldId id="2147482381"/>
            <p14:sldId id="2147482041"/>
            <p14:sldId id="2147482038"/>
            <p14:sldId id="2147481752"/>
            <p14:sldId id="2147481751"/>
            <p14:sldId id="2147481749"/>
            <p14:sldId id="2147481748"/>
            <p14:sldId id="2147481747"/>
            <p14:sldId id="2147481746"/>
            <p14:sldId id="2147481745"/>
            <p14:sldId id="2147481744"/>
            <p14:sldId id="2147481743"/>
            <p14:sldId id="2147481742"/>
            <p14:sldId id="2147481741"/>
            <p14:sldId id="2147481734"/>
            <p14:sldId id="2147482043"/>
            <p14:sldId id="2147480453"/>
            <p14:sldId id="2147480454"/>
            <p14:sldId id="2147481983"/>
            <p14:sldId id="2147481984"/>
            <p14:sldId id="2147481985"/>
            <p14:sldId id="2147481986"/>
            <p14:sldId id="2147481987"/>
            <p14:sldId id="2147481988"/>
            <p14:sldId id="2147482033"/>
            <p14:sldId id="2147481989"/>
            <p14:sldId id="2147481990"/>
            <p14:sldId id="2147482034"/>
            <p14:sldId id="2147481710"/>
            <p14:sldId id="2147482035"/>
            <p14:sldId id="2147481711"/>
            <p14:sldId id="2147481712"/>
            <p14:sldId id="2147482382"/>
            <p14:sldId id="2147481713"/>
            <p14:sldId id="2147481714"/>
            <p14:sldId id="2147481715"/>
            <p14:sldId id="2147480362"/>
          </p14:sldIdLst>
        </p14:section>
        <p14:section name="Hidden Slides" id="{500A7DF1-AE24-4079-B31E-CD0B2E53A57D}">
          <p14:sldIdLst>
            <p14:sldId id="2147482340"/>
            <p14:sldId id="2147482341"/>
            <p14:sldId id="2147482342"/>
            <p14:sldId id="2147482330"/>
            <p14:sldId id="2147482205"/>
            <p14:sldId id="2147482183"/>
            <p14:sldId id="2147482311"/>
            <p14:sldId id="2147482312"/>
            <p14:sldId id="2147482313"/>
            <p14:sldId id="2147482314"/>
            <p14:sldId id="2147482315"/>
            <p14:sldId id="2147482316"/>
            <p14:sldId id="2147482320"/>
            <p14:sldId id="2147482321"/>
            <p14:sldId id="2147482322"/>
            <p14:sldId id="2147482318"/>
            <p14:sldId id="2147482175"/>
            <p14:sldId id="2147482177"/>
            <p14:sldId id="2147482173"/>
            <p14:sldId id="2147482172"/>
            <p14:sldId id="2147482328"/>
            <p14:sldId id="2147482327"/>
            <p14:sldId id="2147482037"/>
            <p14:sldId id="2147481594"/>
            <p14:sldId id="2147481731"/>
            <p14:sldId id="2147481702"/>
            <p14:sldId id="2147481705"/>
            <p14:sldId id="2147482040"/>
            <p14:sldId id="2147482391"/>
            <p14:sldId id="2147482376"/>
            <p14:sldId id="2147482392"/>
            <p14:sldId id="214748239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8CD914-111C-ACDE-B5F1-64C9D44C4E77}" name="Bulbul Parekh" initials="BP" userId="S::bulbul.parekh@celebaltech.com::59816333-9454-4cdf-a034-6d9e01c02efe" providerId="AD"/>
  <p188:author id="{F9374F16-B278-834A-6B19-ED33980BAEB2}" name="Sandeep Choudhary" initials="SC" userId="S::sandeep.choudhary@celebaltech.com::2f245afe-e748-45b7-bf50-cf67931f3387" providerId="AD"/>
  <p188:author id="{FF97922B-4EA1-15D1-F1DA-7BC150174C87}" name="Mohammad Oman Khan" initials="MK" userId="S::mohammadoman.khan@celebaltech.com::31bd97e1-6bb1-49d9-80d6-5397f234b467" providerId="AD"/>
  <p188:author id="{C2BA093C-F9E2-8187-9155-F28A145B6819}" name="ANSARI FATIMA LATIF MOHAMMAD" initials="AFLM" userId="S::fatima.ansari@celebaltech.com::18b1f13e-0cdc-4de9-9979-ed85689a7ca4" providerId="AD"/>
  <p188:author id="{45129F61-F1E3-0CD1-7680-3E7E58F6AD4C}" name="Rahul Nyati" initials="RN" userId="S::rahul.nyati@celebaltech.com::27a96bf5-a838-4016-9359-036f1b472e8f" providerId="AD"/>
  <p188:author id="{126269A3-9D1D-2C3C-7A61-2ADD91999CFE}" name="Mohammed Kapdawala" initials="MK" userId="S::mohammed.kapdawala@celebaltech.com::fa02b1df-4698-4775-a83f-d2afa3545d14" providerId="AD"/>
  <p188:author id="{19BCD8D4-24FD-1662-36FD-A65BE2C58533}" name="Indranil Maji" initials="IM" userId="S::indranil.maji@celebaltech.com::ceb914a4-ecba-48ff-9ec9-7899f71444cc" providerId="AD"/>
  <p188:author id="{BEEE40E6-111E-EE1F-333F-14A05A07A93E}" name="Himanshu Jain" initials="HJ" userId="S::himanshu.jain@celebaltech.com::e03052ec-4b74-49e8-aea5-7b96a8629d00" providerId="AD"/>
  <p188:author id="{702BB9E8-9CBE-BCF0-8D5C-0E1CAF3B3C5C}" name="Pari Ganjoo" initials="PG" userId="S::pari.ganjoo@celebaltech.com::8445dfbc-f503-4e45-9cab-0a9d0ef9b62f" providerId="AD"/>
  <p188:author id="{6213B2EA-7294-5F11-3DE4-1DA9438957C2}" name="Sahil Badaya" initials="SB" userId="S::Sahil.Badaya@celebaltech.com::df5f73be-7e08-4574-8aac-d6a7f097bc26" providerId="AD"/>
  <p188:author id="{9FB056F2-4C57-8F2E-1319-1F34D9AC1546}" name="Mradul Nagpal" initials="MN" userId="S::Mradul.Nagpal@celebaltech.com::e432481e-cb3f-48ef-8b78-9e268103fa0a" providerId="AD"/>
  <p188:author id="{96DD5AF5-7278-632D-238B-118E939C008F}" name="Aarish Ahmed Siddique" initials="AAS" userId="S::aarishahmed.siddique@celebaltech.com::5805032c-aa83-41bb-a661-5fe54d46e9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microsoft.com/office/2016/11/relationships/changesInfo" Target="changesInfos/changesInfo1.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2.xml"/><Relationship Id="rId95" Type="http://schemas.openxmlformats.org/officeDocument/2006/relationships/slide" Target="slides/slide83.xml"/><Relationship Id="rId160" Type="http://schemas.microsoft.com/office/2018/10/relationships/authors" Target="authors.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slide" Target="slides/slide138.xml"/><Relationship Id="rId155" Type="http://schemas.openxmlformats.org/officeDocument/2006/relationships/presProps" Target="presProps.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viewProps" Target="viewProp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notesMaster" Target="notesMasters/notesMaster1.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lbul Parekh" userId="59816333-9454-4cdf-a034-6d9e01c02efe" providerId="ADAL" clId="{E9A03A22-59F0-4024-8A58-5F6A5D1B4CFD}"/>
    <pc:docChg chg="modSld">
      <pc:chgData name="Bulbul Parekh" userId="59816333-9454-4cdf-a034-6d9e01c02efe" providerId="ADAL" clId="{E9A03A22-59F0-4024-8A58-5F6A5D1B4CFD}" dt="2024-07-19T12:22:15.942" v="75" actId="20577"/>
      <pc:docMkLst>
        <pc:docMk/>
      </pc:docMkLst>
      <pc:sldChg chg="modSp mod">
        <pc:chgData name="Bulbul Parekh" userId="59816333-9454-4cdf-a034-6d9e01c02efe" providerId="ADAL" clId="{E9A03A22-59F0-4024-8A58-5F6A5D1B4CFD}" dt="2024-07-19T12:22:15.942" v="75" actId="20577"/>
        <pc:sldMkLst>
          <pc:docMk/>
          <pc:sldMk cId="213017126" sldId="2147482366"/>
        </pc:sldMkLst>
        <pc:graphicFrameChg chg="mod modGraphic">
          <ac:chgData name="Bulbul Parekh" userId="59816333-9454-4cdf-a034-6d9e01c02efe" providerId="ADAL" clId="{E9A03A22-59F0-4024-8A58-5F6A5D1B4CFD}" dt="2024-07-19T12:22:15.942" v="75" actId="20577"/>
          <ac:graphicFrameMkLst>
            <pc:docMk/>
            <pc:sldMk cId="213017126" sldId="2147482366"/>
            <ac:graphicFrameMk id="4" creationId="{4225DE5C-6554-4F35-66EB-8DF994968DEE}"/>
          </ac:graphicFrameMkLst>
        </pc:graphicFrameChg>
      </pc:sldChg>
    </pc:docChg>
  </pc:docChgLst>
  <pc:docChgLst>
    <pc:chgData name="ANSARI FATIMA LATIF MOHAMMAD" userId="18b1f13e-0cdc-4de9-9979-ed85689a7ca4" providerId="ADAL" clId="{4200AF0A-9377-43CF-9998-ED0C0F2A1893}"/>
    <pc:docChg chg="undo custSel addSld delSld modSld">
      <pc:chgData name="ANSARI FATIMA LATIF MOHAMMAD" userId="18b1f13e-0cdc-4de9-9979-ed85689a7ca4" providerId="ADAL" clId="{4200AF0A-9377-43CF-9998-ED0C0F2A1893}" dt="2024-07-22T08:09:48.684" v="775" actId="1076"/>
      <pc:docMkLst>
        <pc:docMk/>
      </pc:docMkLst>
      <pc:sldChg chg="modSp add mod">
        <pc:chgData name="ANSARI FATIMA LATIF MOHAMMAD" userId="18b1f13e-0cdc-4de9-9979-ed85689a7ca4" providerId="ADAL" clId="{4200AF0A-9377-43CF-9998-ED0C0F2A1893}" dt="2024-07-18T13:14:37.966" v="730" actId="13926"/>
        <pc:sldMkLst>
          <pc:docMk/>
          <pc:sldMk cId="0" sldId="266"/>
        </pc:sldMkLst>
        <pc:spChg chg="mod">
          <ac:chgData name="ANSARI FATIMA LATIF MOHAMMAD" userId="18b1f13e-0cdc-4de9-9979-ed85689a7ca4" providerId="ADAL" clId="{4200AF0A-9377-43CF-9998-ED0C0F2A1893}" dt="2024-07-18T13:14:26.900" v="728" actId="13926"/>
          <ac:spMkLst>
            <pc:docMk/>
            <pc:sldMk cId="0" sldId="266"/>
            <ac:spMk id="10" creationId="{00000000-0000-0000-0000-000000000000}"/>
          </ac:spMkLst>
        </pc:spChg>
        <pc:spChg chg="mod">
          <ac:chgData name="ANSARI FATIMA LATIF MOHAMMAD" userId="18b1f13e-0cdc-4de9-9979-ed85689a7ca4" providerId="ADAL" clId="{4200AF0A-9377-43CF-9998-ED0C0F2A1893}" dt="2024-07-18T13:14:37.966" v="730" actId="13926"/>
          <ac:spMkLst>
            <pc:docMk/>
            <pc:sldMk cId="0" sldId="266"/>
            <ac:spMk id="12" creationId="{00000000-0000-0000-0000-000000000000}"/>
          </ac:spMkLst>
        </pc:spChg>
      </pc:sldChg>
      <pc:sldChg chg="del">
        <pc:chgData name="ANSARI FATIMA LATIF MOHAMMAD" userId="18b1f13e-0cdc-4de9-9979-ed85689a7ca4" providerId="ADAL" clId="{4200AF0A-9377-43CF-9998-ED0C0F2A1893}" dt="2024-07-16T18:40:20.477" v="700" actId="47"/>
        <pc:sldMkLst>
          <pc:docMk/>
          <pc:sldMk cId="1275998747" sldId="276"/>
        </pc:sldMkLst>
      </pc:sldChg>
      <pc:sldChg chg="add">
        <pc:chgData name="ANSARI FATIMA LATIF MOHAMMAD" userId="18b1f13e-0cdc-4de9-9979-ed85689a7ca4" providerId="ADAL" clId="{4200AF0A-9377-43CF-9998-ED0C0F2A1893}" dt="2024-07-16T18:38:28.380" v="620"/>
        <pc:sldMkLst>
          <pc:docMk/>
          <pc:sldMk cId="1503650503" sldId="2147479444"/>
        </pc:sldMkLst>
      </pc:sldChg>
      <pc:sldChg chg="add">
        <pc:chgData name="ANSARI FATIMA LATIF MOHAMMAD" userId="18b1f13e-0cdc-4de9-9979-ed85689a7ca4" providerId="ADAL" clId="{4200AF0A-9377-43CF-9998-ED0C0F2A1893}" dt="2024-07-16T18:38:28.380" v="620"/>
        <pc:sldMkLst>
          <pc:docMk/>
          <pc:sldMk cId="1927874344" sldId="2147479445"/>
        </pc:sldMkLst>
      </pc:sldChg>
      <pc:sldChg chg="modSp add mod">
        <pc:chgData name="ANSARI FATIMA LATIF MOHAMMAD" userId="18b1f13e-0cdc-4de9-9979-ed85689a7ca4" providerId="ADAL" clId="{4200AF0A-9377-43CF-9998-ED0C0F2A1893}" dt="2024-07-16T18:20:35.480" v="101" actId="1076"/>
        <pc:sldMkLst>
          <pc:docMk/>
          <pc:sldMk cId="2249525633" sldId="2147479984"/>
        </pc:sldMkLst>
        <pc:spChg chg="mod">
          <ac:chgData name="ANSARI FATIMA LATIF MOHAMMAD" userId="18b1f13e-0cdc-4de9-9979-ed85689a7ca4" providerId="ADAL" clId="{4200AF0A-9377-43CF-9998-ED0C0F2A1893}" dt="2024-07-16T18:20:35.480" v="101" actId="1076"/>
          <ac:spMkLst>
            <pc:docMk/>
            <pc:sldMk cId="2249525633" sldId="2147479984"/>
            <ac:spMk id="105" creationId="{351B935F-5749-A4B7-9F0A-2F943C2DE4A5}"/>
          </ac:spMkLst>
        </pc:spChg>
      </pc:sldChg>
      <pc:sldChg chg="modSp mod addCm delCm">
        <pc:chgData name="ANSARI FATIMA LATIF MOHAMMAD" userId="18b1f13e-0cdc-4de9-9979-ed85689a7ca4" providerId="ADAL" clId="{4200AF0A-9377-43CF-9998-ED0C0F2A1893}" dt="2024-07-16T15:46:25.090" v="40"/>
        <pc:sldMkLst>
          <pc:docMk/>
          <pc:sldMk cId="383473382" sldId="2147480143"/>
        </pc:sldMkLst>
        <pc:spChg chg="mod">
          <ac:chgData name="ANSARI FATIMA LATIF MOHAMMAD" userId="18b1f13e-0cdc-4de9-9979-ed85689a7ca4" providerId="ADAL" clId="{4200AF0A-9377-43CF-9998-ED0C0F2A1893}" dt="2024-07-15T15:57:33.245" v="17" actId="13926"/>
          <ac:spMkLst>
            <pc:docMk/>
            <pc:sldMk cId="383473382" sldId="2147480143"/>
            <ac:spMk id="8" creationId="{D31B6BC7-BE63-576E-2517-A6D7C030C972}"/>
          </ac:spMkLst>
        </pc:spChg>
        <pc:spChg chg="mod">
          <ac:chgData name="ANSARI FATIMA LATIF MOHAMMAD" userId="18b1f13e-0cdc-4de9-9979-ed85689a7ca4" providerId="ADAL" clId="{4200AF0A-9377-43CF-9998-ED0C0F2A1893}" dt="2024-07-15T15:57:33.245" v="17" actId="13926"/>
          <ac:spMkLst>
            <pc:docMk/>
            <pc:sldMk cId="383473382" sldId="2147480143"/>
            <ac:spMk id="22" creationId="{BEDF6C5D-4D62-A60D-7830-65599ED4B459}"/>
          </ac:spMkLst>
        </pc:spChg>
        <pc:spChg chg="mod">
          <ac:chgData name="ANSARI FATIMA LATIF MOHAMMAD" userId="18b1f13e-0cdc-4de9-9979-ed85689a7ca4" providerId="ADAL" clId="{4200AF0A-9377-43CF-9998-ED0C0F2A1893}" dt="2024-07-15T15:57:33.245" v="17" actId="13926"/>
          <ac:spMkLst>
            <pc:docMk/>
            <pc:sldMk cId="383473382" sldId="2147480143"/>
            <ac:spMk id="24" creationId="{A16F2078-DC27-BFB4-8B57-AF59BD6FFEB8}"/>
          </ac:spMkLst>
        </pc:spChg>
        <pc:spChg chg="mod">
          <ac:chgData name="ANSARI FATIMA LATIF MOHAMMAD" userId="18b1f13e-0cdc-4de9-9979-ed85689a7ca4" providerId="ADAL" clId="{4200AF0A-9377-43CF-9998-ED0C0F2A1893}" dt="2024-07-15T15:57:33.245" v="17" actId="13926"/>
          <ac:spMkLst>
            <pc:docMk/>
            <pc:sldMk cId="383473382" sldId="2147480143"/>
            <ac:spMk id="27" creationId="{DFC851EB-2ECF-A308-2A8C-F05CD6F6DF3D}"/>
          </ac:spMkLst>
        </pc:spChg>
        <pc:spChg chg="mod">
          <ac:chgData name="ANSARI FATIMA LATIF MOHAMMAD" userId="18b1f13e-0cdc-4de9-9979-ed85689a7ca4" providerId="ADAL" clId="{4200AF0A-9377-43CF-9998-ED0C0F2A1893}" dt="2024-07-15T15:57:33.245" v="17" actId="13926"/>
          <ac:spMkLst>
            <pc:docMk/>
            <pc:sldMk cId="383473382" sldId="2147480143"/>
            <ac:spMk id="28" creationId="{1366B9EA-E0ED-987C-28A5-C427EE7A0CD1}"/>
          </ac:spMkLst>
        </pc:spChg>
        <pc:spChg chg="mod">
          <ac:chgData name="ANSARI FATIMA LATIF MOHAMMAD" userId="18b1f13e-0cdc-4de9-9979-ed85689a7ca4" providerId="ADAL" clId="{4200AF0A-9377-43CF-9998-ED0C0F2A1893}" dt="2024-07-15T15:57:33.245" v="17" actId="13926"/>
          <ac:spMkLst>
            <pc:docMk/>
            <pc:sldMk cId="383473382" sldId="2147480143"/>
            <ac:spMk id="30" creationId="{45F500A8-0282-3198-2216-532251A79328}"/>
          </ac:spMkLst>
        </pc:spChg>
        <pc:spChg chg="mod">
          <ac:chgData name="ANSARI FATIMA LATIF MOHAMMAD" userId="18b1f13e-0cdc-4de9-9979-ed85689a7ca4" providerId="ADAL" clId="{4200AF0A-9377-43CF-9998-ED0C0F2A1893}" dt="2024-07-15T15:57:38.363" v="18" actId="13926"/>
          <ac:spMkLst>
            <pc:docMk/>
            <pc:sldMk cId="383473382" sldId="2147480143"/>
            <ac:spMk id="40" creationId="{7D5DD92A-2264-F78B-78C2-3F574B0C3910}"/>
          </ac:spMkLst>
        </pc:spChg>
        <pc:spChg chg="mod">
          <ac:chgData name="ANSARI FATIMA LATIF MOHAMMAD" userId="18b1f13e-0cdc-4de9-9979-ed85689a7ca4" providerId="ADAL" clId="{4200AF0A-9377-43CF-9998-ED0C0F2A1893}" dt="2024-07-15T15:56:13.091" v="16" actId="13926"/>
          <ac:spMkLst>
            <pc:docMk/>
            <pc:sldMk cId="383473382" sldId="2147480143"/>
            <ac:spMk id="42" creationId="{1498E77C-4912-15F4-4DE3-48E92DBED983}"/>
          </ac:spMkLst>
        </pc:spChg>
        <pc:extLst>
          <p:ext xmlns:p="http://schemas.openxmlformats.org/presentationml/2006/main" uri="{D6D511B9-2390-475A-947B-AFAB55BFBCF1}">
            <pc226:cmChg xmlns:pc226="http://schemas.microsoft.com/office/powerpoint/2022/06/main/command" chg="add del">
              <pc226:chgData name="ANSARI FATIMA LATIF MOHAMMAD" userId="18b1f13e-0cdc-4de9-9979-ed85689a7ca4" providerId="ADAL" clId="{4200AF0A-9377-43CF-9998-ED0C0F2A1893}" dt="2024-07-16T15:46:25.090" v="40"/>
              <pc2:cmMkLst xmlns:pc2="http://schemas.microsoft.com/office/powerpoint/2019/9/main/command">
                <pc:docMk/>
                <pc:sldMk cId="383473382" sldId="2147480143"/>
                <pc2:cmMk id="{B69105AA-E8CF-4C3E-B1BB-E1198083472C}"/>
              </pc2:cmMkLst>
            </pc226:cmChg>
          </p:ext>
        </pc:extLst>
      </pc:sldChg>
      <pc:sldChg chg="modSp mod">
        <pc:chgData name="ANSARI FATIMA LATIF MOHAMMAD" userId="18b1f13e-0cdc-4de9-9979-ed85689a7ca4" providerId="ADAL" clId="{4200AF0A-9377-43CF-9998-ED0C0F2A1893}" dt="2024-07-15T15:49:50.128" v="15" actId="20577"/>
        <pc:sldMkLst>
          <pc:docMk/>
          <pc:sldMk cId="2719572665" sldId="2147480463"/>
        </pc:sldMkLst>
        <pc:spChg chg="mod">
          <ac:chgData name="ANSARI FATIMA LATIF MOHAMMAD" userId="18b1f13e-0cdc-4de9-9979-ed85689a7ca4" providerId="ADAL" clId="{4200AF0A-9377-43CF-9998-ED0C0F2A1893}" dt="2024-07-15T15:49:50.128" v="15" actId="20577"/>
          <ac:spMkLst>
            <pc:docMk/>
            <pc:sldMk cId="2719572665" sldId="2147480463"/>
            <ac:spMk id="8" creationId="{C8DB22B5-E456-925D-B1BA-223FAC063226}"/>
          </ac:spMkLst>
        </pc:spChg>
      </pc:sldChg>
      <pc:sldChg chg="del">
        <pc:chgData name="ANSARI FATIMA LATIF MOHAMMAD" userId="18b1f13e-0cdc-4de9-9979-ed85689a7ca4" providerId="ADAL" clId="{4200AF0A-9377-43CF-9998-ED0C0F2A1893}" dt="2024-07-16T09:26:04.464" v="26" actId="2696"/>
        <pc:sldMkLst>
          <pc:docMk/>
          <pc:sldMk cId="1358735034" sldId="2147480500"/>
        </pc:sldMkLst>
      </pc:sldChg>
      <pc:sldChg chg="addSp delSp modSp mod">
        <pc:chgData name="ANSARI FATIMA LATIF MOHAMMAD" userId="18b1f13e-0cdc-4de9-9979-ed85689a7ca4" providerId="ADAL" clId="{4200AF0A-9377-43CF-9998-ED0C0F2A1893}" dt="2024-07-18T16:28:16.699" v="738" actId="22"/>
        <pc:sldMkLst>
          <pc:docMk/>
          <pc:sldMk cId="3607492273" sldId="2147480502"/>
        </pc:sldMkLst>
        <pc:spChg chg="mod">
          <ac:chgData name="ANSARI FATIMA LATIF MOHAMMAD" userId="18b1f13e-0cdc-4de9-9979-ed85689a7ca4" providerId="ADAL" clId="{4200AF0A-9377-43CF-9998-ED0C0F2A1893}" dt="2024-07-18T16:28:13.298" v="737" actId="6549"/>
          <ac:spMkLst>
            <pc:docMk/>
            <pc:sldMk cId="3607492273" sldId="2147480502"/>
            <ac:spMk id="2" creationId="{A40716CB-71ED-C859-AFA6-92AEB076EAC2}"/>
          </ac:spMkLst>
        </pc:spChg>
        <pc:spChg chg="add del">
          <ac:chgData name="ANSARI FATIMA LATIF MOHAMMAD" userId="18b1f13e-0cdc-4de9-9979-ed85689a7ca4" providerId="ADAL" clId="{4200AF0A-9377-43CF-9998-ED0C0F2A1893}" dt="2024-07-18T16:28:16.699" v="738" actId="22"/>
          <ac:spMkLst>
            <pc:docMk/>
            <pc:sldMk cId="3607492273" sldId="2147480502"/>
            <ac:spMk id="4" creationId="{F3E6F36E-3284-4252-C147-F49209182DF4}"/>
          </ac:spMkLst>
        </pc:spChg>
      </pc:sldChg>
      <pc:sldChg chg="del">
        <pc:chgData name="ANSARI FATIMA LATIF MOHAMMAD" userId="18b1f13e-0cdc-4de9-9979-ed85689a7ca4" providerId="ADAL" clId="{4200AF0A-9377-43CF-9998-ED0C0F2A1893}" dt="2024-07-16T16:05:28.330" v="42" actId="47"/>
        <pc:sldMkLst>
          <pc:docMk/>
          <pc:sldMk cId="2983895304" sldId="2147480503"/>
        </pc:sldMkLst>
      </pc:sldChg>
      <pc:sldChg chg="del">
        <pc:chgData name="ANSARI FATIMA LATIF MOHAMMAD" userId="18b1f13e-0cdc-4de9-9979-ed85689a7ca4" providerId="ADAL" clId="{4200AF0A-9377-43CF-9998-ED0C0F2A1893}" dt="2024-07-16T18:35:10.566" v="617" actId="47"/>
        <pc:sldMkLst>
          <pc:docMk/>
          <pc:sldMk cId="3758474797" sldId="2147480505"/>
        </pc:sldMkLst>
      </pc:sldChg>
      <pc:sldChg chg="modSp mod">
        <pc:chgData name="ANSARI FATIMA LATIF MOHAMMAD" userId="18b1f13e-0cdc-4de9-9979-ed85689a7ca4" providerId="ADAL" clId="{4200AF0A-9377-43CF-9998-ED0C0F2A1893}" dt="2024-07-18T16:49:41.790" v="739" actId="6549"/>
        <pc:sldMkLst>
          <pc:docMk/>
          <pc:sldMk cId="311450124" sldId="2147480508"/>
        </pc:sldMkLst>
        <pc:spChg chg="mod">
          <ac:chgData name="ANSARI FATIMA LATIF MOHAMMAD" userId="18b1f13e-0cdc-4de9-9979-ed85689a7ca4" providerId="ADAL" clId="{4200AF0A-9377-43CF-9998-ED0C0F2A1893}" dt="2024-07-18T16:49:41.790" v="739" actId="6549"/>
          <ac:spMkLst>
            <pc:docMk/>
            <pc:sldMk cId="311450124" sldId="2147480508"/>
            <ac:spMk id="5" creationId="{D73C3D1F-F5B8-6799-E53D-5F32A4538DD1}"/>
          </ac:spMkLst>
        </pc:spChg>
        <pc:spChg chg="mod">
          <ac:chgData name="ANSARI FATIMA LATIF MOHAMMAD" userId="18b1f13e-0cdc-4de9-9979-ed85689a7ca4" providerId="ADAL" clId="{4200AF0A-9377-43CF-9998-ED0C0F2A1893}" dt="2024-07-16T18:28:18.931" v="452" actId="20577"/>
          <ac:spMkLst>
            <pc:docMk/>
            <pc:sldMk cId="311450124" sldId="2147480508"/>
            <ac:spMk id="12" creationId="{2EC57898-188F-833E-6BEA-45DF23F28AF0}"/>
          </ac:spMkLst>
        </pc:spChg>
      </pc:sldChg>
      <pc:sldChg chg="modSp mod">
        <pc:chgData name="ANSARI FATIMA LATIF MOHAMMAD" userId="18b1f13e-0cdc-4de9-9979-ed85689a7ca4" providerId="ADAL" clId="{4200AF0A-9377-43CF-9998-ED0C0F2A1893}" dt="2024-07-16T18:13:25.222" v="48" actId="207"/>
        <pc:sldMkLst>
          <pc:docMk/>
          <pc:sldMk cId="2397105817" sldId="2147481573"/>
        </pc:sldMkLst>
        <pc:spChg chg="mod">
          <ac:chgData name="ANSARI FATIMA LATIF MOHAMMAD" userId="18b1f13e-0cdc-4de9-9979-ed85689a7ca4" providerId="ADAL" clId="{4200AF0A-9377-43CF-9998-ED0C0F2A1893}" dt="2024-07-16T18:13:25.222" v="48" actId="207"/>
          <ac:spMkLst>
            <pc:docMk/>
            <pc:sldMk cId="2397105817" sldId="2147481573"/>
            <ac:spMk id="49" creationId="{E1E340CA-3A9B-0E9E-1D34-692325A4B594}"/>
          </ac:spMkLst>
        </pc:spChg>
      </pc:sldChg>
      <pc:sldChg chg="modSp mod addCm delCm">
        <pc:chgData name="ANSARI FATIMA LATIF MOHAMMAD" userId="18b1f13e-0cdc-4de9-9979-ed85689a7ca4" providerId="ADAL" clId="{4200AF0A-9377-43CF-9998-ED0C0F2A1893}" dt="2024-07-16T18:12:44.154" v="46" actId="20577"/>
        <pc:sldMkLst>
          <pc:docMk/>
          <pc:sldMk cId="2842631635" sldId="2147481584"/>
        </pc:sldMkLst>
        <pc:spChg chg="mod">
          <ac:chgData name="ANSARI FATIMA LATIF MOHAMMAD" userId="18b1f13e-0cdc-4de9-9979-ed85689a7ca4" providerId="ADAL" clId="{4200AF0A-9377-43CF-9998-ED0C0F2A1893}" dt="2024-07-16T18:12:44.154" v="46" actId="20577"/>
          <ac:spMkLst>
            <pc:docMk/>
            <pc:sldMk cId="2842631635" sldId="2147481584"/>
            <ac:spMk id="3" creationId="{0E31ADDB-3A25-F837-3A42-F03CDFC31B51}"/>
          </ac:spMkLst>
        </pc:spChg>
        <pc:spChg chg="mod">
          <ac:chgData name="ANSARI FATIMA LATIF MOHAMMAD" userId="18b1f13e-0cdc-4de9-9979-ed85689a7ca4" providerId="ADAL" clId="{4200AF0A-9377-43CF-9998-ED0C0F2A1893}" dt="2024-07-15T15:59:28.411" v="23" actId="13926"/>
          <ac:spMkLst>
            <pc:docMk/>
            <pc:sldMk cId="2842631635" sldId="2147481584"/>
            <ac:spMk id="10" creationId="{B96D7BAD-B71A-0F40-A6C7-48D930D6FBE4}"/>
          </ac:spMkLst>
        </pc:spChg>
        <pc:spChg chg="mod">
          <ac:chgData name="ANSARI FATIMA LATIF MOHAMMAD" userId="18b1f13e-0cdc-4de9-9979-ed85689a7ca4" providerId="ADAL" clId="{4200AF0A-9377-43CF-9998-ED0C0F2A1893}" dt="2024-07-15T15:59:42.843" v="25" actId="1036"/>
          <ac:spMkLst>
            <pc:docMk/>
            <pc:sldMk cId="2842631635" sldId="2147481584"/>
            <ac:spMk id="18" creationId="{1DA5C855-AC64-8C59-4167-AE74FBDEDE5F}"/>
          </ac:spMkLst>
        </pc:spChg>
        <pc:extLst>
          <p:ext xmlns:p="http://schemas.openxmlformats.org/presentationml/2006/main" uri="{D6D511B9-2390-475A-947B-AFAB55BFBCF1}">
            <pc226:cmChg xmlns:pc226="http://schemas.microsoft.com/office/powerpoint/2022/06/main/command" chg="add del">
              <pc226:chgData name="ANSARI FATIMA LATIF MOHAMMAD" userId="18b1f13e-0cdc-4de9-9979-ed85689a7ca4" providerId="ADAL" clId="{4200AF0A-9377-43CF-9998-ED0C0F2A1893}" dt="2024-07-16T15:46:30.939" v="41"/>
              <pc2:cmMkLst xmlns:pc2="http://schemas.microsoft.com/office/powerpoint/2019/9/main/command">
                <pc:docMk/>
                <pc:sldMk cId="2842631635" sldId="2147481584"/>
                <pc2:cmMk id="{CBE9B892-6052-4AA4-8D44-BA019C995F31}"/>
              </pc2:cmMkLst>
            </pc226:cmChg>
          </p:ext>
        </pc:extLst>
      </pc:sldChg>
      <pc:sldChg chg="del">
        <pc:chgData name="ANSARI FATIMA LATIF MOHAMMAD" userId="18b1f13e-0cdc-4de9-9979-ed85689a7ca4" providerId="ADAL" clId="{4200AF0A-9377-43CF-9998-ED0C0F2A1893}" dt="2024-07-16T18:13:17.709" v="47" actId="47"/>
        <pc:sldMkLst>
          <pc:docMk/>
          <pc:sldMk cId="1381800913" sldId="2147481585"/>
        </pc:sldMkLst>
      </pc:sldChg>
      <pc:sldChg chg="modSp add mod">
        <pc:chgData name="ANSARI FATIMA LATIF MOHAMMAD" userId="18b1f13e-0cdc-4de9-9979-ed85689a7ca4" providerId="ADAL" clId="{4200AF0A-9377-43CF-9998-ED0C0F2A1893}" dt="2024-07-16T18:16:58.929" v="52" actId="13926"/>
        <pc:sldMkLst>
          <pc:docMk/>
          <pc:sldMk cId="1620115002" sldId="2147481631"/>
        </pc:sldMkLst>
        <pc:spChg chg="mod">
          <ac:chgData name="ANSARI FATIMA LATIF MOHAMMAD" userId="18b1f13e-0cdc-4de9-9979-ed85689a7ca4" providerId="ADAL" clId="{4200AF0A-9377-43CF-9998-ED0C0F2A1893}" dt="2024-07-16T18:16:58.929" v="52" actId="13926"/>
          <ac:spMkLst>
            <pc:docMk/>
            <pc:sldMk cId="1620115002" sldId="2147481631"/>
            <ac:spMk id="31" creationId="{5068C9B6-7DD7-415F-76B9-3FB4EC92968F}"/>
          </ac:spMkLst>
        </pc:spChg>
      </pc:sldChg>
      <pc:sldChg chg="add">
        <pc:chgData name="ANSARI FATIMA LATIF MOHAMMAD" userId="18b1f13e-0cdc-4de9-9979-ed85689a7ca4" providerId="ADAL" clId="{4200AF0A-9377-43CF-9998-ED0C0F2A1893}" dt="2024-07-16T18:16:46.316" v="50"/>
        <pc:sldMkLst>
          <pc:docMk/>
          <pc:sldMk cId="2232666656" sldId="2147481891"/>
        </pc:sldMkLst>
      </pc:sldChg>
      <pc:sldChg chg="modSp mod">
        <pc:chgData name="ANSARI FATIMA LATIF MOHAMMAD" userId="18b1f13e-0cdc-4de9-9979-ed85689a7ca4" providerId="ADAL" clId="{4200AF0A-9377-43CF-9998-ED0C0F2A1893}" dt="2024-07-16T18:34:29.291" v="612" actId="20577"/>
        <pc:sldMkLst>
          <pc:docMk/>
          <pc:sldMk cId="3645948045" sldId="2147481993"/>
        </pc:sldMkLst>
        <pc:spChg chg="mod">
          <ac:chgData name="ANSARI FATIMA LATIF MOHAMMAD" userId="18b1f13e-0cdc-4de9-9979-ed85689a7ca4" providerId="ADAL" clId="{4200AF0A-9377-43CF-9998-ED0C0F2A1893}" dt="2024-07-16T18:34:14.039" v="608" actId="20577"/>
          <ac:spMkLst>
            <pc:docMk/>
            <pc:sldMk cId="3645948045" sldId="2147481993"/>
            <ac:spMk id="2" creationId="{A40716CB-71ED-C859-AFA6-92AEB076EAC2}"/>
          </ac:spMkLst>
        </pc:spChg>
        <pc:spChg chg="mod">
          <ac:chgData name="ANSARI FATIMA LATIF MOHAMMAD" userId="18b1f13e-0cdc-4de9-9979-ed85689a7ca4" providerId="ADAL" clId="{4200AF0A-9377-43CF-9998-ED0C0F2A1893}" dt="2024-07-16T18:34:29.291" v="612" actId="20577"/>
          <ac:spMkLst>
            <pc:docMk/>
            <pc:sldMk cId="3645948045" sldId="2147481993"/>
            <ac:spMk id="17" creationId="{C2DA3E7E-E4CE-4EF0-C013-5CC3CFD2AADF}"/>
          </ac:spMkLst>
        </pc:spChg>
      </pc:sldChg>
      <pc:sldChg chg="del">
        <pc:chgData name="ANSARI FATIMA LATIF MOHAMMAD" userId="18b1f13e-0cdc-4de9-9979-ed85689a7ca4" providerId="ADAL" clId="{4200AF0A-9377-43CF-9998-ED0C0F2A1893}" dt="2024-07-16T18:34:24.912" v="609" actId="47"/>
        <pc:sldMkLst>
          <pc:docMk/>
          <pc:sldMk cId="1746676623" sldId="2147481994"/>
        </pc:sldMkLst>
      </pc:sldChg>
      <pc:sldChg chg="modSp mod">
        <pc:chgData name="ANSARI FATIMA LATIF MOHAMMAD" userId="18b1f13e-0cdc-4de9-9979-ed85689a7ca4" providerId="ADAL" clId="{4200AF0A-9377-43CF-9998-ED0C0F2A1893}" dt="2024-07-16T18:34:39.807" v="616" actId="20577"/>
        <pc:sldMkLst>
          <pc:docMk/>
          <pc:sldMk cId="2663175464" sldId="2147481996"/>
        </pc:sldMkLst>
        <pc:spChg chg="mod">
          <ac:chgData name="ANSARI FATIMA LATIF MOHAMMAD" userId="18b1f13e-0cdc-4de9-9979-ed85689a7ca4" providerId="ADAL" clId="{4200AF0A-9377-43CF-9998-ED0C0F2A1893}" dt="2024-07-16T18:34:39.807" v="616" actId="20577"/>
          <ac:spMkLst>
            <pc:docMk/>
            <pc:sldMk cId="2663175464" sldId="2147481996"/>
            <ac:spMk id="2" creationId="{A40716CB-71ED-C859-AFA6-92AEB076EAC2}"/>
          </ac:spMkLst>
        </pc:spChg>
      </pc:sldChg>
      <pc:sldChg chg="del">
        <pc:chgData name="ANSARI FATIMA LATIF MOHAMMAD" userId="18b1f13e-0cdc-4de9-9979-ed85689a7ca4" providerId="ADAL" clId="{4200AF0A-9377-43CF-9998-ED0C0F2A1893}" dt="2024-07-18T13:11:12.718" v="727" actId="47"/>
        <pc:sldMkLst>
          <pc:docMk/>
          <pc:sldMk cId="3594986540" sldId="2147481999"/>
        </pc:sldMkLst>
      </pc:sldChg>
      <pc:sldChg chg="modSp mod">
        <pc:chgData name="ANSARI FATIMA LATIF MOHAMMAD" userId="18b1f13e-0cdc-4de9-9979-ed85689a7ca4" providerId="ADAL" clId="{4200AF0A-9377-43CF-9998-ED0C0F2A1893}" dt="2024-07-18T11:48:38.003" v="715" actId="13926"/>
        <pc:sldMkLst>
          <pc:docMk/>
          <pc:sldMk cId="2059415747" sldId="2147482029"/>
        </pc:sldMkLst>
        <pc:spChg chg="mod">
          <ac:chgData name="ANSARI FATIMA LATIF MOHAMMAD" userId="18b1f13e-0cdc-4de9-9979-ed85689a7ca4" providerId="ADAL" clId="{4200AF0A-9377-43CF-9998-ED0C0F2A1893}" dt="2024-07-18T11:48:34.395" v="714" actId="13926"/>
          <ac:spMkLst>
            <pc:docMk/>
            <pc:sldMk cId="2059415747" sldId="2147482029"/>
            <ac:spMk id="56" creationId="{364F2D54-A858-86F1-89CE-07C69FD52DBC}"/>
          </ac:spMkLst>
        </pc:spChg>
        <pc:spChg chg="mod">
          <ac:chgData name="ANSARI FATIMA LATIF MOHAMMAD" userId="18b1f13e-0cdc-4de9-9979-ed85689a7ca4" providerId="ADAL" clId="{4200AF0A-9377-43CF-9998-ED0C0F2A1893}" dt="2024-07-18T11:47:52.091" v="712" actId="1076"/>
          <ac:spMkLst>
            <pc:docMk/>
            <pc:sldMk cId="2059415747" sldId="2147482029"/>
            <ac:spMk id="57" creationId="{0BE8A652-3BC0-5209-875F-7B99336B6AA5}"/>
          </ac:spMkLst>
        </pc:spChg>
        <pc:spChg chg="mod">
          <ac:chgData name="ANSARI FATIMA LATIF MOHAMMAD" userId="18b1f13e-0cdc-4de9-9979-ed85689a7ca4" providerId="ADAL" clId="{4200AF0A-9377-43CF-9998-ED0C0F2A1893}" dt="2024-07-18T11:48:38.003" v="715" actId="13926"/>
          <ac:spMkLst>
            <pc:docMk/>
            <pc:sldMk cId="2059415747" sldId="2147482029"/>
            <ac:spMk id="58" creationId="{AC42CFF5-4ABB-D5E7-06B2-C2B22BE7AD60}"/>
          </ac:spMkLst>
        </pc:spChg>
      </pc:sldChg>
      <pc:sldChg chg="modSp mod">
        <pc:chgData name="ANSARI FATIMA LATIF MOHAMMAD" userId="18b1f13e-0cdc-4de9-9979-ed85689a7ca4" providerId="ADAL" clId="{4200AF0A-9377-43CF-9998-ED0C0F2A1893}" dt="2024-07-16T18:29:07.926" v="531" actId="20577"/>
        <pc:sldMkLst>
          <pc:docMk/>
          <pc:sldMk cId="3690898453" sldId="2147482044"/>
        </pc:sldMkLst>
        <pc:spChg chg="mod">
          <ac:chgData name="ANSARI FATIMA LATIF MOHAMMAD" userId="18b1f13e-0cdc-4de9-9979-ed85689a7ca4" providerId="ADAL" clId="{4200AF0A-9377-43CF-9998-ED0C0F2A1893}" dt="2024-07-16T18:29:07.926" v="531" actId="20577"/>
          <ac:spMkLst>
            <pc:docMk/>
            <pc:sldMk cId="3690898453" sldId="2147482044"/>
            <ac:spMk id="5" creationId="{D73C3D1F-F5B8-6799-E53D-5F32A4538DD1}"/>
          </ac:spMkLst>
        </pc:spChg>
      </pc:sldChg>
      <pc:sldChg chg="add">
        <pc:chgData name="ANSARI FATIMA LATIF MOHAMMAD" userId="18b1f13e-0cdc-4de9-9979-ed85689a7ca4" providerId="ADAL" clId="{4200AF0A-9377-43CF-9998-ED0C0F2A1893}" dt="2024-07-16T18:24:04.908" v="166"/>
        <pc:sldMkLst>
          <pc:docMk/>
          <pc:sldMk cId="1703314373" sldId="2147482050"/>
        </pc:sldMkLst>
      </pc:sldChg>
      <pc:sldChg chg="modSp add mod">
        <pc:chgData name="ANSARI FATIMA LATIF MOHAMMAD" userId="18b1f13e-0cdc-4de9-9979-ed85689a7ca4" providerId="ADAL" clId="{4200AF0A-9377-43CF-9998-ED0C0F2A1893}" dt="2024-07-16T18:41:51.582" v="706" actId="20577"/>
        <pc:sldMkLst>
          <pc:docMk/>
          <pc:sldMk cId="2299015116" sldId="2147482132"/>
        </pc:sldMkLst>
        <pc:spChg chg="mod">
          <ac:chgData name="ANSARI FATIMA LATIF MOHAMMAD" userId="18b1f13e-0cdc-4de9-9979-ed85689a7ca4" providerId="ADAL" clId="{4200AF0A-9377-43CF-9998-ED0C0F2A1893}" dt="2024-07-16T18:41:51.582" v="706" actId="20577"/>
          <ac:spMkLst>
            <pc:docMk/>
            <pc:sldMk cId="2299015116" sldId="2147482132"/>
            <ac:spMk id="4" creationId="{9A558161-BD40-0285-DEB2-501B9EE3C4EA}"/>
          </ac:spMkLst>
        </pc:spChg>
        <pc:spChg chg="mod">
          <ac:chgData name="ANSARI FATIMA LATIF MOHAMMAD" userId="18b1f13e-0cdc-4de9-9979-ed85689a7ca4" providerId="ADAL" clId="{4200AF0A-9377-43CF-9998-ED0C0F2A1893}" dt="2024-07-16T18:18:41.789" v="81" actId="20577"/>
          <ac:spMkLst>
            <pc:docMk/>
            <pc:sldMk cId="2299015116" sldId="2147482132"/>
            <ac:spMk id="5" creationId="{9350783F-172A-DAFE-51E8-77D6AD0FA62D}"/>
          </ac:spMkLst>
        </pc:spChg>
        <pc:spChg chg="mod">
          <ac:chgData name="ANSARI FATIMA LATIF MOHAMMAD" userId="18b1f13e-0cdc-4de9-9979-ed85689a7ca4" providerId="ADAL" clId="{4200AF0A-9377-43CF-9998-ED0C0F2A1893}" dt="2024-07-16T18:18:31.592" v="76" actId="20577"/>
          <ac:spMkLst>
            <pc:docMk/>
            <pc:sldMk cId="2299015116" sldId="2147482132"/>
            <ac:spMk id="6" creationId="{A06E003E-C863-7569-ED7E-792DF89F4FA8}"/>
          </ac:spMkLst>
        </pc:spChg>
        <pc:spChg chg="mod">
          <ac:chgData name="ANSARI FATIMA LATIF MOHAMMAD" userId="18b1f13e-0cdc-4de9-9979-ed85689a7ca4" providerId="ADAL" clId="{4200AF0A-9377-43CF-9998-ED0C0F2A1893}" dt="2024-07-16T18:19:50.374" v="99" actId="20577"/>
          <ac:spMkLst>
            <pc:docMk/>
            <pc:sldMk cId="2299015116" sldId="2147482132"/>
            <ac:spMk id="7" creationId="{026CA535-99E4-3E42-6412-12EA63F00D81}"/>
          </ac:spMkLst>
        </pc:spChg>
      </pc:sldChg>
      <pc:sldChg chg="del">
        <pc:chgData name="ANSARI FATIMA LATIF MOHAMMAD" userId="18b1f13e-0cdc-4de9-9979-ed85689a7ca4" providerId="ADAL" clId="{4200AF0A-9377-43CF-9998-ED0C0F2A1893}" dt="2024-07-18T13:11:09.621" v="726" actId="47"/>
        <pc:sldMkLst>
          <pc:docMk/>
          <pc:sldMk cId="3697617914" sldId="2147482248"/>
        </pc:sldMkLst>
      </pc:sldChg>
      <pc:sldChg chg="modSp mod">
        <pc:chgData name="ANSARI FATIMA LATIF MOHAMMAD" userId="18b1f13e-0cdc-4de9-9979-ed85689a7ca4" providerId="ADAL" clId="{4200AF0A-9377-43CF-9998-ED0C0F2A1893}" dt="2024-07-18T13:11:05.058" v="725" actId="20577"/>
        <pc:sldMkLst>
          <pc:docMk/>
          <pc:sldMk cId="2508926518" sldId="2147482254"/>
        </pc:sldMkLst>
        <pc:spChg chg="mod">
          <ac:chgData name="ANSARI FATIMA LATIF MOHAMMAD" userId="18b1f13e-0cdc-4de9-9979-ed85689a7ca4" providerId="ADAL" clId="{4200AF0A-9377-43CF-9998-ED0C0F2A1893}" dt="2024-07-18T13:11:05.058" v="725" actId="20577"/>
          <ac:spMkLst>
            <pc:docMk/>
            <pc:sldMk cId="2508926518" sldId="2147482254"/>
            <ac:spMk id="19" creationId="{88B1C75A-4871-FBEC-F3D2-5A953E80115E}"/>
          </ac:spMkLst>
        </pc:spChg>
      </pc:sldChg>
      <pc:sldChg chg="modSp mod">
        <pc:chgData name="ANSARI FATIMA LATIF MOHAMMAD" userId="18b1f13e-0cdc-4de9-9979-ed85689a7ca4" providerId="ADAL" clId="{4200AF0A-9377-43CF-9998-ED0C0F2A1893}" dt="2024-07-16T09:26:10.067" v="27" actId="14100"/>
        <pc:sldMkLst>
          <pc:docMk/>
          <pc:sldMk cId="171851186" sldId="2147482256"/>
        </pc:sldMkLst>
        <pc:cxnChg chg="mod">
          <ac:chgData name="ANSARI FATIMA LATIF MOHAMMAD" userId="18b1f13e-0cdc-4de9-9979-ed85689a7ca4" providerId="ADAL" clId="{4200AF0A-9377-43CF-9998-ED0C0F2A1893}" dt="2024-07-16T09:26:10.067" v="27" actId="14100"/>
          <ac:cxnSpMkLst>
            <pc:docMk/>
            <pc:sldMk cId="171851186" sldId="2147482256"/>
            <ac:cxnSpMk id="19" creationId="{96F64D2E-E12D-0106-C2D5-0DF6C2BD11AF}"/>
          </ac:cxnSpMkLst>
        </pc:cxnChg>
      </pc:sldChg>
      <pc:sldChg chg="del">
        <pc:chgData name="ANSARI FATIMA LATIF MOHAMMAD" userId="18b1f13e-0cdc-4de9-9979-ed85689a7ca4" providerId="ADAL" clId="{4200AF0A-9377-43CF-9998-ED0C0F2A1893}" dt="2024-07-16T18:37:22.742" v="618" actId="47"/>
        <pc:sldMkLst>
          <pc:docMk/>
          <pc:sldMk cId="716674124" sldId="2147482268"/>
        </pc:sldMkLst>
      </pc:sldChg>
      <pc:sldChg chg="modSp mod">
        <pc:chgData name="ANSARI FATIMA LATIF MOHAMMAD" userId="18b1f13e-0cdc-4de9-9979-ed85689a7ca4" providerId="ADAL" clId="{4200AF0A-9377-43CF-9998-ED0C0F2A1893}" dt="2024-07-16T18:22:16.104" v="156" actId="404"/>
        <pc:sldMkLst>
          <pc:docMk/>
          <pc:sldMk cId="3757047196" sldId="2147482330"/>
        </pc:sldMkLst>
        <pc:spChg chg="mod">
          <ac:chgData name="ANSARI FATIMA LATIF MOHAMMAD" userId="18b1f13e-0cdc-4de9-9979-ed85689a7ca4" providerId="ADAL" clId="{4200AF0A-9377-43CF-9998-ED0C0F2A1893}" dt="2024-07-16T18:22:16.104" v="156" actId="404"/>
          <ac:spMkLst>
            <pc:docMk/>
            <pc:sldMk cId="3757047196" sldId="2147482330"/>
            <ac:spMk id="49" creationId="{E1E340CA-3A9B-0E9E-1D34-692325A4B594}"/>
          </ac:spMkLst>
        </pc:spChg>
      </pc:sldChg>
      <pc:sldChg chg="modSp mod">
        <pc:chgData name="ANSARI FATIMA LATIF MOHAMMAD" userId="18b1f13e-0cdc-4de9-9979-ed85689a7ca4" providerId="ADAL" clId="{4200AF0A-9377-43CF-9998-ED0C0F2A1893}" dt="2024-07-18T11:47:32.366" v="710" actId="20577"/>
        <pc:sldMkLst>
          <pc:docMk/>
          <pc:sldMk cId="1899708009" sldId="2147482331"/>
        </pc:sldMkLst>
        <pc:spChg chg="mod">
          <ac:chgData name="ANSARI FATIMA LATIF MOHAMMAD" userId="18b1f13e-0cdc-4de9-9979-ed85689a7ca4" providerId="ADAL" clId="{4200AF0A-9377-43CF-9998-ED0C0F2A1893}" dt="2024-07-18T11:47:32.366" v="710" actId="20577"/>
          <ac:spMkLst>
            <pc:docMk/>
            <pc:sldMk cId="1899708009" sldId="2147482331"/>
            <ac:spMk id="12" creationId="{2EC57898-188F-833E-6BEA-45DF23F28AF0}"/>
          </ac:spMkLst>
        </pc:spChg>
      </pc:sldChg>
      <pc:sldChg chg="del">
        <pc:chgData name="ANSARI FATIMA LATIF MOHAMMAD" userId="18b1f13e-0cdc-4de9-9979-ed85689a7ca4" providerId="ADAL" clId="{4200AF0A-9377-43CF-9998-ED0C0F2A1893}" dt="2024-07-16T18:21:32.130" v="103" actId="47"/>
        <pc:sldMkLst>
          <pc:docMk/>
          <pc:sldMk cId="1445924160" sldId="2147482332"/>
        </pc:sldMkLst>
      </pc:sldChg>
      <pc:sldChg chg="modSp add mod">
        <pc:chgData name="ANSARI FATIMA LATIF MOHAMMAD" userId="18b1f13e-0cdc-4de9-9979-ed85689a7ca4" providerId="ADAL" clId="{4200AF0A-9377-43CF-9998-ED0C0F2A1893}" dt="2024-07-16T18:31:42.414" v="552" actId="6549"/>
        <pc:sldMkLst>
          <pc:docMk/>
          <pc:sldMk cId="2488611692" sldId="2147482332"/>
        </pc:sldMkLst>
        <pc:spChg chg="mod">
          <ac:chgData name="ANSARI FATIMA LATIF MOHAMMAD" userId="18b1f13e-0cdc-4de9-9979-ed85689a7ca4" providerId="ADAL" clId="{4200AF0A-9377-43CF-9998-ED0C0F2A1893}" dt="2024-07-16T18:31:42.414" v="552" actId="6549"/>
          <ac:spMkLst>
            <pc:docMk/>
            <pc:sldMk cId="2488611692" sldId="2147482332"/>
            <ac:spMk id="2" creationId="{A40716CB-71ED-C859-AFA6-92AEB076EAC2}"/>
          </ac:spMkLst>
        </pc:spChg>
      </pc:sldChg>
      <pc:sldChg chg="del">
        <pc:chgData name="ANSARI FATIMA LATIF MOHAMMAD" userId="18b1f13e-0cdc-4de9-9979-ed85689a7ca4" providerId="ADAL" clId="{4200AF0A-9377-43CF-9998-ED0C0F2A1893}" dt="2024-07-16T18:21:33.535" v="104" actId="47"/>
        <pc:sldMkLst>
          <pc:docMk/>
          <pc:sldMk cId="1552792191" sldId="2147482333"/>
        </pc:sldMkLst>
      </pc:sldChg>
      <pc:sldChg chg="modSp add modAnim">
        <pc:chgData name="ANSARI FATIMA LATIF MOHAMMAD" userId="18b1f13e-0cdc-4de9-9979-ed85689a7ca4" providerId="ADAL" clId="{4200AF0A-9377-43CF-9998-ED0C0F2A1893}" dt="2024-07-16T18:39:00.352" v="699" actId="404"/>
        <pc:sldMkLst>
          <pc:docMk/>
          <pc:sldMk cId="2813657570" sldId="2147482333"/>
        </pc:sldMkLst>
        <pc:spChg chg="mod">
          <ac:chgData name="ANSARI FATIMA LATIF MOHAMMAD" userId="18b1f13e-0cdc-4de9-9979-ed85689a7ca4" providerId="ADAL" clId="{4200AF0A-9377-43CF-9998-ED0C0F2A1893}" dt="2024-07-16T18:39:00.352" v="699" actId="404"/>
          <ac:spMkLst>
            <pc:docMk/>
            <pc:sldMk cId="2813657570" sldId="2147482333"/>
            <ac:spMk id="4" creationId="{0C88DE29-3F77-50C4-10AE-3C23AE0AFFA1}"/>
          </ac:spMkLst>
        </pc:spChg>
      </pc:sldChg>
      <pc:sldChg chg="del">
        <pc:chgData name="ANSARI FATIMA LATIF MOHAMMAD" userId="18b1f13e-0cdc-4de9-9979-ed85689a7ca4" providerId="ADAL" clId="{4200AF0A-9377-43CF-9998-ED0C0F2A1893}" dt="2024-07-16T18:21:35.949" v="105" actId="47"/>
        <pc:sldMkLst>
          <pc:docMk/>
          <pc:sldMk cId="641761198" sldId="2147482334"/>
        </pc:sldMkLst>
      </pc:sldChg>
      <pc:sldChg chg="modSp mod">
        <pc:chgData name="ANSARI FATIMA LATIF MOHAMMAD" userId="18b1f13e-0cdc-4de9-9979-ed85689a7ca4" providerId="ADAL" clId="{4200AF0A-9377-43CF-9998-ED0C0F2A1893}" dt="2024-07-18T11:52:21.994" v="716" actId="1076"/>
        <pc:sldMkLst>
          <pc:docMk/>
          <pc:sldMk cId="3459771651" sldId="2147482334"/>
        </pc:sldMkLst>
        <pc:graphicFrameChg chg="mod">
          <ac:chgData name="ANSARI FATIMA LATIF MOHAMMAD" userId="18b1f13e-0cdc-4de9-9979-ed85689a7ca4" providerId="ADAL" clId="{4200AF0A-9377-43CF-9998-ED0C0F2A1893}" dt="2024-07-18T11:52:21.994" v="716" actId="1076"/>
          <ac:graphicFrameMkLst>
            <pc:docMk/>
            <pc:sldMk cId="3459771651" sldId="2147482334"/>
            <ac:graphicFrameMk id="3" creationId="{18677451-5ECF-B41C-A200-977B6A39D6F2}"/>
          </ac:graphicFrameMkLst>
        </pc:graphicFrameChg>
      </pc:sldChg>
      <pc:sldChg chg="del">
        <pc:chgData name="ANSARI FATIMA LATIF MOHAMMAD" userId="18b1f13e-0cdc-4de9-9979-ed85689a7ca4" providerId="ADAL" clId="{4200AF0A-9377-43CF-9998-ED0C0F2A1893}" dt="2024-07-16T18:21:31.002" v="102" actId="47"/>
        <pc:sldMkLst>
          <pc:docMk/>
          <pc:sldMk cId="875835008" sldId="2147482337"/>
        </pc:sldMkLst>
      </pc:sldChg>
      <pc:sldChg chg="del">
        <pc:chgData name="ANSARI FATIMA LATIF MOHAMMAD" userId="18b1f13e-0cdc-4de9-9979-ed85689a7ca4" providerId="ADAL" clId="{4200AF0A-9377-43CF-9998-ED0C0F2A1893}" dt="2024-07-16T18:21:39.642" v="108" actId="47"/>
        <pc:sldMkLst>
          <pc:docMk/>
          <pc:sldMk cId="2491402665" sldId="2147482338"/>
        </pc:sldMkLst>
      </pc:sldChg>
      <pc:sldChg chg="del">
        <pc:chgData name="ANSARI FATIMA LATIF MOHAMMAD" userId="18b1f13e-0cdc-4de9-9979-ed85689a7ca4" providerId="ADAL" clId="{4200AF0A-9377-43CF-9998-ED0C0F2A1893}" dt="2024-07-16T18:21:39.149" v="107" actId="47"/>
        <pc:sldMkLst>
          <pc:docMk/>
          <pc:sldMk cId="3290868378" sldId="2147482340"/>
        </pc:sldMkLst>
      </pc:sldChg>
      <pc:sldChg chg="del">
        <pc:chgData name="ANSARI FATIMA LATIF MOHAMMAD" userId="18b1f13e-0cdc-4de9-9979-ed85689a7ca4" providerId="ADAL" clId="{4200AF0A-9377-43CF-9998-ED0C0F2A1893}" dt="2024-07-16T18:21:38.174" v="106" actId="47"/>
        <pc:sldMkLst>
          <pc:docMk/>
          <pc:sldMk cId="216257814" sldId="2147482341"/>
        </pc:sldMkLst>
      </pc:sldChg>
      <pc:sldChg chg="del">
        <pc:chgData name="ANSARI FATIMA LATIF MOHAMMAD" userId="18b1f13e-0cdc-4de9-9979-ed85689a7ca4" providerId="ADAL" clId="{4200AF0A-9377-43CF-9998-ED0C0F2A1893}" dt="2024-07-16T18:23:27.373" v="165" actId="47"/>
        <pc:sldMkLst>
          <pc:docMk/>
          <pc:sldMk cId="1558461367" sldId="2147482342"/>
        </pc:sldMkLst>
      </pc:sldChg>
      <pc:sldChg chg="delSp modSp mod">
        <pc:chgData name="ANSARI FATIMA LATIF MOHAMMAD" userId="18b1f13e-0cdc-4de9-9979-ed85689a7ca4" providerId="ADAL" clId="{4200AF0A-9377-43CF-9998-ED0C0F2A1893}" dt="2024-07-22T08:09:48.684" v="775" actId="1076"/>
        <pc:sldMkLst>
          <pc:docMk/>
          <pc:sldMk cId="403244776" sldId="2147482355"/>
        </pc:sldMkLst>
        <pc:spChg chg="mod">
          <ac:chgData name="ANSARI FATIMA LATIF MOHAMMAD" userId="18b1f13e-0cdc-4de9-9979-ed85689a7ca4" providerId="ADAL" clId="{4200AF0A-9377-43CF-9998-ED0C0F2A1893}" dt="2024-07-22T08:09:40.319" v="773" actId="1076"/>
          <ac:spMkLst>
            <pc:docMk/>
            <pc:sldMk cId="403244776" sldId="2147482355"/>
            <ac:spMk id="9" creationId="{9EC24C2D-E329-B545-9079-A633B7826F5A}"/>
          </ac:spMkLst>
        </pc:spChg>
        <pc:spChg chg="mod">
          <ac:chgData name="ANSARI FATIMA LATIF MOHAMMAD" userId="18b1f13e-0cdc-4de9-9979-ed85689a7ca4" providerId="ADAL" clId="{4200AF0A-9377-43CF-9998-ED0C0F2A1893}" dt="2024-07-22T08:09:45.078" v="774" actId="14100"/>
          <ac:spMkLst>
            <pc:docMk/>
            <pc:sldMk cId="403244776" sldId="2147482355"/>
            <ac:spMk id="11" creationId="{53D7A317-3140-1DE4-5EA3-EAEFCAAABF4D}"/>
          </ac:spMkLst>
        </pc:spChg>
        <pc:spChg chg="mod">
          <ac:chgData name="ANSARI FATIMA LATIF MOHAMMAD" userId="18b1f13e-0cdc-4de9-9979-ed85689a7ca4" providerId="ADAL" clId="{4200AF0A-9377-43CF-9998-ED0C0F2A1893}" dt="2024-07-22T08:09:40.319" v="773" actId="1076"/>
          <ac:spMkLst>
            <pc:docMk/>
            <pc:sldMk cId="403244776" sldId="2147482355"/>
            <ac:spMk id="15" creationId="{2E24B335-8536-AB31-1FAC-84697987A227}"/>
          </ac:spMkLst>
        </pc:spChg>
        <pc:spChg chg="mod">
          <ac:chgData name="ANSARI FATIMA LATIF MOHAMMAD" userId="18b1f13e-0cdc-4de9-9979-ed85689a7ca4" providerId="ADAL" clId="{4200AF0A-9377-43CF-9998-ED0C0F2A1893}" dt="2024-07-22T08:09:40.319" v="773" actId="1076"/>
          <ac:spMkLst>
            <pc:docMk/>
            <pc:sldMk cId="403244776" sldId="2147482355"/>
            <ac:spMk id="16" creationId="{59FF52EC-1E1B-3ACD-55EF-9601E5924E16}"/>
          </ac:spMkLst>
        </pc:spChg>
        <pc:spChg chg="mod">
          <ac:chgData name="ANSARI FATIMA LATIF MOHAMMAD" userId="18b1f13e-0cdc-4de9-9979-ed85689a7ca4" providerId="ADAL" clId="{4200AF0A-9377-43CF-9998-ED0C0F2A1893}" dt="2024-07-22T08:09:40.319" v="773" actId="1076"/>
          <ac:spMkLst>
            <pc:docMk/>
            <pc:sldMk cId="403244776" sldId="2147482355"/>
            <ac:spMk id="20" creationId="{684ED227-D290-8A93-38E6-E32887D9DA73}"/>
          </ac:spMkLst>
        </pc:spChg>
        <pc:spChg chg="mod">
          <ac:chgData name="ANSARI FATIMA LATIF MOHAMMAD" userId="18b1f13e-0cdc-4de9-9979-ed85689a7ca4" providerId="ADAL" clId="{4200AF0A-9377-43CF-9998-ED0C0F2A1893}" dt="2024-07-22T08:09:40.319" v="773" actId="1076"/>
          <ac:spMkLst>
            <pc:docMk/>
            <pc:sldMk cId="403244776" sldId="2147482355"/>
            <ac:spMk id="22" creationId="{C580E21B-D531-CC8A-3810-B9CA7CC46978}"/>
          </ac:spMkLst>
        </pc:spChg>
        <pc:spChg chg="mod">
          <ac:chgData name="ANSARI FATIMA LATIF MOHAMMAD" userId="18b1f13e-0cdc-4de9-9979-ed85689a7ca4" providerId="ADAL" clId="{4200AF0A-9377-43CF-9998-ED0C0F2A1893}" dt="2024-07-22T08:09:40.319" v="773" actId="1076"/>
          <ac:spMkLst>
            <pc:docMk/>
            <pc:sldMk cId="403244776" sldId="2147482355"/>
            <ac:spMk id="23" creationId="{F1DA57F9-A35F-9BBE-C63B-D65DA9C68D7F}"/>
          </ac:spMkLst>
        </pc:spChg>
        <pc:spChg chg="mod">
          <ac:chgData name="ANSARI FATIMA LATIF MOHAMMAD" userId="18b1f13e-0cdc-4de9-9979-ed85689a7ca4" providerId="ADAL" clId="{4200AF0A-9377-43CF-9998-ED0C0F2A1893}" dt="2024-07-22T08:09:40.319" v="773" actId="1076"/>
          <ac:spMkLst>
            <pc:docMk/>
            <pc:sldMk cId="403244776" sldId="2147482355"/>
            <ac:spMk id="24" creationId="{BBB96F7C-ADA1-55C3-E08C-4208287F7504}"/>
          </ac:spMkLst>
        </pc:spChg>
        <pc:spChg chg="mod">
          <ac:chgData name="ANSARI FATIMA LATIF MOHAMMAD" userId="18b1f13e-0cdc-4de9-9979-ed85689a7ca4" providerId="ADAL" clId="{4200AF0A-9377-43CF-9998-ED0C0F2A1893}" dt="2024-07-22T08:09:40.319" v="773" actId="1076"/>
          <ac:spMkLst>
            <pc:docMk/>
            <pc:sldMk cId="403244776" sldId="2147482355"/>
            <ac:spMk id="51" creationId="{772F7AC7-394E-4B41-2312-CD7470FE5AAF}"/>
          </ac:spMkLst>
        </pc:spChg>
        <pc:spChg chg="mod">
          <ac:chgData name="ANSARI FATIMA LATIF MOHAMMAD" userId="18b1f13e-0cdc-4de9-9979-ed85689a7ca4" providerId="ADAL" clId="{4200AF0A-9377-43CF-9998-ED0C0F2A1893}" dt="2024-07-22T08:09:40.319" v="773" actId="1076"/>
          <ac:spMkLst>
            <pc:docMk/>
            <pc:sldMk cId="403244776" sldId="2147482355"/>
            <ac:spMk id="57" creationId="{4E865CB9-D18A-8AC2-B3C3-22F6C61F6BAD}"/>
          </ac:spMkLst>
        </pc:spChg>
        <pc:spChg chg="mod">
          <ac:chgData name="ANSARI FATIMA LATIF MOHAMMAD" userId="18b1f13e-0cdc-4de9-9979-ed85689a7ca4" providerId="ADAL" clId="{4200AF0A-9377-43CF-9998-ED0C0F2A1893}" dt="2024-07-22T08:09:40.319" v="773" actId="1076"/>
          <ac:spMkLst>
            <pc:docMk/>
            <pc:sldMk cId="403244776" sldId="2147482355"/>
            <ac:spMk id="81" creationId="{B64645E6-03CE-7AD5-6214-56D4BD8DF5AF}"/>
          </ac:spMkLst>
        </pc:spChg>
        <pc:spChg chg="mod">
          <ac:chgData name="ANSARI FATIMA LATIF MOHAMMAD" userId="18b1f13e-0cdc-4de9-9979-ed85689a7ca4" providerId="ADAL" clId="{4200AF0A-9377-43CF-9998-ED0C0F2A1893}" dt="2024-07-22T08:09:40.319" v="773" actId="1076"/>
          <ac:spMkLst>
            <pc:docMk/>
            <pc:sldMk cId="403244776" sldId="2147482355"/>
            <ac:spMk id="83" creationId="{80A0A56D-1F7E-D99C-F2B7-43142A69C5B9}"/>
          </ac:spMkLst>
        </pc:spChg>
        <pc:spChg chg="del">
          <ac:chgData name="ANSARI FATIMA LATIF MOHAMMAD" userId="18b1f13e-0cdc-4de9-9979-ed85689a7ca4" providerId="ADAL" clId="{4200AF0A-9377-43CF-9998-ED0C0F2A1893}" dt="2024-07-22T07:55:41.843" v="769" actId="478"/>
          <ac:spMkLst>
            <pc:docMk/>
            <pc:sldMk cId="403244776" sldId="2147482355"/>
            <ac:spMk id="1027" creationId="{4A20DE9C-C42F-1C4B-4498-423524908519}"/>
          </ac:spMkLst>
        </pc:spChg>
        <pc:spChg chg="mod">
          <ac:chgData name="ANSARI FATIMA LATIF MOHAMMAD" userId="18b1f13e-0cdc-4de9-9979-ed85689a7ca4" providerId="ADAL" clId="{4200AF0A-9377-43CF-9998-ED0C0F2A1893}" dt="2024-07-22T08:09:48.684" v="775" actId="1076"/>
          <ac:spMkLst>
            <pc:docMk/>
            <pc:sldMk cId="403244776" sldId="2147482355"/>
            <ac:spMk id="1032" creationId="{4179C806-006D-16DB-5DF2-4AEE415BF48E}"/>
          </ac:spMkLst>
        </pc:spChg>
        <pc:spChg chg="del">
          <ac:chgData name="ANSARI FATIMA LATIF MOHAMMAD" userId="18b1f13e-0cdc-4de9-9979-ed85689a7ca4" providerId="ADAL" clId="{4200AF0A-9377-43CF-9998-ED0C0F2A1893}" dt="2024-07-22T07:55:41.843" v="769" actId="478"/>
          <ac:spMkLst>
            <pc:docMk/>
            <pc:sldMk cId="403244776" sldId="2147482355"/>
            <ac:spMk id="1033" creationId="{A89E35AE-D9A2-25FF-B30F-C3E6345FF046}"/>
          </ac:spMkLst>
        </pc:spChg>
        <pc:spChg chg="del">
          <ac:chgData name="ANSARI FATIMA LATIF MOHAMMAD" userId="18b1f13e-0cdc-4de9-9979-ed85689a7ca4" providerId="ADAL" clId="{4200AF0A-9377-43CF-9998-ED0C0F2A1893}" dt="2024-07-22T07:55:41.843" v="769" actId="478"/>
          <ac:spMkLst>
            <pc:docMk/>
            <pc:sldMk cId="403244776" sldId="2147482355"/>
            <ac:spMk id="1034" creationId="{63D43E63-ABB8-C81B-4722-C1D1D80411DF}"/>
          </ac:spMkLst>
        </pc:spChg>
        <pc:spChg chg="mod">
          <ac:chgData name="ANSARI FATIMA LATIF MOHAMMAD" userId="18b1f13e-0cdc-4de9-9979-ed85689a7ca4" providerId="ADAL" clId="{4200AF0A-9377-43CF-9998-ED0C0F2A1893}" dt="2024-07-22T08:09:40.319" v="773" actId="1076"/>
          <ac:spMkLst>
            <pc:docMk/>
            <pc:sldMk cId="403244776" sldId="2147482355"/>
            <ac:spMk id="1048" creationId="{3780617C-FD6C-5D2D-74DD-E197C1E56CE0}"/>
          </ac:spMkLst>
        </pc:spChg>
        <pc:spChg chg="mod">
          <ac:chgData name="ANSARI FATIMA LATIF MOHAMMAD" userId="18b1f13e-0cdc-4de9-9979-ed85689a7ca4" providerId="ADAL" clId="{4200AF0A-9377-43CF-9998-ED0C0F2A1893}" dt="2024-07-22T08:09:40.319" v="773" actId="1076"/>
          <ac:spMkLst>
            <pc:docMk/>
            <pc:sldMk cId="403244776" sldId="2147482355"/>
            <ac:spMk id="1049" creationId="{B3DC9191-AAEE-8109-2086-7F777543C633}"/>
          </ac:spMkLst>
        </pc:spChg>
        <pc:spChg chg="mod">
          <ac:chgData name="ANSARI FATIMA LATIF MOHAMMAD" userId="18b1f13e-0cdc-4de9-9979-ed85689a7ca4" providerId="ADAL" clId="{4200AF0A-9377-43CF-9998-ED0C0F2A1893}" dt="2024-07-22T08:09:40.319" v="773" actId="1076"/>
          <ac:spMkLst>
            <pc:docMk/>
            <pc:sldMk cId="403244776" sldId="2147482355"/>
            <ac:spMk id="1050" creationId="{72E8A1D1-6D2A-28AB-09DA-22D289C71B52}"/>
          </ac:spMkLst>
        </pc:spChg>
        <pc:spChg chg="del">
          <ac:chgData name="ANSARI FATIMA LATIF MOHAMMAD" userId="18b1f13e-0cdc-4de9-9979-ed85689a7ca4" providerId="ADAL" clId="{4200AF0A-9377-43CF-9998-ED0C0F2A1893}" dt="2024-07-22T07:55:41.843" v="769" actId="478"/>
          <ac:spMkLst>
            <pc:docMk/>
            <pc:sldMk cId="403244776" sldId="2147482355"/>
            <ac:spMk id="1063" creationId="{9B9DBBF5-8D96-E9C6-45C0-09F41EAC7734}"/>
          </ac:spMkLst>
        </pc:spChg>
        <pc:spChg chg="del">
          <ac:chgData name="ANSARI FATIMA LATIF MOHAMMAD" userId="18b1f13e-0cdc-4de9-9979-ed85689a7ca4" providerId="ADAL" clId="{4200AF0A-9377-43CF-9998-ED0C0F2A1893}" dt="2024-07-22T07:55:41.843" v="769" actId="478"/>
          <ac:spMkLst>
            <pc:docMk/>
            <pc:sldMk cId="403244776" sldId="2147482355"/>
            <ac:spMk id="1065" creationId="{EB7C80CA-369C-3E8A-297B-CD018683BA46}"/>
          </ac:spMkLst>
        </pc:spChg>
        <pc:grpChg chg="mod">
          <ac:chgData name="ANSARI FATIMA LATIF MOHAMMAD" userId="18b1f13e-0cdc-4de9-9979-ed85689a7ca4" providerId="ADAL" clId="{4200AF0A-9377-43CF-9998-ED0C0F2A1893}" dt="2024-07-22T08:09:40.319" v="773" actId="1076"/>
          <ac:grpSpMkLst>
            <pc:docMk/>
            <pc:sldMk cId="403244776" sldId="2147482355"/>
            <ac:grpSpMk id="25" creationId="{9606F841-23B5-5EA7-D472-1757E2235F60}"/>
          </ac:grpSpMkLst>
        </pc:grpChg>
        <pc:grpChg chg="mod">
          <ac:chgData name="ANSARI FATIMA LATIF MOHAMMAD" userId="18b1f13e-0cdc-4de9-9979-ed85689a7ca4" providerId="ADAL" clId="{4200AF0A-9377-43CF-9998-ED0C0F2A1893}" dt="2024-07-22T08:09:40.319" v="773" actId="1076"/>
          <ac:grpSpMkLst>
            <pc:docMk/>
            <pc:sldMk cId="403244776" sldId="2147482355"/>
            <ac:grpSpMk id="36" creationId="{994967E5-D1E3-4A47-1437-990F4D564B4C}"/>
          </ac:grpSpMkLst>
        </pc:grpChg>
        <pc:grpChg chg="mod">
          <ac:chgData name="ANSARI FATIMA LATIF MOHAMMAD" userId="18b1f13e-0cdc-4de9-9979-ed85689a7ca4" providerId="ADAL" clId="{4200AF0A-9377-43CF-9998-ED0C0F2A1893}" dt="2024-07-22T08:09:40.319" v="773" actId="1076"/>
          <ac:grpSpMkLst>
            <pc:docMk/>
            <pc:sldMk cId="403244776" sldId="2147482355"/>
            <ac:grpSpMk id="63" creationId="{89F12CCA-6583-C98C-4F8E-895A66C2ECAF}"/>
          </ac:grpSpMkLst>
        </pc:grpChg>
        <pc:grpChg chg="mod">
          <ac:chgData name="ANSARI FATIMA LATIF MOHAMMAD" userId="18b1f13e-0cdc-4de9-9979-ed85689a7ca4" providerId="ADAL" clId="{4200AF0A-9377-43CF-9998-ED0C0F2A1893}" dt="2024-07-22T07:55:49.153" v="771" actId="14100"/>
          <ac:grpSpMkLst>
            <pc:docMk/>
            <pc:sldMk cId="403244776" sldId="2147482355"/>
            <ac:grpSpMk id="96" creationId="{4332EF3A-CA05-8515-4A39-78DB15A09413}"/>
          </ac:grpSpMkLst>
        </pc:grpChg>
        <pc:grpChg chg="del">
          <ac:chgData name="ANSARI FATIMA LATIF MOHAMMAD" userId="18b1f13e-0cdc-4de9-9979-ed85689a7ca4" providerId="ADAL" clId="{4200AF0A-9377-43CF-9998-ED0C0F2A1893}" dt="2024-07-22T07:55:41.843" v="769" actId="478"/>
          <ac:grpSpMkLst>
            <pc:docMk/>
            <pc:sldMk cId="403244776" sldId="2147482355"/>
            <ac:grpSpMk id="124" creationId="{5246B424-8F8C-8B6F-7DED-AABC91A961E5}"/>
          </ac:grpSpMkLst>
        </pc:grpChg>
        <pc:grpChg chg="del">
          <ac:chgData name="ANSARI FATIMA LATIF MOHAMMAD" userId="18b1f13e-0cdc-4de9-9979-ed85689a7ca4" providerId="ADAL" clId="{4200AF0A-9377-43CF-9998-ED0C0F2A1893}" dt="2024-07-22T07:55:41.843" v="769" actId="478"/>
          <ac:grpSpMkLst>
            <pc:docMk/>
            <pc:sldMk cId="403244776" sldId="2147482355"/>
            <ac:grpSpMk id="127" creationId="{1802661A-5EC5-1AA7-3A06-B4F56A068136}"/>
          </ac:grpSpMkLst>
        </pc:grpChg>
        <pc:grpChg chg="del">
          <ac:chgData name="ANSARI FATIMA LATIF MOHAMMAD" userId="18b1f13e-0cdc-4de9-9979-ed85689a7ca4" providerId="ADAL" clId="{4200AF0A-9377-43CF-9998-ED0C0F2A1893}" dt="2024-07-22T07:55:41.843" v="769" actId="478"/>
          <ac:grpSpMkLst>
            <pc:docMk/>
            <pc:sldMk cId="403244776" sldId="2147482355"/>
            <ac:grpSpMk id="1039" creationId="{E4899C39-8FB0-96CE-41B8-66E1C557B246}"/>
          </ac:grpSpMkLst>
        </pc:grpChg>
        <pc:grpChg chg="del mod">
          <ac:chgData name="ANSARI FATIMA LATIF MOHAMMAD" userId="18b1f13e-0cdc-4de9-9979-ed85689a7ca4" providerId="ADAL" clId="{4200AF0A-9377-43CF-9998-ED0C0F2A1893}" dt="2024-07-18T14:37:22.682" v="732" actId="478"/>
          <ac:grpSpMkLst>
            <pc:docMk/>
            <pc:sldMk cId="403244776" sldId="2147482355"/>
            <ac:grpSpMk id="1056" creationId="{95DE7B1A-F945-78E1-2144-867FE82911F4}"/>
          </ac:grpSpMkLst>
        </pc:grpChg>
        <pc:picChg chg="mod">
          <ac:chgData name="ANSARI FATIMA LATIF MOHAMMAD" userId="18b1f13e-0cdc-4de9-9979-ed85689a7ca4" providerId="ADAL" clId="{4200AF0A-9377-43CF-9998-ED0C0F2A1893}" dt="2024-07-22T08:09:40.319" v="773" actId="1076"/>
          <ac:picMkLst>
            <pc:docMk/>
            <pc:sldMk cId="403244776" sldId="2147482355"/>
            <ac:picMk id="21" creationId="{9E5A9B53-E3FE-26D9-9D48-19618BB5EAC8}"/>
          </ac:picMkLst>
        </pc:picChg>
        <pc:picChg chg="mod">
          <ac:chgData name="ANSARI FATIMA LATIF MOHAMMAD" userId="18b1f13e-0cdc-4de9-9979-ed85689a7ca4" providerId="ADAL" clId="{4200AF0A-9377-43CF-9998-ED0C0F2A1893}" dt="2024-07-22T08:09:40.319" v="773" actId="1076"/>
          <ac:picMkLst>
            <pc:docMk/>
            <pc:sldMk cId="403244776" sldId="2147482355"/>
            <ac:picMk id="52" creationId="{9D85E68C-286E-D9CC-C9F4-25B960234802}"/>
          </ac:picMkLst>
        </pc:picChg>
        <pc:picChg chg="mod">
          <ac:chgData name="ANSARI FATIMA LATIF MOHAMMAD" userId="18b1f13e-0cdc-4de9-9979-ed85689a7ca4" providerId="ADAL" clId="{4200AF0A-9377-43CF-9998-ED0C0F2A1893}" dt="2024-07-22T08:09:40.319" v="773" actId="1076"/>
          <ac:picMkLst>
            <pc:docMk/>
            <pc:sldMk cId="403244776" sldId="2147482355"/>
            <ac:picMk id="1046" creationId="{63E726A0-13B9-E513-0B8C-EB8E29D60AE2}"/>
          </ac:picMkLst>
        </pc:picChg>
        <pc:picChg chg="mod">
          <ac:chgData name="ANSARI FATIMA LATIF MOHAMMAD" userId="18b1f13e-0cdc-4de9-9979-ed85689a7ca4" providerId="ADAL" clId="{4200AF0A-9377-43CF-9998-ED0C0F2A1893}" dt="2024-07-22T08:09:40.319" v="773" actId="1076"/>
          <ac:picMkLst>
            <pc:docMk/>
            <pc:sldMk cId="403244776" sldId="2147482355"/>
            <ac:picMk id="1047" creationId="{64BA4550-FAC0-0A3B-FDA8-F343CB0E1139}"/>
          </ac:picMkLst>
        </pc:picChg>
        <pc:picChg chg="mod">
          <ac:chgData name="ANSARI FATIMA LATIF MOHAMMAD" userId="18b1f13e-0cdc-4de9-9979-ed85689a7ca4" providerId="ADAL" clId="{4200AF0A-9377-43CF-9998-ED0C0F2A1893}" dt="2024-07-22T08:09:40.319" v="773" actId="1076"/>
          <ac:picMkLst>
            <pc:docMk/>
            <pc:sldMk cId="403244776" sldId="2147482355"/>
            <ac:picMk id="1051" creationId="{D73AE22E-1B55-92AC-FE74-52333C59D799}"/>
          </ac:picMkLst>
        </pc:picChg>
        <pc:picChg chg="mod">
          <ac:chgData name="ANSARI FATIMA LATIF MOHAMMAD" userId="18b1f13e-0cdc-4de9-9979-ed85689a7ca4" providerId="ADAL" clId="{4200AF0A-9377-43CF-9998-ED0C0F2A1893}" dt="2024-07-18T14:37:27.334" v="734" actId="1076"/>
          <ac:picMkLst>
            <pc:docMk/>
            <pc:sldMk cId="403244776" sldId="2147482355"/>
            <ac:picMk id="1052" creationId="{9B24BB92-BE2B-36F0-7AE2-347E87242C75}"/>
          </ac:picMkLst>
        </pc:picChg>
        <pc:cxnChg chg="mod">
          <ac:chgData name="ANSARI FATIMA LATIF MOHAMMAD" userId="18b1f13e-0cdc-4de9-9979-ed85689a7ca4" providerId="ADAL" clId="{4200AF0A-9377-43CF-9998-ED0C0F2A1893}" dt="2024-07-22T08:09:40.319" v="773" actId="1076"/>
          <ac:cxnSpMkLst>
            <pc:docMk/>
            <pc:sldMk cId="403244776" sldId="2147482355"/>
            <ac:cxnSpMk id="56" creationId="{D5161C52-485F-6810-1F95-13DCDB8C84F5}"/>
          </ac:cxnSpMkLst>
        </pc:cxnChg>
        <pc:cxnChg chg="mod">
          <ac:chgData name="ANSARI FATIMA LATIF MOHAMMAD" userId="18b1f13e-0cdc-4de9-9979-ed85689a7ca4" providerId="ADAL" clId="{4200AF0A-9377-43CF-9998-ED0C0F2A1893}" dt="2024-07-22T08:09:40.319" v="773" actId="1076"/>
          <ac:cxnSpMkLst>
            <pc:docMk/>
            <pc:sldMk cId="403244776" sldId="2147482355"/>
            <ac:cxnSpMk id="58" creationId="{038935D8-8C54-4366-88B7-82615443A3BD}"/>
          </ac:cxnSpMkLst>
        </pc:cxnChg>
        <pc:cxnChg chg="mod">
          <ac:chgData name="ANSARI FATIMA LATIF MOHAMMAD" userId="18b1f13e-0cdc-4de9-9979-ed85689a7ca4" providerId="ADAL" clId="{4200AF0A-9377-43CF-9998-ED0C0F2A1893}" dt="2024-07-22T08:09:40.319" v="773" actId="1076"/>
          <ac:cxnSpMkLst>
            <pc:docMk/>
            <pc:sldMk cId="403244776" sldId="2147482355"/>
            <ac:cxnSpMk id="79" creationId="{0219DC23-67AF-739B-A731-701654DBF882}"/>
          </ac:cxnSpMkLst>
        </pc:cxnChg>
        <pc:cxnChg chg="mod">
          <ac:chgData name="ANSARI FATIMA LATIF MOHAMMAD" userId="18b1f13e-0cdc-4de9-9979-ed85689a7ca4" providerId="ADAL" clId="{4200AF0A-9377-43CF-9998-ED0C0F2A1893}" dt="2024-07-22T08:09:40.319" v="773" actId="1076"/>
          <ac:cxnSpMkLst>
            <pc:docMk/>
            <pc:sldMk cId="403244776" sldId="2147482355"/>
            <ac:cxnSpMk id="80" creationId="{8652C40E-15F7-A0B6-74D0-2753B16BD4EC}"/>
          </ac:cxnSpMkLst>
        </pc:cxnChg>
        <pc:cxnChg chg="mod">
          <ac:chgData name="ANSARI FATIMA LATIF MOHAMMAD" userId="18b1f13e-0cdc-4de9-9979-ed85689a7ca4" providerId="ADAL" clId="{4200AF0A-9377-43CF-9998-ED0C0F2A1893}" dt="2024-07-22T08:09:45.078" v="774" actId="14100"/>
          <ac:cxnSpMkLst>
            <pc:docMk/>
            <pc:sldMk cId="403244776" sldId="2147482355"/>
            <ac:cxnSpMk id="1035" creationId="{D88ED0DC-0E6E-99D9-863B-23FE44F15C2B}"/>
          </ac:cxnSpMkLst>
        </pc:cxnChg>
        <pc:cxnChg chg="del">
          <ac:chgData name="ANSARI FATIMA LATIF MOHAMMAD" userId="18b1f13e-0cdc-4de9-9979-ed85689a7ca4" providerId="ADAL" clId="{4200AF0A-9377-43CF-9998-ED0C0F2A1893}" dt="2024-07-18T14:37:24.154" v="733" actId="478"/>
          <ac:cxnSpMkLst>
            <pc:docMk/>
            <pc:sldMk cId="403244776" sldId="2147482355"/>
            <ac:cxnSpMk id="1055" creationId="{7784D1A0-5798-C3EE-CF54-308D1077C8E9}"/>
          </ac:cxnSpMkLst>
        </pc:cxnChg>
        <pc:cxnChg chg="del">
          <ac:chgData name="ANSARI FATIMA LATIF MOHAMMAD" userId="18b1f13e-0cdc-4de9-9979-ed85689a7ca4" providerId="ADAL" clId="{4200AF0A-9377-43CF-9998-ED0C0F2A1893}" dt="2024-07-22T07:55:41.843" v="769" actId="478"/>
          <ac:cxnSpMkLst>
            <pc:docMk/>
            <pc:sldMk cId="403244776" sldId="2147482355"/>
            <ac:cxnSpMk id="1059" creationId="{59B1CB62-730A-3C33-765F-AD05421E9E81}"/>
          </ac:cxnSpMkLst>
        </pc:cxnChg>
      </pc:sldChg>
      <pc:sldChg chg="delCm">
        <pc:chgData name="ANSARI FATIMA LATIF MOHAMMAD" userId="18b1f13e-0cdc-4de9-9979-ed85689a7ca4" providerId="ADAL" clId="{4200AF0A-9377-43CF-9998-ED0C0F2A1893}" dt="2024-07-22T07:55:22.192" v="768"/>
        <pc:sldMkLst>
          <pc:docMk/>
          <pc:sldMk cId="1403471258" sldId="2147482367"/>
        </pc:sldMkLst>
        <pc:extLst>
          <p:ext xmlns:p="http://schemas.openxmlformats.org/presentationml/2006/main" uri="{D6D511B9-2390-475A-947B-AFAB55BFBCF1}">
            <pc226:cmChg xmlns:pc226="http://schemas.microsoft.com/office/powerpoint/2022/06/main/command" chg="del">
              <pc226:chgData name="ANSARI FATIMA LATIF MOHAMMAD" userId="18b1f13e-0cdc-4de9-9979-ed85689a7ca4" providerId="ADAL" clId="{4200AF0A-9377-43CF-9998-ED0C0F2A1893}" dt="2024-07-22T07:55:22.192" v="768"/>
              <pc2:cmMkLst xmlns:pc2="http://schemas.microsoft.com/office/powerpoint/2019/9/main/command">
                <pc:docMk/>
                <pc:sldMk cId="1403471258" sldId="2147482367"/>
                <pc2:cmMk id="{23494D84-ACC1-4EBD-9821-4B8E1144E713}"/>
              </pc2:cmMkLst>
            </pc226:cmChg>
          </p:ext>
        </pc:extLst>
      </pc:sldChg>
      <pc:sldChg chg="modSp add mod">
        <pc:chgData name="ANSARI FATIMA LATIF MOHAMMAD" userId="18b1f13e-0cdc-4de9-9979-ed85689a7ca4" providerId="ADAL" clId="{4200AF0A-9377-43CF-9998-ED0C0F2A1893}" dt="2024-07-22T07:53:00.379" v="767" actId="20577"/>
        <pc:sldMkLst>
          <pc:docMk/>
          <pc:sldMk cId="1299390647" sldId="2147482397"/>
        </pc:sldMkLst>
        <pc:spChg chg="mod">
          <ac:chgData name="ANSARI FATIMA LATIF MOHAMMAD" userId="18b1f13e-0cdc-4de9-9979-ed85689a7ca4" providerId="ADAL" clId="{4200AF0A-9377-43CF-9998-ED0C0F2A1893}" dt="2024-07-22T07:53:00.379" v="767" actId="20577"/>
          <ac:spMkLst>
            <pc:docMk/>
            <pc:sldMk cId="1299390647" sldId="2147482397"/>
            <ac:spMk id="1086" creationId="{A26A1E25-0ED0-23C1-BC5C-1EDE5C3613BD}"/>
          </ac:spMkLst>
        </pc:spChg>
      </pc:sldChg>
    </pc:docChg>
  </pc:docChgLst>
  <pc:docChgLst>
    <pc:chgData name="Hozefa Mustan Kanchwala" userId="81fae914-bd45-4cf6-92d4-b473d59add81" providerId="ADAL" clId="{013CD688-B007-4A7F-ADB3-7AE469575F32}"/>
    <pc:docChg chg="modSld sldOrd">
      <pc:chgData name="Hozefa Mustan Kanchwala" userId="81fae914-bd45-4cf6-92d4-b473d59add81" providerId="ADAL" clId="{013CD688-B007-4A7F-ADB3-7AE469575F32}" dt="2024-06-26T08:41:49.250" v="1"/>
      <pc:docMkLst>
        <pc:docMk/>
      </pc:docMkLst>
      <pc:sldChg chg="ord">
        <pc:chgData name="Hozefa Mustan Kanchwala" userId="81fae914-bd45-4cf6-92d4-b473d59add81" providerId="ADAL" clId="{013CD688-B007-4A7F-ADB3-7AE469575F32}" dt="2024-06-26T08:41:49.250" v="1"/>
        <pc:sldMkLst>
          <pc:docMk/>
          <pc:sldMk cId="1381800913" sldId="2147481585"/>
        </pc:sldMkLst>
      </pc:sldChg>
    </pc:docChg>
  </pc:docChgLst>
  <pc:docChgLst>
    <pc:chgData name="Guest User" userId="S::urn:spo:anon#87742258f6cb721daf2403534a0ee07767a609e48a7c159e50b7e448b438cb8e::" providerId="AD" clId="Web-{B16E2A6D-A39A-82DD-C073-9E3917CBFD2A}"/>
    <pc:docChg chg="addSld modSld">
      <pc:chgData name="Guest User" userId="S::urn:spo:anon#87742258f6cb721daf2403534a0ee07767a609e48a7c159e50b7e448b438cb8e::" providerId="AD" clId="Web-{B16E2A6D-A39A-82DD-C073-9E3917CBFD2A}" dt="2024-07-10T11:09:45.510" v="933"/>
      <pc:docMkLst>
        <pc:docMk/>
      </pc:docMkLst>
      <pc:sldChg chg="addSp delSp">
        <pc:chgData name="Guest User" userId="S::urn:spo:anon#87742258f6cb721daf2403534a0ee07767a609e48a7c159e50b7e448b438cb8e::" providerId="AD" clId="Web-{B16E2A6D-A39A-82DD-C073-9E3917CBFD2A}" dt="2024-07-10T11:09:45.510" v="933"/>
        <pc:sldMkLst>
          <pc:docMk/>
          <pc:sldMk cId="1517226225" sldId="2147480429"/>
        </pc:sldMkLst>
        <pc:spChg chg="del">
          <ac:chgData name="Guest User" userId="S::urn:spo:anon#87742258f6cb721daf2403534a0ee07767a609e48a7c159e50b7e448b438cb8e::" providerId="AD" clId="Web-{B16E2A6D-A39A-82DD-C073-9E3917CBFD2A}" dt="2024-07-10T11:09:39.025" v="931"/>
          <ac:spMkLst>
            <pc:docMk/>
            <pc:sldMk cId="1517226225" sldId="2147480429"/>
            <ac:spMk id="28" creationId="{B0577DB2-CCCA-DAD3-25D4-3A8A4C1388E9}"/>
          </ac:spMkLst>
        </pc:spChg>
        <pc:spChg chg="del">
          <ac:chgData name="Guest User" userId="S::urn:spo:anon#87742258f6cb721daf2403534a0ee07767a609e48a7c159e50b7e448b438cb8e::" providerId="AD" clId="Web-{B16E2A6D-A39A-82DD-C073-9E3917CBFD2A}" dt="2024-07-10T11:09:38.510" v="929"/>
          <ac:spMkLst>
            <pc:docMk/>
            <pc:sldMk cId="1517226225" sldId="2147480429"/>
            <ac:spMk id="31" creationId="{970DA891-B9DF-87B1-0B14-F52CE9CB3ED2}"/>
          </ac:spMkLst>
        </pc:spChg>
        <pc:spChg chg="del">
          <ac:chgData name="Guest User" userId="S::urn:spo:anon#87742258f6cb721daf2403534a0ee07767a609e48a7c159e50b7e448b438cb8e::" providerId="AD" clId="Web-{B16E2A6D-A39A-82DD-C073-9E3917CBFD2A}" dt="2024-07-10T11:09:29.166" v="927"/>
          <ac:spMkLst>
            <pc:docMk/>
            <pc:sldMk cId="1517226225" sldId="2147480429"/>
            <ac:spMk id="38" creationId="{7A74E465-AC7C-CAF8-99A1-C749BC47BE5E}"/>
          </ac:spMkLst>
        </pc:spChg>
        <pc:spChg chg="del">
          <ac:chgData name="Guest User" userId="S::urn:spo:anon#87742258f6cb721daf2403534a0ee07767a609e48a7c159e50b7e448b438cb8e::" providerId="AD" clId="Web-{B16E2A6D-A39A-82DD-C073-9E3917CBFD2A}" dt="2024-07-10T11:09:08.291" v="926"/>
          <ac:spMkLst>
            <pc:docMk/>
            <pc:sldMk cId="1517226225" sldId="2147480429"/>
            <ac:spMk id="39" creationId="{C634CA1D-82CE-34EC-E7D0-DA1C10A8017A}"/>
          </ac:spMkLst>
        </pc:spChg>
        <pc:spChg chg="del">
          <ac:chgData name="Guest User" userId="S::urn:spo:anon#87742258f6cb721daf2403534a0ee07767a609e48a7c159e50b7e448b438cb8e::" providerId="AD" clId="Web-{B16E2A6D-A39A-82DD-C073-9E3917CBFD2A}" dt="2024-07-10T11:09:07.994" v="925"/>
          <ac:spMkLst>
            <pc:docMk/>
            <pc:sldMk cId="1517226225" sldId="2147480429"/>
            <ac:spMk id="41" creationId="{48A3174C-0EB5-B5B1-4FB9-C2DABB7191E8}"/>
          </ac:spMkLst>
        </pc:spChg>
        <pc:spChg chg="del">
          <ac:chgData name="Guest User" userId="S::urn:spo:anon#87742258f6cb721daf2403534a0ee07767a609e48a7c159e50b7e448b438cb8e::" providerId="AD" clId="Web-{B16E2A6D-A39A-82DD-C073-9E3917CBFD2A}" dt="2024-07-10T11:09:07.650" v="924"/>
          <ac:spMkLst>
            <pc:docMk/>
            <pc:sldMk cId="1517226225" sldId="2147480429"/>
            <ac:spMk id="42" creationId="{7B551B84-2BC7-30AF-36CC-454D3ADFF80A}"/>
          </ac:spMkLst>
        </pc:spChg>
        <pc:spChg chg="del">
          <ac:chgData name="Guest User" userId="S::urn:spo:anon#87742258f6cb721daf2403534a0ee07767a609e48a7c159e50b7e448b438cb8e::" providerId="AD" clId="Web-{B16E2A6D-A39A-82DD-C073-9E3917CBFD2A}" dt="2024-07-10T11:09:05.384" v="918"/>
          <ac:spMkLst>
            <pc:docMk/>
            <pc:sldMk cId="1517226225" sldId="2147480429"/>
            <ac:spMk id="50" creationId="{EDCEDC80-FDDF-67EE-4E15-0842E33B24CC}"/>
          </ac:spMkLst>
        </pc:spChg>
        <pc:spChg chg="del">
          <ac:chgData name="Guest User" userId="S::urn:spo:anon#87742258f6cb721daf2403534a0ee07767a609e48a7c159e50b7e448b438cb8e::" providerId="AD" clId="Web-{B16E2A6D-A39A-82DD-C073-9E3917CBFD2A}" dt="2024-07-10T11:09:04.322" v="915"/>
          <ac:spMkLst>
            <pc:docMk/>
            <pc:sldMk cId="1517226225" sldId="2147480429"/>
            <ac:spMk id="56" creationId="{3F4BB424-3902-C6BA-529C-9E8835973D58}"/>
          </ac:spMkLst>
        </pc:spChg>
        <pc:grpChg chg="del">
          <ac:chgData name="Guest User" userId="S::urn:spo:anon#87742258f6cb721daf2403534a0ee07767a609e48a7c159e50b7e448b438cb8e::" providerId="AD" clId="Web-{B16E2A6D-A39A-82DD-C073-9E3917CBFD2A}" dt="2024-07-10T11:09:06.572" v="921"/>
          <ac:grpSpMkLst>
            <pc:docMk/>
            <pc:sldMk cId="1517226225" sldId="2147480429"/>
            <ac:grpSpMk id="46" creationId="{5152008B-4C09-305C-A95E-36B383E1F9BE}"/>
          </ac:grpSpMkLst>
        </pc:grpChg>
        <pc:grpChg chg="del">
          <ac:chgData name="Guest User" userId="S::urn:spo:anon#87742258f6cb721daf2403534a0ee07767a609e48a7c159e50b7e448b438cb8e::" providerId="AD" clId="Web-{B16E2A6D-A39A-82DD-C073-9E3917CBFD2A}" dt="2024-07-10T11:09:03.978" v="914"/>
          <ac:grpSpMkLst>
            <pc:docMk/>
            <pc:sldMk cId="1517226225" sldId="2147480429"/>
            <ac:grpSpMk id="62" creationId="{9F022AE2-0748-B638-3359-9D9392E92884}"/>
          </ac:grpSpMkLst>
        </pc:grpChg>
        <pc:grpChg chg="add">
          <ac:chgData name="Guest User" userId="S::urn:spo:anon#87742258f6cb721daf2403534a0ee07767a609e48a7c159e50b7e448b438cb8e::" providerId="AD" clId="Web-{B16E2A6D-A39A-82DD-C073-9E3917CBFD2A}" dt="2024-07-10T10:50:03.034" v="902"/>
          <ac:grpSpMkLst>
            <pc:docMk/>
            <pc:sldMk cId="1517226225" sldId="2147480429"/>
            <ac:grpSpMk id="23617" creationId="{3198325E-9FBA-2A5C-DDAC-9B5FDE9AFA55}"/>
          </ac:grpSpMkLst>
        </pc:grpChg>
        <pc:picChg chg="del">
          <ac:chgData name="Guest User" userId="S::urn:spo:anon#87742258f6cb721daf2403534a0ee07767a609e48a7c159e50b7e448b438cb8e::" providerId="AD" clId="Web-{B16E2A6D-A39A-82DD-C073-9E3917CBFD2A}" dt="2024-07-10T11:09:45.510" v="933"/>
          <ac:picMkLst>
            <pc:docMk/>
            <pc:sldMk cId="1517226225" sldId="2147480429"/>
            <ac:picMk id="12" creationId="{42599224-3BB8-6850-F554-84F0A978A09B}"/>
          </ac:picMkLst>
        </pc:picChg>
        <pc:picChg chg="del">
          <ac:chgData name="Guest User" userId="S::urn:spo:anon#87742258f6cb721daf2403534a0ee07767a609e48a7c159e50b7e448b438cb8e::" providerId="AD" clId="Web-{B16E2A6D-A39A-82DD-C073-9E3917CBFD2A}" dt="2024-07-10T11:09:38.775" v="930"/>
          <ac:picMkLst>
            <pc:docMk/>
            <pc:sldMk cId="1517226225" sldId="2147480429"/>
            <ac:picMk id="30" creationId="{206C8CC3-D04E-423D-724E-B07F4979A791}"/>
          </ac:picMkLst>
        </pc:picChg>
        <pc:picChg chg="del">
          <ac:chgData name="Guest User" userId="S::urn:spo:anon#87742258f6cb721daf2403534a0ee07767a609e48a7c159e50b7e448b438cb8e::" providerId="AD" clId="Web-{B16E2A6D-A39A-82DD-C073-9E3917CBFD2A}" dt="2024-07-10T11:09:06.181" v="920"/>
          <ac:picMkLst>
            <pc:docMk/>
            <pc:sldMk cId="1517226225" sldId="2147480429"/>
            <ac:picMk id="47" creationId="{9F4BC3D8-784A-ECD8-228C-78FE22E7EB0A}"/>
          </ac:picMkLst>
        </pc:picChg>
        <pc:picChg chg="del">
          <ac:chgData name="Guest User" userId="S::urn:spo:anon#87742258f6cb721daf2403534a0ee07767a609e48a7c159e50b7e448b438cb8e::" providerId="AD" clId="Web-{B16E2A6D-A39A-82DD-C073-9E3917CBFD2A}" dt="2024-07-10T11:09:05.728" v="919"/>
          <ac:picMkLst>
            <pc:docMk/>
            <pc:sldMk cId="1517226225" sldId="2147480429"/>
            <ac:picMk id="48" creationId="{6CE5C4A4-7050-3652-2C53-C1F5161CCFD3}"/>
          </ac:picMkLst>
        </pc:picChg>
        <pc:picChg chg="del">
          <ac:chgData name="Guest User" userId="S::urn:spo:anon#87742258f6cb721daf2403534a0ee07767a609e48a7c159e50b7e448b438cb8e::" providerId="AD" clId="Web-{B16E2A6D-A39A-82DD-C073-9E3917CBFD2A}" dt="2024-07-10T11:09:05.041" v="917"/>
          <ac:picMkLst>
            <pc:docMk/>
            <pc:sldMk cId="1517226225" sldId="2147480429"/>
            <ac:picMk id="53" creationId="{5DB31411-CE9F-82F1-7550-69BAA9D6E7D9}"/>
          </ac:picMkLst>
        </pc:picChg>
        <pc:picChg chg="del">
          <ac:chgData name="Guest User" userId="S::urn:spo:anon#87742258f6cb721daf2403534a0ee07767a609e48a7c159e50b7e448b438cb8e::" providerId="AD" clId="Web-{B16E2A6D-A39A-82DD-C073-9E3917CBFD2A}" dt="2024-07-10T11:09:38.260" v="928"/>
          <ac:picMkLst>
            <pc:docMk/>
            <pc:sldMk cId="1517226225" sldId="2147480429"/>
            <ac:picMk id="63" creationId="{702AA738-4176-554D-F56D-EA46E354CCB7}"/>
          </ac:picMkLst>
        </pc:picChg>
        <pc:picChg chg="del">
          <ac:chgData name="Guest User" userId="S::urn:spo:anon#87742258f6cb721daf2403534a0ee07767a609e48a7c159e50b7e448b438cb8e::" providerId="AD" clId="Web-{B16E2A6D-A39A-82DD-C073-9E3917CBFD2A}" dt="2024-07-10T11:09:45.244" v="932"/>
          <ac:picMkLst>
            <pc:docMk/>
            <pc:sldMk cId="1517226225" sldId="2147480429"/>
            <ac:picMk id="23556" creationId="{B3AB9A42-3393-CB6C-82E5-D18C8B98B449}"/>
          </ac:picMkLst>
        </pc:picChg>
        <pc:picChg chg="del">
          <ac:chgData name="Guest User" userId="S::urn:spo:anon#87742258f6cb721daf2403534a0ee07767a609e48a7c159e50b7e448b438cb8e::" providerId="AD" clId="Web-{B16E2A6D-A39A-82DD-C073-9E3917CBFD2A}" dt="2024-07-10T11:09:03.978" v="914"/>
          <ac:picMkLst>
            <pc:docMk/>
            <pc:sldMk cId="1517226225" sldId="2147480429"/>
            <ac:picMk id="23606" creationId="{FA3EFF6A-4CB7-8B76-B563-5FE66ACBAA44}"/>
          </ac:picMkLst>
        </pc:picChg>
        <pc:picChg chg="del">
          <ac:chgData name="Guest User" userId="S::urn:spo:anon#87742258f6cb721daf2403534a0ee07767a609e48a7c159e50b7e448b438cb8e::" providerId="AD" clId="Web-{B16E2A6D-A39A-82DD-C073-9E3917CBFD2A}" dt="2024-07-10T11:09:06.572" v="921"/>
          <ac:picMkLst>
            <pc:docMk/>
            <pc:sldMk cId="1517226225" sldId="2147480429"/>
            <ac:picMk id="23612" creationId="{9338D840-280A-BCC0-82FB-32653C4792A1}"/>
          </ac:picMkLst>
        </pc:picChg>
        <pc:cxnChg chg="del">
          <ac:chgData name="Guest User" userId="S::urn:spo:anon#87742258f6cb721daf2403534a0ee07767a609e48a7c159e50b7e448b438cb8e::" providerId="AD" clId="Web-{B16E2A6D-A39A-82DD-C073-9E3917CBFD2A}" dt="2024-07-10T11:09:07.322" v="923"/>
          <ac:cxnSpMkLst>
            <pc:docMk/>
            <pc:sldMk cId="1517226225" sldId="2147480429"/>
            <ac:cxnSpMk id="43" creationId="{A805B1A3-3F8A-6305-8F9D-F11342D1F9EF}"/>
          </ac:cxnSpMkLst>
        </pc:cxnChg>
        <pc:cxnChg chg="del">
          <ac:chgData name="Guest User" userId="S::urn:spo:anon#87742258f6cb721daf2403534a0ee07767a609e48a7c159e50b7e448b438cb8e::" providerId="AD" clId="Web-{B16E2A6D-A39A-82DD-C073-9E3917CBFD2A}" dt="2024-07-10T11:09:06.963" v="922"/>
          <ac:cxnSpMkLst>
            <pc:docMk/>
            <pc:sldMk cId="1517226225" sldId="2147480429"/>
            <ac:cxnSpMk id="44" creationId="{5FD8B572-33E8-521A-6F25-0D6B99BF47B9}"/>
          </ac:cxnSpMkLst>
        </pc:cxnChg>
        <pc:cxnChg chg="del">
          <ac:chgData name="Guest User" userId="S::urn:spo:anon#87742258f6cb721daf2403534a0ee07767a609e48a7c159e50b7e448b438cb8e::" providerId="AD" clId="Web-{B16E2A6D-A39A-82DD-C073-9E3917CBFD2A}" dt="2024-07-10T11:09:04.666" v="916"/>
          <ac:cxnSpMkLst>
            <pc:docMk/>
            <pc:sldMk cId="1517226225" sldId="2147480429"/>
            <ac:cxnSpMk id="54" creationId="{384F4B6C-4766-445F-FC55-CC1DD4C41EE3}"/>
          </ac:cxnSpMkLst>
        </pc:cxnChg>
      </pc:sldChg>
      <pc:sldChg chg="addSp delSp modSp mod modShow">
        <pc:chgData name="Guest User" userId="S::urn:spo:anon#87742258f6cb721daf2403534a0ee07767a609e48a7c159e50b7e448b438cb8e::" providerId="AD" clId="Web-{B16E2A6D-A39A-82DD-C073-9E3917CBFD2A}" dt="2024-07-10T10:50:26.956" v="903"/>
        <pc:sldMkLst>
          <pc:docMk/>
          <pc:sldMk cId="1358735034" sldId="2147480500"/>
        </pc:sldMkLst>
        <pc:spChg chg="del">
          <ac:chgData name="Guest User" userId="S::urn:spo:anon#87742258f6cb721daf2403534a0ee07767a609e48a7c159e50b7e448b438cb8e::" providerId="AD" clId="Web-{B16E2A6D-A39A-82DD-C073-9E3917CBFD2A}" dt="2024-07-10T10:19:54.868" v="805"/>
          <ac:spMkLst>
            <pc:docMk/>
            <pc:sldMk cId="1358735034" sldId="2147480500"/>
            <ac:spMk id="16" creationId="{FFA4825B-DA0E-E47D-0874-E33F89D92B70}"/>
          </ac:spMkLst>
        </pc:spChg>
        <pc:spChg chg="del">
          <ac:chgData name="Guest User" userId="S::urn:spo:anon#87742258f6cb721daf2403534a0ee07767a609e48a7c159e50b7e448b438cb8e::" providerId="AD" clId="Web-{B16E2A6D-A39A-82DD-C073-9E3917CBFD2A}" dt="2024-07-10T10:19:54.571" v="804"/>
          <ac:spMkLst>
            <pc:docMk/>
            <pc:sldMk cId="1358735034" sldId="2147480500"/>
            <ac:spMk id="20" creationId="{CCC33580-AD25-6F86-C24A-F6461454D7D0}"/>
          </ac:spMkLst>
        </pc:spChg>
        <pc:spChg chg="del">
          <ac:chgData name="Guest User" userId="S::urn:spo:anon#87742258f6cb721daf2403534a0ee07767a609e48a7c159e50b7e448b438cb8e::" providerId="AD" clId="Web-{B16E2A6D-A39A-82DD-C073-9E3917CBFD2A}" dt="2024-07-10T10:19:53.696" v="801"/>
          <ac:spMkLst>
            <pc:docMk/>
            <pc:sldMk cId="1358735034" sldId="2147480500"/>
            <ac:spMk id="49" creationId="{BE2D5C5D-4E72-A62A-AFDD-42FB40078124}"/>
          </ac:spMkLst>
        </pc:spChg>
        <pc:spChg chg="del">
          <ac:chgData name="Guest User" userId="S::urn:spo:anon#87742258f6cb721daf2403534a0ee07767a609e48a7c159e50b7e448b438cb8e::" providerId="AD" clId="Web-{B16E2A6D-A39A-82DD-C073-9E3917CBFD2A}" dt="2024-07-10T10:19:53.399" v="800"/>
          <ac:spMkLst>
            <pc:docMk/>
            <pc:sldMk cId="1358735034" sldId="2147480500"/>
            <ac:spMk id="50" creationId="{AF2CCCEE-F2E1-21CC-8CDA-8AC6D58C8905}"/>
          </ac:spMkLst>
        </pc:spChg>
        <pc:grpChg chg="add del">
          <ac:chgData name="Guest User" userId="S::urn:spo:anon#87742258f6cb721daf2403534a0ee07767a609e48a7c159e50b7e448b438cb8e::" providerId="AD" clId="Web-{B16E2A6D-A39A-82DD-C073-9E3917CBFD2A}" dt="2024-07-10T10:20:39.306" v="810"/>
          <ac:grpSpMkLst>
            <pc:docMk/>
            <pc:sldMk cId="1358735034" sldId="2147480500"/>
            <ac:grpSpMk id="5" creationId="{77E886B8-8368-58B8-64C0-A4885682F52E}"/>
          </ac:grpSpMkLst>
        </pc:grpChg>
        <pc:picChg chg="del">
          <ac:chgData name="Guest User" userId="S::urn:spo:anon#87742258f6cb721daf2403534a0ee07767a609e48a7c159e50b7e448b438cb8e::" providerId="AD" clId="Web-{B16E2A6D-A39A-82DD-C073-9E3917CBFD2A}" dt="2024-07-10T10:19:54.274" v="803"/>
          <ac:picMkLst>
            <pc:docMk/>
            <pc:sldMk cId="1358735034" sldId="2147480500"/>
            <ac:picMk id="31" creationId="{77001ADA-5122-2D02-CBB7-7C742C80A4F0}"/>
          </ac:picMkLst>
        </pc:picChg>
        <pc:picChg chg="del">
          <ac:chgData name="Guest User" userId="S::urn:spo:anon#87742258f6cb721daf2403534a0ee07767a609e48a7c159e50b7e448b438cb8e::" providerId="AD" clId="Web-{B16E2A6D-A39A-82DD-C073-9E3917CBFD2A}" dt="2024-07-10T10:19:53.993" v="802"/>
          <ac:picMkLst>
            <pc:docMk/>
            <pc:sldMk cId="1358735034" sldId="2147480500"/>
            <ac:picMk id="42" creationId="{6C3DCC1C-9B42-B1CA-8CEB-B4B2E0068979}"/>
          </ac:picMkLst>
        </pc:picChg>
        <pc:picChg chg="del">
          <ac:chgData name="Guest User" userId="S::urn:spo:anon#87742258f6cb721daf2403534a0ee07767a609e48a7c159e50b7e448b438cb8e::" providerId="AD" clId="Web-{B16E2A6D-A39A-82DD-C073-9E3917CBFD2A}" dt="2024-07-10T10:22:22.759" v="811"/>
          <ac:picMkLst>
            <pc:docMk/>
            <pc:sldMk cId="1358735034" sldId="2147480500"/>
            <ac:picMk id="1027" creationId="{DFAC36FC-2F76-34A0-383D-1970A437A964}"/>
          </ac:picMkLst>
        </pc:picChg>
        <pc:picChg chg="del">
          <ac:chgData name="Guest User" userId="S::urn:spo:anon#87742258f6cb721daf2403534a0ee07767a609e48a7c159e50b7e448b438cb8e::" providerId="AD" clId="Web-{B16E2A6D-A39A-82DD-C073-9E3917CBFD2A}" dt="2024-07-10T10:19:53.071" v="799"/>
          <ac:picMkLst>
            <pc:docMk/>
            <pc:sldMk cId="1358735034" sldId="2147480500"/>
            <ac:picMk id="1028" creationId="{C9A905A1-82F1-BCE1-F293-A633E5CEA8F6}"/>
          </ac:picMkLst>
        </pc:picChg>
        <pc:picChg chg="del">
          <ac:chgData name="Guest User" userId="S::urn:spo:anon#87742258f6cb721daf2403534a0ee07767a609e48a7c159e50b7e448b438cb8e::" providerId="AD" clId="Web-{B16E2A6D-A39A-82DD-C073-9E3917CBFD2A}" dt="2024-07-10T10:19:52.743" v="798"/>
          <ac:picMkLst>
            <pc:docMk/>
            <pc:sldMk cId="1358735034" sldId="2147480500"/>
            <ac:picMk id="1030" creationId="{67B205C8-54AC-7BDF-CF43-73B1DDD0C261}"/>
          </ac:picMkLst>
        </pc:picChg>
        <pc:picChg chg="del">
          <ac:chgData name="Guest User" userId="S::urn:spo:anon#87742258f6cb721daf2403534a0ee07767a609e48a7c159e50b7e448b438cb8e::" providerId="AD" clId="Web-{B16E2A6D-A39A-82DD-C073-9E3917CBFD2A}" dt="2024-07-10T10:19:52.415" v="797"/>
          <ac:picMkLst>
            <pc:docMk/>
            <pc:sldMk cId="1358735034" sldId="2147480500"/>
            <ac:picMk id="1031" creationId="{C1367CFE-B584-EE1F-13B0-93BC9C4EC86E}"/>
          </ac:picMkLst>
        </pc:picChg>
        <pc:cxnChg chg="mod">
          <ac:chgData name="Guest User" userId="S::urn:spo:anon#87742258f6cb721daf2403534a0ee07767a609e48a7c159e50b7e448b438cb8e::" providerId="AD" clId="Web-{B16E2A6D-A39A-82DD-C073-9E3917CBFD2A}" dt="2024-07-10T10:20:39.306" v="810"/>
          <ac:cxnSpMkLst>
            <pc:docMk/>
            <pc:sldMk cId="1358735034" sldId="2147480500"/>
            <ac:cxnSpMk id="126" creationId="{D7C9FB84-37FA-019E-A3D3-83082A21B0FE}"/>
          </ac:cxnSpMkLst>
        </pc:cxnChg>
        <pc:cxnChg chg="mod">
          <ac:chgData name="Guest User" userId="S::urn:spo:anon#87742258f6cb721daf2403534a0ee07767a609e48a7c159e50b7e448b438cb8e::" providerId="AD" clId="Web-{B16E2A6D-A39A-82DD-C073-9E3917CBFD2A}" dt="2024-07-10T10:20:39.306" v="810"/>
          <ac:cxnSpMkLst>
            <pc:docMk/>
            <pc:sldMk cId="1358735034" sldId="2147480500"/>
            <ac:cxnSpMk id="127" creationId="{79701F67-08D6-283A-5AF4-DB7348622105}"/>
          </ac:cxnSpMkLst>
        </pc:cxnChg>
        <pc:cxnChg chg="mod">
          <ac:chgData name="Guest User" userId="S::urn:spo:anon#87742258f6cb721daf2403534a0ee07767a609e48a7c159e50b7e448b438cb8e::" providerId="AD" clId="Web-{B16E2A6D-A39A-82DD-C073-9E3917CBFD2A}" dt="2024-07-10T10:20:39.306" v="810"/>
          <ac:cxnSpMkLst>
            <pc:docMk/>
            <pc:sldMk cId="1358735034" sldId="2147480500"/>
            <ac:cxnSpMk id="1024" creationId="{2D376293-365D-395B-9D7C-E7F649393869}"/>
          </ac:cxnSpMkLst>
        </pc:cxnChg>
        <pc:cxnChg chg="del">
          <ac:chgData name="Guest User" userId="S::urn:spo:anon#87742258f6cb721daf2403534a0ee07767a609e48a7c159e50b7e448b438cb8e::" providerId="AD" clId="Web-{B16E2A6D-A39A-82DD-C073-9E3917CBFD2A}" dt="2024-07-10T10:19:52.071" v="796"/>
          <ac:cxnSpMkLst>
            <pc:docMk/>
            <pc:sldMk cId="1358735034" sldId="2147480500"/>
            <ac:cxnSpMk id="1044" creationId="{3713FBF5-8203-78DF-E028-7171552D298C}"/>
          </ac:cxnSpMkLst>
        </pc:cxnChg>
      </pc:sldChg>
      <pc:sldChg chg="modSp">
        <pc:chgData name="Guest User" userId="S::urn:spo:anon#87742258f6cb721daf2403534a0ee07767a609e48a7c159e50b7e448b438cb8e::" providerId="AD" clId="Web-{B16E2A6D-A39A-82DD-C073-9E3917CBFD2A}" dt="2024-07-10T10:11:25.881" v="787" actId="20577"/>
        <pc:sldMkLst>
          <pc:docMk/>
          <pc:sldMk cId="3607492273" sldId="2147480502"/>
        </pc:sldMkLst>
        <pc:spChg chg="mod">
          <ac:chgData name="Guest User" userId="S::urn:spo:anon#87742258f6cb721daf2403534a0ee07767a609e48a7c159e50b7e448b438cb8e::" providerId="AD" clId="Web-{B16E2A6D-A39A-82DD-C073-9E3917CBFD2A}" dt="2024-07-10T10:11:25.881" v="787" actId="20577"/>
          <ac:spMkLst>
            <pc:docMk/>
            <pc:sldMk cId="3607492273" sldId="2147480502"/>
            <ac:spMk id="2" creationId="{A40716CB-71ED-C859-AFA6-92AEB076EAC2}"/>
          </ac:spMkLst>
        </pc:spChg>
      </pc:sldChg>
      <pc:sldChg chg="addSp delSp modSp">
        <pc:chgData name="Guest User" userId="S::urn:spo:anon#87742258f6cb721daf2403534a0ee07767a609e48a7c159e50b7e448b438cb8e::" providerId="AD" clId="Web-{B16E2A6D-A39A-82DD-C073-9E3917CBFD2A}" dt="2024-07-10T09:22:13.268" v="537" actId="1076"/>
        <pc:sldMkLst>
          <pc:docMk/>
          <pc:sldMk cId="1727786262" sldId="2147480504"/>
        </pc:sldMkLst>
        <pc:spChg chg="add mod">
          <ac:chgData name="Guest User" userId="S::urn:spo:anon#87742258f6cb721daf2403534a0ee07767a609e48a7c159e50b7e448b438cb8e::" providerId="AD" clId="Web-{B16E2A6D-A39A-82DD-C073-9E3917CBFD2A}" dt="2024-07-10T09:21:57.127" v="532" actId="1076"/>
          <ac:spMkLst>
            <pc:docMk/>
            <pc:sldMk cId="1727786262" sldId="2147480504"/>
            <ac:spMk id="2" creationId="{C49261B2-1FDA-0174-FB45-C7C217215B7E}"/>
          </ac:spMkLst>
        </pc:spChg>
        <pc:spChg chg="add mod">
          <ac:chgData name="Guest User" userId="S::urn:spo:anon#87742258f6cb721daf2403534a0ee07767a609e48a7c159e50b7e448b438cb8e::" providerId="AD" clId="Web-{B16E2A6D-A39A-82DD-C073-9E3917CBFD2A}" dt="2024-07-10T09:21:57.159" v="533" actId="1076"/>
          <ac:spMkLst>
            <pc:docMk/>
            <pc:sldMk cId="1727786262" sldId="2147480504"/>
            <ac:spMk id="3" creationId="{6294DADE-D36F-758B-77B7-DE2AD84937F2}"/>
          </ac:spMkLst>
        </pc:spChg>
        <pc:spChg chg="add del mod">
          <ac:chgData name="Guest User" userId="S::urn:spo:anon#87742258f6cb721daf2403534a0ee07767a609e48a7c159e50b7e448b438cb8e::" providerId="AD" clId="Web-{B16E2A6D-A39A-82DD-C073-9E3917CBFD2A}" dt="2024-07-10T07:45:01.323" v="253"/>
          <ac:spMkLst>
            <pc:docMk/>
            <pc:sldMk cId="1727786262" sldId="2147480504"/>
            <ac:spMk id="3" creationId="{CA11CE1D-73F2-41C6-3E6F-C6D66C5DD484}"/>
          </ac:spMkLst>
        </pc:spChg>
        <pc:spChg chg="add mod">
          <ac:chgData name="Guest User" userId="S::urn:spo:anon#87742258f6cb721daf2403534a0ee07767a609e48a7c159e50b7e448b438cb8e::" providerId="AD" clId="Web-{B16E2A6D-A39A-82DD-C073-9E3917CBFD2A}" dt="2024-07-10T09:22:03.706" v="534" actId="1076"/>
          <ac:spMkLst>
            <pc:docMk/>
            <pc:sldMk cId="1727786262" sldId="2147480504"/>
            <ac:spMk id="4" creationId="{5A472AAD-EC76-EDFC-7963-92159E867397}"/>
          </ac:spMkLst>
        </pc:spChg>
        <pc:spChg chg="add del mod">
          <ac:chgData name="Guest User" userId="S::urn:spo:anon#87742258f6cb721daf2403534a0ee07767a609e48a7c159e50b7e448b438cb8e::" providerId="AD" clId="Web-{B16E2A6D-A39A-82DD-C073-9E3917CBFD2A}" dt="2024-07-10T07:45:01.323" v="252"/>
          <ac:spMkLst>
            <pc:docMk/>
            <pc:sldMk cId="1727786262" sldId="2147480504"/>
            <ac:spMk id="5" creationId="{9693921C-37D2-EDA0-65D2-FDEA0B0C0EC1}"/>
          </ac:spMkLst>
        </pc:spChg>
        <pc:spChg chg="add mod">
          <ac:chgData name="Guest User" userId="S::urn:spo:anon#87742258f6cb721daf2403534a0ee07767a609e48a7c159e50b7e448b438cb8e::" providerId="AD" clId="Web-{B16E2A6D-A39A-82DD-C073-9E3917CBFD2A}" dt="2024-07-10T09:22:09.206" v="535" actId="1076"/>
          <ac:spMkLst>
            <pc:docMk/>
            <pc:sldMk cId="1727786262" sldId="2147480504"/>
            <ac:spMk id="6" creationId="{400D4C2B-D2AB-45FD-87D5-522083E0AEBB}"/>
          </ac:spMkLst>
        </pc:spChg>
        <pc:spChg chg="add mod">
          <ac:chgData name="Guest User" userId="S::urn:spo:anon#87742258f6cb721daf2403534a0ee07767a609e48a7c159e50b7e448b438cb8e::" providerId="AD" clId="Web-{B16E2A6D-A39A-82DD-C073-9E3917CBFD2A}" dt="2024-07-10T08:01:40.564" v="280" actId="20577"/>
          <ac:spMkLst>
            <pc:docMk/>
            <pc:sldMk cId="1727786262" sldId="2147480504"/>
            <ac:spMk id="7" creationId="{40F64AEB-275D-CCEB-5DE2-95FBDC91D663}"/>
          </ac:spMkLst>
        </pc:spChg>
        <pc:spChg chg="add mod">
          <ac:chgData name="Guest User" userId="S::urn:spo:anon#87742258f6cb721daf2403534a0ee07767a609e48a7c159e50b7e448b438cb8e::" providerId="AD" clId="Web-{B16E2A6D-A39A-82DD-C073-9E3917CBFD2A}" dt="2024-07-10T07:45:38.620" v="262" actId="1076"/>
          <ac:spMkLst>
            <pc:docMk/>
            <pc:sldMk cId="1727786262" sldId="2147480504"/>
            <ac:spMk id="9" creationId="{42AA8350-987F-FB29-800B-C96593F12C8B}"/>
          </ac:spMkLst>
        </pc:spChg>
        <pc:spChg chg="add mod">
          <ac:chgData name="Guest User" userId="S::urn:spo:anon#87742258f6cb721daf2403534a0ee07767a609e48a7c159e50b7e448b438cb8e::" providerId="AD" clId="Web-{B16E2A6D-A39A-82DD-C073-9E3917CBFD2A}" dt="2024-07-10T09:22:09.237" v="536" actId="1076"/>
          <ac:spMkLst>
            <pc:docMk/>
            <pc:sldMk cId="1727786262" sldId="2147480504"/>
            <ac:spMk id="10" creationId="{07B971E5-A9E9-C4C4-65A7-C6BA212EC9BD}"/>
          </ac:spMkLst>
        </pc:spChg>
        <pc:spChg chg="add mod">
          <ac:chgData name="Guest User" userId="S::urn:spo:anon#87742258f6cb721daf2403534a0ee07767a609e48a7c159e50b7e448b438cb8e::" providerId="AD" clId="Web-{B16E2A6D-A39A-82DD-C073-9E3917CBFD2A}" dt="2024-07-10T07:47:36.855" v="271" actId="20577"/>
          <ac:spMkLst>
            <pc:docMk/>
            <pc:sldMk cId="1727786262" sldId="2147480504"/>
            <ac:spMk id="11" creationId="{6D31F2F1-49AB-BA10-60F6-E1B94DAFB207}"/>
          </ac:spMkLst>
        </pc:spChg>
        <pc:spChg chg="mod">
          <ac:chgData name="Guest User" userId="S::urn:spo:anon#87742258f6cb721daf2403534a0ee07767a609e48a7c159e50b7e448b438cb8e::" providerId="AD" clId="Web-{B16E2A6D-A39A-82DD-C073-9E3917CBFD2A}" dt="2024-07-10T09:19:53.656" v="516" actId="20577"/>
          <ac:spMkLst>
            <pc:docMk/>
            <pc:sldMk cId="1727786262" sldId="2147480504"/>
            <ac:spMk id="17" creationId="{2D1ED2DC-82BA-F6AA-49EC-6C9027056F58}"/>
          </ac:spMkLst>
        </pc:spChg>
        <pc:spChg chg="mod">
          <ac:chgData name="Guest User" userId="S::urn:spo:anon#87742258f6cb721daf2403534a0ee07767a609e48a7c159e50b7e448b438cb8e::" providerId="AD" clId="Web-{B16E2A6D-A39A-82DD-C073-9E3917CBFD2A}" dt="2024-07-10T07:45:05.964" v="254" actId="14100"/>
          <ac:spMkLst>
            <pc:docMk/>
            <pc:sldMk cId="1727786262" sldId="2147480504"/>
            <ac:spMk id="19" creationId="{C0217A4F-CFEE-D756-A48B-FD67CA55C2DA}"/>
          </ac:spMkLst>
        </pc:spChg>
        <pc:spChg chg="add del">
          <ac:chgData name="Guest User" userId="S::urn:spo:anon#87742258f6cb721daf2403534a0ee07767a609e48a7c159e50b7e448b438cb8e::" providerId="AD" clId="Web-{B16E2A6D-A39A-82DD-C073-9E3917CBFD2A}" dt="2024-07-10T08:03:45.674" v="284"/>
          <ac:spMkLst>
            <pc:docMk/>
            <pc:sldMk cId="1727786262" sldId="2147480504"/>
            <ac:spMk id="21" creationId="{82A0A32F-4FF8-58E7-A042-9391B78060B9}"/>
          </ac:spMkLst>
        </pc:spChg>
        <pc:spChg chg="add mod">
          <ac:chgData name="Guest User" userId="S::urn:spo:anon#87742258f6cb721daf2403534a0ee07767a609e48a7c159e50b7e448b438cb8e::" providerId="AD" clId="Web-{B16E2A6D-A39A-82DD-C073-9E3917CBFD2A}" dt="2024-07-10T09:22:13.268" v="537" actId="1076"/>
          <ac:spMkLst>
            <pc:docMk/>
            <pc:sldMk cId="1727786262" sldId="2147480504"/>
            <ac:spMk id="21" creationId="{925794D4-DCBA-2C7C-46A7-D61F9C9427D2}"/>
          </ac:spMkLst>
        </pc:spChg>
        <pc:spChg chg="add del">
          <ac:chgData name="Guest User" userId="S::urn:spo:anon#87742258f6cb721daf2403534a0ee07767a609e48a7c159e50b7e448b438cb8e::" providerId="AD" clId="Web-{B16E2A6D-A39A-82DD-C073-9E3917CBFD2A}" dt="2024-07-10T08:03:45.674" v="283"/>
          <ac:spMkLst>
            <pc:docMk/>
            <pc:sldMk cId="1727786262" sldId="2147480504"/>
            <ac:spMk id="23" creationId="{57570312-BBE8-B64F-9EF4-AADDD1B34258}"/>
          </ac:spMkLst>
        </pc:spChg>
        <pc:spChg chg="add del mod">
          <ac:chgData name="Guest User" userId="S::urn:spo:anon#87742258f6cb721daf2403534a0ee07767a609e48a7c159e50b7e448b438cb8e::" providerId="AD" clId="Web-{B16E2A6D-A39A-82DD-C073-9E3917CBFD2A}" dt="2024-07-10T09:06:59.936" v="475"/>
          <ac:spMkLst>
            <pc:docMk/>
            <pc:sldMk cId="1727786262" sldId="2147480504"/>
            <ac:spMk id="25" creationId="{56E5E9B7-C166-AD8A-62E1-D88EDBF92596}"/>
          </ac:spMkLst>
        </pc:spChg>
        <pc:spChg chg="add del mod">
          <ac:chgData name="Guest User" userId="S::urn:spo:anon#87742258f6cb721daf2403534a0ee07767a609e48a7c159e50b7e448b438cb8e::" providerId="AD" clId="Web-{B16E2A6D-A39A-82DD-C073-9E3917CBFD2A}" dt="2024-07-10T09:06:59.936" v="474"/>
          <ac:spMkLst>
            <pc:docMk/>
            <pc:sldMk cId="1727786262" sldId="2147480504"/>
            <ac:spMk id="27" creationId="{CE7416F3-7DDB-8BD7-F28A-A2EA5347F249}"/>
          </ac:spMkLst>
        </pc:spChg>
        <pc:spChg chg="add del mod">
          <ac:chgData name="Guest User" userId="S::urn:spo:anon#87742258f6cb721daf2403534a0ee07767a609e48a7c159e50b7e448b438cb8e::" providerId="AD" clId="Web-{B16E2A6D-A39A-82DD-C073-9E3917CBFD2A}" dt="2024-07-10T09:06:59.936" v="473"/>
          <ac:spMkLst>
            <pc:docMk/>
            <pc:sldMk cId="1727786262" sldId="2147480504"/>
            <ac:spMk id="29" creationId="{9EF8AF36-C69C-1BF2-E2D4-4E5C549EAECD}"/>
          </ac:spMkLst>
        </pc:spChg>
      </pc:sldChg>
      <pc:sldChg chg="modSp">
        <pc:chgData name="Guest User" userId="S::urn:spo:anon#87742258f6cb721daf2403534a0ee07767a609e48a7c159e50b7e448b438cb8e::" providerId="AD" clId="Web-{B16E2A6D-A39A-82DD-C073-9E3917CBFD2A}" dt="2024-07-10T09:53:02.718" v="709" actId="20577"/>
        <pc:sldMkLst>
          <pc:docMk/>
          <pc:sldMk cId="311450124" sldId="2147480508"/>
        </pc:sldMkLst>
        <pc:spChg chg="mod">
          <ac:chgData name="Guest User" userId="S::urn:spo:anon#87742258f6cb721daf2403534a0ee07767a609e48a7c159e50b7e448b438cb8e::" providerId="AD" clId="Web-{B16E2A6D-A39A-82DD-C073-9E3917CBFD2A}" dt="2024-07-10T09:53:02.718" v="709" actId="20577"/>
          <ac:spMkLst>
            <pc:docMk/>
            <pc:sldMk cId="311450124" sldId="2147480508"/>
            <ac:spMk id="5" creationId="{D73C3D1F-F5B8-6799-E53D-5F32A4538DD1}"/>
          </ac:spMkLst>
        </pc:spChg>
      </pc:sldChg>
      <pc:sldChg chg="addSp delSp modSp">
        <pc:chgData name="Guest User" userId="S::urn:spo:anon#87742258f6cb721daf2403534a0ee07767a609e48a7c159e50b7e448b438cb8e::" providerId="AD" clId="Web-{B16E2A6D-A39A-82DD-C073-9E3917CBFD2A}" dt="2024-07-10T09:06:44.748" v="472" actId="1076"/>
        <pc:sldMkLst>
          <pc:docMk/>
          <pc:sldMk cId="2621993" sldId="2147481586"/>
        </pc:sldMkLst>
        <pc:spChg chg="add del mod">
          <ac:chgData name="Guest User" userId="S::urn:spo:anon#87742258f6cb721daf2403534a0ee07767a609e48a7c159e50b7e448b438cb8e::" providerId="AD" clId="Web-{B16E2A6D-A39A-82DD-C073-9E3917CBFD2A}" dt="2024-07-10T06:54:04.530" v="9"/>
          <ac:spMkLst>
            <pc:docMk/>
            <pc:sldMk cId="2621993" sldId="2147481586"/>
            <ac:spMk id="2" creationId="{8D29A56C-987E-E5BE-F3CB-4488A3E7293D}"/>
          </ac:spMkLst>
        </pc:spChg>
        <pc:spChg chg="add mod">
          <ac:chgData name="Guest User" userId="S::urn:spo:anon#87742258f6cb721daf2403534a0ee07767a609e48a7c159e50b7e448b438cb8e::" providerId="AD" clId="Web-{B16E2A6D-A39A-82DD-C073-9E3917CBFD2A}" dt="2024-07-10T09:06:44.701" v="471" actId="1076"/>
          <ac:spMkLst>
            <pc:docMk/>
            <pc:sldMk cId="2621993" sldId="2147481586"/>
            <ac:spMk id="7" creationId="{45377740-EE70-62E5-3E2F-17E37DE59043}"/>
          </ac:spMkLst>
        </pc:spChg>
        <pc:spChg chg="add del mod">
          <ac:chgData name="Guest User" userId="S::urn:spo:anon#87742258f6cb721daf2403534a0ee07767a609e48a7c159e50b7e448b438cb8e::" providerId="AD" clId="Web-{B16E2A6D-A39A-82DD-C073-9E3917CBFD2A}" dt="2024-07-10T07:00:07.165" v="42"/>
          <ac:spMkLst>
            <pc:docMk/>
            <pc:sldMk cId="2621993" sldId="2147481586"/>
            <ac:spMk id="8" creationId="{DAC874FA-0670-47EC-9834-0EBFB5C59848}"/>
          </ac:spMkLst>
        </pc:spChg>
        <pc:spChg chg="add mod">
          <ac:chgData name="Guest User" userId="S::urn:spo:anon#87742258f6cb721daf2403534a0ee07767a609e48a7c159e50b7e448b438cb8e::" providerId="AD" clId="Web-{B16E2A6D-A39A-82DD-C073-9E3917CBFD2A}" dt="2024-07-10T09:06:44.748" v="472" actId="1076"/>
          <ac:spMkLst>
            <pc:docMk/>
            <pc:sldMk cId="2621993" sldId="2147481586"/>
            <ac:spMk id="9" creationId="{B5E6E4F0-772D-E53A-1EFD-712458B3F714}"/>
          </ac:spMkLst>
        </pc:spChg>
        <pc:spChg chg="add del mod">
          <ac:chgData name="Guest User" userId="S::urn:spo:anon#87742258f6cb721daf2403534a0ee07767a609e48a7c159e50b7e448b438cb8e::" providerId="AD" clId="Web-{B16E2A6D-A39A-82DD-C073-9E3917CBFD2A}" dt="2024-07-10T07:00:24.603" v="49"/>
          <ac:spMkLst>
            <pc:docMk/>
            <pc:sldMk cId="2621993" sldId="2147481586"/>
            <ac:spMk id="10" creationId="{D5F40767-FF18-1F72-FDC1-83A0F0A91227}"/>
          </ac:spMkLst>
        </pc:spChg>
        <pc:spChg chg="add mod">
          <ac:chgData name="Guest User" userId="S::urn:spo:anon#87742258f6cb721daf2403534a0ee07767a609e48a7c159e50b7e448b438cb8e::" providerId="AD" clId="Web-{B16E2A6D-A39A-82DD-C073-9E3917CBFD2A}" dt="2024-07-10T09:06:39.513" v="470" actId="20577"/>
          <ac:spMkLst>
            <pc:docMk/>
            <pc:sldMk cId="2621993" sldId="2147481586"/>
            <ac:spMk id="11" creationId="{3A9AB1A4-D42C-1A11-0E7B-A23117D27A6A}"/>
          </ac:spMkLst>
        </pc:spChg>
        <pc:spChg chg="add">
          <ac:chgData name="Guest User" userId="S::urn:spo:anon#87742258f6cb721daf2403534a0ee07767a609e48a7c159e50b7e448b438cb8e::" providerId="AD" clId="Web-{B16E2A6D-A39A-82DD-C073-9E3917CBFD2A}" dt="2024-07-10T07:00:00.306" v="40"/>
          <ac:spMkLst>
            <pc:docMk/>
            <pc:sldMk cId="2621993" sldId="2147481586"/>
            <ac:spMk id="17" creationId="{D1FCF2CA-E5ED-CF62-7119-0615F5D48BEC}"/>
          </ac:spMkLst>
        </pc:spChg>
        <pc:spChg chg="add">
          <ac:chgData name="Guest User" userId="S::urn:spo:anon#87742258f6cb721daf2403534a0ee07767a609e48a7c159e50b7e448b438cb8e::" providerId="AD" clId="Web-{B16E2A6D-A39A-82DD-C073-9E3917CBFD2A}" dt="2024-07-10T07:00:00.306" v="40"/>
          <ac:spMkLst>
            <pc:docMk/>
            <pc:sldMk cId="2621993" sldId="2147481586"/>
            <ac:spMk id="18" creationId="{2EB266D2-1457-5693-8D2C-BD6DE25ECE26}"/>
          </ac:spMkLst>
        </pc:spChg>
        <pc:spChg chg="add">
          <ac:chgData name="Guest User" userId="S::urn:spo:anon#87742258f6cb721daf2403534a0ee07767a609e48a7c159e50b7e448b438cb8e::" providerId="AD" clId="Web-{B16E2A6D-A39A-82DD-C073-9E3917CBFD2A}" dt="2024-07-10T07:00:00.306" v="40"/>
          <ac:spMkLst>
            <pc:docMk/>
            <pc:sldMk cId="2621993" sldId="2147481586"/>
            <ac:spMk id="19" creationId="{4CB1B3E1-860A-51EA-D871-F4BC8F200F17}"/>
          </ac:spMkLst>
        </pc:spChg>
        <pc:spChg chg="add del mod topLvl">
          <ac:chgData name="Guest User" userId="S::urn:spo:anon#87742258f6cb721daf2403534a0ee07767a609e48a7c159e50b7e448b438cb8e::" providerId="AD" clId="Web-{B16E2A6D-A39A-82DD-C073-9E3917CBFD2A}" dt="2024-07-10T08:56:53.031" v="357"/>
          <ac:spMkLst>
            <pc:docMk/>
            <pc:sldMk cId="2621993" sldId="2147481586"/>
            <ac:spMk id="21" creationId="{D1FCF2CA-E5ED-CF62-7119-0615F5D48BEC}"/>
          </ac:spMkLst>
        </pc:spChg>
        <pc:spChg chg="add del mod topLvl">
          <ac:chgData name="Guest User" userId="S::urn:spo:anon#87742258f6cb721daf2403534a0ee07767a609e48a7c159e50b7e448b438cb8e::" providerId="AD" clId="Web-{B16E2A6D-A39A-82DD-C073-9E3917CBFD2A}" dt="2024-07-10T08:56:53.031" v="356"/>
          <ac:spMkLst>
            <pc:docMk/>
            <pc:sldMk cId="2621993" sldId="2147481586"/>
            <ac:spMk id="22" creationId="{2EB266D2-1457-5693-8D2C-BD6DE25ECE26}"/>
          </ac:spMkLst>
        </pc:spChg>
        <pc:spChg chg="add del mod">
          <ac:chgData name="Guest User" userId="S::urn:spo:anon#87742258f6cb721daf2403534a0ee07767a609e48a7c159e50b7e448b438cb8e::" providerId="AD" clId="Web-{B16E2A6D-A39A-82DD-C073-9E3917CBFD2A}" dt="2024-07-10T08:56:52.938" v="355"/>
          <ac:spMkLst>
            <pc:docMk/>
            <pc:sldMk cId="2621993" sldId="2147481586"/>
            <ac:spMk id="23" creationId="{4CB1B3E1-860A-51EA-D871-F4BC8F200F17}"/>
          </ac:spMkLst>
        </pc:spChg>
        <pc:spChg chg="add del mod">
          <ac:chgData name="Guest User" userId="S::urn:spo:anon#87742258f6cb721daf2403534a0ee07767a609e48a7c159e50b7e448b438cb8e::" providerId="AD" clId="Web-{B16E2A6D-A39A-82DD-C073-9E3917CBFD2A}" dt="2024-07-10T07:03:16.338" v="74"/>
          <ac:spMkLst>
            <pc:docMk/>
            <pc:sldMk cId="2621993" sldId="2147481586"/>
            <ac:spMk id="25" creationId="{12F91891-A490-9ABA-64F7-7947F8660645}"/>
          </ac:spMkLst>
        </pc:spChg>
        <pc:spChg chg="add del mod">
          <ac:chgData name="Guest User" userId="S::urn:spo:anon#87742258f6cb721daf2403534a0ee07767a609e48a7c159e50b7e448b438cb8e::" providerId="AD" clId="Web-{B16E2A6D-A39A-82DD-C073-9E3917CBFD2A}" dt="2024-07-10T07:03:16.338" v="73"/>
          <ac:spMkLst>
            <pc:docMk/>
            <pc:sldMk cId="2621993" sldId="2147481586"/>
            <ac:spMk id="27" creationId="{E1C037BE-9B45-4426-418C-879726B0763F}"/>
          </ac:spMkLst>
        </pc:spChg>
        <pc:spChg chg="add del mod">
          <ac:chgData name="Guest User" userId="S::urn:spo:anon#87742258f6cb721daf2403534a0ee07767a609e48a7c159e50b7e448b438cb8e::" providerId="AD" clId="Web-{B16E2A6D-A39A-82DD-C073-9E3917CBFD2A}" dt="2024-07-10T07:03:31.885" v="80"/>
          <ac:spMkLst>
            <pc:docMk/>
            <pc:sldMk cId="2621993" sldId="2147481586"/>
            <ac:spMk id="32" creationId="{25CD5AE9-48C5-A88C-2F70-2EA5CACF390E}"/>
          </ac:spMkLst>
        </pc:spChg>
        <pc:spChg chg="add del mod">
          <ac:chgData name="Guest User" userId="S::urn:spo:anon#87742258f6cb721daf2403534a0ee07767a609e48a7c159e50b7e448b438cb8e::" providerId="AD" clId="Web-{B16E2A6D-A39A-82DD-C073-9E3917CBFD2A}" dt="2024-07-10T07:03:31.885" v="79"/>
          <ac:spMkLst>
            <pc:docMk/>
            <pc:sldMk cId="2621993" sldId="2147481586"/>
            <ac:spMk id="34" creationId="{EFD9CBA4-309D-9B57-61B9-F9ABD7EC448B}"/>
          </ac:spMkLst>
        </pc:spChg>
        <pc:spChg chg="mod">
          <ac:chgData name="Guest User" userId="S::urn:spo:anon#87742258f6cb721daf2403534a0ee07767a609e48a7c159e50b7e448b438cb8e::" providerId="AD" clId="Web-{B16E2A6D-A39A-82DD-C073-9E3917CBFD2A}" dt="2024-07-10T07:32:55.146" v="153" actId="1076"/>
          <ac:spMkLst>
            <pc:docMk/>
            <pc:sldMk cId="2621993" sldId="2147481586"/>
            <ac:spMk id="37" creationId="{DAB646BD-00E1-D82A-F725-8CCD82623A55}"/>
          </ac:spMkLst>
        </pc:spChg>
        <pc:spChg chg="add del mod">
          <ac:chgData name="Guest User" userId="S::urn:spo:anon#87742258f6cb721daf2403534a0ee07767a609e48a7c159e50b7e448b438cb8e::" providerId="AD" clId="Web-{B16E2A6D-A39A-82DD-C073-9E3917CBFD2A}" dt="2024-07-10T09:04:32.526" v="443"/>
          <ac:spMkLst>
            <pc:docMk/>
            <pc:sldMk cId="2621993" sldId="2147481586"/>
            <ac:spMk id="39" creationId="{6C4031EA-C0B4-8B80-2E53-85F65049DCBC}"/>
          </ac:spMkLst>
        </pc:spChg>
        <pc:spChg chg="add del mod">
          <ac:chgData name="Guest User" userId="S::urn:spo:anon#87742258f6cb721daf2403534a0ee07767a609e48a7c159e50b7e448b438cb8e::" providerId="AD" clId="Web-{B16E2A6D-A39A-82DD-C073-9E3917CBFD2A}" dt="2024-07-10T09:04:32.526" v="442"/>
          <ac:spMkLst>
            <pc:docMk/>
            <pc:sldMk cId="2621993" sldId="2147481586"/>
            <ac:spMk id="42" creationId="{DA53102A-A569-C803-93E0-949AC7F46A04}"/>
          </ac:spMkLst>
        </pc:spChg>
        <pc:spChg chg="add del mod">
          <ac:chgData name="Guest User" userId="S::urn:spo:anon#87742258f6cb721daf2403534a0ee07767a609e48a7c159e50b7e448b438cb8e::" providerId="AD" clId="Web-{B16E2A6D-A39A-82DD-C073-9E3917CBFD2A}" dt="2024-07-10T09:04:32.526" v="441"/>
          <ac:spMkLst>
            <pc:docMk/>
            <pc:sldMk cId="2621993" sldId="2147481586"/>
            <ac:spMk id="44" creationId="{252FD282-8F71-F848-9E0E-A4D94EEE091E}"/>
          </ac:spMkLst>
        </pc:spChg>
        <pc:spChg chg="add del mod">
          <ac:chgData name="Guest User" userId="S::urn:spo:anon#87742258f6cb721daf2403534a0ee07767a609e48a7c159e50b7e448b438cb8e::" providerId="AD" clId="Web-{B16E2A6D-A39A-82DD-C073-9E3917CBFD2A}" dt="2024-07-10T07:34:40.788" v="172"/>
          <ac:spMkLst>
            <pc:docMk/>
            <pc:sldMk cId="2621993" sldId="2147481586"/>
            <ac:spMk id="45" creationId="{B308E0E2-D57B-46DC-C803-73B62EC3D5A9}"/>
          </ac:spMkLst>
        </pc:spChg>
        <pc:spChg chg="add del mod">
          <ac:chgData name="Guest User" userId="S::urn:spo:anon#87742258f6cb721daf2403534a0ee07767a609e48a7c159e50b7e448b438cb8e::" providerId="AD" clId="Web-{B16E2A6D-A39A-82DD-C073-9E3917CBFD2A}" dt="2024-07-10T07:37:14.882" v="202" actId="20577"/>
          <ac:spMkLst>
            <pc:docMk/>
            <pc:sldMk cId="2621993" sldId="2147481586"/>
            <ac:spMk id="47" creationId="{D2522FD1-FC3E-0010-341F-4CB787D8EC84}"/>
          </ac:spMkLst>
        </pc:spChg>
        <pc:spChg chg="mod">
          <ac:chgData name="Guest User" userId="S::urn:spo:anon#87742258f6cb721daf2403534a0ee07767a609e48a7c159e50b7e448b438cb8e::" providerId="AD" clId="Web-{B16E2A6D-A39A-82DD-C073-9E3917CBFD2A}" dt="2024-07-10T07:31:48.880" v="131" actId="20577"/>
          <ac:spMkLst>
            <pc:docMk/>
            <pc:sldMk cId="2621993" sldId="2147481586"/>
            <ac:spMk id="49" creationId="{0DA047C4-2162-BF16-AB72-87AD479B2140}"/>
          </ac:spMkLst>
        </pc:spChg>
        <pc:spChg chg="add del mod">
          <ac:chgData name="Guest User" userId="S::urn:spo:anon#87742258f6cb721daf2403534a0ee07767a609e48a7c159e50b7e448b438cb8e::" providerId="AD" clId="Web-{B16E2A6D-A39A-82DD-C073-9E3917CBFD2A}" dt="2024-07-10T07:34:52.007" v="179"/>
          <ac:spMkLst>
            <pc:docMk/>
            <pc:sldMk cId="2621993" sldId="2147481586"/>
            <ac:spMk id="50" creationId="{44747ABD-783E-2D8B-1969-677609CB7ED1}"/>
          </ac:spMkLst>
        </pc:spChg>
        <pc:spChg chg="add del mod">
          <ac:chgData name="Guest User" userId="S::urn:spo:anon#87742258f6cb721daf2403534a0ee07767a609e48a7c159e50b7e448b438cb8e::" providerId="AD" clId="Web-{B16E2A6D-A39A-82DD-C073-9E3917CBFD2A}" dt="2024-07-10T07:34:56.944" v="181"/>
          <ac:spMkLst>
            <pc:docMk/>
            <pc:sldMk cId="2621993" sldId="2147481586"/>
            <ac:spMk id="51" creationId="{2111B6EE-7AD8-D3E3-E64B-5077CC96948C}"/>
          </ac:spMkLst>
        </pc:spChg>
        <pc:grpChg chg="add mod">
          <ac:chgData name="Guest User" userId="S::urn:spo:anon#87742258f6cb721daf2403534a0ee07767a609e48a7c159e50b7e448b438cb8e::" providerId="AD" clId="Web-{B16E2A6D-A39A-82DD-C073-9E3917CBFD2A}" dt="2024-07-10T06:54:48.843" v="16" actId="1076"/>
          <ac:grpSpMkLst>
            <pc:docMk/>
            <pc:sldMk cId="2621993" sldId="2147481586"/>
            <ac:grpSpMk id="3" creationId="{6CE96A66-04F3-81C8-0308-C62A94B485CF}"/>
          </ac:grpSpMkLst>
        </pc:grpChg>
        <pc:grpChg chg="add del">
          <ac:chgData name="Guest User" userId="S::urn:spo:anon#87742258f6cb721daf2403534a0ee07767a609e48a7c159e50b7e448b438cb8e::" providerId="AD" clId="Web-{B16E2A6D-A39A-82DD-C073-9E3917CBFD2A}" dt="2024-07-10T06:59:51.509" v="39"/>
          <ac:grpSpMkLst>
            <pc:docMk/>
            <pc:sldMk cId="2621993" sldId="2147481586"/>
            <ac:grpSpMk id="11" creationId="{1AF06A81-322C-D2C9-8437-D6BCA6C8A81B}"/>
          </ac:grpSpMkLst>
        </pc:grpChg>
        <pc:grpChg chg="add del">
          <ac:chgData name="Guest User" userId="S::urn:spo:anon#87742258f6cb721daf2403534a0ee07767a609e48a7c159e50b7e448b438cb8e::" providerId="AD" clId="Web-{B16E2A6D-A39A-82DD-C073-9E3917CBFD2A}" dt="2024-07-10T07:00:18.212" v="47"/>
          <ac:grpSpMkLst>
            <pc:docMk/>
            <pc:sldMk cId="2621993" sldId="2147481586"/>
            <ac:grpSpMk id="16" creationId="{1AF06A81-322C-D2C9-8437-D6BCA6C8A81B}"/>
          </ac:grpSpMkLst>
        </pc:grpChg>
        <pc:grpChg chg="add del mod">
          <ac:chgData name="Guest User" userId="S::urn:spo:anon#87742258f6cb721daf2403534a0ee07767a609e48a7c159e50b7e448b438cb8e::" providerId="AD" clId="Web-{B16E2A6D-A39A-82DD-C073-9E3917CBFD2A}" dt="2024-07-10T08:56:53.031" v="356"/>
          <ac:grpSpMkLst>
            <pc:docMk/>
            <pc:sldMk cId="2621993" sldId="2147481586"/>
            <ac:grpSpMk id="20" creationId="{1AF06A81-322C-D2C9-8437-D6BCA6C8A81B}"/>
          </ac:grpSpMkLst>
        </pc:grpChg>
        <pc:grpChg chg="mod">
          <ac:chgData name="Guest User" userId="S::urn:spo:anon#87742258f6cb721daf2403534a0ee07767a609e48a7c159e50b7e448b438cb8e::" providerId="AD" clId="Web-{B16E2A6D-A39A-82DD-C073-9E3917CBFD2A}" dt="2024-07-10T07:33:08.740" v="155" actId="14100"/>
          <ac:grpSpMkLst>
            <pc:docMk/>
            <pc:sldMk cId="2621993" sldId="2147481586"/>
            <ac:grpSpMk id="29" creationId="{3D2FE838-C524-95B1-91FB-C7252E3310B0}"/>
          </ac:grpSpMkLst>
        </pc:grpChg>
        <pc:grpChg chg="mod">
          <ac:chgData name="Guest User" userId="S::urn:spo:anon#87742258f6cb721daf2403534a0ee07767a609e48a7c159e50b7e448b438cb8e::" providerId="AD" clId="Web-{B16E2A6D-A39A-82DD-C073-9E3917CBFD2A}" dt="2024-07-10T06:54:56.186" v="17" actId="1076"/>
          <ac:grpSpMkLst>
            <pc:docMk/>
            <pc:sldMk cId="2621993" sldId="2147481586"/>
            <ac:grpSpMk id="36" creationId="{998BDAB5-717E-6624-EC02-E76252EE7C84}"/>
          </ac:grpSpMkLst>
        </pc:grpChg>
        <pc:grpChg chg="mod">
          <ac:chgData name="Guest User" userId="S::urn:spo:anon#87742258f6cb721daf2403534a0ee07767a609e48a7c159e50b7e448b438cb8e::" providerId="AD" clId="Web-{B16E2A6D-A39A-82DD-C073-9E3917CBFD2A}" dt="2024-07-10T07:03:50.464" v="87" actId="1076"/>
          <ac:grpSpMkLst>
            <pc:docMk/>
            <pc:sldMk cId="2621993" sldId="2147481586"/>
            <ac:grpSpMk id="46" creationId="{1648B3D0-9C1A-FA24-FCE3-68B78BA31E81}"/>
          </ac:grpSpMkLst>
        </pc:grpChg>
      </pc:sldChg>
      <pc:sldChg chg="addSp delSp modSp">
        <pc:chgData name="Guest User" userId="S::urn:spo:anon#87742258f6cb721daf2403534a0ee07767a609e48a7c159e50b7e448b438cb8e::" providerId="AD" clId="Web-{B16E2A6D-A39A-82DD-C073-9E3917CBFD2A}" dt="2024-07-10T09:18:28.607" v="501" actId="1076"/>
        <pc:sldMkLst>
          <pc:docMk/>
          <pc:sldMk cId="2028851379" sldId="2147481991"/>
        </pc:sldMkLst>
        <pc:spChg chg="add mod">
          <ac:chgData name="Guest User" userId="S::urn:spo:anon#87742258f6cb721daf2403534a0ee07767a609e48a7c159e50b7e448b438cb8e::" providerId="AD" clId="Web-{B16E2A6D-A39A-82DD-C073-9E3917CBFD2A}" dt="2024-07-10T09:18:28.576" v="499" actId="1076"/>
          <ac:spMkLst>
            <pc:docMk/>
            <pc:sldMk cId="2028851379" sldId="2147481991"/>
            <ac:spMk id="13" creationId="{8D7C19F3-4F70-D344-7DEB-007275545513}"/>
          </ac:spMkLst>
        </pc:spChg>
        <pc:spChg chg="add mod">
          <ac:chgData name="Guest User" userId="S::urn:spo:anon#87742258f6cb721daf2403534a0ee07767a609e48a7c159e50b7e448b438cb8e::" providerId="AD" clId="Web-{B16E2A6D-A39A-82DD-C073-9E3917CBFD2A}" dt="2024-07-10T09:18:28.591" v="500" actId="1076"/>
          <ac:spMkLst>
            <pc:docMk/>
            <pc:sldMk cId="2028851379" sldId="2147481991"/>
            <ac:spMk id="14" creationId="{863C3ABE-57C1-9C1E-5769-FE171E695010}"/>
          </ac:spMkLst>
        </pc:spChg>
        <pc:spChg chg="add mod">
          <ac:chgData name="Guest User" userId="S::urn:spo:anon#87742258f6cb721daf2403534a0ee07767a609e48a7c159e50b7e448b438cb8e::" providerId="AD" clId="Web-{B16E2A6D-A39A-82DD-C073-9E3917CBFD2A}" dt="2024-07-10T09:18:28.607" v="501" actId="1076"/>
          <ac:spMkLst>
            <pc:docMk/>
            <pc:sldMk cId="2028851379" sldId="2147481991"/>
            <ac:spMk id="15" creationId="{66FFCD85-AA87-6A33-1B05-E3004E915E26}"/>
          </ac:spMkLst>
        </pc:spChg>
        <pc:spChg chg="add del mod">
          <ac:chgData name="Guest User" userId="S::urn:spo:anon#87742258f6cb721daf2403534a0ee07767a609e48a7c159e50b7e448b438cb8e::" providerId="AD" clId="Web-{B16E2A6D-A39A-82DD-C073-9E3917CBFD2A}" dt="2024-07-10T09:18:22.341" v="498"/>
          <ac:spMkLst>
            <pc:docMk/>
            <pc:sldMk cId="2028851379" sldId="2147481991"/>
            <ac:spMk id="16" creationId="{0336F889-C346-96C7-1BDA-CBE4D57C6426}"/>
          </ac:spMkLst>
        </pc:spChg>
        <pc:spChg chg="add del mod">
          <ac:chgData name="Guest User" userId="S::urn:spo:anon#87742258f6cb721daf2403534a0ee07767a609e48a7c159e50b7e448b438cb8e::" providerId="AD" clId="Web-{B16E2A6D-A39A-82DD-C073-9E3917CBFD2A}" dt="2024-07-10T09:18:22.341" v="497"/>
          <ac:spMkLst>
            <pc:docMk/>
            <pc:sldMk cId="2028851379" sldId="2147481991"/>
            <ac:spMk id="17" creationId="{43882C68-5928-C626-CCC0-CD11E298FBFA}"/>
          </ac:spMkLst>
        </pc:spChg>
        <pc:spChg chg="add del mod">
          <ac:chgData name="Guest User" userId="S::urn:spo:anon#87742258f6cb721daf2403534a0ee07767a609e48a7c159e50b7e448b438cb8e::" providerId="AD" clId="Web-{B16E2A6D-A39A-82DD-C073-9E3917CBFD2A}" dt="2024-07-10T08:55:05.685" v="344"/>
          <ac:spMkLst>
            <pc:docMk/>
            <pc:sldMk cId="2028851379" sldId="2147481991"/>
            <ac:spMk id="18" creationId="{29593097-0BFF-CA3A-3BC3-82E9EC3F427E}"/>
          </ac:spMkLst>
        </pc:spChg>
        <pc:spChg chg="add del mod">
          <ac:chgData name="Guest User" userId="S::urn:spo:anon#87742258f6cb721daf2403534a0ee07767a609e48a7c159e50b7e448b438cb8e::" providerId="AD" clId="Web-{B16E2A6D-A39A-82DD-C073-9E3917CBFD2A}" dt="2024-07-10T09:18:22.341" v="496"/>
          <ac:spMkLst>
            <pc:docMk/>
            <pc:sldMk cId="2028851379" sldId="2147481991"/>
            <ac:spMk id="19" creationId="{532C5C34-60E5-94C4-5412-B541666A9F83}"/>
          </ac:spMkLst>
        </pc:spChg>
        <pc:spChg chg="del">
          <ac:chgData name="Guest User" userId="S::urn:spo:anon#87742258f6cb721daf2403534a0ee07767a609e48a7c159e50b7e448b438cb8e::" providerId="AD" clId="Web-{B16E2A6D-A39A-82DD-C073-9E3917CBFD2A}" dt="2024-07-10T08:55:17.842" v="345"/>
          <ac:spMkLst>
            <pc:docMk/>
            <pc:sldMk cId="2028851379" sldId="2147481991"/>
            <ac:spMk id="27" creationId="{18C3F05D-289E-0426-F388-AC2A7DB8B1CC}"/>
          </ac:spMkLst>
        </pc:spChg>
        <pc:spChg chg="del">
          <ac:chgData name="Guest User" userId="S::urn:spo:anon#87742258f6cb721daf2403534a0ee07767a609e48a7c159e50b7e448b438cb8e::" providerId="AD" clId="Web-{B16E2A6D-A39A-82DD-C073-9E3917CBFD2A}" dt="2024-07-10T08:53:38.293" v="327"/>
          <ac:spMkLst>
            <pc:docMk/>
            <pc:sldMk cId="2028851379" sldId="2147481991"/>
            <ac:spMk id="28" creationId="{8D7C19F3-4F70-D344-7DEB-007275545513}"/>
          </ac:spMkLst>
        </pc:spChg>
        <pc:spChg chg="del">
          <ac:chgData name="Guest User" userId="S::urn:spo:anon#87742258f6cb721daf2403534a0ee07767a609e48a7c159e50b7e448b438cb8e::" providerId="AD" clId="Web-{B16E2A6D-A39A-82DD-C073-9E3917CBFD2A}" dt="2024-07-10T09:07:06.467" v="478"/>
          <ac:spMkLst>
            <pc:docMk/>
            <pc:sldMk cId="2028851379" sldId="2147481991"/>
            <ac:spMk id="29" creationId="{C49261B2-1FDA-0174-FB45-C7C217215B7E}"/>
          </ac:spMkLst>
        </pc:spChg>
        <pc:spChg chg="del mod">
          <ac:chgData name="Guest User" userId="S::urn:spo:anon#87742258f6cb721daf2403534a0ee07767a609e48a7c159e50b7e448b438cb8e::" providerId="AD" clId="Web-{B16E2A6D-A39A-82DD-C073-9E3917CBFD2A}" dt="2024-07-10T09:07:06.467" v="477"/>
          <ac:spMkLst>
            <pc:docMk/>
            <pc:sldMk cId="2028851379" sldId="2147481991"/>
            <ac:spMk id="30" creationId="{6294DADE-D36F-758B-77B7-DE2AD84937F2}"/>
          </ac:spMkLst>
        </pc:spChg>
        <pc:spChg chg="del mod">
          <ac:chgData name="Guest User" userId="S::urn:spo:anon#87742258f6cb721daf2403534a0ee07767a609e48a7c159e50b7e448b438cb8e::" providerId="AD" clId="Web-{B16E2A6D-A39A-82DD-C073-9E3917CBFD2A}" dt="2024-07-10T09:07:06.451" v="476"/>
          <ac:spMkLst>
            <pc:docMk/>
            <pc:sldMk cId="2028851379" sldId="2147481991"/>
            <ac:spMk id="31" creationId="{5A472AAD-EC76-EDFC-7963-92159E867397}"/>
          </ac:spMkLst>
        </pc:spChg>
        <pc:spChg chg="del mod">
          <ac:chgData name="Guest User" userId="S::urn:spo:anon#87742258f6cb721daf2403534a0ee07767a609e48a7c159e50b7e448b438cb8e::" providerId="AD" clId="Web-{B16E2A6D-A39A-82DD-C073-9E3917CBFD2A}" dt="2024-07-10T08:53:27.964" v="322"/>
          <ac:spMkLst>
            <pc:docMk/>
            <pc:sldMk cId="2028851379" sldId="2147481991"/>
            <ac:spMk id="32" creationId="{1A4BA93A-EF7A-1A5F-40C0-A2941D63447D}"/>
          </ac:spMkLst>
        </pc:spChg>
        <pc:spChg chg="del">
          <ac:chgData name="Guest User" userId="S::urn:spo:anon#87742258f6cb721daf2403534a0ee07767a609e48a7c159e50b7e448b438cb8e::" providerId="AD" clId="Web-{B16E2A6D-A39A-82DD-C073-9E3917CBFD2A}" dt="2024-07-10T08:53:27.964" v="321"/>
          <ac:spMkLst>
            <pc:docMk/>
            <pc:sldMk cId="2028851379" sldId="2147481991"/>
            <ac:spMk id="33" creationId="{64EA0C3F-8AD1-C8E0-19F2-807D0D7F1B62}"/>
          </ac:spMkLst>
        </pc:spChg>
        <pc:spChg chg="del">
          <ac:chgData name="Guest User" userId="S::urn:spo:anon#87742258f6cb721daf2403534a0ee07767a609e48a7c159e50b7e448b438cb8e::" providerId="AD" clId="Web-{B16E2A6D-A39A-82DD-C073-9E3917CBFD2A}" dt="2024-07-10T08:53:27.964" v="320"/>
          <ac:spMkLst>
            <pc:docMk/>
            <pc:sldMk cId="2028851379" sldId="2147481991"/>
            <ac:spMk id="34" creationId="{A12092DB-2364-3261-F8AE-682092C6348B}"/>
          </ac:spMkLst>
        </pc:spChg>
        <pc:spChg chg="del">
          <ac:chgData name="Guest User" userId="S::urn:spo:anon#87742258f6cb721daf2403534a0ee07767a609e48a7c159e50b7e448b438cb8e::" providerId="AD" clId="Web-{B16E2A6D-A39A-82DD-C073-9E3917CBFD2A}" dt="2024-07-10T08:53:38.293" v="326"/>
          <ac:spMkLst>
            <pc:docMk/>
            <pc:sldMk cId="2028851379" sldId="2147481991"/>
            <ac:spMk id="35" creationId="{863C3ABE-57C1-9C1E-5769-FE171E695010}"/>
          </ac:spMkLst>
        </pc:spChg>
        <pc:spChg chg="del">
          <ac:chgData name="Guest User" userId="S::urn:spo:anon#87742258f6cb721daf2403534a0ee07767a609e48a7c159e50b7e448b438cb8e::" providerId="AD" clId="Web-{B16E2A6D-A39A-82DD-C073-9E3917CBFD2A}" dt="2024-07-10T08:53:31.855" v="324"/>
          <ac:spMkLst>
            <pc:docMk/>
            <pc:sldMk cId="2028851379" sldId="2147481991"/>
            <ac:spMk id="36" creationId="{994F1CF9-D6A5-0A6F-5729-45961224154D}"/>
          </ac:spMkLst>
        </pc:spChg>
        <pc:spChg chg="del">
          <ac:chgData name="Guest User" userId="S::urn:spo:anon#87742258f6cb721daf2403534a0ee07767a609e48a7c159e50b7e448b438cb8e::" providerId="AD" clId="Web-{B16E2A6D-A39A-82DD-C073-9E3917CBFD2A}" dt="2024-07-10T08:53:31.855" v="323"/>
          <ac:spMkLst>
            <pc:docMk/>
            <pc:sldMk cId="2028851379" sldId="2147481991"/>
            <ac:spMk id="38" creationId="{47074E78-AAE5-1325-375B-B4A226F19C67}"/>
          </ac:spMkLst>
        </pc:spChg>
        <pc:spChg chg="del">
          <ac:chgData name="Guest User" userId="S::urn:spo:anon#87742258f6cb721daf2403534a0ee07767a609e48a7c159e50b7e448b438cb8e::" providerId="AD" clId="Web-{B16E2A6D-A39A-82DD-C073-9E3917CBFD2A}" dt="2024-07-10T08:53:38.293" v="325"/>
          <ac:spMkLst>
            <pc:docMk/>
            <pc:sldMk cId="2028851379" sldId="2147481991"/>
            <ac:spMk id="39" creationId="{66FFCD85-AA87-6A33-1B05-E3004E915E26}"/>
          </ac:spMkLst>
        </pc:spChg>
        <pc:grpChg chg="mod">
          <ac:chgData name="Guest User" userId="S::urn:spo:anon#87742258f6cb721daf2403534a0ee07767a609e48a7c159e50b7e448b438cb8e::" providerId="AD" clId="Web-{B16E2A6D-A39A-82DD-C073-9E3917CBFD2A}" dt="2024-07-10T08:58:20.143" v="366" actId="1076"/>
          <ac:grpSpMkLst>
            <pc:docMk/>
            <pc:sldMk cId="2028851379" sldId="2147481991"/>
            <ac:grpSpMk id="2" creationId="{C7D38E5A-4E18-9238-5894-5D011F04249D}"/>
          </ac:grpSpMkLst>
        </pc:grpChg>
      </pc:sldChg>
      <pc:sldChg chg="modSp">
        <pc:chgData name="Guest User" userId="S::urn:spo:anon#87742258f6cb721daf2403534a0ee07767a609e48a7c159e50b7e448b438cb8e::" providerId="AD" clId="Web-{B16E2A6D-A39A-82DD-C073-9E3917CBFD2A}" dt="2024-07-10T09:54:19.219" v="742" actId="20577"/>
        <pc:sldMkLst>
          <pc:docMk/>
          <pc:sldMk cId="360914050" sldId="2147481992"/>
        </pc:sldMkLst>
        <pc:spChg chg="mod">
          <ac:chgData name="Guest User" userId="S::urn:spo:anon#87742258f6cb721daf2403534a0ee07767a609e48a7c159e50b7e448b438cb8e::" providerId="AD" clId="Web-{B16E2A6D-A39A-82DD-C073-9E3917CBFD2A}" dt="2024-07-10T09:54:19.219" v="742" actId="20577"/>
          <ac:spMkLst>
            <pc:docMk/>
            <pc:sldMk cId="360914050" sldId="2147481992"/>
            <ac:spMk id="5" creationId="{D73C3D1F-F5B8-6799-E53D-5F32A4538DD1}"/>
          </ac:spMkLst>
        </pc:spChg>
      </pc:sldChg>
      <pc:sldChg chg="delSp modSp">
        <pc:chgData name="Guest User" userId="S::urn:spo:anon#87742258f6cb721daf2403534a0ee07767a609e48a7c159e50b7e448b438cb8e::" providerId="AD" clId="Web-{B16E2A6D-A39A-82DD-C073-9E3917CBFD2A}" dt="2024-07-10T09:25:03.038" v="540"/>
        <pc:sldMkLst>
          <pc:docMk/>
          <pc:sldMk cId="2902223983" sldId="2147482028"/>
        </pc:sldMkLst>
        <pc:spChg chg="del mod">
          <ac:chgData name="Guest User" userId="S::urn:spo:anon#87742258f6cb721daf2403534a0ee07767a609e48a7c159e50b7e448b438cb8e::" providerId="AD" clId="Web-{B16E2A6D-A39A-82DD-C073-9E3917CBFD2A}" dt="2024-07-10T09:25:03.038" v="540"/>
          <ac:spMkLst>
            <pc:docMk/>
            <pc:sldMk cId="2902223983" sldId="2147482028"/>
            <ac:spMk id="48" creationId="{9EB909E6-55F9-AEB9-32A5-13EFDF7264A7}"/>
          </ac:spMkLst>
        </pc:spChg>
        <pc:spChg chg="del">
          <ac:chgData name="Guest User" userId="S::urn:spo:anon#87742258f6cb721daf2403534a0ee07767a609e48a7c159e50b7e448b438cb8e::" providerId="AD" clId="Web-{B16E2A6D-A39A-82DD-C073-9E3917CBFD2A}" dt="2024-07-10T09:25:03.038" v="539"/>
          <ac:spMkLst>
            <pc:docMk/>
            <pc:sldMk cId="2902223983" sldId="2147482028"/>
            <ac:spMk id="49" creationId="{608DD518-A2D2-D282-3F42-37CB9E6FFE6F}"/>
          </ac:spMkLst>
        </pc:spChg>
        <pc:spChg chg="del">
          <ac:chgData name="Guest User" userId="S::urn:spo:anon#87742258f6cb721daf2403534a0ee07767a609e48a7c159e50b7e448b438cb8e::" providerId="AD" clId="Web-{B16E2A6D-A39A-82DD-C073-9E3917CBFD2A}" dt="2024-07-10T09:25:03.038" v="538"/>
          <ac:spMkLst>
            <pc:docMk/>
            <pc:sldMk cId="2902223983" sldId="2147482028"/>
            <ac:spMk id="50" creationId="{839852B4-B669-4B42-8B23-49802822C9B8}"/>
          </ac:spMkLst>
        </pc:spChg>
      </pc:sldChg>
      <pc:sldChg chg="modSp add replId">
        <pc:chgData name="Guest User" userId="S::urn:spo:anon#87742258f6cb721daf2403534a0ee07767a609e48a7c159e50b7e448b438cb8e::" providerId="AD" clId="Web-{B16E2A6D-A39A-82DD-C073-9E3917CBFD2A}" dt="2024-07-10T09:54:30.062" v="747" actId="20577"/>
        <pc:sldMkLst>
          <pc:docMk/>
          <pc:sldMk cId="3690898453" sldId="2147482044"/>
        </pc:sldMkLst>
        <pc:spChg chg="mod">
          <ac:chgData name="Guest User" userId="S::urn:spo:anon#87742258f6cb721daf2403534a0ee07767a609e48a7c159e50b7e448b438cb8e::" providerId="AD" clId="Web-{B16E2A6D-A39A-82DD-C073-9E3917CBFD2A}" dt="2024-07-10T09:54:30.062" v="747" actId="20577"/>
          <ac:spMkLst>
            <pc:docMk/>
            <pc:sldMk cId="3690898453" sldId="2147482044"/>
            <ac:spMk id="5" creationId="{D73C3D1F-F5B8-6799-E53D-5F32A4538DD1}"/>
          </ac:spMkLst>
        </pc:spChg>
      </pc:sldChg>
      <pc:sldChg chg="addSp delSp modSp add">
        <pc:chgData name="Guest User" userId="S::urn:spo:anon#87742258f6cb721daf2403534a0ee07767a609e48a7c159e50b7e448b438cb8e::" providerId="AD" clId="Web-{B16E2A6D-A39A-82DD-C073-9E3917CBFD2A}" dt="2024-07-10T10:45:51.674" v="900" actId="20577"/>
        <pc:sldMkLst>
          <pc:docMk/>
          <pc:sldMk cId="171851186" sldId="2147482256"/>
        </pc:sldMkLst>
        <pc:spChg chg="add">
          <ac:chgData name="Guest User" userId="S::urn:spo:anon#87742258f6cb721daf2403534a0ee07767a609e48a7c159e50b7e448b438cb8e::" providerId="AD" clId="Web-{B16E2A6D-A39A-82DD-C073-9E3917CBFD2A}" dt="2024-07-10T10:19:57.040" v="806"/>
          <ac:spMkLst>
            <pc:docMk/>
            <pc:sldMk cId="171851186" sldId="2147482256"/>
            <ac:spMk id="3" creationId="{FFA4825B-DA0E-E47D-0874-E33F89D92B70}"/>
          </ac:spMkLst>
        </pc:spChg>
        <pc:spChg chg="add del mod">
          <ac:chgData name="Guest User" userId="S::urn:spo:anon#87742258f6cb721daf2403534a0ee07767a609e48a7c159e50b7e448b438cb8e::" providerId="AD" clId="Web-{B16E2A6D-A39A-82DD-C073-9E3917CBFD2A}" dt="2024-07-10T10:45:51.674" v="900" actId="20577"/>
          <ac:spMkLst>
            <pc:docMk/>
            <pc:sldMk cId="171851186" sldId="2147482256"/>
            <ac:spMk id="5" creationId="{2890C0BD-AB2D-57A6-89F0-E0A6DAF0E098}"/>
          </ac:spMkLst>
        </pc:spChg>
        <pc:spChg chg="del">
          <ac:chgData name="Guest User" userId="S::urn:spo:anon#87742258f6cb721daf2403534a0ee07767a609e48a7c159e50b7e448b438cb8e::" providerId="AD" clId="Web-{B16E2A6D-A39A-82DD-C073-9E3917CBFD2A}" dt="2024-07-10T10:19:32.587" v="792"/>
          <ac:spMkLst>
            <pc:docMk/>
            <pc:sldMk cId="171851186" sldId="2147482256"/>
            <ac:spMk id="9" creationId="{26AA8C10-8964-AF79-C07E-3934455F6BCF}"/>
          </ac:spMkLst>
        </pc:spChg>
        <pc:spChg chg="del">
          <ac:chgData name="Guest User" userId="S::urn:spo:anon#87742258f6cb721daf2403534a0ee07767a609e48a7c159e50b7e448b438cb8e::" providerId="AD" clId="Web-{B16E2A6D-A39A-82DD-C073-9E3917CBFD2A}" dt="2024-07-10T10:19:32.587" v="795"/>
          <ac:spMkLst>
            <pc:docMk/>
            <pc:sldMk cId="171851186" sldId="2147482256"/>
            <ac:spMk id="11" creationId="{EEDB6A67-B913-0183-A433-20A55EC57291}"/>
          </ac:spMkLst>
        </pc:spChg>
        <pc:spChg chg="del">
          <ac:chgData name="Guest User" userId="S::urn:spo:anon#87742258f6cb721daf2403534a0ee07767a609e48a7c159e50b7e448b438cb8e::" providerId="AD" clId="Web-{B16E2A6D-A39A-82DD-C073-9E3917CBFD2A}" dt="2024-07-10T10:19:32.587" v="794"/>
          <ac:spMkLst>
            <pc:docMk/>
            <pc:sldMk cId="171851186" sldId="2147482256"/>
            <ac:spMk id="12" creationId="{AA7F91E9-7816-FB79-4FB4-F5038234FC80}"/>
          </ac:spMkLst>
        </pc:spChg>
        <pc:spChg chg="add">
          <ac:chgData name="Guest User" userId="S::urn:spo:anon#87742258f6cb721daf2403534a0ee07767a609e48a7c159e50b7e448b438cb8e::" providerId="AD" clId="Web-{B16E2A6D-A39A-82DD-C073-9E3917CBFD2A}" dt="2024-07-10T10:19:57.040" v="806"/>
          <ac:spMkLst>
            <pc:docMk/>
            <pc:sldMk cId="171851186" sldId="2147482256"/>
            <ac:spMk id="17" creationId="{CCC33580-AD25-6F86-C24A-F6461454D7D0}"/>
          </ac:spMkLst>
        </pc:spChg>
        <pc:spChg chg="add">
          <ac:chgData name="Guest User" userId="S::urn:spo:anon#87742258f6cb721daf2403534a0ee07767a609e48a7c159e50b7e448b438cb8e::" providerId="AD" clId="Web-{B16E2A6D-A39A-82DD-C073-9E3917CBFD2A}" dt="2024-07-10T10:19:57.040" v="806"/>
          <ac:spMkLst>
            <pc:docMk/>
            <pc:sldMk cId="171851186" sldId="2147482256"/>
            <ac:spMk id="47" creationId="{BE2D5C5D-4E72-A62A-AFDD-42FB40078124}"/>
          </ac:spMkLst>
        </pc:spChg>
        <pc:spChg chg="add">
          <ac:chgData name="Guest User" userId="S::urn:spo:anon#87742258f6cb721daf2403534a0ee07767a609e48a7c159e50b7e448b438cb8e::" providerId="AD" clId="Web-{B16E2A6D-A39A-82DD-C073-9E3917CBFD2A}" dt="2024-07-10T10:19:57.040" v="806"/>
          <ac:spMkLst>
            <pc:docMk/>
            <pc:sldMk cId="171851186" sldId="2147482256"/>
            <ac:spMk id="49" creationId="{AF2CCCEE-F2E1-21CC-8CDA-8AC6D58C8905}"/>
          </ac:spMkLst>
        </pc:spChg>
        <pc:spChg chg="mod">
          <ac:chgData name="Guest User" userId="S::urn:spo:anon#87742258f6cb721daf2403534a0ee07767a609e48a7c159e50b7e448b438cb8e::" providerId="AD" clId="Web-{B16E2A6D-A39A-82DD-C073-9E3917CBFD2A}" dt="2024-07-10T10:38:11.155" v="837" actId="1076"/>
          <ac:spMkLst>
            <pc:docMk/>
            <pc:sldMk cId="171851186" sldId="2147482256"/>
            <ac:spMk id="86" creationId="{32CC45B2-50E8-1E44-55AE-3B7FF07FA090}"/>
          </ac:spMkLst>
        </pc:spChg>
        <pc:spChg chg="mod">
          <ac:chgData name="Guest User" userId="S::urn:spo:anon#87742258f6cb721daf2403534a0ee07767a609e48a7c159e50b7e448b438cb8e::" providerId="AD" clId="Web-{B16E2A6D-A39A-82DD-C073-9E3917CBFD2A}" dt="2024-07-10T10:35:49.920" v="823" actId="1076"/>
          <ac:spMkLst>
            <pc:docMk/>
            <pc:sldMk cId="171851186" sldId="2147482256"/>
            <ac:spMk id="90" creationId="{BEDE4F20-D62E-38DA-25E2-1AD67F62FBF2}"/>
          </ac:spMkLst>
        </pc:spChg>
        <pc:spChg chg="mod">
          <ac:chgData name="Guest User" userId="S::urn:spo:anon#87742258f6cb721daf2403534a0ee07767a609e48a7c159e50b7e448b438cb8e::" providerId="AD" clId="Web-{B16E2A6D-A39A-82DD-C073-9E3917CBFD2A}" dt="2024-07-10T10:44:01.189" v="888" actId="14100"/>
          <ac:spMkLst>
            <pc:docMk/>
            <pc:sldMk cId="171851186" sldId="2147482256"/>
            <ac:spMk id="97" creationId="{B56E2584-E2C4-5B24-EE46-D1515A6299B3}"/>
          </ac:spMkLst>
        </pc:spChg>
        <pc:spChg chg="del">
          <ac:chgData name="Guest User" userId="S::urn:spo:anon#87742258f6cb721daf2403534a0ee07767a609e48a7c159e50b7e448b438cb8e::" providerId="AD" clId="Web-{B16E2A6D-A39A-82DD-C073-9E3917CBFD2A}" dt="2024-07-10T10:43:52.673" v="885"/>
          <ac:spMkLst>
            <pc:docMk/>
            <pc:sldMk cId="171851186" sldId="2147482256"/>
            <ac:spMk id="116" creationId="{B1299929-FD4A-4ECF-4B11-ADC191D88688}"/>
          </ac:spMkLst>
        </pc:spChg>
        <pc:spChg chg="del">
          <ac:chgData name="Guest User" userId="S::urn:spo:anon#87742258f6cb721daf2403534a0ee07767a609e48a7c159e50b7e448b438cb8e::" providerId="AD" clId="Web-{B16E2A6D-A39A-82DD-C073-9E3917CBFD2A}" dt="2024-07-10T10:19:32.587" v="789"/>
          <ac:spMkLst>
            <pc:docMk/>
            <pc:sldMk cId="171851186" sldId="2147482256"/>
            <ac:spMk id="247" creationId="{7F3D93E8-8C02-479D-3FF8-4C5B99B42446}"/>
          </ac:spMkLst>
        </pc:spChg>
        <pc:grpChg chg="mod">
          <ac:chgData name="Guest User" userId="S::urn:spo:anon#87742258f6cb721daf2403534a0ee07767a609e48a7c159e50b7e448b438cb8e::" providerId="AD" clId="Web-{B16E2A6D-A39A-82DD-C073-9E3917CBFD2A}" dt="2024-07-10T10:38:05.968" v="836" actId="1076"/>
          <ac:grpSpMkLst>
            <pc:docMk/>
            <pc:sldMk cId="171851186" sldId="2147482256"/>
            <ac:grpSpMk id="88" creationId="{EC644F36-F28D-25E0-3754-E6872E8E6B3B}"/>
          </ac:grpSpMkLst>
        </pc:grpChg>
        <pc:grpChg chg="mod">
          <ac:chgData name="Guest User" userId="S::urn:spo:anon#87742258f6cb721daf2403534a0ee07767a609e48a7c159e50b7e448b438cb8e::" providerId="AD" clId="Web-{B16E2A6D-A39A-82DD-C073-9E3917CBFD2A}" dt="2024-07-10T10:44:14.970" v="892" actId="14100"/>
          <ac:grpSpMkLst>
            <pc:docMk/>
            <pc:sldMk cId="171851186" sldId="2147482256"/>
            <ac:grpSpMk id="189" creationId="{6B0E482E-A90B-EC5A-A202-55309ED790A5}"/>
          </ac:grpSpMkLst>
        </pc:grpChg>
        <pc:grpChg chg="del">
          <ac:chgData name="Guest User" userId="S::urn:spo:anon#87742258f6cb721daf2403534a0ee07767a609e48a7c159e50b7e448b438cb8e::" providerId="AD" clId="Web-{B16E2A6D-A39A-82DD-C073-9E3917CBFD2A}" dt="2024-07-10T10:43:50.235" v="884"/>
          <ac:grpSpMkLst>
            <pc:docMk/>
            <pc:sldMk cId="171851186" sldId="2147482256"/>
            <ac:grpSpMk id="190" creationId="{3C6968CB-C092-3CDB-4780-643C049BD7C4}"/>
          </ac:grpSpMkLst>
        </pc:grpChg>
        <pc:grpChg chg="add del">
          <ac:chgData name="Guest User" userId="S::urn:spo:anon#87742258f6cb721daf2403534a0ee07767a609e48a7c159e50b7e448b438cb8e::" providerId="AD" clId="Web-{B16E2A6D-A39A-82DD-C073-9E3917CBFD2A}" dt="2024-07-10T10:40:36.516" v="864"/>
          <ac:grpSpMkLst>
            <pc:docMk/>
            <pc:sldMk cId="171851186" sldId="2147482256"/>
            <ac:grpSpMk id="195" creationId="{CCEEF954-0918-25DF-567A-F4FFFCF48EF6}"/>
          </ac:grpSpMkLst>
        </pc:grpChg>
        <pc:grpChg chg="add del">
          <ac:chgData name="Guest User" userId="S::urn:spo:anon#87742258f6cb721daf2403534a0ee07767a609e48a7c159e50b7e448b438cb8e::" providerId="AD" clId="Web-{B16E2A6D-A39A-82DD-C073-9E3917CBFD2A}" dt="2024-07-10T10:43:37.063" v="883"/>
          <ac:grpSpMkLst>
            <pc:docMk/>
            <pc:sldMk cId="171851186" sldId="2147482256"/>
            <ac:grpSpMk id="1097" creationId="{FE9CAAA6-3CF8-AC10-EAE3-B7466816D0F9}"/>
          </ac:grpSpMkLst>
        </pc:grpChg>
        <pc:picChg chg="del">
          <ac:chgData name="Guest User" userId="S::urn:spo:anon#87742258f6cb721daf2403534a0ee07767a609e48a7c159e50b7e448b438cb8e::" providerId="AD" clId="Web-{B16E2A6D-A39A-82DD-C073-9E3917CBFD2A}" dt="2024-07-10T10:19:32.587" v="793"/>
          <ac:picMkLst>
            <pc:docMk/>
            <pc:sldMk cId="171851186" sldId="2147482256"/>
            <ac:picMk id="7" creationId="{DE9BF7BB-1BEA-A6D3-5D9A-C35CFB47856D}"/>
          </ac:picMkLst>
        </pc:picChg>
        <pc:picChg chg="add">
          <ac:chgData name="Guest User" userId="S::urn:spo:anon#87742258f6cb721daf2403534a0ee07767a609e48a7c159e50b7e448b438cb8e::" providerId="AD" clId="Web-{B16E2A6D-A39A-82DD-C073-9E3917CBFD2A}" dt="2024-07-10T10:19:57.040" v="806"/>
          <ac:picMkLst>
            <pc:docMk/>
            <pc:sldMk cId="171851186" sldId="2147482256"/>
            <ac:picMk id="20" creationId="{77001ADA-5122-2D02-CBB7-7C742C80A4F0}"/>
          </ac:picMkLst>
        </pc:picChg>
        <pc:picChg chg="add">
          <ac:chgData name="Guest User" userId="S::urn:spo:anon#87742258f6cb721daf2403534a0ee07767a609e48a7c159e50b7e448b438cb8e::" providerId="AD" clId="Web-{B16E2A6D-A39A-82DD-C073-9E3917CBFD2A}" dt="2024-07-10T10:19:57.040" v="806"/>
          <ac:picMkLst>
            <pc:docMk/>
            <pc:sldMk cId="171851186" sldId="2147482256"/>
            <ac:picMk id="29" creationId="{6C3DCC1C-9B42-B1CA-8CEB-B4B2E0068979}"/>
          </ac:picMkLst>
        </pc:picChg>
        <pc:picChg chg="add">
          <ac:chgData name="Guest User" userId="S::urn:spo:anon#87742258f6cb721daf2403534a0ee07767a609e48a7c159e50b7e448b438cb8e::" providerId="AD" clId="Web-{B16E2A6D-A39A-82DD-C073-9E3917CBFD2A}" dt="2024-07-10T10:19:57.040" v="806"/>
          <ac:picMkLst>
            <pc:docMk/>
            <pc:sldMk cId="171851186" sldId="2147482256"/>
            <ac:picMk id="50" creationId="{C9A905A1-82F1-BCE1-F293-A633E5CEA8F6}"/>
          </ac:picMkLst>
        </pc:picChg>
        <pc:picChg chg="add">
          <ac:chgData name="Guest User" userId="S::urn:spo:anon#87742258f6cb721daf2403534a0ee07767a609e48a7c159e50b7e448b438cb8e::" providerId="AD" clId="Web-{B16E2A6D-A39A-82DD-C073-9E3917CBFD2A}" dt="2024-07-10T10:19:57.040" v="806"/>
          <ac:picMkLst>
            <pc:docMk/>
            <pc:sldMk cId="171851186" sldId="2147482256"/>
            <ac:picMk id="53" creationId="{67B205C8-54AC-7BDF-CF43-73B1DDD0C261}"/>
          </ac:picMkLst>
        </pc:picChg>
        <pc:picChg chg="add">
          <ac:chgData name="Guest User" userId="S::urn:spo:anon#87742258f6cb721daf2403534a0ee07767a609e48a7c159e50b7e448b438cb8e::" providerId="AD" clId="Web-{B16E2A6D-A39A-82DD-C073-9E3917CBFD2A}" dt="2024-07-10T10:19:57.040" v="806"/>
          <ac:picMkLst>
            <pc:docMk/>
            <pc:sldMk cId="171851186" sldId="2147482256"/>
            <ac:picMk id="54" creationId="{C1367CFE-B584-EE1F-13B0-93BC9C4EC86E}"/>
          </ac:picMkLst>
        </pc:picChg>
        <pc:picChg chg="add mod">
          <ac:chgData name="Guest User" userId="S::urn:spo:anon#87742258f6cb721daf2403534a0ee07767a609e48a7c159e50b7e448b438cb8e::" providerId="AD" clId="Web-{B16E2A6D-A39A-82DD-C073-9E3917CBFD2A}" dt="2024-07-10T10:22:34.025" v="813" actId="1076"/>
          <ac:picMkLst>
            <pc:docMk/>
            <pc:sldMk cId="171851186" sldId="2147482256"/>
            <ac:picMk id="67" creationId="{56A65CFD-5299-5BF5-F02C-E286D4A600E1}"/>
          </ac:picMkLst>
        </pc:picChg>
        <pc:picChg chg="add mod">
          <ac:chgData name="Guest User" userId="S::urn:spo:anon#87742258f6cb721daf2403534a0ee07767a609e48a7c159e50b7e448b438cb8e::" providerId="AD" clId="Web-{B16E2A6D-A39A-82DD-C073-9E3917CBFD2A}" dt="2024-07-10T10:37:44.936" v="832" actId="1076"/>
          <ac:picMkLst>
            <pc:docMk/>
            <pc:sldMk cId="171851186" sldId="2147482256"/>
            <ac:picMk id="69" creationId="{3417BFD4-56B1-4875-2F9A-921B171CDF89}"/>
          </ac:picMkLst>
        </pc:picChg>
        <pc:picChg chg="mod">
          <ac:chgData name="Guest User" userId="S::urn:spo:anon#87742258f6cb721daf2403534a0ee07767a609e48a7c159e50b7e448b438cb8e::" providerId="AD" clId="Web-{B16E2A6D-A39A-82DD-C073-9E3917CBFD2A}" dt="2024-07-10T10:38:18.640" v="839" actId="1076"/>
          <ac:picMkLst>
            <pc:docMk/>
            <pc:sldMk cId="171851186" sldId="2147482256"/>
            <ac:picMk id="84" creationId="{9928C06F-8BC4-7EDD-F30E-F852F8283252}"/>
          </ac:picMkLst>
        </pc:picChg>
        <pc:picChg chg="mod">
          <ac:chgData name="Guest User" userId="S::urn:spo:anon#87742258f6cb721daf2403534a0ee07767a609e48a7c159e50b7e448b438cb8e::" providerId="AD" clId="Web-{B16E2A6D-A39A-82DD-C073-9E3917CBFD2A}" dt="2024-07-10T10:35:29.561" v="817" actId="1076"/>
          <ac:picMkLst>
            <pc:docMk/>
            <pc:sldMk cId="171851186" sldId="2147482256"/>
            <ac:picMk id="89" creationId="{278F8AB2-FDD1-104B-F581-E946D97EFE39}"/>
          </ac:picMkLst>
        </pc:picChg>
        <pc:picChg chg="mod">
          <ac:chgData name="Guest User" userId="S::urn:spo:anon#87742258f6cb721daf2403534a0ee07767a609e48a7c159e50b7e448b438cb8e::" providerId="AD" clId="Web-{B16E2A6D-A39A-82DD-C073-9E3917CBFD2A}" dt="2024-07-10T10:44:22.564" v="894" actId="14100"/>
          <ac:picMkLst>
            <pc:docMk/>
            <pc:sldMk cId="171851186" sldId="2147482256"/>
            <ac:picMk id="111" creationId="{E566139E-A720-B192-2FB6-5D0370AC46FE}"/>
          </ac:picMkLst>
        </pc:picChg>
        <pc:picChg chg="del">
          <ac:chgData name="Guest User" userId="S::urn:spo:anon#87742258f6cb721daf2403534a0ee07767a609e48a7c159e50b7e448b438cb8e::" providerId="AD" clId="Web-{B16E2A6D-A39A-82DD-C073-9E3917CBFD2A}" dt="2024-07-10T10:19:32.587" v="791"/>
          <ac:picMkLst>
            <pc:docMk/>
            <pc:sldMk cId="171851186" sldId="2147482256"/>
            <ac:picMk id="238" creationId="{FA7D0DEF-2C06-CBE8-A317-48C2CE6563BE}"/>
          </ac:picMkLst>
        </pc:picChg>
        <pc:picChg chg="del">
          <ac:chgData name="Guest User" userId="S::urn:spo:anon#87742258f6cb721daf2403534a0ee07767a609e48a7c159e50b7e448b438cb8e::" providerId="AD" clId="Web-{B16E2A6D-A39A-82DD-C073-9E3917CBFD2A}" dt="2024-07-10T10:19:32.587" v="790"/>
          <ac:picMkLst>
            <pc:docMk/>
            <pc:sldMk cId="171851186" sldId="2147482256"/>
            <ac:picMk id="240" creationId="{9BD94A91-4A76-49F9-4FDC-DE84D03BCA37}"/>
          </ac:picMkLst>
        </pc:picChg>
        <pc:cxnChg chg="add">
          <ac:chgData name="Guest User" userId="S::urn:spo:anon#87742258f6cb721daf2403534a0ee07767a609e48a7c159e50b7e448b438cb8e::" providerId="AD" clId="Web-{B16E2A6D-A39A-82DD-C073-9E3917CBFD2A}" dt="2024-07-10T10:19:57.040" v="806"/>
          <ac:cxnSpMkLst>
            <pc:docMk/>
            <pc:sldMk cId="171851186" sldId="2147482256"/>
            <ac:cxnSpMk id="64" creationId="{3713FBF5-8203-78DF-E028-7171552D298C}"/>
          </ac:cxnSpMkLst>
        </pc:cxnChg>
        <pc:cxnChg chg="add mod">
          <ac:chgData name="Guest User" userId="S::urn:spo:anon#87742258f6cb721daf2403534a0ee07767a609e48a7c159e50b7e448b438cb8e::" providerId="AD" clId="Web-{B16E2A6D-A39A-82DD-C073-9E3917CBFD2A}" dt="2024-07-10T10:37:42.280" v="831" actId="14100"/>
          <ac:cxnSpMkLst>
            <pc:docMk/>
            <pc:sldMk cId="171851186" sldId="2147482256"/>
            <ac:cxnSpMk id="72" creationId="{6EF4E0DD-F770-7B88-4AC8-58D98D690A62}"/>
          </ac:cxnSpMkLst>
        </pc:cxnChg>
        <pc:cxnChg chg="mod">
          <ac:chgData name="Guest User" userId="S::urn:spo:anon#87742258f6cb721daf2403534a0ee07767a609e48a7c159e50b7e448b438cb8e::" providerId="AD" clId="Web-{B16E2A6D-A39A-82DD-C073-9E3917CBFD2A}" dt="2024-07-10T10:38:14.343" v="838" actId="1076"/>
          <ac:cxnSpMkLst>
            <pc:docMk/>
            <pc:sldMk cId="171851186" sldId="2147482256"/>
            <ac:cxnSpMk id="85" creationId="{B63FC330-6657-D4C7-1D0A-8097187C5C4F}"/>
          </ac:cxnSpMkLst>
        </pc:cxnChg>
        <pc:cxnChg chg="mod">
          <ac:chgData name="Guest User" userId="S::urn:spo:anon#87742258f6cb721daf2403534a0ee07767a609e48a7c159e50b7e448b438cb8e::" providerId="AD" clId="Web-{B16E2A6D-A39A-82DD-C073-9E3917CBFD2A}" dt="2024-07-10T10:38:03.624" v="835" actId="1076"/>
          <ac:cxnSpMkLst>
            <pc:docMk/>
            <pc:sldMk cId="171851186" sldId="2147482256"/>
            <ac:cxnSpMk id="87" creationId="{7F9DB2B3-ADF5-E49C-8E3A-CF6F8779926A}"/>
          </ac:cxnSpMkLst>
        </pc:cxnChg>
        <pc:cxnChg chg="add del mod">
          <ac:chgData name="Guest User" userId="S::urn:spo:anon#87742258f6cb721daf2403534a0ee07767a609e48a7c159e50b7e448b438cb8e::" providerId="AD" clId="Web-{B16E2A6D-A39A-82DD-C073-9E3917CBFD2A}" dt="2024-07-10T10:38:31.359" v="843"/>
          <ac:cxnSpMkLst>
            <pc:docMk/>
            <pc:sldMk cId="171851186" sldId="2147482256"/>
            <ac:cxnSpMk id="91" creationId="{E5EED95C-6BB6-CDBB-0B08-1FACCE968111}"/>
          </ac:cxnSpMkLst>
        </pc:cxnChg>
        <pc:cxnChg chg="add del mod">
          <ac:chgData name="Guest User" userId="S::urn:spo:anon#87742258f6cb721daf2403534a0ee07767a609e48a7c159e50b7e448b438cb8e::" providerId="AD" clId="Web-{B16E2A6D-A39A-82DD-C073-9E3917CBFD2A}" dt="2024-07-10T10:38:50.749" v="846"/>
          <ac:cxnSpMkLst>
            <pc:docMk/>
            <pc:sldMk cId="171851186" sldId="2147482256"/>
            <ac:cxnSpMk id="92" creationId="{52E59417-E181-833D-0406-5C0C66A13E21}"/>
          </ac:cxnSpMkLst>
        </pc:cxnChg>
        <pc:cxnChg chg="add del mod">
          <ac:chgData name="Guest User" userId="S::urn:spo:anon#87742258f6cb721daf2403534a0ee07767a609e48a7c159e50b7e448b438cb8e::" providerId="AD" clId="Web-{B16E2A6D-A39A-82DD-C073-9E3917CBFD2A}" dt="2024-07-10T10:39:13.124" v="852"/>
          <ac:cxnSpMkLst>
            <pc:docMk/>
            <pc:sldMk cId="171851186" sldId="2147482256"/>
            <ac:cxnSpMk id="93" creationId="{52E59417-E181-833D-0406-5C0C66A13E21}"/>
          </ac:cxnSpMkLst>
        </pc:cxnChg>
        <pc:cxnChg chg="add mod">
          <ac:chgData name="Guest User" userId="S::urn:spo:anon#87742258f6cb721daf2403534a0ee07767a609e48a7c159e50b7e448b438cb8e::" providerId="AD" clId="Web-{B16E2A6D-A39A-82DD-C073-9E3917CBFD2A}" dt="2024-07-10T10:39:27.406" v="856" actId="1076"/>
          <ac:cxnSpMkLst>
            <pc:docMk/>
            <pc:sldMk cId="171851186" sldId="2147482256"/>
            <ac:cxnSpMk id="94" creationId="{B2C7F3C1-8AF7-36DE-BEB9-0FE90C592573}"/>
          </ac:cxnSpMkLst>
        </pc:cxnChg>
        <pc:cxnChg chg="add del mod">
          <ac:chgData name="Guest User" userId="S::urn:spo:anon#87742258f6cb721daf2403534a0ee07767a609e48a7c159e50b7e448b438cb8e::" providerId="AD" clId="Web-{B16E2A6D-A39A-82DD-C073-9E3917CBFD2A}" dt="2024-07-10T10:41:01.828" v="865"/>
          <ac:cxnSpMkLst>
            <pc:docMk/>
            <pc:sldMk cId="171851186" sldId="2147482256"/>
            <ac:cxnSpMk id="95" creationId="{7E35B083-6FA7-4879-55A2-8250947D63F7}"/>
          </ac:cxnSpMkLst>
        </pc:cxnChg>
        <pc:cxnChg chg="mod">
          <ac:chgData name="Guest User" userId="S::urn:spo:anon#87742258f6cb721daf2403534a0ee07767a609e48a7c159e50b7e448b438cb8e::" providerId="AD" clId="Web-{B16E2A6D-A39A-82DD-C073-9E3917CBFD2A}" dt="2024-07-10T10:44:11.954" v="891" actId="14100"/>
          <ac:cxnSpMkLst>
            <pc:docMk/>
            <pc:sldMk cId="171851186" sldId="2147482256"/>
            <ac:cxnSpMk id="101" creationId="{F69F3B00-5185-50F3-03E0-0788D2C4E8AB}"/>
          </ac:cxnSpMkLst>
        </pc:cxnChg>
        <pc:cxnChg chg="del">
          <ac:chgData name="Guest User" userId="S::urn:spo:anon#87742258f6cb721daf2403534a0ee07767a609e48a7c159e50b7e448b438cb8e::" providerId="AD" clId="Web-{B16E2A6D-A39A-82DD-C073-9E3917CBFD2A}" dt="2024-07-10T10:43:57.751" v="887"/>
          <ac:cxnSpMkLst>
            <pc:docMk/>
            <pc:sldMk cId="171851186" sldId="2147482256"/>
            <ac:cxnSpMk id="105" creationId="{823005F9-5ED3-322E-5556-727B3C0709C7}"/>
          </ac:cxnSpMkLst>
        </pc:cxnChg>
        <pc:cxnChg chg="del">
          <ac:chgData name="Guest User" userId="S::urn:spo:anon#87742258f6cb721daf2403534a0ee07767a609e48a7c159e50b7e448b438cb8e::" providerId="AD" clId="Web-{B16E2A6D-A39A-82DD-C073-9E3917CBFD2A}" dt="2024-07-10T10:43:54.376" v="886"/>
          <ac:cxnSpMkLst>
            <pc:docMk/>
            <pc:sldMk cId="171851186" sldId="2147482256"/>
            <ac:cxnSpMk id="107" creationId="{71B4E24D-775F-4B6E-959D-88DE81BEF03B}"/>
          </ac:cxnSpMkLst>
        </pc:cxnChg>
        <pc:cxnChg chg="add mod">
          <ac:chgData name="Guest User" userId="S::urn:spo:anon#87742258f6cb721daf2403534a0ee07767a609e48a7c159e50b7e448b438cb8e::" providerId="AD" clId="Web-{B16E2A6D-A39A-82DD-C073-9E3917CBFD2A}" dt="2024-07-10T10:42:58.204" v="881"/>
          <ac:cxnSpMkLst>
            <pc:docMk/>
            <pc:sldMk cId="171851186" sldId="2147482256"/>
            <ac:cxnSpMk id="196" creationId="{AFC02850-18E3-A3B7-A200-D10F8663701F}"/>
          </ac:cxnSpMkLst>
        </pc:cxnChg>
        <pc:cxnChg chg="mod">
          <ac:chgData name="Guest User" userId="S::urn:spo:anon#87742258f6cb721daf2403534a0ee07767a609e48a7c159e50b7e448b438cb8e::" providerId="AD" clId="Web-{B16E2A6D-A39A-82DD-C073-9E3917CBFD2A}" dt="2024-07-10T10:43:37.063" v="883"/>
          <ac:cxnSpMkLst>
            <pc:docMk/>
            <pc:sldMk cId="171851186" sldId="2147482256"/>
            <ac:cxnSpMk id="274" creationId="{B320701D-20DE-CE85-6237-2C7A0C4FF329}"/>
          </ac:cxnSpMkLst>
        </pc:cxnChg>
        <pc:cxnChg chg="mod">
          <ac:chgData name="Guest User" userId="S::urn:spo:anon#87742258f6cb721daf2403534a0ee07767a609e48a7c159e50b7e448b438cb8e::" providerId="AD" clId="Web-{B16E2A6D-A39A-82DD-C073-9E3917CBFD2A}" dt="2024-07-10T10:43:37.063" v="883"/>
          <ac:cxnSpMkLst>
            <pc:docMk/>
            <pc:sldMk cId="171851186" sldId="2147482256"/>
            <ac:cxnSpMk id="275" creationId="{FA87D4C7-D9AC-6521-9520-9357D9D90633}"/>
          </ac:cxnSpMkLst>
        </pc:cxnChg>
        <pc:cxnChg chg="mod">
          <ac:chgData name="Guest User" userId="S::urn:spo:anon#87742258f6cb721daf2403534a0ee07767a609e48a7c159e50b7e448b438cb8e::" providerId="AD" clId="Web-{B16E2A6D-A39A-82DD-C073-9E3917CBFD2A}" dt="2024-07-10T10:43:37.063" v="883"/>
          <ac:cxnSpMkLst>
            <pc:docMk/>
            <pc:sldMk cId="171851186" sldId="2147482256"/>
            <ac:cxnSpMk id="276" creationId="{47FB0CE9-B224-9C6A-9E7B-C1571C3F219C}"/>
          </ac:cxnSpMkLst>
        </pc:cxnChg>
        <pc:cxnChg chg="mod">
          <ac:chgData name="Guest User" userId="S::urn:spo:anon#87742258f6cb721daf2403534a0ee07767a609e48a7c159e50b7e448b438cb8e::" providerId="AD" clId="Web-{B16E2A6D-A39A-82DD-C073-9E3917CBFD2A}" dt="2024-07-10T10:40:36.516" v="864"/>
          <ac:cxnSpMkLst>
            <pc:docMk/>
            <pc:sldMk cId="171851186" sldId="2147482256"/>
            <ac:cxnSpMk id="1036" creationId="{DB57B0A4-E601-AF8F-8E89-6CA3786062D5}"/>
          </ac:cxnSpMkLst>
        </pc:cxnChg>
        <pc:cxnChg chg="mod">
          <ac:chgData name="Guest User" userId="S::urn:spo:anon#87742258f6cb721daf2403534a0ee07767a609e48a7c159e50b7e448b438cb8e::" providerId="AD" clId="Web-{B16E2A6D-A39A-82DD-C073-9E3917CBFD2A}" dt="2024-07-10T10:40:36.516" v="864"/>
          <ac:cxnSpMkLst>
            <pc:docMk/>
            <pc:sldMk cId="171851186" sldId="2147482256"/>
            <ac:cxnSpMk id="1037" creationId="{C88F8862-9BCA-F887-0F3B-3AA10C4098A3}"/>
          </ac:cxnSpMkLst>
        </pc:cxnChg>
        <pc:cxnChg chg="mod">
          <ac:chgData name="Guest User" userId="S::urn:spo:anon#87742258f6cb721daf2403534a0ee07767a609e48a7c159e50b7e448b438cb8e::" providerId="AD" clId="Web-{B16E2A6D-A39A-82DD-C073-9E3917CBFD2A}" dt="2024-07-10T10:40:36.516" v="864"/>
          <ac:cxnSpMkLst>
            <pc:docMk/>
            <pc:sldMk cId="171851186" sldId="2147482256"/>
            <ac:cxnSpMk id="1038" creationId="{07678652-AE97-67A2-7768-99CB56DF460C}"/>
          </ac:cxnSpMkLst>
        </pc:cxnChg>
      </pc:sldChg>
      <pc:sldChg chg="add">
        <pc:chgData name="Guest User" userId="S::urn:spo:anon#87742258f6cb721daf2403534a0ee07767a609e48a7c159e50b7e448b438cb8e::" providerId="AD" clId="Web-{B16E2A6D-A39A-82DD-C073-9E3917CBFD2A}" dt="2024-07-10T11:08:16.134" v="904"/>
        <pc:sldMkLst>
          <pc:docMk/>
          <pc:sldMk cId="3454876542" sldId="2147482257"/>
        </pc:sldMkLst>
      </pc:sldChg>
      <pc:sldChg chg="add">
        <pc:chgData name="Guest User" userId="S::urn:spo:anon#87742258f6cb721daf2403534a0ee07767a609e48a7c159e50b7e448b438cb8e::" providerId="AD" clId="Web-{B16E2A6D-A39A-82DD-C073-9E3917CBFD2A}" dt="2024-07-10T11:08:16.165" v="905"/>
        <pc:sldMkLst>
          <pc:docMk/>
          <pc:sldMk cId="4214914852" sldId="2147482258"/>
        </pc:sldMkLst>
      </pc:sldChg>
      <pc:sldChg chg="add">
        <pc:chgData name="Guest User" userId="S::urn:spo:anon#87742258f6cb721daf2403534a0ee07767a609e48a7c159e50b7e448b438cb8e::" providerId="AD" clId="Web-{B16E2A6D-A39A-82DD-C073-9E3917CBFD2A}" dt="2024-07-10T11:08:18.478" v="906"/>
        <pc:sldMkLst>
          <pc:docMk/>
          <pc:sldMk cId="1827252687" sldId="2147482259"/>
        </pc:sldMkLst>
      </pc:sldChg>
      <pc:sldChg chg="add">
        <pc:chgData name="Guest User" userId="S::urn:spo:anon#87742258f6cb721daf2403534a0ee07767a609e48a7c159e50b7e448b438cb8e::" providerId="AD" clId="Web-{B16E2A6D-A39A-82DD-C073-9E3917CBFD2A}" dt="2024-07-10T11:08:18.509" v="907"/>
        <pc:sldMkLst>
          <pc:docMk/>
          <pc:sldMk cId="1545355681" sldId="2147482260"/>
        </pc:sldMkLst>
      </pc:sldChg>
      <pc:sldChg chg="add">
        <pc:chgData name="Guest User" userId="S::urn:spo:anon#87742258f6cb721daf2403534a0ee07767a609e48a7c159e50b7e448b438cb8e::" providerId="AD" clId="Web-{B16E2A6D-A39A-82DD-C073-9E3917CBFD2A}" dt="2024-07-10T11:08:18.540" v="908"/>
        <pc:sldMkLst>
          <pc:docMk/>
          <pc:sldMk cId="4240644325" sldId="2147482261"/>
        </pc:sldMkLst>
      </pc:sldChg>
      <pc:sldChg chg="add">
        <pc:chgData name="Guest User" userId="S::urn:spo:anon#87742258f6cb721daf2403534a0ee07767a609e48a7c159e50b7e448b438cb8e::" providerId="AD" clId="Web-{B16E2A6D-A39A-82DD-C073-9E3917CBFD2A}" dt="2024-07-10T11:08:18.587" v="909"/>
        <pc:sldMkLst>
          <pc:docMk/>
          <pc:sldMk cId="3839730363" sldId="2147482262"/>
        </pc:sldMkLst>
      </pc:sldChg>
      <pc:sldChg chg="add">
        <pc:chgData name="Guest User" userId="S::urn:spo:anon#87742258f6cb721daf2403534a0ee07767a609e48a7c159e50b7e448b438cb8e::" providerId="AD" clId="Web-{B16E2A6D-A39A-82DD-C073-9E3917CBFD2A}" dt="2024-07-10T11:08:18.603" v="910"/>
        <pc:sldMkLst>
          <pc:docMk/>
          <pc:sldMk cId="691909704" sldId="2147482263"/>
        </pc:sldMkLst>
      </pc:sldChg>
      <pc:sldChg chg="add">
        <pc:chgData name="Guest User" userId="S::urn:spo:anon#87742258f6cb721daf2403534a0ee07767a609e48a7c159e50b7e448b438cb8e::" providerId="AD" clId="Web-{B16E2A6D-A39A-82DD-C073-9E3917CBFD2A}" dt="2024-07-10T11:08:18.634" v="911"/>
        <pc:sldMkLst>
          <pc:docMk/>
          <pc:sldMk cId="2549902119" sldId="2147482264"/>
        </pc:sldMkLst>
      </pc:sldChg>
      <pc:sldChg chg="add">
        <pc:chgData name="Guest User" userId="S::urn:spo:anon#87742258f6cb721daf2403534a0ee07767a609e48a7c159e50b7e448b438cb8e::" providerId="AD" clId="Web-{B16E2A6D-A39A-82DD-C073-9E3917CBFD2A}" dt="2024-07-10T11:08:18.665" v="912"/>
        <pc:sldMkLst>
          <pc:docMk/>
          <pc:sldMk cId="3004569040" sldId="2147482265"/>
        </pc:sldMkLst>
      </pc:sldChg>
      <pc:sldChg chg="add">
        <pc:chgData name="Guest User" userId="S::urn:spo:anon#87742258f6cb721daf2403534a0ee07767a609e48a7c159e50b7e448b438cb8e::" providerId="AD" clId="Web-{B16E2A6D-A39A-82DD-C073-9E3917CBFD2A}" dt="2024-07-10T11:08:18.681" v="913"/>
        <pc:sldMkLst>
          <pc:docMk/>
          <pc:sldMk cId="39350311" sldId="2147482266"/>
        </pc:sldMkLst>
      </pc:sldChg>
      <pc:sldMasterChg chg="addSldLayout">
        <pc:chgData name="Guest User" userId="S::urn:spo:anon#87742258f6cb721daf2403534a0ee07767a609e48a7c159e50b7e448b438cb8e::" providerId="AD" clId="Web-{B16E2A6D-A39A-82DD-C073-9E3917CBFD2A}" dt="2024-07-10T10:19:13.508" v="788"/>
        <pc:sldMasterMkLst>
          <pc:docMk/>
          <pc:sldMasterMk cId="314152655" sldId="2147483735"/>
        </pc:sldMasterMkLst>
        <pc:sldLayoutChg chg="add">
          <pc:chgData name="Guest User" userId="S::urn:spo:anon#87742258f6cb721daf2403534a0ee07767a609e48a7c159e50b7e448b438cb8e::" providerId="AD" clId="Web-{B16E2A6D-A39A-82DD-C073-9E3917CBFD2A}" dt="2024-07-10T10:19:13.508" v="788"/>
          <pc:sldLayoutMkLst>
            <pc:docMk/>
            <pc:sldMasterMk cId="314152655" sldId="2147483735"/>
            <pc:sldLayoutMk cId="2768555490" sldId="2147483753"/>
          </pc:sldLayoutMkLst>
        </pc:sldLayoutChg>
      </pc:sldMasterChg>
      <pc:sldMasterChg chg="addSldLayout">
        <pc:chgData name="Guest User" userId="S::urn:spo:anon#87742258f6cb721daf2403534a0ee07767a609e48a7c159e50b7e448b438cb8e::" providerId="AD" clId="Web-{B16E2A6D-A39A-82DD-C073-9E3917CBFD2A}" dt="2024-07-10T11:08:16.134" v="904"/>
        <pc:sldMasterMkLst>
          <pc:docMk/>
          <pc:sldMasterMk cId="2140147486" sldId="2147483755"/>
        </pc:sldMasterMkLst>
        <pc:sldLayoutChg chg="add replId">
          <pc:chgData name="Guest User" userId="S::urn:spo:anon#87742258f6cb721daf2403534a0ee07767a609e48a7c159e50b7e448b438cb8e::" providerId="AD" clId="Web-{B16E2A6D-A39A-82DD-C073-9E3917CBFD2A}" dt="2024-07-10T11:08:16.134" v="904"/>
          <pc:sldLayoutMkLst>
            <pc:docMk/>
            <pc:sldMasterMk cId="2140147486" sldId="2147483755"/>
            <pc:sldLayoutMk cId="3625960748" sldId="2147483870"/>
          </pc:sldLayoutMkLst>
        </pc:sldLayoutChg>
      </pc:sldMasterChg>
    </pc:docChg>
  </pc:docChgLst>
  <pc:docChgLst>
    <pc:chgData name="Guest User" userId="S::urn:spo:anon#87742258f6cb721daf2403534a0ee07767a609e48a7c159e50b7e448b438cb8e::" providerId="AD" clId="Web-{4B52FB1E-4CED-7EB9-471F-4F390D51FA00}"/>
    <pc:docChg chg="addSld delSld modSld">
      <pc:chgData name="Guest User" userId="S::urn:spo:anon#87742258f6cb721daf2403534a0ee07767a609e48a7c159e50b7e448b438cb8e::" providerId="AD" clId="Web-{4B52FB1E-4CED-7EB9-471F-4F390D51FA00}" dt="2024-07-10T11:13:20.073" v="20"/>
      <pc:docMkLst>
        <pc:docMk/>
      </pc:docMkLst>
      <pc:sldChg chg="delSp del">
        <pc:chgData name="Guest User" userId="S::urn:spo:anon#87742258f6cb721daf2403534a0ee07767a609e48a7c159e50b7e448b438cb8e::" providerId="AD" clId="Web-{4B52FB1E-4CED-7EB9-471F-4F390D51FA00}" dt="2024-07-10T11:11:29.135" v="8"/>
        <pc:sldMkLst>
          <pc:docMk/>
          <pc:sldMk cId="1517226225" sldId="2147480429"/>
        </pc:sldMkLst>
        <pc:spChg chg="del">
          <ac:chgData name="Guest User" userId="S::urn:spo:anon#87742258f6cb721daf2403534a0ee07767a609e48a7c159e50b7e448b438cb8e::" providerId="AD" clId="Web-{4B52FB1E-4CED-7EB9-471F-4F390D51FA00}" dt="2024-07-10T11:11:24.166" v="6"/>
          <ac:spMkLst>
            <pc:docMk/>
            <pc:sldMk cId="1517226225" sldId="2147480429"/>
            <ac:spMk id="23582" creationId="{5F56733B-D76D-ACFB-3658-2AFBEAC51D93}"/>
          </ac:spMkLst>
        </pc:spChg>
        <pc:spChg chg="del">
          <ac:chgData name="Guest User" userId="S::urn:spo:anon#87742258f6cb721daf2403534a0ee07767a609e48a7c159e50b7e448b438cb8e::" providerId="AD" clId="Web-{4B52FB1E-4CED-7EB9-471F-4F390D51FA00}" dt="2024-07-10T11:11:23.932" v="5"/>
          <ac:spMkLst>
            <pc:docMk/>
            <pc:sldMk cId="1517226225" sldId="2147480429"/>
            <ac:spMk id="23583" creationId="{DB5315AF-B9D9-E6E6-F959-F04E4711D221}"/>
          </ac:spMkLst>
        </pc:spChg>
        <pc:spChg chg="del">
          <ac:chgData name="Guest User" userId="S::urn:spo:anon#87742258f6cb721daf2403534a0ee07767a609e48a7c159e50b7e448b438cb8e::" providerId="AD" clId="Web-{4B52FB1E-4CED-7EB9-471F-4F390D51FA00}" dt="2024-07-10T11:11:23.697" v="4"/>
          <ac:spMkLst>
            <pc:docMk/>
            <pc:sldMk cId="1517226225" sldId="2147480429"/>
            <ac:spMk id="23584" creationId="{732FC0C3-3F4A-AF5B-E06D-4ED1BD24241B}"/>
          </ac:spMkLst>
        </pc:spChg>
        <pc:spChg chg="del">
          <ac:chgData name="Guest User" userId="S::urn:spo:anon#87742258f6cb721daf2403534a0ee07767a609e48a7c159e50b7e448b438cb8e::" providerId="AD" clId="Web-{4B52FB1E-4CED-7EB9-471F-4F390D51FA00}" dt="2024-07-10T11:11:23.400" v="3"/>
          <ac:spMkLst>
            <pc:docMk/>
            <pc:sldMk cId="1517226225" sldId="2147480429"/>
            <ac:spMk id="23587" creationId="{1904D883-80BF-6234-FA2B-003E3E4E16AB}"/>
          </ac:spMkLst>
        </pc:spChg>
        <pc:spChg chg="del">
          <ac:chgData name="Guest User" userId="S::urn:spo:anon#87742258f6cb721daf2403534a0ee07767a609e48a7c159e50b7e448b438cb8e::" providerId="AD" clId="Web-{4B52FB1E-4CED-7EB9-471F-4F390D51FA00}" dt="2024-07-10T11:11:23.150" v="2"/>
          <ac:spMkLst>
            <pc:docMk/>
            <pc:sldMk cId="1517226225" sldId="2147480429"/>
            <ac:spMk id="23588" creationId="{4420E87E-AFB7-4300-9011-10AB0E64A938}"/>
          </ac:spMkLst>
        </pc:spChg>
        <pc:spChg chg="del">
          <ac:chgData name="Guest User" userId="S::urn:spo:anon#87742258f6cb721daf2403534a0ee07767a609e48a7c159e50b7e448b438cb8e::" providerId="AD" clId="Web-{4B52FB1E-4CED-7EB9-471F-4F390D51FA00}" dt="2024-07-10T11:11:22.900" v="1"/>
          <ac:spMkLst>
            <pc:docMk/>
            <pc:sldMk cId="1517226225" sldId="2147480429"/>
            <ac:spMk id="23590" creationId="{CB9469B6-CCBC-4F86-A260-4DF3BBB74477}"/>
          </ac:spMkLst>
        </pc:spChg>
        <pc:picChg chg="del">
          <ac:chgData name="Guest User" userId="S::urn:spo:anon#87742258f6cb721daf2403534a0ee07767a609e48a7c159e50b7e448b438cb8e::" providerId="AD" clId="Web-{4B52FB1E-4CED-7EB9-471F-4F390D51FA00}" dt="2024-07-10T11:11:24.385" v="7"/>
          <ac:picMkLst>
            <pc:docMk/>
            <pc:sldMk cId="1517226225" sldId="2147480429"/>
            <ac:picMk id="23578" creationId="{58962855-79C5-791A-4750-7D0DBBD65EE4}"/>
          </ac:picMkLst>
        </pc:picChg>
      </pc:sldChg>
      <pc:sldChg chg="mod modShow">
        <pc:chgData name="Guest User" userId="S::urn:spo:anon#87742258f6cb721daf2403534a0ee07767a609e48a7c159e50b7e448b438cb8e::" providerId="AD" clId="Web-{4B52FB1E-4CED-7EB9-471F-4F390D51FA00}" dt="2024-07-10T11:10:42.697" v="0"/>
        <pc:sldMkLst>
          <pc:docMk/>
          <pc:sldMk cId="1358735034" sldId="2147480500"/>
        </pc:sldMkLst>
      </pc:sldChg>
      <pc:sldChg chg="modSp add">
        <pc:chgData name="Guest User" userId="S::urn:spo:anon#87742258f6cb721daf2403534a0ee07767a609e48a7c159e50b7e448b438cb8e::" providerId="AD" clId="Web-{4B52FB1E-4CED-7EB9-471F-4F390D51FA00}" dt="2024-07-10T11:12:21.635" v="17" actId="20577"/>
        <pc:sldMkLst>
          <pc:docMk/>
          <pc:sldMk cId="2707967587" sldId="2147482267"/>
        </pc:sldMkLst>
        <pc:spChg chg="mod">
          <ac:chgData name="Guest User" userId="S::urn:spo:anon#87742258f6cb721daf2403534a0ee07767a609e48a7c159e50b7e448b438cb8e::" providerId="AD" clId="Web-{4B52FB1E-4CED-7EB9-471F-4F390D51FA00}" dt="2024-07-10T11:12:21.635" v="17" actId="20577"/>
          <ac:spMkLst>
            <pc:docMk/>
            <pc:sldMk cId="2707967587" sldId="2147482267"/>
            <ac:spMk id="4" creationId="{0C88DE29-3F77-50C4-10AE-3C23AE0AFFA1}"/>
          </ac:spMkLst>
        </pc:spChg>
      </pc:sldChg>
      <pc:sldChg chg="add mod modShow">
        <pc:chgData name="Guest User" userId="S::urn:spo:anon#87742258f6cb721daf2403534a0ee07767a609e48a7c159e50b7e448b438cb8e::" providerId="AD" clId="Web-{4B52FB1E-4CED-7EB9-471F-4F390D51FA00}" dt="2024-07-10T11:13:20.073" v="20"/>
        <pc:sldMkLst>
          <pc:docMk/>
          <pc:sldMk cId="716674124" sldId="2147482268"/>
        </pc:sldMkLst>
      </pc:sldChg>
      <pc:sldChg chg="add">
        <pc:chgData name="Guest User" userId="S::urn:spo:anon#87742258f6cb721daf2403534a0ee07767a609e48a7c159e50b7e448b438cb8e::" providerId="AD" clId="Web-{4B52FB1E-4CED-7EB9-471F-4F390D51FA00}" dt="2024-07-10T11:13:09.807" v="19"/>
        <pc:sldMkLst>
          <pc:docMk/>
          <pc:sldMk cId="953766011" sldId="2147482269"/>
        </pc:sldMkLst>
      </pc:sldChg>
    </pc:docChg>
  </pc:docChgLst>
  <pc:docChgLst>
    <pc:chgData name="Dinesh Kumar Kundnani" userId="S::dinesh.kundnani@celebaltech.com::641fda61-5354-4724-b2f6-74977f4b5db8" providerId="AD" clId="Web-{BE9EE93E-0869-05D5-0A3A-0F136B839D48}"/>
    <pc:docChg chg="modSld">
      <pc:chgData name="Dinesh Kumar Kundnani" userId="S::dinesh.kundnani@celebaltech.com::641fda61-5354-4724-b2f6-74977f4b5db8" providerId="AD" clId="Web-{BE9EE93E-0869-05D5-0A3A-0F136B839D48}" dt="2024-07-18T12:59:47.644" v="11" actId="14100"/>
      <pc:docMkLst>
        <pc:docMk/>
      </pc:docMkLst>
      <pc:sldChg chg="modSp">
        <pc:chgData name="Dinesh Kumar Kundnani" userId="S::dinesh.kundnani@celebaltech.com::641fda61-5354-4724-b2f6-74977f4b5db8" providerId="AD" clId="Web-{BE9EE93E-0869-05D5-0A3A-0F136B839D48}" dt="2024-07-18T12:59:47.644" v="11" actId="14100"/>
        <pc:sldMkLst>
          <pc:docMk/>
          <pc:sldMk cId="3607492273" sldId="2147480502"/>
        </pc:sldMkLst>
        <pc:spChg chg="mod">
          <ac:chgData name="Dinesh Kumar Kundnani" userId="S::dinesh.kundnani@celebaltech.com::641fda61-5354-4724-b2f6-74977f4b5db8" providerId="AD" clId="Web-{BE9EE93E-0869-05D5-0A3A-0F136B839D48}" dt="2024-07-18T12:59:47.644" v="11" actId="14100"/>
          <ac:spMkLst>
            <pc:docMk/>
            <pc:sldMk cId="3607492273" sldId="2147480502"/>
            <ac:spMk id="2" creationId="{A40716CB-71ED-C859-AFA6-92AEB076EAC2}"/>
          </ac:spMkLst>
        </pc:spChg>
      </pc:sldChg>
      <pc:sldChg chg="modSp">
        <pc:chgData name="Dinesh Kumar Kundnani" userId="S::dinesh.kundnani@celebaltech.com::641fda61-5354-4724-b2f6-74977f4b5db8" providerId="AD" clId="Web-{BE9EE93E-0869-05D5-0A3A-0F136B839D48}" dt="2024-07-18T11:48:36.744" v="0" actId="20577"/>
        <pc:sldMkLst>
          <pc:docMk/>
          <pc:sldMk cId="1899708009" sldId="2147482331"/>
        </pc:sldMkLst>
        <pc:spChg chg="mod">
          <ac:chgData name="Dinesh Kumar Kundnani" userId="S::dinesh.kundnani@celebaltech.com::641fda61-5354-4724-b2f6-74977f4b5db8" providerId="AD" clId="Web-{BE9EE93E-0869-05D5-0A3A-0F136B839D48}" dt="2024-07-18T11:48:36.744" v="0" actId="20577"/>
          <ac:spMkLst>
            <pc:docMk/>
            <pc:sldMk cId="1899708009" sldId="2147482331"/>
            <ac:spMk id="5" creationId="{3E269F40-7C64-1060-FEE1-992DB3C027D7}"/>
          </ac:spMkLst>
        </pc:spChg>
      </pc:sldChg>
    </pc:docChg>
  </pc:docChgLst>
  <pc:docChgLst>
    <pc:chgData name="Pusp Kumar Vyas" userId="S::pusp.vyas@celebaltech.com::72e18361-ea56-4bbb-9d8d-c827fb34ffca" providerId="AD" clId="Web-{122B3D04-15C0-455B-71C4-41414D2015D6}"/>
    <pc:docChg chg="modSld">
      <pc:chgData name="Pusp Kumar Vyas" userId="S::pusp.vyas@celebaltech.com::72e18361-ea56-4bbb-9d8d-c827fb34ffca" providerId="AD" clId="Web-{122B3D04-15C0-455B-71C4-41414D2015D6}" dt="2024-07-05T13:17:03.843" v="216" actId="20577"/>
      <pc:docMkLst>
        <pc:docMk/>
      </pc:docMkLst>
      <pc:sldChg chg="delSp modSp">
        <pc:chgData name="Pusp Kumar Vyas" userId="S::pusp.vyas@celebaltech.com::72e18361-ea56-4bbb-9d8d-c827fb34ffca" providerId="AD" clId="Web-{122B3D04-15C0-455B-71C4-41414D2015D6}" dt="2024-07-05T13:17:03.843" v="216" actId="20577"/>
        <pc:sldMkLst>
          <pc:docMk/>
          <pc:sldMk cId="1727786262" sldId="2147480504"/>
        </pc:sldMkLst>
        <pc:spChg chg="mod">
          <ac:chgData name="Pusp Kumar Vyas" userId="S::pusp.vyas@celebaltech.com::72e18361-ea56-4bbb-9d8d-c827fb34ffca" providerId="AD" clId="Web-{122B3D04-15C0-455B-71C4-41414D2015D6}" dt="2024-07-05T13:17:03.843" v="216" actId="20577"/>
          <ac:spMkLst>
            <pc:docMk/>
            <pc:sldMk cId="1727786262" sldId="2147480504"/>
            <ac:spMk id="17" creationId="{2D1ED2DC-82BA-F6AA-49EC-6C9027056F58}"/>
          </ac:spMkLst>
        </pc:spChg>
        <pc:spChg chg="mod">
          <ac:chgData name="Pusp Kumar Vyas" userId="S::pusp.vyas@celebaltech.com::72e18361-ea56-4bbb-9d8d-c827fb34ffca" providerId="AD" clId="Web-{122B3D04-15C0-455B-71C4-41414D2015D6}" dt="2024-07-05T11:59:23.868" v="172" actId="14100"/>
          <ac:spMkLst>
            <pc:docMk/>
            <pc:sldMk cId="1727786262" sldId="2147480504"/>
            <ac:spMk id="18" creationId="{BFDFFE8C-0AD7-9EE0-A313-86456E4EB3B7}"/>
          </ac:spMkLst>
        </pc:spChg>
        <pc:spChg chg="mod">
          <ac:chgData name="Pusp Kumar Vyas" userId="S::pusp.vyas@celebaltech.com::72e18361-ea56-4bbb-9d8d-c827fb34ffca" providerId="AD" clId="Web-{122B3D04-15C0-455B-71C4-41414D2015D6}" dt="2024-07-05T11:59:17.509" v="171" actId="14100"/>
          <ac:spMkLst>
            <pc:docMk/>
            <pc:sldMk cId="1727786262" sldId="2147480504"/>
            <ac:spMk id="19" creationId="{C0217A4F-CFEE-D756-A48B-FD67CA55C2DA}"/>
          </ac:spMkLst>
        </pc:spChg>
        <pc:spChg chg="del mod">
          <ac:chgData name="Pusp Kumar Vyas" userId="S::pusp.vyas@celebaltech.com::72e18361-ea56-4bbb-9d8d-c827fb34ffca" providerId="AD" clId="Web-{122B3D04-15C0-455B-71C4-41414D2015D6}" dt="2024-07-05T11:51:22.375" v="145"/>
          <ac:spMkLst>
            <pc:docMk/>
            <pc:sldMk cId="1727786262" sldId="2147480504"/>
            <ac:spMk id="20" creationId="{F11E3B39-72B9-C66B-F545-DE32FC8C51FF}"/>
          </ac:spMkLst>
        </pc:spChg>
        <pc:grpChg chg="mod">
          <ac:chgData name="Pusp Kumar Vyas" userId="S::pusp.vyas@celebaltech.com::72e18361-ea56-4bbb-9d8d-c827fb34ffca" providerId="AD" clId="Web-{122B3D04-15C0-455B-71C4-41414D2015D6}" dt="2024-07-05T11:59:01.696" v="161" actId="14100"/>
          <ac:grpSpMkLst>
            <pc:docMk/>
            <pc:sldMk cId="1727786262" sldId="2147480504"/>
            <ac:grpSpMk id="16" creationId="{CC93120A-2A03-3E43-C7FE-8DD34FADA21B}"/>
          </ac:grpSpMkLst>
        </pc:grpChg>
      </pc:sldChg>
      <pc:sldChg chg="addSp delSp modSp">
        <pc:chgData name="Pusp Kumar Vyas" userId="S::pusp.vyas@celebaltech.com::72e18361-ea56-4bbb-9d8d-c827fb34ffca" providerId="AD" clId="Web-{122B3D04-15C0-455B-71C4-41414D2015D6}" dt="2024-07-05T11:50:49.453" v="140" actId="1076"/>
        <pc:sldMkLst>
          <pc:docMk/>
          <pc:sldMk cId="2621993" sldId="2147481586"/>
        </pc:sldMkLst>
        <pc:spChg chg="mod">
          <ac:chgData name="Pusp Kumar Vyas" userId="S::pusp.vyas@celebaltech.com::72e18361-ea56-4bbb-9d8d-c827fb34ffca" providerId="AD" clId="Web-{122B3D04-15C0-455B-71C4-41414D2015D6}" dt="2024-07-05T10:59:35.429" v="53" actId="20577"/>
          <ac:spMkLst>
            <pc:docMk/>
            <pc:sldMk cId="2621993" sldId="2147481586"/>
            <ac:spMk id="37" creationId="{DAB646BD-00E1-D82A-F725-8CCD82623A55}"/>
          </ac:spMkLst>
        </pc:spChg>
        <pc:spChg chg="mod">
          <ac:chgData name="Pusp Kumar Vyas" userId="S::pusp.vyas@celebaltech.com::72e18361-ea56-4bbb-9d8d-c827fb34ffca" providerId="AD" clId="Web-{122B3D04-15C0-455B-71C4-41414D2015D6}" dt="2024-07-05T11:09:51.232" v="68" actId="20577"/>
          <ac:spMkLst>
            <pc:docMk/>
            <pc:sldMk cId="2621993" sldId="2147481586"/>
            <ac:spMk id="41" creationId="{3BB85632-CD5C-0631-8BCB-65BE72021F3C}"/>
          </ac:spMkLst>
        </pc:spChg>
        <pc:spChg chg="mod">
          <ac:chgData name="Pusp Kumar Vyas" userId="S::pusp.vyas@celebaltech.com::72e18361-ea56-4bbb-9d8d-c827fb34ffca" providerId="AD" clId="Web-{122B3D04-15C0-455B-71C4-41414D2015D6}" dt="2024-07-05T11:17:37.650" v="99" actId="20577"/>
          <ac:spMkLst>
            <pc:docMk/>
            <pc:sldMk cId="2621993" sldId="2147481586"/>
            <ac:spMk id="47" creationId="{D2522FD1-FC3E-0010-341F-4CB787D8EC84}"/>
          </ac:spMkLst>
        </pc:spChg>
        <pc:spChg chg="mod">
          <ac:chgData name="Pusp Kumar Vyas" userId="S::pusp.vyas@celebaltech.com::72e18361-ea56-4bbb-9d8d-c827fb34ffca" providerId="AD" clId="Web-{122B3D04-15C0-455B-71C4-41414D2015D6}" dt="2024-07-05T11:48:43.107" v="137" actId="20577"/>
          <ac:spMkLst>
            <pc:docMk/>
            <pc:sldMk cId="2621993" sldId="2147481586"/>
            <ac:spMk id="49" creationId="{0DA047C4-2162-BF16-AB72-87AD479B2140}"/>
          </ac:spMkLst>
        </pc:spChg>
        <pc:spChg chg="mod">
          <ac:chgData name="Pusp Kumar Vyas" userId="S::pusp.vyas@celebaltech.com::72e18361-ea56-4bbb-9d8d-c827fb34ffca" providerId="AD" clId="Web-{122B3D04-15C0-455B-71C4-41414D2015D6}" dt="2024-07-05T11:16:48.430" v="89" actId="20577"/>
          <ac:spMkLst>
            <pc:docMk/>
            <pc:sldMk cId="2621993" sldId="2147481586"/>
            <ac:spMk id="55" creationId="{8A0D4756-8E9D-653C-27FC-4DA858EEF766}"/>
          </ac:spMkLst>
        </pc:spChg>
        <pc:spChg chg="add del mod">
          <ac:chgData name="Pusp Kumar Vyas" userId="S::pusp.vyas@celebaltech.com::72e18361-ea56-4bbb-9d8d-c827fb34ffca" providerId="AD" clId="Web-{122B3D04-15C0-455B-71C4-41414D2015D6}" dt="2024-07-05T10:52:07.668" v="4"/>
          <ac:spMkLst>
            <pc:docMk/>
            <pc:sldMk cId="2621993" sldId="2147481586"/>
            <ac:spMk id="58" creationId="{8A63DEDA-0ABB-8A5F-E1BB-78C211C8EDCE}"/>
          </ac:spMkLst>
        </pc:spChg>
        <pc:spChg chg="del mod">
          <ac:chgData name="Pusp Kumar Vyas" userId="S::pusp.vyas@celebaltech.com::72e18361-ea56-4bbb-9d8d-c827fb34ffca" providerId="AD" clId="Web-{122B3D04-15C0-455B-71C4-41414D2015D6}" dt="2024-07-05T11:16:42.039" v="86"/>
          <ac:spMkLst>
            <pc:docMk/>
            <pc:sldMk cId="2621993" sldId="2147481586"/>
            <ac:spMk id="59" creationId="{074B709A-3C61-FA43-47C9-2C7F7E0B2643}"/>
          </ac:spMkLst>
        </pc:spChg>
        <pc:grpChg chg="mod">
          <ac:chgData name="Pusp Kumar Vyas" userId="S::pusp.vyas@celebaltech.com::72e18361-ea56-4bbb-9d8d-c827fb34ffca" providerId="AD" clId="Web-{122B3D04-15C0-455B-71C4-41414D2015D6}" dt="2024-07-05T11:50:37.421" v="138" actId="1076"/>
          <ac:grpSpMkLst>
            <pc:docMk/>
            <pc:sldMk cId="2621993" sldId="2147481586"/>
            <ac:grpSpMk id="29" creationId="{3D2FE838-C524-95B1-91FB-C7252E3310B0}"/>
          </ac:grpSpMkLst>
        </pc:grpChg>
        <pc:grpChg chg="mod">
          <ac:chgData name="Pusp Kumar Vyas" userId="S::pusp.vyas@celebaltech.com::72e18361-ea56-4bbb-9d8d-c827fb34ffca" providerId="AD" clId="Web-{122B3D04-15C0-455B-71C4-41414D2015D6}" dt="2024-07-05T11:50:44.062" v="139" actId="1076"/>
          <ac:grpSpMkLst>
            <pc:docMk/>
            <pc:sldMk cId="2621993" sldId="2147481586"/>
            <ac:grpSpMk id="36" creationId="{998BDAB5-717E-6624-EC02-E76252EE7C84}"/>
          </ac:grpSpMkLst>
        </pc:grpChg>
        <pc:grpChg chg="del mod">
          <ac:chgData name="Pusp Kumar Vyas" userId="S::pusp.vyas@celebaltech.com::72e18361-ea56-4bbb-9d8d-c827fb34ffca" providerId="AD" clId="Web-{122B3D04-15C0-455B-71C4-41414D2015D6}" dt="2024-07-05T11:07:47.604" v="56"/>
          <ac:grpSpMkLst>
            <pc:docMk/>
            <pc:sldMk cId="2621993" sldId="2147481586"/>
            <ac:grpSpMk id="42" creationId="{430DDAA2-202F-A1BE-84DE-D2205ACCC7D1}"/>
          </ac:grpSpMkLst>
        </pc:grpChg>
        <pc:grpChg chg="mod">
          <ac:chgData name="Pusp Kumar Vyas" userId="S::pusp.vyas@celebaltech.com::72e18361-ea56-4bbb-9d8d-c827fb34ffca" providerId="AD" clId="Web-{122B3D04-15C0-455B-71C4-41414D2015D6}" dt="2024-07-05T11:50:49.453" v="140" actId="1076"/>
          <ac:grpSpMkLst>
            <pc:docMk/>
            <pc:sldMk cId="2621993" sldId="2147481586"/>
            <ac:grpSpMk id="46" creationId="{1648B3D0-9C1A-FA24-FCE3-68B78BA31E81}"/>
          </ac:grpSpMkLst>
        </pc:grpChg>
        <pc:grpChg chg="del mod">
          <ac:chgData name="Pusp Kumar Vyas" userId="S::pusp.vyas@celebaltech.com::72e18361-ea56-4bbb-9d8d-c827fb34ffca" providerId="AD" clId="Web-{122B3D04-15C0-455B-71C4-41414D2015D6}" dt="2024-07-05T11:16:36.633" v="83"/>
          <ac:grpSpMkLst>
            <pc:docMk/>
            <pc:sldMk cId="2621993" sldId="2147481586"/>
            <ac:grpSpMk id="50" creationId="{E2ABE91D-8E6F-7B98-C88B-F96CF9E49833}"/>
          </ac:grpSpMkLst>
        </pc:grpChg>
        <pc:grpChg chg="del">
          <ac:chgData name="Pusp Kumar Vyas" userId="S::pusp.vyas@celebaltech.com::72e18361-ea56-4bbb-9d8d-c827fb34ffca" providerId="AD" clId="Web-{122B3D04-15C0-455B-71C4-41414D2015D6}" dt="2024-07-05T11:16:49.149" v="90"/>
          <ac:grpSpMkLst>
            <pc:docMk/>
            <pc:sldMk cId="2621993" sldId="2147481586"/>
            <ac:grpSpMk id="54" creationId="{D8A268F8-7F8A-8A08-8931-6874081CFB91}"/>
          </ac:grpSpMkLst>
        </pc:grpChg>
      </pc:sldChg>
    </pc:docChg>
  </pc:docChgLst>
  <pc:docChgLst>
    <pc:chgData name="Mradul Nagpal" userId="e432481e-cb3f-48ef-8b78-9e268103fa0a" providerId="ADAL" clId="{8193E33D-E7BB-4B4B-9115-1FA750609D71}"/>
    <pc:docChg chg="undo custSel addSld delSld modSld delMainMaster addSection modSection">
      <pc:chgData name="Mradul Nagpal" userId="e432481e-cb3f-48ef-8b78-9e268103fa0a" providerId="ADAL" clId="{8193E33D-E7BB-4B4B-9115-1FA750609D71}" dt="2024-07-23T09:59:30.877" v="535" actId="729"/>
      <pc:docMkLst>
        <pc:docMk/>
      </pc:docMkLst>
      <pc:sldChg chg="modSp mod">
        <pc:chgData name="Mradul Nagpal" userId="e432481e-cb3f-48ef-8b78-9e268103fa0a" providerId="ADAL" clId="{8193E33D-E7BB-4B4B-9115-1FA750609D71}" dt="2024-07-23T08:22:46.215" v="532" actId="207"/>
        <pc:sldMkLst>
          <pc:docMk/>
          <pc:sldMk cId="1259943961" sldId="2147480017"/>
        </pc:sldMkLst>
        <pc:spChg chg="mod">
          <ac:chgData name="Mradul Nagpal" userId="e432481e-cb3f-48ef-8b78-9e268103fa0a" providerId="ADAL" clId="{8193E33D-E7BB-4B4B-9115-1FA750609D71}" dt="2024-07-23T08:22:46.215" v="532" actId="207"/>
          <ac:spMkLst>
            <pc:docMk/>
            <pc:sldMk cId="1259943961" sldId="2147480017"/>
            <ac:spMk id="4" creationId="{7F999E2D-6405-8AF3-448B-1F9F8A6F6423}"/>
          </ac:spMkLst>
        </pc:spChg>
      </pc:sldChg>
      <pc:sldChg chg="modSp mod">
        <pc:chgData name="Mradul Nagpal" userId="e432481e-cb3f-48ef-8b78-9e268103fa0a" providerId="ADAL" clId="{8193E33D-E7BB-4B4B-9115-1FA750609D71}" dt="2024-07-23T08:14:38.508" v="446" actId="20577"/>
        <pc:sldMkLst>
          <pc:docMk/>
          <pc:sldMk cId="1634954372" sldId="2147480032"/>
        </pc:sldMkLst>
        <pc:graphicFrameChg chg="modGraphic">
          <ac:chgData name="Mradul Nagpal" userId="e432481e-cb3f-48ef-8b78-9e268103fa0a" providerId="ADAL" clId="{8193E33D-E7BB-4B4B-9115-1FA750609D71}" dt="2024-07-23T08:14:38.508" v="446" actId="20577"/>
          <ac:graphicFrameMkLst>
            <pc:docMk/>
            <pc:sldMk cId="1634954372" sldId="2147480032"/>
            <ac:graphicFrameMk id="6" creationId="{DD2D3AD9-46BE-4722-8258-D5ED575CE0F0}"/>
          </ac:graphicFrameMkLst>
        </pc:graphicFrameChg>
      </pc:sldChg>
      <pc:sldChg chg="delSp mod">
        <pc:chgData name="Mradul Nagpal" userId="e432481e-cb3f-48ef-8b78-9e268103fa0a" providerId="ADAL" clId="{8193E33D-E7BB-4B4B-9115-1FA750609D71}" dt="2024-07-19T08:07:19.657" v="390" actId="478"/>
        <pc:sldMkLst>
          <pc:docMk/>
          <pc:sldMk cId="2946541310" sldId="2147480300"/>
        </pc:sldMkLst>
        <pc:graphicFrameChg chg="del">
          <ac:chgData name="Mradul Nagpal" userId="e432481e-cb3f-48ef-8b78-9e268103fa0a" providerId="ADAL" clId="{8193E33D-E7BB-4B4B-9115-1FA750609D71}" dt="2024-07-19T08:07:19.657" v="390" actId="478"/>
          <ac:graphicFrameMkLst>
            <pc:docMk/>
            <pc:sldMk cId="2946541310" sldId="2147480300"/>
            <ac:graphicFrameMk id="4" creationId="{A94129A0-0CC0-56D1-5CB2-B7CF9E1C5A70}"/>
          </ac:graphicFrameMkLst>
        </pc:graphicFrameChg>
      </pc:sldChg>
      <pc:sldChg chg="modSp mod">
        <pc:chgData name="Mradul Nagpal" userId="e432481e-cb3f-48ef-8b78-9e268103fa0a" providerId="ADAL" clId="{8193E33D-E7BB-4B4B-9115-1FA750609D71}" dt="2024-07-19T07:54:48.618" v="112" actId="20577"/>
        <pc:sldMkLst>
          <pc:docMk/>
          <pc:sldMk cId="993643524" sldId="2147480362"/>
        </pc:sldMkLst>
        <pc:spChg chg="mod">
          <ac:chgData name="Mradul Nagpal" userId="e432481e-cb3f-48ef-8b78-9e268103fa0a" providerId="ADAL" clId="{8193E33D-E7BB-4B4B-9115-1FA750609D71}" dt="2024-07-19T07:54:48.618" v="112" actId="20577"/>
          <ac:spMkLst>
            <pc:docMk/>
            <pc:sldMk cId="993643524" sldId="2147480362"/>
            <ac:spMk id="7" creationId="{609BB323-9577-5C4F-A954-C5A398CD1731}"/>
          </ac:spMkLst>
        </pc:spChg>
      </pc:sldChg>
      <pc:sldChg chg="add">
        <pc:chgData name="Mradul Nagpal" userId="e432481e-cb3f-48ef-8b78-9e268103fa0a" providerId="ADAL" clId="{8193E33D-E7BB-4B4B-9115-1FA750609D71}" dt="2024-07-19T11:58:49.065" v="434"/>
        <pc:sldMkLst>
          <pc:docMk/>
          <pc:sldMk cId="1517226225" sldId="2147480429"/>
        </pc:sldMkLst>
      </pc:sldChg>
      <pc:sldChg chg="modSp mod">
        <pc:chgData name="Mradul Nagpal" userId="e432481e-cb3f-48ef-8b78-9e268103fa0a" providerId="ADAL" clId="{8193E33D-E7BB-4B4B-9115-1FA750609D71}" dt="2024-07-19T07:57:02.039" v="181" actId="1036"/>
        <pc:sldMkLst>
          <pc:docMk/>
          <pc:sldMk cId="1727786262" sldId="2147480504"/>
        </pc:sldMkLst>
        <pc:spChg chg="mod">
          <ac:chgData name="Mradul Nagpal" userId="e432481e-cb3f-48ef-8b78-9e268103fa0a" providerId="ADAL" clId="{8193E33D-E7BB-4B4B-9115-1FA750609D71}" dt="2024-07-19T07:56:36.007" v="170" actId="1037"/>
          <ac:spMkLst>
            <pc:docMk/>
            <pc:sldMk cId="1727786262" sldId="2147480504"/>
            <ac:spMk id="3" creationId="{6294DADE-D36F-758B-77B7-DE2AD84937F2}"/>
          </ac:spMkLst>
        </pc:spChg>
        <pc:spChg chg="mod">
          <ac:chgData name="Mradul Nagpal" userId="e432481e-cb3f-48ef-8b78-9e268103fa0a" providerId="ADAL" clId="{8193E33D-E7BB-4B4B-9115-1FA750609D71}" dt="2024-07-19T07:56:30.570" v="164" actId="1037"/>
          <ac:spMkLst>
            <pc:docMk/>
            <pc:sldMk cId="1727786262" sldId="2147480504"/>
            <ac:spMk id="10" creationId="{07B971E5-A9E9-C4C4-65A7-C6BA212EC9BD}"/>
          </ac:spMkLst>
        </pc:spChg>
        <pc:spChg chg="mod">
          <ac:chgData name="Mradul Nagpal" userId="e432481e-cb3f-48ef-8b78-9e268103fa0a" providerId="ADAL" clId="{8193E33D-E7BB-4B4B-9115-1FA750609D71}" dt="2024-07-19T07:56:24.972" v="159" actId="1036"/>
          <ac:spMkLst>
            <pc:docMk/>
            <pc:sldMk cId="1727786262" sldId="2147480504"/>
            <ac:spMk id="11" creationId="{6D31F2F1-49AB-BA10-60F6-E1B94DAFB207}"/>
          </ac:spMkLst>
        </pc:spChg>
        <pc:spChg chg="mod">
          <ac:chgData name="Mradul Nagpal" userId="e432481e-cb3f-48ef-8b78-9e268103fa0a" providerId="ADAL" clId="{8193E33D-E7BB-4B4B-9115-1FA750609D71}" dt="2024-07-19T07:57:02.039" v="181" actId="1036"/>
          <ac:spMkLst>
            <pc:docMk/>
            <pc:sldMk cId="1727786262" sldId="2147480504"/>
            <ac:spMk id="19" creationId="{C0217A4F-CFEE-D756-A48B-FD67CA55C2DA}"/>
          </ac:spMkLst>
        </pc:spChg>
      </pc:sldChg>
      <pc:sldChg chg="modSp mod">
        <pc:chgData name="Mradul Nagpal" userId="e432481e-cb3f-48ef-8b78-9e268103fa0a" providerId="ADAL" clId="{8193E33D-E7BB-4B4B-9115-1FA750609D71}" dt="2024-07-19T07:22:38.510" v="24" actId="20577"/>
        <pc:sldMkLst>
          <pc:docMk/>
          <pc:sldMk cId="311450124" sldId="2147480508"/>
        </pc:sldMkLst>
        <pc:spChg chg="mod">
          <ac:chgData name="Mradul Nagpal" userId="e432481e-cb3f-48ef-8b78-9e268103fa0a" providerId="ADAL" clId="{8193E33D-E7BB-4B4B-9115-1FA750609D71}" dt="2024-07-19T07:22:38.510" v="24" actId="20577"/>
          <ac:spMkLst>
            <pc:docMk/>
            <pc:sldMk cId="311450124" sldId="2147480508"/>
            <ac:spMk id="5" creationId="{D73C3D1F-F5B8-6799-E53D-5F32A4538DD1}"/>
          </ac:spMkLst>
        </pc:spChg>
      </pc:sldChg>
      <pc:sldChg chg="modSp mod">
        <pc:chgData name="Mradul Nagpal" userId="e432481e-cb3f-48ef-8b78-9e268103fa0a" providerId="ADAL" clId="{8193E33D-E7BB-4B4B-9115-1FA750609D71}" dt="2024-07-23T08:14:58.785" v="447" actId="20577"/>
        <pc:sldMkLst>
          <pc:docMk/>
          <pc:sldMk cId="2397105817" sldId="2147481573"/>
        </pc:sldMkLst>
        <pc:spChg chg="mod">
          <ac:chgData name="Mradul Nagpal" userId="e432481e-cb3f-48ef-8b78-9e268103fa0a" providerId="ADAL" clId="{8193E33D-E7BB-4B4B-9115-1FA750609D71}" dt="2024-07-23T08:14:58.785" v="447" actId="20577"/>
          <ac:spMkLst>
            <pc:docMk/>
            <pc:sldMk cId="2397105817" sldId="2147481573"/>
            <ac:spMk id="49" creationId="{E1E340CA-3A9B-0E9E-1D34-692325A4B594}"/>
          </ac:spMkLst>
        </pc:spChg>
      </pc:sldChg>
      <pc:sldChg chg="modSp mod">
        <pc:chgData name="Mradul Nagpal" userId="e432481e-cb3f-48ef-8b78-9e268103fa0a" providerId="ADAL" clId="{8193E33D-E7BB-4B4B-9115-1FA750609D71}" dt="2024-07-19T07:56:14.757" v="154" actId="1038"/>
        <pc:sldMkLst>
          <pc:docMk/>
          <pc:sldMk cId="2621993" sldId="2147481586"/>
        </pc:sldMkLst>
        <pc:spChg chg="mod">
          <ac:chgData name="Mradul Nagpal" userId="e432481e-cb3f-48ef-8b78-9e268103fa0a" providerId="ADAL" clId="{8193E33D-E7BB-4B4B-9115-1FA750609D71}" dt="2024-07-19T07:56:14.757" v="154" actId="1038"/>
          <ac:spMkLst>
            <pc:docMk/>
            <pc:sldMk cId="2621993" sldId="2147481586"/>
            <ac:spMk id="6" creationId="{77609626-CD58-400E-79C0-02D2CED6FB9F}"/>
          </ac:spMkLst>
        </pc:spChg>
        <pc:spChg chg="mod">
          <ac:chgData name="Mradul Nagpal" userId="e432481e-cb3f-48ef-8b78-9e268103fa0a" providerId="ADAL" clId="{8193E33D-E7BB-4B4B-9115-1FA750609D71}" dt="2024-07-19T07:56:10.590" v="150" actId="1038"/>
          <ac:spMkLst>
            <pc:docMk/>
            <pc:sldMk cId="2621993" sldId="2147481586"/>
            <ac:spMk id="9" creationId="{B5E6E4F0-772D-E53A-1EFD-712458B3F714}"/>
          </ac:spMkLst>
        </pc:spChg>
        <pc:spChg chg="mod">
          <ac:chgData name="Mradul Nagpal" userId="e432481e-cb3f-48ef-8b78-9e268103fa0a" providerId="ADAL" clId="{8193E33D-E7BB-4B4B-9115-1FA750609D71}" dt="2024-07-19T07:56:05.263" v="145" actId="1037"/>
          <ac:spMkLst>
            <pc:docMk/>
            <pc:sldMk cId="2621993" sldId="2147481586"/>
            <ac:spMk id="41" creationId="{3BB85632-CD5C-0631-8BCB-65BE72021F3C}"/>
          </ac:spMkLst>
        </pc:spChg>
      </pc:sldChg>
      <pc:sldChg chg="del">
        <pc:chgData name="Mradul Nagpal" userId="e432481e-cb3f-48ef-8b78-9e268103fa0a" providerId="ADAL" clId="{8193E33D-E7BB-4B4B-9115-1FA750609D71}" dt="2024-07-19T07:53:57.775" v="56" actId="2696"/>
        <pc:sldMkLst>
          <pc:docMk/>
          <pc:sldMk cId="3363809279" sldId="2147481594"/>
        </pc:sldMkLst>
      </pc:sldChg>
      <pc:sldChg chg="del">
        <pc:chgData name="Mradul Nagpal" userId="e432481e-cb3f-48ef-8b78-9e268103fa0a" providerId="ADAL" clId="{8193E33D-E7BB-4B4B-9115-1FA750609D71}" dt="2024-07-19T07:53:57.775" v="56" actId="2696"/>
        <pc:sldMkLst>
          <pc:docMk/>
          <pc:sldMk cId="1811645031" sldId="2147481702"/>
        </pc:sldMkLst>
      </pc:sldChg>
      <pc:sldChg chg="del">
        <pc:chgData name="Mradul Nagpal" userId="e432481e-cb3f-48ef-8b78-9e268103fa0a" providerId="ADAL" clId="{8193E33D-E7BB-4B4B-9115-1FA750609D71}" dt="2024-07-19T07:53:57.775" v="56" actId="2696"/>
        <pc:sldMkLst>
          <pc:docMk/>
          <pc:sldMk cId="3584585245" sldId="2147481705"/>
        </pc:sldMkLst>
      </pc:sldChg>
      <pc:sldChg chg="modSp mod">
        <pc:chgData name="Mradul Nagpal" userId="e432481e-cb3f-48ef-8b78-9e268103fa0a" providerId="ADAL" clId="{8193E33D-E7BB-4B4B-9115-1FA750609D71}" dt="2024-07-23T08:19:00.019" v="485" actId="20577"/>
        <pc:sldMkLst>
          <pc:docMk/>
          <pc:sldMk cId="3502622553" sldId="2147481713"/>
        </pc:sldMkLst>
        <pc:spChg chg="mod">
          <ac:chgData name="Mradul Nagpal" userId="e432481e-cb3f-48ef-8b78-9e268103fa0a" providerId="ADAL" clId="{8193E33D-E7BB-4B4B-9115-1FA750609D71}" dt="2024-07-23T08:19:00.019" v="485" actId="20577"/>
          <ac:spMkLst>
            <pc:docMk/>
            <pc:sldMk cId="3502622553" sldId="2147481713"/>
            <ac:spMk id="78" creationId="{7097D971-0324-C814-CFB1-B7BC179C6303}"/>
          </ac:spMkLst>
        </pc:spChg>
      </pc:sldChg>
      <pc:sldChg chg="del">
        <pc:chgData name="Mradul Nagpal" userId="e432481e-cb3f-48ef-8b78-9e268103fa0a" providerId="ADAL" clId="{8193E33D-E7BB-4B4B-9115-1FA750609D71}" dt="2024-07-19T07:53:57.775" v="56" actId="2696"/>
        <pc:sldMkLst>
          <pc:docMk/>
          <pc:sldMk cId="1975635641" sldId="2147481731"/>
        </pc:sldMkLst>
      </pc:sldChg>
      <pc:sldChg chg="modSp mod">
        <pc:chgData name="Mradul Nagpal" userId="e432481e-cb3f-48ef-8b78-9e268103fa0a" providerId="ADAL" clId="{8193E33D-E7BB-4B4B-9115-1FA750609D71}" dt="2024-07-23T09:49:45.630" v="534" actId="108"/>
        <pc:sldMkLst>
          <pc:docMk/>
          <pc:sldMk cId="1479907803" sldId="2147481741"/>
        </pc:sldMkLst>
        <pc:spChg chg="mod">
          <ac:chgData name="Mradul Nagpal" userId="e432481e-cb3f-48ef-8b78-9e268103fa0a" providerId="ADAL" clId="{8193E33D-E7BB-4B4B-9115-1FA750609D71}" dt="2024-07-23T09:49:45.630" v="534" actId="108"/>
          <ac:spMkLst>
            <pc:docMk/>
            <pc:sldMk cId="1479907803" sldId="2147481741"/>
            <ac:spMk id="18" creationId="{173AFE75-89F1-93AA-CE15-6D019213C55B}"/>
          </ac:spMkLst>
        </pc:spChg>
      </pc:sldChg>
      <pc:sldChg chg="modSp del mod">
        <pc:chgData name="Mradul Nagpal" userId="e432481e-cb3f-48ef-8b78-9e268103fa0a" providerId="ADAL" clId="{8193E33D-E7BB-4B4B-9115-1FA750609D71}" dt="2024-07-19T07:57:54.386" v="192" actId="2696"/>
        <pc:sldMkLst>
          <pc:docMk/>
          <pc:sldMk cId="2028851379" sldId="2147481991"/>
        </pc:sldMkLst>
        <pc:spChg chg="mod">
          <ac:chgData name="Mradul Nagpal" userId="e432481e-cb3f-48ef-8b78-9e268103fa0a" providerId="ADAL" clId="{8193E33D-E7BB-4B4B-9115-1FA750609D71}" dt="2024-07-19T07:21:20.370" v="9" actId="1037"/>
          <ac:spMkLst>
            <pc:docMk/>
            <pc:sldMk cId="2028851379" sldId="2147481991"/>
            <ac:spMk id="46" creationId="{736F4A6D-27F6-21B5-6602-717ACFE331CF}"/>
          </ac:spMkLst>
        </pc:spChg>
        <pc:spChg chg="mod">
          <ac:chgData name="Mradul Nagpal" userId="e432481e-cb3f-48ef-8b78-9e268103fa0a" providerId="ADAL" clId="{8193E33D-E7BB-4B4B-9115-1FA750609D71}" dt="2024-07-19T07:57:41.281" v="191" actId="1076"/>
          <ac:spMkLst>
            <pc:docMk/>
            <pc:sldMk cId="2028851379" sldId="2147481991"/>
            <ac:spMk id="47" creationId="{C0C3A212-C56B-B815-BA16-F93518B366B7}"/>
          </ac:spMkLst>
        </pc:spChg>
      </pc:sldChg>
      <pc:sldChg chg="addSp modSp add del mod">
        <pc:chgData name="Mradul Nagpal" userId="e432481e-cb3f-48ef-8b78-9e268103fa0a" providerId="ADAL" clId="{8193E33D-E7BB-4B4B-9115-1FA750609D71}" dt="2024-07-19T11:08:15.948" v="429" actId="2696"/>
        <pc:sldMkLst>
          <pc:docMk/>
          <pc:sldMk cId="2969459145" sldId="2147481991"/>
        </pc:sldMkLst>
        <pc:spChg chg="add mod">
          <ac:chgData name="Mradul Nagpal" userId="e432481e-cb3f-48ef-8b78-9e268103fa0a" providerId="ADAL" clId="{8193E33D-E7BB-4B4B-9115-1FA750609D71}" dt="2024-07-19T08:00:03.438" v="367" actId="33524"/>
          <ac:spMkLst>
            <pc:docMk/>
            <pc:sldMk cId="2969459145" sldId="2147481991"/>
            <ac:spMk id="4" creationId="{0585FA70-5726-9E98-F3E2-D14B81869A81}"/>
          </ac:spMkLst>
        </pc:spChg>
        <pc:spChg chg="mod">
          <ac:chgData name="Mradul Nagpal" userId="e432481e-cb3f-48ef-8b78-9e268103fa0a" providerId="ADAL" clId="{8193E33D-E7BB-4B4B-9115-1FA750609D71}" dt="2024-07-19T07:58:15.492" v="197" actId="1076"/>
          <ac:spMkLst>
            <pc:docMk/>
            <pc:sldMk cId="2969459145" sldId="2147481991"/>
            <ac:spMk id="45" creationId="{E9E798BD-9A04-DE1D-7840-D7B35C866873}"/>
          </ac:spMkLst>
        </pc:spChg>
        <pc:spChg chg="mod">
          <ac:chgData name="Mradul Nagpal" userId="e432481e-cb3f-48ef-8b78-9e268103fa0a" providerId="ADAL" clId="{8193E33D-E7BB-4B4B-9115-1FA750609D71}" dt="2024-07-19T07:58:06.272" v="196" actId="20577"/>
          <ac:spMkLst>
            <pc:docMk/>
            <pc:sldMk cId="2969459145" sldId="2147481991"/>
            <ac:spMk id="47" creationId="{C0C3A212-C56B-B815-BA16-F93518B366B7}"/>
          </ac:spMkLst>
        </pc:spChg>
      </pc:sldChg>
      <pc:sldChg chg="modSp add mod">
        <pc:chgData name="Mradul Nagpal" userId="e432481e-cb3f-48ef-8b78-9e268103fa0a" providerId="ADAL" clId="{8193E33D-E7BB-4B4B-9115-1FA750609D71}" dt="2024-07-19T11:08:34.250" v="433" actId="207"/>
        <pc:sldMkLst>
          <pc:docMk/>
          <pc:sldMk cId="3235132864" sldId="2147481991"/>
        </pc:sldMkLst>
        <pc:spChg chg="mod">
          <ac:chgData name="Mradul Nagpal" userId="e432481e-cb3f-48ef-8b78-9e268103fa0a" providerId="ADAL" clId="{8193E33D-E7BB-4B4B-9115-1FA750609D71}" dt="2024-07-19T11:08:34.250" v="433" actId="207"/>
          <ac:spMkLst>
            <pc:docMk/>
            <pc:sldMk cId="3235132864" sldId="2147481991"/>
            <ac:spMk id="4" creationId="{0585FA70-5726-9E98-F3E2-D14B81869A81}"/>
          </ac:spMkLst>
        </pc:spChg>
      </pc:sldChg>
      <pc:sldChg chg="delSp mod">
        <pc:chgData name="Mradul Nagpal" userId="e432481e-cb3f-48ef-8b78-9e268103fa0a" providerId="ADAL" clId="{8193E33D-E7BB-4B4B-9115-1FA750609D71}" dt="2024-07-19T08:07:22.353" v="391" actId="478"/>
        <pc:sldMkLst>
          <pc:docMk/>
          <pc:sldMk cId="397170829" sldId="2147482023"/>
        </pc:sldMkLst>
        <pc:graphicFrameChg chg="del">
          <ac:chgData name="Mradul Nagpal" userId="e432481e-cb3f-48ef-8b78-9e268103fa0a" providerId="ADAL" clId="{8193E33D-E7BB-4B4B-9115-1FA750609D71}" dt="2024-07-19T08:07:22.353" v="391" actId="478"/>
          <ac:graphicFrameMkLst>
            <pc:docMk/>
            <pc:sldMk cId="397170829" sldId="2147482023"/>
            <ac:graphicFrameMk id="3" creationId="{4C78F9AF-A382-7EA9-E973-D69EEF818D20}"/>
          </ac:graphicFrameMkLst>
        </pc:graphicFrameChg>
      </pc:sldChg>
      <pc:sldChg chg="delSp mod">
        <pc:chgData name="Mradul Nagpal" userId="e432481e-cb3f-48ef-8b78-9e268103fa0a" providerId="ADAL" clId="{8193E33D-E7BB-4B4B-9115-1FA750609D71}" dt="2024-07-19T08:07:24.813" v="392" actId="478"/>
        <pc:sldMkLst>
          <pc:docMk/>
          <pc:sldMk cId="1102423500" sldId="2147482024"/>
        </pc:sldMkLst>
        <pc:graphicFrameChg chg="del">
          <ac:chgData name="Mradul Nagpal" userId="e432481e-cb3f-48ef-8b78-9e268103fa0a" providerId="ADAL" clId="{8193E33D-E7BB-4B4B-9115-1FA750609D71}" dt="2024-07-19T08:07:24.813" v="392" actId="478"/>
          <ac:graphicFrameMkLst>
            <pc:docMk/>
            <pc:sldMk cId="1102423500" sldId="2147482024"/>
            <ac:graphicFrameMk id="2" creationId="{8BE28F86-6CC1-3552-A38E-8965A6973CA9}"/>
          </ac:graphicFrameMkLst>
        </pc:graphicFrameChg>
      </pc:sldChg>
      <pc:sldChg chg="delSp mod">
        <pc:chgData name="Mradul Nagpal" userId="e432481e-cb3f-48ef-8b78-9e268103fa0a" providerId="ADAL" clId="{8193E33D-E7BB-4B4B-9115-1FA750609D71}" dt="2024-07-19T08:07:28.659" v="393" actId="478"/>
        <pc:sldMkLst>
          <pc:docMk/>
          <pc:sldMk cId="1829715226" sldId="2147482025"/>
        </pc:sldMkLst>
        <pc:graphicFrameChg chg="del">
          <ac:chgData name="Mradul Nagpal" userId="e432481e-cb3f-48ef-8b78-9e268103fa0a" providerId="ADAL" clId="{8193E33D-E7BB-4B4B-9115-1FA750609D71}" dt="2024-07-19T08:07:28.659" v="393" actId="478"/>
          <ac:graphicFrameMkLst>
            <pc:docMk/>
            <pc:sldMk cId="1829715226" sldId="2147482025"/>
            <ac:graphicFrameMk id="3" creationId="{6B4D20B2-E230-DC83-D5C9-DAA3582DC552}"/>
          </ac:graphicFrameMkLst>
        </pc:graphicFrameChg>
      </pc:sldChg>
      <pc:sldChg chg="delSp mod">
        <pc:chgData name="Mradul Nagpal" userId="e432481e-cb3f-48ef-8b78-9e268103fa0a" providerId="ADAL" clId="{8193E33D-E7BB-4B4B-9115-1FA750609D71}" dt="2024-07-19T08:07:31.746" v="394" actId="478"/>
        <pc:sldMkLst>
          <pc:docMk/>
          <pc:sldMk cId="2702558162" sldId="2147482026"/>
        </pc:sldMkLst>
        <pc:graphicFrameChg chg="del">
          <ac:chgData name="Mradul Nagpal" userId="e432481e-cb3f-48ef-8b78-9e268103fa0a" providerId="ADAL" clId="{8193E33D-E7BB-4B4B-9115-1FA750609D71}" dt="2024-07-19T08:07:31.746" v="394" actId="478"/>
          <ac:graphicFrameMkLst>
            <pc:docMk/>
            <pc:sldMk cId="2702558162" sldId="2147482026"/>
            <ac:graphicFrameMk id="2" creationId="{AA216D52-BAA8-5E73-A3FD-985521B0BB76}"/>
          </ac:graphicFrameMkLst>
        </pc:graphicFrameChg>
      </pc:sldChg>
      <pc:sldChg chg="addSp delSp modSp mod">
        <pc:chgData name="Mradul Nagpal" userId="e432481e-cb3f-48ef-8b78-9e268103fa0a" providerId="ADAL" clId="{8193E33D-E7BB-4B4B-9115-1FA750609D71}" dt="2024-07-19T08:09:11.077" v="410" actId="478"/>
        <pc:sldMkLst>
          <pc:docMk/>
          <pc:sldMk cId="1539228699" sldId="2147482027"/>
        </pc:sldMkLst>
        <pc:graphicFrameChg chg="add del mod modGraphic">
          <ac:chgData name="Mradul Nagpal" userId="e432481e-cb3f-48ef-8b78-9e268103fa0a" providerId="ADAL" clId="{8193E33D-E7BB-4B4B-9115-1FA750609D71}" dt="2024-07-19T08:09:11.077" v="410" actId="478"/>
          <ac:graphicFrameMkLst>
            <pc:docMk/>
            <pc:sldMk cId="1539228699" sldId="2147482027"/>
            <ac:graphicFrameMk id="2" creationId="{04D599B7-5E9F-C520-1C3A-71BBA4379195}"/>
          </ac:graphicFrameMkLst>
        </pc:graphicFrameChg>
        <pc:graphicFrameChg chg="del">
          <ac:chgData name="Mradul Nagpal" userId="e432481e-cb3f-48ef-8b78-9e268103fa0a" providerId="ADAL" clId="{8193E33D-E7BB-4B4B-9115-1FA750609D71}" dt="2024-07-19T08:07:38.370" v="395" actId="478"/>
          <ac:graphicFrameMkLst>
            <pc:docMk/>
            <pc:sldMk cId="1539228699" sldId="2147482027"/>
            <ac:graphicFrameMk id="3" creationId="{9F8D7E26-C4E5-B6B6-A418-EC1FD65318F8}"/>
          </ac:graphicFrameMkLst>
        </pc:graphicFrameChg>
      </pc:sldChg>
      <pc:sldChg chg="modSp mod">
        <pc:chgData name="Mradul Nagpal" userId="e432481e-cb3f-48ef-8b78-9e268103fa0a" providerId="ADAL" clId="{8193E33D-E7BB-4B4B-9115-1FA750609D71}" dt="2024-07-19T07:55:25.890" v="122" actId="1038"/>
        <pc:sldMkLst>
          <pc:docMk/>
          <pc:sldMk cId="2059415747" sldId="2147482029"/>
        </pc:sldMkLst>
        <pc:spChg chg="mod">
          <ac:chgData name="Mradul Nagpal" userId="e432481e-cb3f-48ef-8b78-9e268103fa0a" providerId="ADAL" clId="{8193E33D-E7BB-4B4B-9115-1FA750609D71}" dt="2024-07-19T07:20:47.687" v="6" actId="5793"/>
          <ac:spMkLst>
            <pc:docMk/>
            <pc:sldMk cId="2059415747" sldId="2147482029"/>
            <ac:spMk id="41" creationId="{0762EE4D-E321-C323-0AEF-404EC931290F}"/>
          </ac:spMkLst>
        </pc:spChg>
        <pc:spChg chg="mod">
          <ac:chgData name="Mradul Nagpal" userId="e432481e-cb3f-48ef-8b78-9e268103fa0a" providerId="ADAL" clId="{8193E33D-E7BB-4B4B-9115-1FA750609D71}" dt="2024-07-19T07:55:25.890" v="122" actId="1038"/>
          <ac:spMkLst>
            <pc:docMk/>
            <pc:sldMk cId="2059415747" sldId="2147482029"/>
            <ac:spMk id="43" creationId="{661A6BCA-B34A-DF46-364B-2770DF488AE1}"/>
          </ac:spMkLst>
        </pc:spChg>
      </pc:sldChg>
      <pc:sldChg chg="del">
        <pc:chgData name="Mradul Nagpal" userId="e432481e-cb3f-48ef-8b78-9e268103fa0a" providerId="ADAL" clId="{8193E33D-E7BB-4B4B-9115-1FA750609D71}" dt="2024-07-19T07:53:57.775" v="56" actId="2696"/>
        <pc:sldMkLst>
          <pc:docMk/>
          <pc:sldMk cId="1846773916" sldId="2147482037"/>
        </pc:sldMkLst>
      </pc:sldChg>
      <pc:sldChg chg="del">
        <pc:chgData name="Mradul Nagpal" userId="e432481e-cb3f-48ef-8b78-9e268103fa0a" providerId="ADAL" clId="{8193E33D-E7BB-4B4B-9115-1FA750609D71}" dt="2024-07-19T07:53:57.775" v="56" actId="2696"/>
        <pc:sldMkLst>
          <pc:docMk/>
          <pc:sldMk cId="3179640640" sldId="2147482040"/>
        </pc:sldMkLst>
      </pc:sldChg>
      <pc:sldChg chg="modSp mod">
        <pc:chgData name="Mradul Nagpal" userId="e432481e-cb3f-48ef-8b78-9e268103fa0a" providerId="ADAL" clId="{8193E33D-E7BB-4B4B-9115-1FA750609D71}" dt="2024-07-19T08:05:58.008" v="374" actId="13926"/>
        <pc:sldMkLst>
          <pc:docMk/>
          <pc:sldMk cId="1848887389" sldId="2147482042"/>
        </pc:sldMkLst>
        <pc:spChg chg="mod">
          <ac:chgData name="Mradul Nagpal" userId="e432481e-cb3f-48ef-8b78-9e268103fa0a" providerId="ADAL" clId="{8193E33D-E7BB-4B4B-9115-1FA750609D71}" dt="2024-07-19T08:05:58.008" v="374" actId="13926"/>
          <ac:spMkLst>
            <pc:docMk/>
            <pc:sldMk cId="1848887389" sldId="2147482042"/>
            <ac:spMk id="49" creationId="{E1E340CA-3A9B-0E9E-1D34-692325A4B594}"/>
          </ac:spMkLst>
        </pc:spChg>
      </pc:sldChg>
      <pc:sldChg chg="del">
        <pc:chgData name="Mradul Nagpal" userId="e432481e-cb3f-48ef-8b78-9e268103fa0a" providerId="ADAL" clId="{8193E33D-E7BB-4B4B-9115-1FA750609D71}" dt="2024-07-19T07:53:57.775" v="56" actId="2696"/>
        <pc:sldMkLst>
          <pc:docMk/>
          <pc:sldMk cId="939816589" sldId="2147482172"/>
        </pc:sldMkLst>
      </pc:sldChg>
      <pc:sldChg chg="del">
        <pc:chgData name="Mradul Nagpal" userId="e432481e-cb3f-48ef-8b78-9e268103fa0a" providerId="ADAL" clId="{8193E33D-E7BB-4B4B-9115-1FA750609D71}" dt="2024-07-19T07:53:57.775" v="56" actId="2696"/>
        <pc:sldMkLst>
          <pc:docMk/>
          <pc:sldMk cId="4158815609" sldId="2147482173"/>
        </pc:sldMkLst>
      </pc:sldChg>
      <pc:sldChg chg="del">
        <pc:chgData name="Mradul Nagpal" userId="e432481e-cb3f-48ef-8b78-9e268103fa0a" providerId="ADAL" clId="{8193E33D-E7BB-4B4B-9115-1FA750609D71}" dt="2024-07-19T07:53:57.775" v="56" actId="2696"/>
        <pc:sldMkLst>
          <pc:docMk/>
          <pc:sldMk cId="2729094" sldId="2147482175"/>
        </pc:sldMkLst>
      </pc:sldChg>
      <pc:sldChg chg="del">
        <pc:chgData name="Mradul Nagpal" userId="e432481e-cb3f-48ef-8b78-9e268103fa0a" providerId="ADAL" clId="{8193E33D-E7BB-4B4B-9115-1FA750609D71}" dt="2024-07-19T07:53:57.775" v="56" actId="2696"/>
        <pc:sldMkLst>
          <pc:docMk/>
          <pc:sldMk cId="4139610179" sldId="2147482177"/>
        </pc:sldMkLst>
      </pc:sldChg>
      <pc:sldChg chg="del">
        <pc:chgData name="Mradul Nagpal" userId="e432481e-cb3f-48ef-8b78-9e268103fa0a" providerId="ADAL" clId="{8193E33D-E7BB-4B4B-9115-1FA750609D71}" dt="2024-07-19T07:53:57.775" v="56" actId="2696"/>
        <pc:sldMkLst>
          <pc:docMk/>
          <pc:sldMk cId="172370795" sldId="2147482183"/>
        </pc:sldMkLst>
      </pc:sldChg>
      <pc:sldChg chg="del">
        <pc:chgData name="Mradul Nagpal" userId="e432481e-cb3f-48ef-8b78-9e268103fa0a" providerId="ADAL" clId="{8193E33D-E7BB-4B4B-9115-1FA750609D71}" dt="2024-07-19T07:53:57.775" v="56" actId="2696"/>
        <pc:sldMkLst>
          <pc:docMk/>
          <pc:sldMk cId="3830024884" sldId="2147482205"/>
        </pc:sldMkLst>
      </pc:sldChg>
      <pc:sldChg chg="del">
        <pc:chgData name="Mradul Nagpal" userId="e432481e-cb3f-48ef-8b78-9e268103fa0a" providerId="ADAL" clId="{8193E33D-E7BB-4B4B-9115-1FA750609D71}" dt="2024-07-19T08:06:48.860" v="389" actId="47"/>
        <pc:sldMkLst>
          <pc:docMk/>
          <pc:sldMk cId="2707967587" sldId="2147482267"/>
        </pc:sldMkLst>
      </pc:sldChg>
      <pc:sldChg chg="del">
        <pc:chgData name="Mradul Nagpal" userId="e432481e-cb3f-48ef-8b78-9e268103fa0a" providerId="ADAL" clId="{8193E33D-E7BB-4B4B-9115-1FA750609D71}" dt="2024-07-19T07:53:57.775" v="56" actId="2696"/>
        <pc:sldMkLst>
          <pc:docMk/>
          <pc:sldMk cId="2302317713" sldId="2147482311"/>
        </pc:sldMkLst>
      </pc:sldChg>
      <pc:sldChg chg="del">
        <pc:chgData name="Mradul Nagpal" userId="e432481e-cb3f-48ef-8b78-9e268103fa0a" providerId="ADAL" clId="{8193E33D-E7BB-4B4B-9115-1FA750609D71}" dt="2024-07-19T07:53:57.775" v="56" actId="2696"/>
        <pc:sldMkLst>
          <pc:docMk/>
          <pc:sldMk cId="2520148319" sldId="2147482312"/>
        </pc:sldMkLst>
      </pc:sldChg>
      <pc:sldChg chg="del">
        <pc:chgData name="Mradul Nagpal" userId="e432481e-cb3f-48ef-8b78-9e268103fa0a" providerId="ADAL" clId="{8193E33D-E7BB-4B4B-9115-1FA750609D71}" dt="2024-07-19T07:53:57.775" v="56" actId="2696"/>
        <pc:sldMkLst>
          <pc:docMk/>
          <pc:sldMk cId="1208095614" sldId="2147482313"/>
        </pc:sldMkLst>
      </pc:sldChg>
      <pc:sldChg chg="del">
        <pc:chgData name="Mradul Nagpal" userId="e432481e-cb3f-48ef-8b78-9e268103fa0a" providerId="ADAL" clId="{8193E33D-E7BB-4B4B-9115-1FA750609D71}" dt="2024-07-19T07:53:57.775" v="56" actId="2696"/>
        <pc:sldMkLst>
          <pc:docMk/>
          <pc:sldMk cId="3304562424" sldId="2147482314"/>
        </pc:sldMkLst>
      </pc:sldChg>
      <pc:sldChg chg="del">
        <pc:chgData name="Mradul Nagpal" userId="e432481e-cb3f-48ef-8b78-9e268103fa0a" providerId="ADAL" clId="{8193E33D-E7BB-4B4B-9115-1FA750609D71}" dt="2024-07-19T07:53:57.775" v="56" actId="2696"/>
        <pc:sldMkLst>
          <pc:docMk/>
          <pc:sldMk cId="2129270418" sldId="2147482315"/>
        </pc:sldMkLst>
      </pc:sldChg>
      <pc:sldChg chg="del">
        <pc:chgData name="Mradul Nagpal" userId="e432481e-cb3f-48ef-8b78-9e268103fa0a" providerId="ADAL" clId="{8193E33D-E7BB-4B4B-9115-1FA750609D71}" dt="2024-07-19T07:53:57.775" v="56" actId="2696"/>
        <pc:sldMkLst>
          <pc:docMk/>
          <pc:sldMk cId="1414622481" sldId="2147482316"/>
        </pc:sldMkLst>
      </pc:sldChg>
      <pc:sldChg chg="del">
        <pc:chgData name="Mradul Nagpal" userId="e432481e-cb3f-48ef-8b78-9e268103fa0a" providerId="ADAL" clId="{8193E33D-E7BB-4B4B-9115-1FA750609D71}" dt="2024-07-19T07:53:57.775" v="56" actId="2696"/>
        <pc:sldMkLst>
          <pc:docMk/>
          <pc:sldMk cId="3682183577" sldId="2147482318"/>
        </pc:sldMkLst>
      </pc:sldChg>
      <pc:sldChg chg="del">
        <pc:chgData name="Mradul Nagpal" userId="e432481e-cb3f-48ef-8b78-9e268103fa0a" providerId="ADAL" clId="{8193E33D-E7BB-4B4B-9115-1FA750609D71}" dt="2024-07-19T07:53:57.775" v="56" actId="2696"/>
        <pc:sldMkLst>
          <pc:docMk/>
          <pc:sldMk cId="919904578" sldId="2147482320"/>
        </pc:sldMkLst>
      </pc:sldChg>
      <pc:sldChg chg="del">
        <pc:chgData name="Mradul Nagpal" userId="e432481e-cb3f-48ef-8b78-9e268103fa0a" providerId="ADAL" clId="{8193E33D-E7BB-4B4B-9115-1FA750609D71}" dt="2024-07-19T07:53:57.775" v="56" actId="2696"/>
        <pc:sldMkLst>
          <pc:docMk/>
          <pc:sldMk cId="4034294462" sldId="2147482321"/>
        </pc:sldMkLst>
      </pc:sldChg>
      <pc:sldChg chg="del">
        <pc:chgData name="Mradul Nagpal" userId="e432481e-cb3f-48ef-8b78-9e268103fa0a" providerId="ADAL" clId="{8193E33D-E7BB-4B4B-9115-1FA750609D71}" dt="2024-07-19T07:53:57.775" v="56" actId="2696"/>
        <pc:sldMkLst>
          <pc:docMk/>
          <pc:sldMk cId="2925643683" sldId="2147482322"/>
        </pc:sldMkLst>
      </pc:sldChg>
      <pc:sldChg chg="del">
        <pc:chgData name="Mradul Nagpal" userId="e432481e-cb3f-48ef-8b78-9e268103fa0a" providerId="ADAL" clId="{8193E33D-E7BB-4B4B-9115-1FA750609D71}" dt="2024-07-19T07:53:57.775" v="56" actId="2696"/>
        <pc:sldMkLst>
          <pc:docMk/>
          <pc:sldMk cId="358789726" sldId="2147482327"/>
        </pc:sldMkLst>
      </pc:sldChg>
      <pc:sldChg chg="del">
        <pc:chgData name="Mradul Nagpal" userId="e432481e-cb3f-48ef-8b78-9e268103fa0a" providerId="ADAL" clId="{8193E33D-E7BB-4B4B-9115-1FA750609D71}" dt="2024-07-19T07:53:57.775" v="56" actId="2696"/>
        <pc:sldMkLst>
          <pc:docMk/>
          <pc:sldMk cId="3631561029" sldId="2147482328"/>
        </pc:sldMkLst>
      </pc:sldChg>
      <pc:sldChg chg="del">
        <pc:chgData name="Mradul Nagpal" userId="e432481e-cb3f-48ef-8b78-9e268103fa0a" providerId="ADAL" clId="{8193E33D-E7BB-4B4B-9115-1FA750609D71}" dt="2024-07-19T07:53:57.775" v="56" actId="2696"/>
        <pc:sldMkLst>
          <pc:docMk/>
          <pc:sldMk cId="3757047196" sldId="2147482330"/>
        </pc:sldMkLst>
      </pc:sldChg>
      <pc:sldChg chg="addSp modSp mod">
        <pc:chgData name="Mradul Nagpal" userId="e432481e-cb3f-48ef-8b78-9e268103fa0a" providerId="ADAL" clId="{8193E33D-E7BB-4B4B-9115-1FA750609D71}" dt="2024-07-19T07:55:53.366" v="135" actId="108"/>
        <pc:sldMkLst>
          <pc:docMk/>
          <pc:sldMk cId="1899708009" sldId="2147482331"/>
        </pc:sldMkLst>
        <pc:spChg chg="mod">
          <ac:chgData name="Mradul Nagpal" userId="e432481e-cb3f-48ef-8b78-9e268103fa0a" providerId="ADAL" clId="{8193E33D-E7BB-4B4B-9115-1FA750609D71}" dt="2024-07-19T07:55:53.366" v="135" actId="108"/>
          <ac:spMkLst>
            <pc:docMk/>
            <pc:sldMk cId="1899708009" sldId="2147482331"/>
            <ac:spMk id="5" creationId="{3E269F40-7C64-1060-FEE1-992DB3C027D7}"/>
          </ac:spMkLst>
        </pc:spChg>
        <pc:spChg chg="add mod">
          <ac:chgData name="Mradul Nagpal" userId="e432481e-cb3f-48ef-8b78-9e268103fa0a" providerId="ADAL" clId="{8193E33D-E7BB-4B4B-9115-1FA750609D71}" dt="2024-07-19T07:55:47.844" v="134" actId="571"/>
          <ac:spMkLst>
            <pc:docMk/>
            <pc:sldMk cId="1899708009" sldId="2147482331"/>
            <ac:spMk id="6" creationId="{841F2F82-090A-A839-E1E4-EF67E79F6B10}"/>
          </ac:spMkLst>
        </pc:spChg>
      </pc:sldChg>
      <pc:sldChg chg="del">
        <pc:chgData name="Mradul Nagpal" userId="e432481e-cb3f-48ef-8b78-9e268103fa0a" providerId="ADAL" clId="{8193E33D-E7BB-4B4B-9115-1FA750609D71}" dt="2024-07-19T07:53:57.775" v="56" actId="2696"/>
        <pc:sldMkLst>
          <pc:docMk/>
          <pc:sldMk cId="1489940306" sldId="2147482340"/>
        </pc:sldMkLst>
      </pc:sldChg>
      <pc:sldChg chg="del">
        <pc:chgData name="Mradul Nagpal" userId="e432481e-cb3f-48ef-8b78-9e268103fa0a" providerId="ADAL" clId="{8193E33D-E7BB-4B4B-9115-1FA750609D71}" dt="2024-07-19T07:53:57.775" v="56" actId="2696"/>
        <pc:sldMkLst>
          <pc:docMk/>
          <pc:sldMk cId="1292251747" sldId="2147482341"/>
        </pc:sldMkLst>
      </pc:sldChg>
      <pc:sldChg chg="del">
        <pc:chgData name="Mradul Nagpal" userId="e432481e-cb3f-48ef-8b78-9e268103fa0a" providerId="ADAL" clId="{8193E33D-E7BB-4B4B-9115-1FA750609D71}" dt="2024-07-19T07:53:57.775" v="56" actId="2696"/>
        <pc:sldMkLst>
          <pc:docMk/>
          <pc:sldMk cId="732580980" sldId="2147482342"/>
        </pc:sldMkLst>
      </pc:sldChg>
      <pc:sldChg chg="modSp mod">
        <pc:chgData name="Mradul Nagpal" userId="e432481e-cb3f-48ef-8b78-9e268103fa0a" providerId="ADAL" clId="{8193E33D-E7BB-4B4B-9115-1FA750609D71}" dt="2024-07-19T07:23:24.977" v="27" actId="5793"/>
        <pc:sldMkLst>
          <pc:docMk/>
          <pc:sldMk cId="4247517031" sldId="2147482351"/>
        </pc:sldMkLst>
        <pc:spChg chg="mod">
          <ac:chgData name="Mradul Nagpal" userId="e432481e-cb3f-48ef-8b78-9e268103fa0a" providerId="ADAL" clId="{8193E33D-E7BB-4B4B-9115-1FA750609D71}" dt="2024-07-19T07:23:24.977" v="27" actId="5793"/>
          <ac:spMkLst>
            <pc:docMk/>
            <pc:sldMk cId="4247517031" sldId="2147482351"/>
            <ac:spMk id="2" creationId="{A40716CB-71ED-C859-AFA6-92AEB076EAC2}"/>
          </ac:spMkLst>
        </pc:spChg>
      </pc:sldChg>
      <pc:sldChg chg="modSp mod">
        <pc:chgData name="Mradul Nagpal" userId="e432481e-cb3f-48ef-8b78-9e268103fa0a" providerId="ADAL" clId="{8193E33D-E7BB-4B4B-9115-1FA750609D71}" dt="2024-07-19T07:57:19.567" v="189" actId="1037"/>
        <pc:sldMkLst>
          <pc:docMk/>
          <pc:sldMk cId="2103896343" sldId="2147482357"/>
        </pc:sldMkLst>
        <pc:spChg chg="mod">
          <ac:chgData name="Mradul Nagpal" userId="e432481e-cb3f-48ef-8b78-9e268103fa0a" providerId="ADAL" clId="{8193E33D-E7BB-4B4B-9115-1FA750609D71}" dt="2024-07-19T07:57:19.567" v="189" actId="1037"/>
          <ac:spMkLst>
            <pc:docMk/>
            <pc:sldMk cId="2103896343" sldId="2147482357"/>
            <ac:spMk id="2" creationId="{C49261B2-1FDA-0174-FB45-C7C217215B7E}"/>
          </ac:spMkLst>
        </pc:spChg>
        <pc:spChg chg="mod">
          <ac:chgData name="Mradul Nagpal" userId="e432481e-cb3f-48ef-8b78-9e268103fa0a" providerId="ADAL" clId="{8193E33D-E7BB-4B4B-9115-1FA750609D71}" dt="2024-07-19T07:57:19.567" v="189" actId="1037"/>
          <ac:spMkLst>
            <pc:docMk/>
            <pc:sldMk cId="2103896343" sldId="2147482357"/>
            <ac:spMk id="3" creationId="{6294DADE-D36F-758B-77B7-DE2AD84937F2}"/>
          </ac:spMkLst>
        </pc:spChg>
        <pc:spChg chg="mod">
          <ac:chgData name="Mradul Nagpal" userId="e432481e-cb3f-48ef-8b78-9e268103fa0a" providerId="ADAL" clId="{8193E33D-E7BB-4B4B-9115-1FA750609D71}" dt="2024-07-19T07:57:19.567" v="189" actId="1037"/>
          <ac:spMkLst>
            <pc:docMk/>
            <pc:sldMk cId="2103896343" sldId="2147482357"/>
            <ac:spMk id="4" creationId="{5A472AAD-EC76-EDFC-7963-92159E867397}"/>
          </ac:spMkLst>
        </pc:spChg>
        <pc:spChg chg="mod">
          <ac:chgData name="Mradul Nagpal" userId="e432481e-cb3f-48ef-8b78-9e268103fa0a" providerId="ADAL" clId="{8193E33D-E7BB-4B4B-9115-1FA750609D71}" dt="2024-07-19T07:56:45.249" v="173" actId="1036"/>
          <ac:spMkLst>
            <pc:docMk/>
            <pc:sldMk cId="2103896343" sldId="2147482357"/>
            <ac:spMk id="19" creationId="{C0217A4F-CFEE-D756-A48B-FD67CA55C2DA}"/>
          </ac:spMkLst>
        </pc:spChg>
      </pc:sldChg>
      <pc:sldChg chg="modSp mod">
        <pc:chgData name="Mradul Nagpal" userId="e432481e-cb3f-48ef-8b78-9e268103fa0a" providerId="ADAL" clId="{8193E33D-E7BB-4B4B-9115-1FA750609D71}" dt="2024-07-19T07:55:16.790" v="117" actId="1035"/>
        <pc:sldMkLst>
          <pc:docMk/>
          <pc:sldMk cId="2049441074" sldId="2147482358"/>
        </pc:sldMkLst>
        <pc:spChg chg="mod">
          <ac:chgData name="Mradul Nagpal" userId="e432481e-cb3f-48ef-8b78-9e268103fa0a" providerId="ADAL" clId="{8193E33D-E7BB-4B4B-9115-1FA750609D71}" dt="2024-07-19T07:55:16.790" v="117" actId="1035"/>
          <ac:spMkLst>
            <pc:docMk/>
            <pc:sldMk cId="2049441074" sldId="2147482358"/>
            <ac:spMk id="19" creationId="{C0217A4F-CFEE-D756-A48B-FD67CA55C2DA}"/>
          </ac:spMkLst>
        </pc:spChg>
      </pc:sldChg>
      <pc:sldChg chg="modSp mod">
        <pc:chgData name="Mradul Nagpal" userId="e432481e-cb3f-48ef-8b78-9e268103fa0a" providerId="ADAL" clId="{8193E33D-E7BB-4B4B-9115-1FA750609D71}" dt="2024-07-19T07:55:35.494" v="132" actId="1037"/>
        <pc:sldMkLst>
          <pc:docMk/>
          <pc:sldMk cId="896637110" sldId="2147482360"/>
        </pc:sldMkLst>
        <pc:spChg chg="mod">
          <ac:chgData name="Mradul Nagpal" userId="e432481e-cb3f-48ef-8b78-9e268103fa0a" providerId="ADAL" clId="{8193E33D-E7BB-4B4B-9115-1FA750609D71}" dt="2024-07-19T07:55:35.494" v="132" actId="1037"/>
          <ac:spMkLst>
            <pc:docMk/>
            <pc:sldMk cId="896637110" sldId="2147482360"/>
            <ac:spMk id="3" creationId="{65E09EA9-C26A-E52E-8240-664315BD7083}"/>
          </ac:spMkLst>
        </pc:spChg>
      </pc:sldChg>
      <pc:sldChg chg="addSp modSp mod">
        <pc:chgData name="Mradul Nagpal" userId="e432481e-cb3f-48ef-8b78-9e268103fa0a" providerId="ADAL" clId="{8193E33D-E7BB-4B4B-9115-1FA750609D71}" dt="2024-07-19T07:21:49.537" v="14" actId="20577"/>
        <pc:sldMkLst>
          <pc:docMk/>
          <pc:sldMk cId="65320604" sldId="2147482361"/>
        </pc:sldMkLst>
        <pc:spChg chg="add mod ord">
          <ac:chgData name="Mradul Nagpal" userId="e432481e-cb3f-48ef-8b78-9e268103fa0a" providerId="ADAL" clId="{8193E33D-E7BB-4B4B-9115-1FA750609D71}" dt="2024-07-19T07:21:49.537" v="14" actId="20577"/>
          <ac:spMkLst>
            <pc:docMk/>
            <pc:sldMk cId="65320604" sldId="2147482361"/>
            <ac:spMk id="10" creationId="{9FBE51AD-83E7-7827-D358-80D22D3DC4B6}"/>
          </ac:spMkLst>
        </pc:spChg>
      </pc:sldChg>
      <pc:sldChg chg="modSp mod">
        <pc:chgData name="Mradul Nagpal" userId="e432481e-cb3f-48ef-8b78-9e268103fa0a" providerId="ADAL" clId="{8193E33D-E7BB-4B4B-9115-1FA750609D71}" dt="2024-07-19T07:24:42.664" v="37" actId="14100"/>
        <pc:sldMkLst>
          <pc:docMk/>
          <pc:sldMk cId="213017126" sldId="2147482366"/>
        </pc:sldMkLst>
        <pc:graphicFrameChg chg="mod modGraphic">
          <ac:chgData name="Mradul Nagpal" userId="e432481e-cb3f-48ef-8b78-9e268103fa0a" providerId="ADAL" clId="{8193E33D-E7BB-4B4B-9115-1FA750609D71}" dt="2024-07-19T07:24:42.664" v="37" actId="14100"/>
          <ac:graphicFrameMkLst>
            <pc:docMk/>
            <pc:sldMk cId="213017126" sldId="2147482366"/>
            <ac:graphicFrameMk id="4" creationId="{4225DE5C-6554-4F35-66EB-8DF994968DEE}"/>
          </ac:graphicFrameMkLst>
        </pc:graphicFrameChg>
      </pc:sldChg>
      <pc:sldChg chg="addCm modCm">
        <pc:chgData name="Mradul Nagpal" userId="e432481e-cb3f-48ef-8b78-9e268103fa0a" providerId="ADAL" clId="{8193E33D-E7BB-4B4B-9115-1FA750609D71}" dt="2024-07-19T08:01:33.642" v="373"/>
        <pc:sldMkLst>
          <pc:docMk/>
          <pc:sldMk cId="1403471258" sldId="2147482367"/>
        </pc:sldMkLst>
        <pc:extLst>
          <p:ext xmlns:p="http://schemas.openxmlformats.org/presentationml/2006/main" uri="{D6D511B9-2390-475A-947B-AFAB55BFBCF1}">
            <pc226:cmChg xmlns:pc226="http://schemas.microsoft.com/office/powerpoint/2022/06/main/command" chg="add mod modRxn">
              <pc226:chgData name="Mradul Nagpal" userId="e432481e-cb3f-48ef-8b78-9e268103fa0a" providerId="ADAL" clId="{8193E33D-E7BB-4B4B-9115-1FA750609D71}" dt="2024-07-19T08:01:33.642" v="373"/>
              <pc2:cmMkLst xmlns:pc2="http://schemas.microsoft.com/office/powerpoint/2019/9/main/command">
                <pc:docMk/>
                <pc:sldMk cId="1403471258" sldId="2147482367"/>
                <pc2:cmMk id="{23494D84-ACC1-4EBD-9821-4B8E1144E713}"/>
              </pc2:cmMkLst>
              <pc226:cmRplyChg chg="mod modRxn">
                <pc226:chgData name="Mradul Nagpal" userId="e432481e-cb3f-48ef-8b78-9e268103fa0a" providerId="ADAL" clId="{8193E33D-E7BB-4B4B-9115-1FA750609D71}" dt="2024-07-19T08:01:23.552" v="370"/>
                <pc2:cmRplyMkLst xmlns:pc2="http://schemas.microsoft.com/office/powerpoint/2019/9/main/command">
                  <pc:docMk/>
                  <pc:sldMk cId="1403471258" sldId="2147482367"/>
                  <pc2:cmMk id="{23494D84-ACC1-4EBD-9821-4B8E1144E713}"/>
                  <pc2:cmRplyMk id="{9CD0CB28-B355-40C3-B2AE-2896EF615E1B}"/>
                </pc2:cmRplyMkLst>
              </pc226:cmRplyChg>
              <pc226:cmRplyChg chg="add">
                <pc226:chgData name="Mradul Nagpal" userId="e432481e-cb3f-48ef-8b78-9e268103fa0a" providerId="ADAL" clId="{8193E33D-E7BB-4B4B-9115-1FA750609D71}" dt="2024-07-19T08:01:29.941" v="372"/>
                <pc2:cmRplyMkLst xmlns:pc2="http://schemas.microsoft.com/office/powerpoint/2019/9/main/command">
                  <pc:docMk/>
                  <pc:sldMk cId="1403471258" sldId="2147482367"/>
                  <pc2:cmMk id="{23494D84-ACC1-4EBD-9821-4B8E1144E713}"/>
                  <pc2:cmRplyMk id="{9C602534-7CD5-4541-8DD0-C106BBAED8B0}"/>
                </pc2:cmRplyMkLst>
              </pc226:cmRplyChg>
            </pc226:cmChg>
          </p:ext>
        </pc:extLst>
      </pc:sldChg>
      <pc:sldChg chg="modSp mod">
        <pc:chgData name="Mradul Nagpal" userId="e432481e-cb3f-48ef-8b78-9e268103fa0a" providerId="ADAL" clId="{8193E33D-E7BB-4B4B-9115-1FA750609D71}" dt="2024-07-19T07:27:20.413" v="55" actId="122"/>
        <pc:sldMkLst>
          <pc:docMk/>
          <pc:sldMk cId="3960503601" sldId="2147482372"/>
        </pc:sldMkLst>
        <pc:graphicFrameChg chg="modGraphic">
          <ac:chgData name="Mradul Nagpal" userId="e432481e-cb3f-48ef-8b78-9e268103fa0a" providerId="ADAL" clId="{8193E33D-E7BB-4B4B-9115-1FA750609D71}" dt="2024-07-19T07:27:20.413" v="55" actId="122"/>
          <ac:graphicFrameMkLst>
            <pc:docMk/>
            <pc:sldMk cId="3960503601" sldId="2147482372"/>
            <ac:graphicFrameMk id="11" creationId="{490859A9-B1C2-1B05-DDB9-BC37B00F6D72}"/>
          </ac:graphicFrameMkLst>
        </pc:graphicFrameChg>
      </pc:sldChg>
      <pc:sldChg chg="modSp mod">
        <pc:chgData name="Mradul Nagpal" userId="e432481e-cb3f-48ef-8b78-9e268103fa0a" providerId="ADAL" clId="{8193E33D-E7BB-4B4B-9115-1FA750609D71}" dt="2024-07-19T07:27:11.852" v="53" actId="242"/>
        <pc:sldMkLst>
          <pc:docMk/>
          <pc:sldMk cId="4279200232" sldId="2147482373"/>
        </pc:sldMkLst>
        <pc:graphicFrameChg chg="modGraphic">
          <ac:chgData name="Mradul Nagpal" userId="e432481e-cb3f-48ef-8b78-9e268103fa0a" providerId="ADAL" clId="{8193E33D-E7BB-4B4B-9115-1FA750609D71}" dt="2024-07-19T07:27:11.852" v="53" actId="242"/>
          <ac:graphicFrameMkLst>
            <pc:docMk/>
            <pc:sldMk cId="4279200232" sldId="2147482373"/>
            <ac:graphicFrameMk id="4" creationId="{4178B8D3-7330-F4F3-AD55-E7EEB8028D88}"/>
          </ac:graphicFrameMkLst>
        </pc:graphicFrameChg>
      </pc:sldChg>
      <pc:sldChg chg="del">
        <pc:chgData name="Mradul Nagpal" userId="e432481e-cb3f-48ef-8b78-9e268103fa0a" providerId="ADAL" clId="{8193E33D-E7BB-4B4B-9115-1FA750609D71}" dt="2024-07-19T11:58:50.268" v="435" actId="47"/>
        <pc:sldMkLst>
          <pc:docMk/>
          <pc:sldMk cId="55930930" sldId="2147482374"/>
        </pc:sldMkLst>
      </pc:sldChg>
      <pc:sldChg chg="modSp add del mod modShow">
        <pc:chgData name="Mradul Nagpal" userId="e432481e-cb3f-48ef-8b78-9e268103fa0a" providerId="ADAL" clId="{8193E33D-E7BB-4B4B-9115-1FA750609D71}" dt="2024-07-23T08:16:22.890" v="451" actId="2696"/>
        <pc:sldMkLst>
          <pc:docMk/>
          <pc:sldMk cId="1253129191" sldId="2147482376"/>
        </pc:sldMkLst>
        <pc:graphicFrameChg chg="modGraphic">
          <ac:chgData name="Mradul Nagpal" userId="e432481e-cb3f-48ef-8b78-9e268103fa0a" providerId="ADAL" clId="{8193E33D-E7BB-4B4B-9115-1FA750609D71}" dt="2024-07-19T11:04:48.685" v="428" actId="403"/>
          <ac:graphicFrameMkLst>
            <pc:docMk/>
            <pc:sldMk cId="1253129191" sldId="2147482376"/>
            <ac:graphicFrameMk id="4" creationId="{40B19EEE-95FA-C721-3043-673D93E32034}"/>
          </ac:graphicFrameMkLst>
        </pc:graphicFrameChg>
      </pc:sldChg>
      <pc:sldChg chg="add">
        <pc:chgData name="Mradul Nagpal" userId="e432481e-cb3f-48ef-8b78-9e268103fa0a" providerId="ADAL" clId="{8193E33D-E7BB-4B4B-9115-1FA750609D71}" dt="2024-07-23T08:17:32.784" v="476"/>
        <pc:sldMkLst>
          <pc:docMk/>
          <pc:sldMk cId="2894110702" sldId="2147482376"/>
        </pc:sldMkLst>
      </pc:sldChg>
      <pc:sldChg chg="modSp add mod">
        <pc:chgData name="Mradul Nagpal" userId="e432481e-cb3f-48ef-8b78-9e268103fa0a" providerId="ADAL" clId="{8193E33D-E7BB-4B4B-9115-1FA750609D71}" dt="2024-07-19T08:06:45.631" v="388" actId="20577"/>
        <pc:sldMkLst>
          <pc:docMk/>
          <pc:sldMk cId="3208417941" sldId="2147482383"/>
        </pc:sldMkLst>
        <pc:spChg chg="mod">
          <ac:chgData name="Mradul Nagpal" userId="e432481e-cb3f-48ef-8b78-9e268103fa0a" providerId="ADAL" clId="{8193E33D-E7BB-4B4B-9115-1FA750609D71}" dt="2024-07-19T08:06:45.631" v="388" actId="20577"/>
          <ac:spMkLst>
            <pc:docMk/>
            <pc:sldMk cId="3208417941" sldId="2147482383"/>
            <ac:spMk id="49" creationId="{E1E340CA-3A9B-0E9E-1D34-692325A4B594}"/>
          </ac:spMkLst>
        </pc:spChg>
      </pc:sldChg>
      <pc:sldChg chg="add mod modShow">
        <pc:chgData name="Mradul Nagpal" userId="e432481e-cb3f-48ef-8b78-9e268103fa0a" providerId="ADAL" clId="{8193E33D-E7BB-4B4B-9115-1FA750609D71}" dt="2024-07-23T09:59:30.877" v="535" actId="729"/>
        <pc:sldMkLst>
          <pc:docMk/>
          <pc:sldMk cId="938268433" sldId="2147482391"/>
        </pc:sldMkLst>
      </pc:sldChg>
      <pc:sldChg chg="del">
        <pc:chgData name="Mradul Nagpal" userId="e432481e-cb3f-48ef-8b78-9e268103fa0a" providerId="ADAL" clId="{8193E33D-E7BB-4B4B-9115-1FA750609D71}" dt="2024-07-23T08:16:22.890" v="451" actId="2696"/>
        <pc:sldMkLst>
          <pc:docMk/>
          <pc:sldMk cId="1073268026" sldId="2147482391"/>
        </pc:sldMkLst>
      </pc:sldChg>
      <pc:sldChg chg="add del mod modShow">
        <pc:chgData name="Mradul Nagpal" userId="e432481e-cb3f-48ef-8b78-9e268103fa0a" providerId="ADAL" clId="{8193E33D-E7BB-4B4B-9115-1FA750609D71}" dt="2024-07-23T08:16:22.890" v="451" actId="2696"/>
        <pc:sldMkLst>
          <pc:docMk/>
          <pc:sldMk cId="3019573063" sldId="2147482392"/>
        </pc:sldMkLst>
      </pc:sldChg>
      <pc:sldChg chg="add">
        <pc:chgData name="Mradul Nagpal" userId="e432481e-cb3f-48ef-8b78-9e268103fa0a" providerId="ADAL" clId="{8193E33D-E7BB-4B4B-9115-1FA750609D71}" dt="2024-07-23T08:17:32.784" v="476"/>
        <pc:sldMkLst>
          <pc:docMk/>
          <pc:sldMk cId="3902877673" sldId="2147482392"/>
        </pc:sldMkLst>
      </pc:sldChg>
      <pc:sldChg chg="add del mod modShow">
        <pc:chgData name="Mradul Nagpal" userId="e432481e-cb3f-48ef-8b78-9e268103fa0a" providerId="ADAL" clId="{8193E33D-E7BB-4B4B-9115-1FA750609D71}" dt="2024-07-23T08:16:22.890" v="451" actId="2696"/>
        <pc:sldMkLst>
          <pc:docMk/>
          <pc:sldMk cId="765982261" sldId="2147482393"/>
        </pc:sldMkLst>
      </pc:sldChg>
      <pc:sldChg chg="add">
        <pc:chgData name="Mradul Nagpal" userId="e432481e-cb3f-48ef-8b78-9e268103fa0a" providerId="ADAL" clId="{8193E33D-E7BB-4B4B-9115-1FA750609D71}" dt="2024-07-23T08:17:32.784" v="476"/>
        <pc:sldMkLst>
          <pc:docMk/>
          <pc:sldMk cId="2519225070" sldId="2147482393"/>
        </pc:sldMkLst>
      </pc:sldChg>
      <pc:sldChg chg="modSp mod">
        <pc:chgData name="Mradul Nagpal" userId="e432481e-cb3f-48ef-8b78-9e268103fa0a" providerId="ADAL" clId="{8193E33D-E7BB-4B4B-9115-1FA750609D71}" dt="2024-07-23T09:49:12.274" v="533" actId="14100"/>
        <pc:sldMkLst>
          <pc:docMk/>
          <pc:sldMk cId="2182493297" sldId="2147482394"/>
        </pc:sldMkLst>
        <pc:graphicFrameChg chg="mod modGraphic">
          <ac:chgData name="Mradul Nagpal" userId="e432481e-cb3f-48ef-8b78-9e268103fa0a" providerId="ADAL" clId="{8193E33D-E7BB-4B4B-9115-1FA750609D71}" dt="2024-07-23T09:49:12.274" v="533" actId="14100"/>
          <ac:graphicFrameMkLst>
            <pc:docMk/>
            <pc:sldMk cId="2182493297" sldId="2147482394"/>
            <ac:graphicFrameMk id="6" creationId="{4BF945D0-FE68-DC47-E74E-82DA36B7F3AA}"/>
          </ac:graphicFrameMkLst>
        </pc:graphicFrameChg>
      </pc:sldChg>
      <pc:sldChg chg="modSp mod">
        <pc:chgData name="Mradul Nagpal" userId="e432481e-cb3f-48ef-8b78-9e268103fa0a" providerId="ADAL" clId="{8193E33D-E7BB-4B4B-9115-1FA750609D71}" dt="2024-07-19T10:57:27.699" v="415" actId="242"/>
        <pc:sldMkLst>
          <pc:docMk/>
          <pc:sldMk cId="687274276" sldId="2147482395"/>
        </pc:sldMkLst>
        <pc:graphicFrameChg chg="mod modGraphic">
          <ac:chgData name="Mradul Nagpal" userId="e432481e-cb3f-48ef-8b78-9e268103fa0a" providerId="ADAL" clId="{8193E33D-E7BB-4B4B-9115-1FA750609D71}" dt="2024-07-19T10:57:27.699" v="415" actId="242"/>
          <ac:graphicFrameMkLst>
            <pc:docMk/>
            <pc:sldMk cId="687274276" sldId="2147482395"/>
            <ac:graphicFrameMk id="5" creationId="{E5A45073-1D96-B4EE-D992-59176B077EBB}"/>
          </ac:graphicFrameMkLst>
        </pc:graphicFrameChg>
      </pc:sldChg>
      <pc:sldChg chg="modSp mod">
        <pc:chgData name="Mradul Nagpal" userId="e432481e-cb3f-48ef-8b78-9e268103fa0a" providerId="ADAL" clId="{8193E33D-E7BB-4B4B-9115-1FA750609D71}" dt="2024-07-19T10:57:48.592" v="418" actId="14100"/>
        <pc:sldMkLst>
          <pc:docMk/>
          <pc:sldMk cId="2765298247" sldId="2147482396"/>
        </pc:sldMkLst>
        <pc:graphicFrameChg chg="mod modGraphic">
          <ac:chgData name="Mradul Nagpal" userId="e432481e-cb3f-48ef-8b78-9e268103fa0a" providerId="ADAL" clId="{8193E33D-E7BB-4B4B-9115-1FA750609D71}" dt="2024-07-19T10:57:48.592" v="418" actId="14100"/>
          <ac:graphicFrameMkLst>
            <pc:docMk/>
            <pc:sldMk cId="2765298247" sldId="2147482396"/>
            <ac:graphicFrameMk id="4" creationId="{3F661F9D-EA66-F090-C202-B839B3A85B99}"/>
          </ac:graphicFrameMkLst>
        </pc:graphicFrameChg>
      </pc:sldChg>
      <pc:sldMasterChg chg="delSldLayout">
        <pc:chgData name="Mradul Nagpal" userId="e432481e-cb3f-48ef-8b78-9e268103fa0a" providerId="ADAL" clId="{8193E33D-E7BB-4B4B-9115-1FA750609D71}" dt="2024-07-19T07:53:57.775" v="56" actId="2696"/>
        <pc:sldMasterMkLst>
          <pc:docMk/>
          <pc:sldMasterMk cId="2140147486" sldId="2147483755"/>
        </pc:sldMasterMkLst>
        <pc:sldLayoutChg chg="del">
          <pc:chgData name="Mradul Nagpal" userId="e432481e-cb3f-48ef-8b78-9e268103fa0a" providerId="ADAL" clId="{8193E33D-E7BB-4B4B-9115-1FA750609D71}" dt="2024-07-19T07:53:57.775" v="56" actId="2696"/>
          <pc:sldLayoutMkLst>
            <pc:docMk/>
            <pc:sldMasterMk cId="2140147486" sldId="2147483755"/>
            <pc:sldLayoutMk cId="2771696158" sldId="2147483771"/>
          </pc:sldLayoutMkLst>
        </pc:sldLayoutChg>
      </pc:sldMasterChg>
      <pc:sldMasterChg chg="del delSldLayout">
        <pc:chgData name="Mradul Nagpal" userId="e432481e-cb3f-48ef-8b78-9e268103fa0a" providerId="ADAL" clId="{8193E33D-E7BB-4B4B-9115-1FA750609D71}" dt="2024-07-19T07:53:57.775" v="56" actId="2696"/>
        <pc:sldMasterMkLst>
          <pc:docMk/>
          <pc:sldMasterMk cId="2813428203" sldId="2147483856"/>
        </pc:sldMasterMkLst>
        <pc:sldLayoutChg chg="del">
          <pc:chgData name="Mradul Nagpal" userId="e432481e-cb3f-48ef-8b78-9e268103fa0a" providerId="ADAL" clId="{8193E33D-E7BB-4B4B-9115-1FA750609D71}" dt="2024-07-19T07:53:57.775" v="56" actId="2696"/>
          <pc:sldLayoutMkLst>
            <pc:docMk/>
            <pc:sldMasterMk cId="2813428203" sldId="2147483856"/>
            <pc:sldLayoutMk cId="1980434182" sldId="2147483857"/>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1460108974" sldId="2147483858"/>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2212102849" sldId="2147483859"/>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301219547" sldId="2147483860"/>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2755607471" sldId="2147483861"/>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2792755445" sldId="2147483862"/>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334684649" sldId="2147483863"/>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2241167952" sldId="2147483864"/>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2396725186" sldId="2147483865"/>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2477778571" sldId="2147483866"/>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2789093322" sldId="2147483867"/>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58700841" sldId="2147483868"/>
          </pc:sldLayoutMkLst>
        </pc:sldLayoutChg>
        <pc:sldLayoutChg chg="del">
          <pc:chgData name="Mradul Nagpal" userId="e432481e-cb3f-48ef-8b78-9e268103fa0a" providerId="ADAL" clId="{8193E33D-E7BB-4B4B-9115-1FA750609D71}" dt="2024-07-19T07:53:57.775" v="56" actId="2696"/>
          <pc:sldLayoutMkLst>
            <pc:docMk/>
            <pc:sldMasterMk cId="2813428203" sldId="2147483856"/>
            <pc:sldLayoutMk cId="2060441379" sldId="2147483869"/>
          </pc:sldLayoutMkLst>
        </pc:sldLayoutChg>
      </pc:sldMasterChg>
    </pc:docChg>
  </pc:docChgLst>
  <pc:docChgLst>
    <pc:chgData name="Aditya Damle" userId="S::aditya.damle@celebaltech.com::3d64696b-bbc5-4d65-a4b9-e3a533904003" providerId="AD" clId="Web-{26845265-0B24-0196-04AE-95BF5E02FA17}"/>
    <pc:docChg chg="modSld">
      <pc:chgData name="Aditya Damle" userId="S::aditya.damle@celebaltech.com::3d64696b-bbc5-4d65-a4b9-e3a533904003" providerId="AD" clId="Web-{26845265-0B24-0196-04AE-95BF5E02FA17}" dt="2024-08-07T14:17:59.158" v="1" actId="20577"/>
      <pc:docMkLst>
        <pc:docMk/>
      </pc:docMkLst>
      <pc:sldChg chg="modSp">
        <pc:chgData name="Aditya Damle" userId="S::aditya.damle@celebaltech.com::3d64696b-bbc5-4d65-a4b9-e3a533904003" providerId="AD" clId="Web-{26845265-0B24-0196-04AE-95BF5E02FA17}" dt="2024-08-07T14:17:59.158" v="1" actId="20577"/>
        <pc:sldMkLst>
          <pc:docMk/>
          <pc:sldMk cId="1008718443" sldId="2147481997"/>
        </pc:sldMkLst>
        <pc:spChg chg="mod">
          <ac:chgData name="Aditya Damle" userId="S::aditya.damle@celebaltech.com::3d64696b-bbc5-4d65-a4b9-e3a533904003" providerId="AD" clId="Web-{26845265-0B24-0196-04AE-95BF5E02FA17}" dt="2024-08-07T14:17:59.158" v="1" actId="20577"/>
          <ac:spMkLst>
            <pc:docMk/>
            <pc:sldMk cId="1008718443" sldId="2147481997"/>
            <ac:spMk id="2" creationId="{A40716CB-71ED-C859-AFA6-92AEB076EAC2}"/>
          </ac:spMkLst>
        </pc:spChg>
      </pc:sldChg>
    </pc:docChg>
  </pc:docChgLst>
  <pc:docChgLst>
    <pc:chgData name="Shubham Arvind Pandey" userId="S::shubham.pandey@celebaltech.com::5ac3c7fa-6459-43b4-8644-70fe1e70de74" providerId="AD" clId="Web-{EA121B40-49F1-4C5D-9DF5-2D15DC2174BF}"/>
    <pc:docChg chg="modSld">
      <pc:chgData name="Shubham Arvind Pandey" userId="S::shubham.pandey@celebaltech.com::5ac3c7fa-6459-43b4-8644-70fe1e70de74" providerId="AD" clId="Web-{EA121B40-49F1-4C5D-9DF5-2D15DC2174BF}" dt="2024-03-29T11:14:37.633" v="2" actId="20577"/>
      <pc:docMkLst>
        <pc:docMk/>
      </pc:docMkLst>
      <pc:sldChg chg="modSp">
        <pc:chgData name="Shubham Arvind Pandey" userId="S::shubham.pandey@celebaltech.com::5ac3c7fa-6459-43b4-8644-70fe1e70de74" providerId="AD" clId="Web-{EA121B40-49F1-4C5D-9DF5-2D15DC2174BF}" dt="2024-03-29T11:14:37.633" v="2" actId="20577"/>
        <pc:sldMkLst>
          <pc:docMk/>
          <pc:sldMk cId="360914050" sldId="2147481992"/>
        </pc:sldMkLst>
        <pc:spChg chg="mod">
          <ac:chgData name="Shubham Arvind Pandey" userId="S::shubham.pandey@celebaltech.com::5ac3c7fa-6459-43b4-8644-70fe1e70de74" providerId="AD" clId="Web-{EA121B40-49F1-4C5D-9DF5-2D15DC2174BF}" dt="2024-03-29T11:14:37.633" v="2" actId="20577"/>
          <ac:spMkLst>
            <pc:docMk/>
            <pc:sldMk cId="360914050" sldId="2147481992"/>
            <ac:spMk id="5" creationId="{D73C3D1F-F5B8-6799-E53D-5F32A4538DD1}"/>
          </ac:spMkLst>
        </pc:spChg>
      </pc:sldChg>
    </pc:docChg>
  </pc:docChgLst>
  <pc:docChgLst>
    <pc:chgData name="Guest User" userId="S::urn:spo:anon#c170196240121fe1c4d1ac43972783184444f9879de52ee8e6dc57e24c92eb40::" providerId="AD" clId="Web-{91C93B00-5D93-2925-A4E7-AD366D265A51}"/>
    <pc:docChg chg="addSld delSld modSld sldOrd">
      <pc:chgData name="Guest User" userId="S::urn:spo:anon#c170196240121fe1c4d1ac43972783184444f9879de52ee8e6dc57e24c92eb40::" providerId="AD" clId="Web-{91C93B00-5D93-2925-A4E7-AD366D265A51}" dt="2024-07-11T12:31:23.158" v="634"/>
      <pc:docMkLst>
        <pc:docMk/>
      </pc:docMkLst>
      <pc:sldChg chg="ord">
        <pc:chgData name="Guest User" userId="S::urn:spo:anon#c170196240121fe1c4d1ac43972783184444f9879de52ee8e6dc57e24c92eb40::" providerId="AD" clId="Web-{91C93B00-5D93-2925-A4E7-AD366D265A51}" dt="2024-07-11T09:29:21.807" v="447"/>
        <pc:sldMkLst>
          <pc:docMk/>
          <pc:sldMk cId="1727786262" sldId="2147480504"/>
        </pc:sldMkLst>
      </pc:sldChg>
      <pc:sldChg chg="modSp ord">
        <pc:chgData name="Guest User" userId="S::urn:spo:anon#c170196240121fe1c4d1ac43972783184444f9879de52ee8e6dc57e24c92eb40::" providerId="AD" clId="Web-{91C93B00-5D93-2925-A4E7-AD366D265A51}" dt="2024-07-11T07:18:30.897" v="193"/>
        <pc:sldMkLst>
          <pc:docMk/>
          <pc:sldMk cId="2397105817" sldId="2147481573"/>
        </pc:sldMkLst>
        <pc:spChg chg="mod">
          <ac:chgData name="Guest User" userId="S::urn:spo:anon#c170196240121fe1c4d1ac43972783184444f9879de52ee8e6dc57e24c92eb40::" providerId="AD" clId="Web-{91C93B00-5D93-2925-A4E7-AD366D265A51}" dt="2024-07-11T07:18:08.458" v="192" actId="20577"/>
          <ac:spMkLst>
            <pc:docMk/>
            <pc:sldMk cId="2397105817" sldId="2147481573"/>
            <ac:spMk id="49" creationId="{E1E340CA-3A9B-0E9E-1D34-692325A4B594}"/>
          </ac:spMkLst>
        </pc:spChg>
      </pc:sldChg>
      <pc:sldChg chg="addSp delSp modSp">
        <pc:chgData name="Guest User" userId="S::urn:spo:anon#c170196240121fe1c4d1ac43972783184444f9879de52ee8e6dc57e24c92eb40::" providerId="AD" clId="Web-{91C93B00-5D93-2925-A4E7-AD366D265A51}" dt="2024-07-11T11:00:46.964" v="560" actId="20577"/>
        <pc:sldMkLst>
          <pc:docMk/>
          <pc:sldMk cId="2028851379" sldId="2147481991"/>
        </pc:sldMkLst>
        <pc:spChg chg="del mod">
          <ac:chgData name="Guest User" userId="S::urn:spo:anon#c170196240121fe1c4d1ac43972783184444f9879de52ee8e6dc57e24c92eb40::" providerId="AD" clId="Web-{91C93B00-5D93-2925-A4E7-AD366D265A51}" dt="2024-07-11T07:29:53.983" v="290"/>
          <ac:spMkLst>
            <pc:docMk/>
            <pc:sldMk cId="2028851379" sldId="2147481991"/>
            <ac:spMk id="13" creationId="{8D7C19F3-4F70-D344-7DEB-007275545513}"/>
          </ac:spMkLst>
        </pc:spChg>
        <pc:spChg chg="del">
          <ac:chgData name="Guest User" userId="S::urn:spo:anon#c170196240121fe1c4d1ac43972783184444f9879de52ee8e6dc57e24c92eb40::" providerId="AD" clId="Web-{91C93B00-5D93-2925-A4E7-AD366D265A51}" dt="2024-07-11T07:29:53.983" v="289"/>
          <ac:spMkLst>
            <pc:docMk/>
            <pc:sldMk cId="2028851379" sldId="2147481991"/>
            <ac:spMk id="14" creationId="{863C3ABE-57C1-9C1E-5769-FE171E695010}"/>
          </ac:spMkLst>
        </pc:spChg>
        <pc:spChg chg="del">
          <ac:chgData name="Guest User" userId="S::urn:spo:anon#c170196240121fe1c4d1ac43972783184444f9879de52ee8e6dc57e24c92eb40::" providerId="AD" clId="Web-{91C93B00-5D93-2925-A4E7-AD366D265A51}" dt="2024-07-11T07:29:53.983" v="288"/>
          <ac:spMkLst>
            <pc:docMk/>
            <pc:sldMk cId="2028851379" sldId="2147481991"/>
            <ac:spMk id="15" creationId="{66FFCD85-AA87-6A33-1B05-E3004E915E26}"/>
          </ac:spMkLst>
        </pc:spChg>
        <pc:spChg chg="add del">
          <ac:chgData name="Guest User" userId="S::urn:spo:anon#c170196240121fe1c4d1ac43972783184444f9879de52ee8e6dc57e24c92eb40::" providerId="AD" clId="Web-{91C93B00-5D93-2925-A4E7-AD366D265A51}" dt="2024-07-11T07:19:31.024" v="197"/>
          <ac:spMkLst>
            <pc:docMk/>
            <pc:sldMk cId="2028851379" sldId="2147481991"/>
            <ac:spMk id="17" creationId="{8B9E702A-AAC5-288E-20D4-5DA9172FAF47}"/>
          </ac:spMkLst>
        </pc:spChg>
        <pc:spChg chg="add del">
          <ac:chgData name="Guest User" userId="S::urn:spo:anon#c170196240121fe1c4d1ac43972783184444f9879de52ee8e6dc57e24c92eb40::" providerId="AD" clId="Web-{91C93B00-5D93-2925-A4E7-AD366D265A51}" dt="2024-07-11T07:19:31.024" v="196"/>
          <ac:spMkLst>
            <pc:docMk/>
            <pc:sldMk cId="2028851379" sldId="2147481991"/>
            <ac:spMk id="18" creationId="{22E9579D-F97F-68BD-0B25-F73489D81B03}"/>
          </ac:spMkLst>
        </pc:spChg>
        <pc:spChg chg="add del">
          <ac:chgData name="Guest User" userId="S::urn:spo:anon#c170196240121fe1c4d1ac43972783184444f9879de52ee8e6dc57e24c92eb40::" providerId="AD" clId="Web-{91C93B00-5D93-2925-A4E7-AD366D265A51}" dt="2024-07-11T07:19:31.024" v="195"/>
          <ac:spMkLst>
            <pc:docMk/>
            <pc:sldMk cId="2028851379" sldId="2147481991"/>
            <ac:spMk id="19" creationId="{4C145FE7-8C0B-BDC8-6BF1-63DDE0E1E246}"/>
          </ac:spMkLst>
        </pc:spChg>
        <pc:spChg chg="add">
          <ac:chgData name="Guest User" userId="S::urn:spo:anon#c170196240121fe1c4d1ac43972783184444f9879de52ee8e6dc57e24c92eb40::" providerId="AD" clId="Web-{91C93B00-5D93-2925-A4E7-AD366D265A51}" dt="2024-07-11T06:53:06.764" v="168"/>
          <ac:spMkLst>
            <pc:docMk/>
            <pc:sldMk cId="2028851379" sldId="2147481991"/>
            <ac:spMk id="20" creationId="{F345FDFF-F9E2-67A3-E4D1-63DA3F5BA303}"/>
          </ac:spMkLst>
        </pc:spChg>
        <pc:spChg chg="add">
          <ac:chgData name="Guest User" userId="S::urn:spo:anon#c170196240121fe1c4d1ac43972783184444f9879de52ee8e6dc57e24c92eb40::" providerId="AD" clId="Web-{91C93B00-5D93-2925-A4E7-AD366D265A51}" dt="2024-07-11T06:53:06.764" v="168"/>
          <ac:spMkLst>
            <pc:docMk/>
            <pc:sldMk cId="2028851379" sldId="2147481991"/>
            <ac:spMk id="27" creationId="{1CCCF797-412B-FAE5-F3E2-62BBFB09AEAD}"/>
          </ac:spMkLst>
        </pc:spChg>
        <pc:spChg chg="add">
          <ac:chgData name="Guest User" userId="S::urn:spo:anon#c170196240121fe1c4d1ac43972783184444f9879de52ee8e6dc57e24c92eb40::" providerId="AD" clId="Web-{91C93B00-5D93-2925-A4E7-AD366D265A51}" dt="2024-07-11T06:53:06.764" v="168"/>
          <ac:spMkLst>
            <pc:docMk/>
            <pc:sldMk cId="2028851379" sldId="2147481991"/>
            <ac:spMk id="29" creationId="{01EE59F1-BC82-B225-9C44-E0827E724709}"/>
          </ac:spMkLst>
        </pc:spChg>
        <pc:spChg chg="add">
          <ac:chgData name="Guest User" userId="S::urn:spo:anon#c170196240121fe1c4d1ac43972783184444f9879de52ee8e6dc57e24c92eb40::" providerId="AD" clId="Web-{91C93B00-5D93-2925-A4E7-AD366D265A51}" dt="2024-07-11T06:53:06.764" v="168"/>
          <ac:spMkLst>
            <pc:docMk/>
            <pc:sldMk cId="2028851379" sldId="2147481991"/>
            <ac:spMk id="30" creationId="{981BE7A8-29B5-80FD-6E95-965659048D10}"/>
          </ac:spMkLst>
        </pc:spChg>
        <pc:spChg chg="add">
          <ac:chgData name="Guest User" userId="S::urn:spo:anon#c170196240121fe1c4d1ac43972783184444f9879de52ee8e6dc57e24c92eb40::" providerId="AD" clId="Web-{91C93B00-5D93-2925-A4E7-AD366D265A51}" dt="2024-07-11T06:53:06.764" v="168"/>
          <ac:spMkLst>
            <pc:docMk/>
            <pc:sldMk cId="2028851379" sldId="2147481991"/>
            <ac:spMk id="31" creationId="{7C54E454-5E44-3E5B-94EE-F895418F59E3}"/>
          </ac:spMkLst>
        </pc:spChg>
        <pc:spChg chg="add">
          <ac:chgData name="Guest User" userId="S::urn:spo:anon#c170196240121fe1c4d1ac43972783184444f9879de52ee8e6dc57e24c92eb40::" providerId="AD" clId="Web-{91C93B00-5D93-2925-A4E7-AD366D265A51}" dt="2024-07-11T06:53:06.764" v="168"/>
          <ac:spMkLst>
            <pc:docMk/>
            <pc:sldMk cId="2028851379" sldId="2147481991"/>
            <ac:spMk id="32" creationId="{25261FD8-CBF3-D5AA-9305-90EA8211BBC6}"/>
          </ac:spMkLst>
        </pc:spChg>
        <pc:spChg chg="add del">
          <ac:chgData name="Guest User" userId="S::urn:spo:anon#c170196240121fe1c4d1ac43972783184444f9879de52ee8e6dc57e24c92eb40::" providerId="AD" clId="Web-{91C93B00-5D93-2925-A4E7-AD366D265A51}" dt="2024-07-11T06:54:40.580" v="173"/>
          <ac:spMkLst>
            <pc:docMk/>
            <pc:sldMk cId="2028851379" sldId="2147481991"/>
            <ac:spMk id="34" creationId="{8B9E702A-AAC5-288E-20D4-5DA9172FAF47}"/>
          </ac:spMkLst>
        </pc:spChg>
        <pc:spChg chg="add del">
          <ac:chgData name="Guest User" userId="S::urn:spo:anon#c170196240121fe1c4d1ac43972783184444f9879de52ee8e6dc57e24c92eb40::" providerId="AD" clId="Web-{91C93B00-5D93-2925-A4E7-AD366D265A51}" dt="2024-07-11T06:54:40.580" v="172"/>
          <ac:spMkLst>
            <pc:docMk/>
            <pc:sldMk cId="2028851379" sldId="2147481991"/>
            <ac:spMk id="35" creationId="{22E9579D-F97F-68BD-0B25-F73489D81B03}"/>
          </ac:spMkLst>
        </pc:spChg>
        <pc:spChg chg="add del">
          <ac:chgData name="Guest User" userId="S::urn:spo:anon#c170196240121fe1c4d1ac43972783184444f9879de52ee8e6dc57e24c92eb40::" providerId="AD" clId="Web-{91C93B00-5D93-2925-A4E7-AD366D265A51}" dt="2024-07-11T06:54:40.580" v="171"/>
          <ac:spMkLst>
            <pc:docMk/>
            <pc:sldMk cId="2028851379" sldId="2147481991"/>
            <ac:spMk id="36" creationId="{4C145FE7-8C0B-BDC8-6BF1-63DDE0E1E246}"/>
          </ac:spMkLst>
        </pc:spChg>
        <pc:spChg chg="add">
          <ac:chgData name="Guest User" userId="S::urn:spo:anon#c170196240121fe1c4d1ac43972783184444f9879de52ee8e6dc57e24c92eb40::" providerId="AD" clId="Web-{91C93B00-5D93-2925-A4E7-AD366D265A51}" dt="2024-07-11T06:53:08.811" v="169"/>
          <ac:spMkLst>
            <pc:docMk/>
            <pc:sldMk cId="2028851379" sldId="2147481991"/>
            <ac:spMk id="38" creationId="{F345FDFF-F9E2-67A3-E4D1-63DA3F5BA303}"/>
          </ac:spMkLst>
        </pc:spChg>
        <pc:spChg chg="add">
          <ac:chgData name="Guest User" userId="S::urn:spo:anon#c170196240121fe1c4d1ac43972783184444f9879de52ee8e6dc57e24c92eb40::" providerId="AD" clId="Web-{91C93B00-5D93-2925-A4E7-AD366D265A51}" dt="2024-07-11T06:53:08.811" v="169"/>
          <ac:spMkLst>
            <pc:docMk/>
            <pc:sldMk cId="2028851379" sldId="2147481991"/>
            <ac:spMk id="39" creationId="{1CCCF797-412B-FAE5-F3E2-62BBFB09AEAD}"/>
          </ac:spMkLst>
        </pc:spChg>
        <pc:spChg chg="add">
          <ac:chgData name="Guest User" userId="S::urn:spo:anon#c170196240121fe1c4d1ac43972783184444f9879de52ee8e6dc57e24c92eb40::" providerId="AD" clId="Web-{91C93B00-5D93-2925-A4E7-AD366D265A51}" dt="2024-07-11T06:53:08.811" v="169"/>
          <ac:spMkLst>
            <pc:docMk/>
            <pc:sldMk cId="2028851379" sldId="2147481991"/>
            <ac:spMk id="41" creationId="{01EE59F1-BC82-B225-9C44-E0827E724709}"/>
          </ac:spMkLst>
        </pc:spChg>
        <pc:spChg chg="add">
          <ac:chgData name="Guest User" userId="S::urn:spo:anon#c170196240121fe1c4d1ac43972783184444f9879de52ee8e6dc57e24c92eb40::" providerId="AD" clId="Web-{91C93B00-5D93-2925-A4E7-AD366D265A51}" dt="2024-07-11T06:53:08.811" v="169"/>
          <ac:spMkLst>
            <pc:docMk/>
            <pc:sldMk cId="2028851379" sldId="2147481991"/>
            <ac:spMk id="42" creationId="{981BE7A8-29B5-80FD-6E95-965659048D10}"/>
          </ac:spMkLst>
        </pc:spChg>
        <pc:spChg chg="add">
          <ac:chgData name="Guest User" userId="S::urn:spo:anon#c170196240121fe1c4d1ac43972783184444f9879de52ee8e6dc57e24c92eb40::" providerId="AD" clId="Web-{91C93B00-5D93-2925-A4E7-AD366D265A51}" dt="2024-07-11T06:53:08.811" v="169"/>
          <ac:spMkLst>
            <pc:docMk/>
            <pc:sldMk cId="2028851379" sldId="2147481991"/>
            <ac:spMk id="43" creationId="{7C54E454-5E44-3E5B-94EE-F895418F59E3}"/>
          </ac:spMkLst>
        </pc:spChg>
        <pc:spChg chg="add">
          <ac:chgData name="Guest User" userId="S::urn:spo:anon#c170196240121fe1c4d1ac43972783184444f9879de52ee8e6dc57e24c92eb40::" providerId="AD" clId="Web-{91C93B00-5D93-2925-A4E7-AD366D265A51}" dt="2024-07-11T06:53:08.811" v="169"/>
          <ac:spMkLst>
            <pc:docMk/>
            <pc:sldMk cId="2028851379" sldId="2147481991"/>
            <ac:spMk id="44" creationId="{25261FD8-CBF3-D5AA-9305-90EA8211BBC6}"/>
          </ac:spMkLst>
        </pc:spChg>
        <pc:spChg chg="add mod">
          <ac:chgData name="Guest User" userId="S::urn:spo:anon#c170196240121fe1c4d1ac43972783184444f9879de52ee8e6dc57e24c92eb40::" providerId="AD" clId="Web-{91C93B00-5D93-2925-A4E7-AD366D265A51}" dt="2024-07-11T08:44:44.925" v="302" actId="1076"/>
          <ac:spMkLst>
            <pc:docMk/>
            <pc:sldMk cId="2028851379" sldId="2147481991"/>
            <ac:spMk id="45" creationId="{E9E798BD-9A04-DE1D-7840-D7B35C866873}"/>
          </ac:spMkLst>
        </pc:spChg>
        <pc:spChg chg="add mod">
          <ac:chgData name="Guest User" userId="S::urn:spo:anon#c170196240121fe1c4d1ac43972783184444f9879de52ee8e6dc57e24c92eb40::" providerId="AD" clId="Web-{91C93B00-5D93-2925-A4E7-AD366D265A51}" dt="2024-07-11T08:44:41.394" v="300" actId="1076"/>
          <ac:spMkLst>
            <pc:docMk/>
            <pc:sldMk cId="2028851379" sldId="2147481991"/>
            <ac:spMk id="46" creationId="{736F4A6D-27F6-21B5-6602-717ACFE331CF}"/>
          </ac:spMkLst>
        </pc:spChg>
        <pc:spChg chg="add mod">
          <ac:chgData name="Guest User" userId="S::urn:spo:anon#c170196240121fe1c4d1ac43972783184444f9879de52ee8e6dc57e24c92eb40::" providerId="AD" clId="Web-{91C93B00-5D93-2925-A4E7-AD366D265A51}" dt="2024-07-11T08:44:41.425" v="301" actId="1076"/>
          <ac:spMkLst>
            <pc:docMk/>
            <pc:sldMk cId="2028851379" sldId="2147481991"/>
            <ac:spMk id="47" creationId="{C0C3A212-C56B-B815-BA16-F93518B366B7}"/>
          </ac:spMkLst>
        </pc:spChg>
        <pc:spChg chg="del">
          <ac:chgData name="Guest User" userId="S::urn:spo:anon#c170196240121fe1c4d1ac43972783184444f9879de52ee8e6dc57e24c92eb40::" providerId="AD" clId="Web-{91C93B00-5D93-2925-A4E7-AD366D265A51}" dt="2024-07-11T07:21:04.636" v="210"/>
          <ac:spMkLst>
            <pc:docMk/>
            <pc:sldMk cId="2028851379" sldId="2147481991"/>
            <ac:spMk id="49" creationId="{40218A84-C9BC-6F36-604D-396B27AF9954}"/>
          </ac:spMkLst>
        </pc:spChg>
        <pc:spChg chg="add">
          <ac:chgData name="Guest User" userId="S::urn:spo:anon#c170196240121fe1c4d1ac43972783184444f9879de52ee8e6dc57e24c92eb40::" providerId="AD" clId="Web-{91C93B00-5D93-2925-A4E7-AD366D265A51}" dt="2024-07-11T07:22:59" v="282"/>
          <ac:spMkLst>
            <pc:docMk/>
            <pc:sldMk cId="2028851379" sldId="2147481991"/>
            <ac:spMk id="57" creationId="{01608CFF-63FB-A1D8-2CBA-E8B9702C0872}"/>
          </ac:spMkLst>
        </pc:spChg>
        <pc:spChg chg="add">
          <ac:chgData name="Guest User" userId="S::urn:spo:anon#c170196240121fe1c4d1ac43972783184444f9879de52ee8e6dc57e24c92eb40::" providerId="AD" clId="Web-{91C93B00-5D93-2925-A4E7-AD366D265A51}" dt="2024-07-11T07:22:59.031" v="283"/>
          <ac:spMkLst>
            <pc:docMk/>
            <pc:sldMk cId="2028851379" sldId="2147481991"/>
            <ac:spMk id="59" creationId="{0025226F-83D2-05A2-698E-C84FE18961D2}"/>
          </ac:spMkLst>
        </pc:spChg>
        <pc:spChg chg="add mod">
          <ac:chgData name="Guest User" userId="S::urn:spo:anon#c170196240121fe1c4d1ac43972783184444f9879de52ee8e6dc57e24c92eb40::" providerId="AD" clId="Web-{91C93B00-5D93-2925-A4E7-AD366D265A51}" dt="2024-07-11T11:00:46.964" v="560" actId="20577"/>
          <ac:spMkLst>
            <pc:docMk/>
            <pc:sldMk cId="2028851379" sldId="2147481991"/>
            <ac:spMk id="61" creationId="{B2A09323-7C01-52A0-EF5C-CC1DB9CAEF48}"/>
          </ac:spMkLst>
        </pc:spChg>
        <pc:grpChg chg="add">
          <ac:chgData name="Guest User" userId="S::urn:spo:anon#c170196240121fe1c4d1ac43972783184444f9879de52ee8e6dc57e24c92eb40::" providerId="AD" clId="Web-{91C93B00-5D93-2925-A4E7-AD366D265A51}" dt="2024-07-11T06:53:06.764" v="168"/>
          <ac:grpSpMkLst>
            <pc:docMk/>
            <pc:sldMk cId="2028851379" sldId="2147481991"/>
            <ac:grpSpMk id="16" creationId="{11B49BA8-D882-3AF4-F263-7D95CDF69665}"/>
          </ac:grpSpMkLst>
        </pc:grpChg>
        <pc:grpChg chg="add">
          <ac:chgData name="Guest User" userId="S::urn:spo:anon#c170196240121fe1c4d1ac43972783184444f9879de52ee8e6dc57e24c92eb40::" providerId="AD" clId="Web-{91C93B00-5D93-2925-A4E7-AD366D265A51}" dt="2024-07-11T06:53:06.764" v="168"/>
          <ac:grpSpMkLst>
            <pc:docMk/>
            <pc:sldMk cId="2028851379" sldId="2147481991"/>
            <ac:grpSpMk id="28" creationId="{BB75E92F-842E-4036-D810-131242643285}"/>
          </ac:grpSpMkLst>
        </pc:grpChg>
        <pc:grpChg chg="add del">
          <ac:chgData name="Guest User" userId="S::urn:spo:anon#c170196240121fe1c4d1ac43972783184444f9879de52ee8e6dc57e24c92eb40::" providerId="AD" clId="Web-{91C93B00-5D93-2925-A4E7-AD366D265A51}" dt="2024-07-11T06:54:40.580" v="174"/>
          <ac:grpSpMkLst>
            <pc:docMk/>
            <pc:sldMk cId="2028851379" sldId="2147481991"/>
            <ac:grpSpMk id="33" creationId="{11B49BA8-D882-3AF4-F263-7D95CDF69665}"/>
          </ac:grpSpMkLst>
        </pc:grpChg>
        <pc:grpChg chg="add">
          <ac:chgData name="Guest User" userId="S::urn:spo:anon#c170196240121fe1c4d1ac43972783184444f9879de52ee8e6dc57e24c92eb40::" providerId="AD" clId="Web-{91C93B00-5D93-2925-A4E7-AD366D265A51}" dt="2024-07-11T06:53:08.811" v="169"/>
          <ac:grpSpMkLst>
            <pc:docMk/>
            <pc:sldMk cId="2028851379" sldId="2147481991"/>
            <ac:grpSpMk id="40" creationId="{BB75E92F-842E-4036-D810-131242643285}"/>
          </ac:grpSpMkLst>
        </pc:grpChg>
        <pc:grpChg chg="add mod">
          <ac:chgData name="Guest User" userId="S::urn:spo:anon#c170196240121fe1c4d1ac43972783184444f9879de52ee8e6dc57e24c92eb40::" providerId="AD" clId="Web-{91C93B00-5D93-2925-A4E7-AD366D265A51}" dt="2024-07-11T07:21:03.371" v="209" actId="1076"/>
          <ac:grpSpMkLst>
            <pc:docMk/>
            <pc:sldMk cId="2028851379" sldId="2147481991"/>
            <ac:grpSpMk id="48" creationId="{9C938E9A-4963-30DE-F252-5CF7298BCE8F}"/>
          </ac:grpSpMkLst>
        </pc:grpChg>
      </pc:sldChg>
      <pc:sldChg chg="modSp">
        <pc:chgData name="Guest User" userId="S::urn:spo:anon#c170196240121fe1c4d1ac43972783184444f9879de52ee8e6dc57e24c92eb40::" providerId="AD" clId="Web-{91C93B00-5D93-2925-A4E7-AD366D265A51}" dt="2024-07-11T06:07:07.471" v="147" actId="20577"/>
        <pc:sldMkLst>
          <pc:docMk/>
          <pc:sldMk cId="1008718443" sldId="2147481997"/>
        </pc:sldMkLst>
        <pc:spChg chg="mod">
          <ac:chgData name="Guest User" userId="S::urn:spo:anon#c170196240121fe1c4d1ac43972783184444f9879de52ee8e6dc57e24c92eb40::" providerId="AD" clId="Web-{91C93B00-5D93-2925-A4E7-AD366D265A51}" dt="2024-07-11T06:07:07.471" v="147" actId="20577"/>
          <ac:spMkLst>
            <pc:docMk/>
            <pc:sldMk cId="1008718443" sldId="2147481997"/>
            <ac:spMk id="2" creationId="{A40716CB-71ED-C859-AFA6-92AEB076EAC2}"/>
          </ac:spMkLst>
        </pc:spChg>
      </pc:sldChg>
      <pc:sldChg chg="delSp del">
        <pc:chgData name="Guest User" userId="S::urn:spo:anon#c170196240121fe1c4d1ac43972783184444f9879de52ee8e6dc57e24c92eb40::" providerId="AD" clId="Web-{91C93B00-5D93-2925-A4E7-AD366D265A51}" dt="2024-07-11T06:53:14.780" v="170"/>
        <pc:sldMkLst>
          <pc:docMk/>
          <pc:sldMk cId="2902223983" sldId="2147482028"/>
        </pc:sldMkLst>
        <pc:spChg chg="del">
          <ac:chgData name="Guest User" userId="S::urn:spo:anon#c170196240121fe1c4d1ac43972783184444f9879de52ee8e6dc57e24c92eb40::" providerId="AD" clId="Web-{91C93B00-5D93-2925-A4E7-AD366D265A51}" dt="2024-07-11T06:53:06.311" v="166"/>
          <ac:spMkLst>
            <pc:docMk/>
            <pc:sldMk cId="2902223983" sldId="2147482028"/>
            <ac:spMk id="51" creationId="{8B9E702A-AAC5-288E-20D4-5DA9172FAF47}"/>
          </ac:spMkLst>
        </pc:spChg>
        <pc:spChg chg="del">
          <ac:chgData name="Guest User" userId="S::urn:spo:anon#c170196240121fe1c4d1ac43972783184444f9879de52ee8e6dc57e24c92eb40::" providerId="AD" clId="Web-{91C93B00-5D93-2925-A4E7-AD366D265A51}" dt="2024-07-11T06:53:06.311" v="165"/>
          <ac:spMkLst>
            <pc:docMk/>
            <pc:sldMk cId="2902223983" sldId="2147482028"/>
            <ac:spMk id="52" creationId="{22E9579D-F97F-68BD-0B25-F73489D81B03}"/>
          </ac:spMkLst>
        </pc:spChg>
        <pc:spChg chg="del">
          <ac:chgData name="Guest User" userId="S::urn:spo:anon#c170196240121fe1c4d1ac43972783184444f9879de52ee8e6dc57e24c92eb40::" providerId="AD" clId="Web-{91C93B00-5D93-2925-A4E7-AD366D265A51}" dt="2024-07-11T06:53:06.311" v="164"/>
          <ac:spMkLst>
            <pc:docMk/>
            <pc:sldMk cId="2902223983" sldId="2147482028"/>
            <ac:spMk id="53" creationId="{4C145FE7-8C0B-BDC8-6BF1-63DDE0E1E246}"/>
          </ac:spMkLst>
        </pc:spChg>
        <pc:grpChg chg="del">
          <ac:chgData name="Guest User" userId="S::urn:spo:anon#c170196240121fe1c4d1ac43972783184444f9879de52ee8e6dc57e24c92eb40::" providerId="AD" clId="Web-{91C93B00-5D93-2925-A4E7-AD366D265A51}" dt="2024-07-11T06:53:06.311" v="167"/>
          <ac:grpSpMkLst>
            <pc:docMk/>
            <pc:sldMk cId="2902223983" sldId="2147482028"/>
            <ac:grpSpMk id="40" creationId="{11B49BA8-D882-3AF4-F263-7D95CDF69665}"/>
          </ac:grpSpMkLst>
        </pc:grpChg>
      </pc:sldChg>
      <pc:sldChg chg="modSp ord">
        <pc:chgData name="Guest User" userId="S::urn:spo:anon#c170196240121fe1c4d1ac43972783184444f9879de52ee8e6dc57e24c92eb40::" providerId="AD" clId="Web-{91C93B00-5D93-2925-A4E7-AD366D265A51}" dt="2024-07-11T09:29:27.604" v="448"/>
        <pc:sldMkLst>
          <pc:docMk/>
          <pc:sldMk cId="2059415747" sldId="2147482029"/>
        </pc:sldMkLst>
        <pc:spChg chg="mod">
          <ac:chgData name="Guest User" userId="S::urn:spo:anon#c170196240121fe1c4d1ac43972783184444f9879de52ee8e6dc57e24c92eb40::" providerId="AD" clId="Web-{91C93B00-5D93-2925-A4E7-AD366D265A51}" dt="2024-07-11T07:07:40.483" v="179" actId="20577"/>
          <ac:spMkLst>
            <pc:docMk/>
            <pc:sldMk cId="2059415747" sldId="2147482029"/>
            <ac:spMk id="12" creationId="{2EC57898-188F-833E-6BEA-45DF23F28AF0}"/>
          </ac:spMkLst>
        </pc:spChg>
      </pc:sldChg>
      <pc:sldChg chg="addSp delSp modSp del ord">
        <pc:chgData name="Guest User" userId="S::urn:spo:anon#c170196240121fe1c4d1ac43972783184444f9879de52ee8e6dc57e24c92eb40::" providerId="AD" clId="Web-{91C93B00-5D93-2925-A4E7-AD366D265A51}" dt="2024-07-11T09:19:29.282" v="319"/>
        <pc:sldMkLst>
          <pc:docMk/>
          <pc:sldMk cId="1758340227" sldId="2147482030"/>
        </pc:sldMkLst>
        <pc:spChg chg="del mod">
          <ac:chgData name="Guest User" userId="S::urn:spo:anon#c170196240121fe1c4d1ac43972783184444f9879de52ee8e6dc57e24c92eb40::" providerId="AD" clId="Web-{91C93B00-5D93-2925-A4E7-AD366D265A51}" dt="2024-07-11T09:19:03.219" v="316"/>
          <ac:spMkLst>
            <pc:docMk/>
            <pc:sldMk cId="1758340227" sldId="2147482030"/>
            <ac:spMk id="3" creationId="{6103C68D-781D-4E1B-1593-774E8FE9C1ED}"/>
          </ac:spMkLst>
        </pc:spChg>
        <pc:spChg chg="del mod">
          <ac:chgData name="Guest User" userId="S::urn:spo:anon#c170196240121fe1c4d1ac43972783184444f9879de52ee8e6dc57e24c92eb40::" providerId="AD" clId="Web-{91C93B00-5D93-2925-A4E7-AD366D265A51}" dt="2024-07-11T08:45:35.021" v="313"/>
          <ac:spMkLst>
            <pc:docMk/>
            <pc:sldMk cId="1758340227" sldId="2147482030"/>
            <ac:spMk id="4" creationId="{BC8B11CC-F49A-1D9D-1A20-53D4FB3AF5D7}"/>
          </ac:spMkLst>
        </pc:spChg>
        <pc:spChg chg="del mod">
          <ac:chgData name="Guest User" userId="S::urn:spo:anon#c170196240121fe1c4d1ac43972783184444f9879de52ee8e6dc57e24c92eb40::" providerId="AD" clId="Web-{91C93B00-5D93-2925-A4E7-AD366D265A51}" dt="2024-07-11T08:45:38.631" v="315"/>
          <ac:spMkLst>
            <pc:docMk/>
            <pc:sldMk cId="1758340227" sldId="2147482030"/>
            <ac:spMk id="5" creationId="{3E269F40-7C64-1060-FEE1-992DB3C027D7}"/>
          </ac:spMkLst>
        </pc:spChg>
        <pc:spChg chg="add del mod">
          <ac:chgData name="Guest User" userId="S::urn:spo:anon#c170196240121fe1c4d1ac43972783184444f9879de52ee8e6dc57e24c92eb40::" providerId="AD" clId="Web-{91C93B00-5D93-2925-A4E7-AD366D265A51}" dt="2024-07-11T08:45:28.052" v="308"/>
          <ac:spMkLst>
            <pc:docMk/>
            <pc:sldMk cId="1758340227" sldId="2147482030"/>
            <ac:spMk id="6" creationId="{8D7C19F3-4F70-D344-7DEB-007275545513}"/>
          </ac:spMkLst>
        </pc:spChg>
        <pc:spChg chg="add del mod">
          <ac:chgData name="Guest User" userId="S::urn:spo:anon#c170196240121fe1c4d1ac43972783184444f9879de52ee8e6dc57e24c92eb40::" providerId="AD" clId="Web-{91C93B00-5D93-2925-A4E7-AD366D265A51}" dt="2024-07-11T09:19:09.734" v="317"/>
          <ac:spMkLst>
            <pc:docMk/>
            <pc:sldMk cId="1758340227" sldId="2147482030"/>
            <ac:spMk id="7" creationId="{863C3ABE-57C1-9C1E-5769-FE171E695010}"/>
          </ac:spMkLst>
        </pc:spChg>
        <pc:spChg chg="add del mod">
          <ac:chgData name="Guest User" userId="S::urn:spo:anon#c170196240121fe1c4d1ac43972783184444f9879de52ee8e6dc57e24c92eb40::" providerId="AD" clId="Web-{91C93B00-5D93-2925-A4E7-AD366D265A51}" dt="2024-07-11T08:45:31.974" v="310"/>
          <ac:spMkLst>
            <pc:docMk/>
            <pc:sldMk cId="1758340227" sldId="2147482030"/>
            <ac:spMk id="8" creationId="{66FFCD85-AA87-6A33-1B05-E3004E915E26}"/>
          </ac:spMkLst>
        </pc:spChg>
        <pc:spChg chg="mod">
          <ac:chgData name="Guest User" userId="S::urn:spo:anon#c170196240121fe1c4d1ac43972783184444f9879de52ee8e6dc57e24c92eb40::" providerId="AD" clId="Web-{91C93B00-5D93-2925-A4E7-AD366D265A51}" dt="2024-07-11T08:45:17.520" v="304" actId="20577"/>
          <ac:spMkLst>
            <pc:docMk/>
            <pc:sldMk cId="1758340227" sldId="2147482030"/>
            <ac:spMk id="12" creationId="{2EC57898-188F-833E-6BEA-45DF23F28AF0}"/>
          </ac:spMkLst>
        </pc:spChg>
      </pc:sldChg>
      <pc:sldChg chg="modSp del ord">
        <pc:chgData name="Guest User" userId="S::urn:spo:anon#c170196240121fe1c4d1ac43972783184444f9879de52ee8e6dc57e24c92eb40::" providerId="AD" clId="Web-{91C93B00-5D93-2925-A4E7-AD366D265A51}" dt="2024-07-11T12:31:23.158" v="634"/>
        <pc:sldMkLst>
          <pc:docMk/>
          <pc:sldMk cId="3545522865" sldId="2147482031"/>
        </pc:sldMkLst>
        <pc:spChg chg="mod">
          <ac:chgData name="Guest User" userId="S::urn:spo:anon#c170196240121fe1c4d1ac43972783184444f9879de52ee8e6dc57e24c92eb40::" providerId="AD" clId="Web-{91C93B00-5D93-2925-A4E7-AD366D265A51}" dt="2024-07-11T07:07:32.561" v="177" actId="20577"/>
          <ac:spMkLst>
            <pc:docMk/>
            <pc:sldMk cId="3545522865" sldId="2147482031"/>
            <ac:spMk id="12" creationId="{2EC57898-188F-833E-6BEA-45DF23F28AF0}"/>
          </ac:spMkLst>
        </pc:spChg>
      </pc:sldChg>
      <pc:sldChg chg="add">
        <pc:chgData name="Guest User" userId="S::urn:spo:anon#c170196240121fe1c4d1ac43972783184444f9879de52ee8e6dc57e24c92eb40::" providerId="AD" clId="Web-{91C93B00-5D93-2925-A4E7-AD366D265A51}" dt="2024-07-11T05:55:46.882" v="15"/>
        <pc:sldMkLst>
          <pc:docMk/>
          <pc:sldMk cId="939816589" sldId="2147482172"/>
        </pc:sldMkLst>
      </pc:sldChg>
      <pc:sldChg chg="add delCm">
        <pc:chgData name="Guest User" userId="S::urn:spo:anon#c170196240121fe1c4d1ac43972783184444f9879de52ee8e6dc57e24c92eb40::" providerId="AD" clId="Web-{91C93B00-5D93-2925-A4E7-AD366D265A51}" dt="2024-07-11T06:56:48.397" v="175"/>
        <pc:sldMkLst>
          <pc:docMk/>
          <pc:sldMk cId="4158815609" sldId="2147482173"/>
        </pc:sldMkLst>
        <pc:extLst>
          <p:ext xmlns:p="http://schemas.openxmlformats.org/presentationml/2006/main" uri="{D6D511B9-2390-475A-947B-AFAB55BFBCF1}">
            <pc226:cmChg xmlns:pc226="http://schemas.microsoft.com/office/powerpoint/2022/06/main/command" chg="del">
              <pc226:chgData name="Guest User" userId="S::urn:spo:anon#c170196240121fe1c4d1ac43972783184444f9879de52ee8e6dc57e24c92eb40::" providerId="AD" clId="Web-{91C93B00-5D93-2925-A4E7-AD366D265A51}" dt="2024-07-11T06:56:48.397" v="175"/>
              <pc2:cmMkLst xmlns:pc2="http://schemas.microsoft.com/office/powerpoint/2019/9/main/command">
                <pc:docMk/>
                <pc:sldMk cId="4158815609" sldId="2147482173"/>
                <pc2:cmMk id="{8E00D981-82DB-4B6C-98BA-25F076050B43}"/>
              </pc2:cmMkLst>
            </pc226:cmChg>
          </p:ext>
        </pc:extLst>
      </pc:sldChg>
      <pc:sldChg chg="add">
        <pc:chgData name="Guest User" userId="S::urn:spo:anon#c170196240121fe1c4d1ac43972783184444f9879de52ee8e6dc57e24c92eb40::" providerId="AD" clId="Web-{91C93B00-5D93-2925-A4E7-AD366D265A51}" dt="2024-07-11T05:55:46.820" v="12"/>
        <pc:sldMkLst>
          <pc:docMk/>
          <pc:sldMk cId="2729094" sldId="2147482175"/>
        </pc:sldMkLst>
      </pc:sldChg>
      <pc:sldChg chg="add">
        <pc:chgData name="Guest User" userId="S::urn:spo:anon#c170196240121fe1c4d1ac43972783184444f9879de52ee8e6dc57e24c92eb40::" providerId="AD" clId="Web-{91C93B00-5D93-2925-A4E7-AD366D265A51}" dt="2024-07-11T05:55:46.851" v="13"/>
        <pc:sldMkLst>
          <pc:docMk/>
          <pc:sldMk cId="4139610179" sldId="2147482177"/>
        </pc:sldMkLst>
      </pc:sldChg>
      <pc:sldChg chg="add">
        <pc:chgData name="Guest User" userId="S::urn:spo:anon#c170196240121fe1c4d1ac43972783184444f9879de52ee8e6dc57e24c92eb40::" providerId="AD" clId="Web-{91C93B00-5D93-2925-A4E7-AD366D265A51}" dt="2024-07-11T05:55:46.601" v="1"/>
        <pc:sldMkLst>
          <pc:docMk/>
          <pc:sldMk cId="172370795" sldId="2147482183"/>
        </pc:sldMkLst>
      </pc:sldChg>
      <pc:sldChg chg="add">
        <pc:chgData name="Guest User" userId="S::urn:spo:anon#c170196240121fe1c4d1ac43972783184444f9879de52ee8e6dc57e24c92eb40::" providerId="AD" clId="Web-{91C93B00-5D93-2925-A4E7-AD366D265A51}" dt="2024-07-11T05:55:46.570" v="0"/>
        <pc:sldMkLst>
          <pc:docMk/>
          <pc:sldMk cId="3830024884" sldId="2147482205"/>
        </pc:sldMkLst>
      </pc:sldChg>
      <pc:sldChg chg="addSp delSp modSp">
        <pc:chgData name="Guest User" userId="S::urn:spo:anon#c170196240121fe1c4d1ac43972783184444f9879de52ee8e6dc57e24c92eb40::" providerId="AD" clId="Web-{91C93B00-5D93-2925-A4E7-AD366D265A51}" dt="2024-07-11T10:35:50.442" v="477" actId="1076"/>
        <pc:sldMkLst>
          <pc:docMk/>
          <pc:sldMk cId="171851186" sldId="2147482256"/>
        </pc:sldMkLst>
        <pc:spChg chg="mod">
          <ac:chgData name="Guest User" userId="S::urn:spo:anon#c170196240121fe1c4d1ac43972783184444f9879de52ee8e6dc57e24c92eb40::" providerId="AD" clId="Web-{91C93B00-5D93-2925-A4E7-AD366D265A51}" dt="2024-07-11T10:35:50.442" v="477" actId="1076"/>
          <ac:spMkLst>
            <pc:docMk/>
            <pc:sldMk cId="171851186" sldId="2147482256"/>
            <ac:spMk id="90" creationId="{BEDE4F20-D62E-38DA-25E2-1AD67F62FBF2}"/>
          </ac:spMkLst>
        </pc:spChg>
        <pc:cxnChg chg="add del mod">
          <ac:chgData name="Guest User" userId="S::urn:spo:anon#c170196240121fe1c4d1ac43972783184444f9879de52ee8e6dc57e24c92eb40::" providerId="AD" clId="Web-{91C93B00-5D93-2925-A4E7-AD366D265A51}" dt="2024-07-11T06:09:38.926" v="151"/>
          <ac:cxnSpMkLst>
            <pc:docMk/>
            <pc:sldMk cId="171851186" sldId="2147482256"/>
            <ac:cxnSpMk id="7" creationId="{A390443A-7C80-49CD-D85B-3E38B07F59FC}"/>
          </ac:cxnSpMkLst>
        </pc:cxnChg>
        <pc:cxnChg chg="mod">
          <ac:chgData name="Guest User" userId="S::urn:spo:anon#c170196240121fe1c4d1ac43972783184444f9879de52ee8e6dc57e24c92eb40::" providerId="AD" clId="Web-{91C93B00-5D93-2925-A4E7-AD366D265A51}" dt="2024-07-11T05:58:08.556" v="25" actId="14100"/>
          <ac:cxnSpMkLst>
            <pc:docMk/>
            <pc:sldMk cId="171851186" sldId="2147482256"/>
            <ac:cxnSpMk id="101" creationId="{F69F3B00-5185-50F3-03E0-0788D2C4E8AB}"/>
          </ac:cxnSpMkLst>
        </pc:cxnChg>
      </pc:sldChg>
      <pc:sldChg chg="del">
        <pc:chgData name="Guest User" userId="S::urn:spo:anon#c170196240121fe1c4d1ac43972783184444f9879de52ee8e6dc57e24c92eb40::" providerId="AD" clId="Web-{91C93B00-5D93-2925-A4E7-AD366D265A51}" dt="2024-07-11T05:57:02.977" v="23"/>
        <pc:sldMkLst>
          <pc:docMk/>
          <pc:sldMk cId="3004569040" sldId="2147482265"/>
        </pc:sldMkLst>
      </pc:sldChg>
      <pc:sldChg chg="modSp del">
        <pc:chgData name="Guest User" userId="S::urn:spo:anon#c170196240121fe1c4d1ac43972783184444f9879de52ee8e6dc57e24c92eb40::" providerId="AD" clId="Web-{91C93B00-5D93-2925-A4E7-AD366D265A51}" dt="2024-07-11T05:56:59.789" v="22"/>
        <pc:sldMkLst>
          <pc:docMk/>
          <pc:sldMk cId="39350311" sldId="2147482266"/>
        </pc:sldMkLst>
        <pc:spChg chg="mod">
          <ac:chgData name="Guest User" userId="S::urn:spo:anon#c170196240121fe1c4d1ac43972783184444f9879de52ee8e6dc57e24c92eb40::" providerId="AD" clId="Web-{91C93B00-5D93-2925-A4E7-AD366D265A51}" dt="2024-07-11T05:56:13.492" v="21" actId="1076"/>
          <ac:spMkLst>
            <pc:docMk/>
            <pc:sldMk cId="39350311" sldId="2147482266"/>
            <ac:spMk id="4" creationId="{6CEED63E-3605-229B-87E8-D6B3D9F2F020}"/>
          </ac:spMkLst>
        </pc:spChg>
      </pc:sldChg>
      <pc:sldChg chg="add">
        <pc:chgData name="Guest User" userId="S::urn:spo:anon#c170196240121fe1c4d1ac43972783184444f9879de52ee8e6dc57e24c92eb40::" providerId="AD" clId="Web-{91C93B00-5D93-2925-A4E7-AD366D265A51}" dt="2024-07-11T05:55:46.632" v="2"/>
        <pc:sldMkLst>
          <pc:docMk/>
          <pc:sldMk cId="2302317713" sldId="2147482311"/>
        </pc:sldMkLst>
      </pc:sldChg>
      <pc:sldChg chg="add">
        <pc:chgData name="Guest User" userId="S::urn:spo:anon#c170196240121fe1c4d1ac43972783184444f9879de52ee8e6dc57e24c92eb40::" providerId="AD" clId="Web-{91C93B00-5D93-2925-A4E7-AD366D265A51}" dt="2024-07-11T05:55:46.663" v="3"/>
        <pc:sldMkLst>
          <pc:docMk/>
          <pc:sldMk cId="2520148319" sldId="2147482312"/>
        </pc:sldMkLst>
      </pc:sldChg>
      <pc:sldChg chg="add">
        <pc:chgData name="Guest User" userId="S::urn:spo:anon#c170196240121fe1c4d1ac43972783184444f9879de52ee8e6dc57e24c92eb40::" providerId="AD" clId="Web-{91C93B00-5D93-2925-A4E7-AD366D265A51}" dt="2024-07-11T05:55:46.679" v="4"/>
        <pc:sldMkLst>
          <pc:docMk/>
          <pc:sldMk cId="1208095614" sldId="2147482313"/>
        </pc:sldMkLst>
      </pc:sldChg>
      <pc:sldChg chg="add">
        <pc:chgData name="Guest User" userId="S::urn:spo:anon#c170196240121fe1c4d1ac43972783184444f9879de52ee8e6dc57e24c92eb40::" providerId="AD" clId="Web-{91C93B00-5D93-2925-A4E7-AD366D265A51}" dt="2024-07-11T05:55:46.695" v="5"/>
        <pc:sldMkLst>
          <pc:docMk/>
          <pc:sldMk cId="3304562424" sldId="2147482314"/>
        </pc:sldMkLst>
      </pc:sldChg>
      <pc:sldChg chg="add">
        <pc:chgData name="Guest User" userId="S::urn:spo:anon#c170196240121fe1c4d1ac43972783184444f9879de52ee8e6dc57e24c92eb40::" providerId="AD" clId="Web-{91C93B00-5D93-2925-A4E7-AD366D265A51}" dt="2024-07-11T05:55:46.726" v="6"/>
        <pc:sldMkLst>
          <pc:docMk/>
          <pc:sldMk cId="2129270418" sldId="2147482315"/>
        </pc:sldMkLst>
      </pc:sldChg>
      <pc:sldChg chg="add">
        <pc:chgData name="Guest User" userId="S::urn:spo:anon#c170196240121fe1c4d1ac43972783184444f9879de52ee8e6dc57e24c92eb40::" providerId="AD" clId="Web-{91C93B00-5D93-2925-A4E7-AD366D265A51}" dt="2024-07-11T05:55:46.741" v="7"/>
        <pc:sldMkLst>
          <pc:docMk/>
          <pc:sldMk cId="1414622481" sldId="2147482316"/>
        </pc:sldMkLst>
      </pc:sldChg>
      <pc:sldChg chg="add">
        <pc:chgData name="Guest User" userId="S::urn:spo:anon#c170196240121fe1c4d1ac43972783184444f9879de52ee8e6dc57e24c92eb40::" providerId="AD" clId="Web-{91C93B00-5D93-2925-A4E7-AD366D265A51}" dt="2024-07-11T05:55:46.804" v="11"/>
        <pc:sldMkLst>
          <pc:docMk/>
          <pc:sldMk cId="3682183577" sldId="2147482318"/>
        </pc:sldMkLst>
      </pc:sldChg>
      <pc:sldChg chg="add">
        <pc:chgData name="Guest User" userId="S::urn:spo:anon#c170196240121fe1c4d1ac43972783184444f9879de52ee8e6dc57e24c92eb40::" providerId="AD" clId="Web-{91C93B00-5D93-2925-A4E7-AD366D265A51}" dt="2024-07-11T05:55:46.757" v="8"/>
        <pc:sldMkLst>
          <pc:docMk/>
          <pc:sldMk cId="919904578" sldId="2147482320"/>
        </pc:sldMkLst>
      </pc:sldChg>
      <pc:sldChg chg="add">
        <pc:chgData name="Guest User" userId="S::urn:spo:anon#c170196240121fe1c4d1ac43972783184444f9879de52ee8e6dc57e24c92eb40::" providerId="AD" clId="Web-{91C93B00-5D93-2925-A4E7-AD366D265A51}" dt="2024-07-11T05:55:46.773" v="9"/>
        <pc:sldMkLst>
          <pc:docMk/>
          <pc:sldMk cId="4034294462" sldId="2147482321"/>
        </pc:sldMkLst>
      </pc:sldChg>
      <pc:sldChg chg="add">
        <pc:chgData name="Guest User" userId="S::urn:spo:anon#c170196240121fe1c4d1ac43972783184444f9879de52ee8e6dc57e24c92eb40::" providerId="AD" clId="Web-{91C93B00-5D93-2925-A4E7-AD366D265A51}" dt="2024-07-11T05:55:46.788" v="10"/>
        <pc:sldMkLst>
          <pc:docMk/>
          <pc:sldMk cId="2925643683" sldId="2147482322"/>
        </pc:sldMkLst>
      </pc:sldChg>
      <pc:sldChg chg="add">
        <pc:chgData name="Guest User" userId="S::urn:spo:anon#c170196240121fe1c4d1ac43972783184444f9879de52ee8e6dc57e24c92eb40::" providerId="AD" clId="Web-{91C93B00-5D93-2925-A4E7-AD366D265A51}" dt="2024-07-11T05:55:46.929" v="17"/>
        <pc:sldMkLst>
          <pc:docMk/>
          <pc:sldMk cId="358789726" sldId="2147482327"/>
        </pc:sldMkLst>
      </pc:sldChg>
      <pc:sldChg chg="add">
        <pc:chgData name="Guest User" userId="S::urn:spo:anon#c170196240121fe1c4d1ac43972783184444f9879de52ee8e6dc57e24c92eb40::" providerId="AD" clId="Web-{91C93B00-5D93-2925-A4E7-AD366D265A51}" dt="2024-07-11T05:55:46.913" v="16"/>
        <pc:sldMkLst>
          <pc:docMk/>
          <pc:sldMk cId="3631561029" sldId="2147482328"/>
        </pc:sldMkLst>
      </pc:sldChg>
      <pc:sldChg chg="addSp delSp modSp add replId">
        <pc:chgData name="Guest User" userId="S::urn:spo:anon#c170196240121fe1c4d1ac43972783184444f9879de52ee8e6dc57e24c92eb40::" providerId="AD" clId="Web-{91C93B00-5D93-2925-A4E7-AD366D265A51}" dt="2024-07-11T06:12:31.491" v="161"/>
        <pc:sldMkLst>
          <pc:docMk/>
          <pc:sldMk cId="738473807" sldId="2147482329"/>
        </pc:sldMkLst>
        <pc:spChg chg="add">
          <ac:chgData name="Guest User" userId="S::urn:spo:anon#c170196240121fe1c4d1ac43972783184444f9879de52ee8e6dc57e24c92eb40::" providerId="AD" clId="Web-{91C93B00-5D93-2925-A4E7-AD366D265A51}" dt="2024-07-11T06:12:16.882" v="159"/>
          <ac:spMkLst>
            <pc:docMk/>
            <pc:sldMk cId="738473807" sldId="2147482329"/>
            <ac:spMk id="2" creationId="{990A70E6-D8FD-08A1-A0A6-127AD54CA402}"/>
          </ac:spMkLst>
        </pc:spChg>
        <pc:spChg chg="add del">
          <ac:chgData name="Guest User" userId="S::urn:spo:anon#c170196240121fe1c4d1ac43972783184444f9879de52ee8e6dc57e24c92eb40::" providerId="AD" clId="Web-{91C93B00-5D93-2925-A4E7-AD366D265A51}" dt="2024-07-11T06:12:31.491" v="161"/>
          <ac:spMkLst>
            <pc:docMk/>
            <pc:sldMk cId="738473807" sldId="2147482329"/>
            <ac:spMk id="3" creationId="{A1522DCA-8BEF-E7EF-C621-8862D20D510A}"/>
          </ac:spMkLst>
        </pc:spChg>
        <pc:spChg chg="add mod">
          <ac:chgData name="Guest User" userId="S::urn:spo:anon#c170196240121fe1c4d1ac43972783184444f9879de52ee8e6dc57e24c92eb40::" providerId="AD" clId="Web-{91C93B00-5D93-2925-A4E7-AD366D265A51}" dt="2024-07-11T06:12:21.319" v="160" actId="20577"/>
          <ac:spMkLst>
            <pc:docMk/>
            <pc:sldMk cId="738473807" sldId="2147482329"/>
            <ac:spMk id="4" creationId="{6CEED63E-3605-229B-87E8-D6B3D9F2F020}"/>
          </ac:spMkLst>
        </pc:spChg>
        <pc:spChg chg="add">
          <ac:chgData name="Guest User" userId="S::urn:spo:anon#c170196240121fe1c4d1ac43972783184444f9879de52ee8e6dc57e24c92eb40::" providerId="AD" clId="Web-{91C93B00-5D93-2925-A4E7-AD366D265A51}" dt="2024-07-11T06:12:16.882" v="159"/>
          <ac:spMkLst>
            <pc:docMk/>
            <pc:sldMk cId="738473807" sldId="2147482329"/>
            <ac:spMk id="5" creationId="{DC74D6AE-5F5A-02E3-FA9B-5D82A2C1F2F2}"/>
          </ac:spMkLst>
        </pc:spChg>
        <pc:spChg chg="add">
          <ac:chgData name="Guest User" userId="S::urn:spo:anon#c170196240121fe1c4d1ac43972783184444f9879de52ee8e6dc57e24c92eb40::" providerId="AD" clId="Web-{91C93B00-5D93-2925-A4E7-AD366D265A51}" dt="2024-07-11T06:12:16.882" v="159"/>
          <ac:spMkLst>
            <pc:docMk/>
            <pc:sldMk cId="738473807" sldId="2147482329"/>
            <ac:spMk id="6" creationId="{7719B26F-546A-7219-7FFB-FD66A50A34CC}"/>
          </ac:spMkLst>
        </pc:spChg>
        <pc:spChg chg="mod">
          <ac:chgData name="Guest User" userId="S::urn:spo:anon#c170196240121fe1c4d1ac43972783184444f9879de52ee8e6dc57e24c92eb40::" providerId="AD" clId="Web-{91C93B00-5D93-2925-A4E7-AD366D265A51}" dt="2024-07-11T06:11:37.522" v="155" actId="20577"/>
          <ac:spMkLst>
            <pc:docMk/>
            <pc:sldMk cId="738473807" sldId="2147482329"/>
            <ac:spMk id="22" creationId="{1BB9B7A2-D6B3-58F6-5049-1756385D4C0C}"/>
          </ac:spMkLst>
        </pc:spChg>
        <pc:spChg chg="mod">
          <ac:chgData name="Guest User" userId="S::urn:spo:anon#c170196240121fe1c4d1ac43972783184444f9879de52ee8e6dc57e24c92eb40::" providerId="AD" clId="Web-{91C93B00-5D93-2925-A4E7-AD366D265A51}" dt="2024-07-11T06:11:52.616" v="158" actId="20577"/>
          <ac:spMkLst>
            <pc:docMk/>
            <pc:sldMk cId="738473807" sldId="2147482329"/>
            <ac:spMk id="1106" creationId="{0BC6B4B9-77E3-26E2-CF9A-7CD510DAA069}"/>
          </ac:spMkLst>
        </pc:spChg>
        <pc:picChg chg="add">
          <ac:chgData name="Guest User" userId="S::urn:spo:anon#c170196240121fe1c4d1ac43972783184444f9879de52ee8e6dc57e24c92eb40::" providerId="AD" clId="Web-{91C93B00-5D93-2925-A4E7-AD366D265A51}" dt="2024-07-11T06:12:16.882" v="159"/>
          <ac:picMkLst>
            <pc:docMk/>
            <pc:sldMk cId="738473807" sldId="2147482329"/>
            <ac:picMk id="7" creationId="{E603279F-F783-89C7-489A-829FF1C122F3}"/>
          </ac:picMkLst>
        </pc:picChg>
        <pc:picChg chg="add">
          <ac:chgData name="Guest User" userId="S::urn:spo:anon#c170196240121fe1c4d1ac43972783184444f9879de52ee8e6dc57e24c92eb40::" providerId="AD" clId="Web-{91C93B00-5D93-2925-A4E7-AD366D265A51}" dt="2024-07-11T06:12:16.882" v="159"/>
          <ac:picMkLst>
            <pc:docMk/>
            <pc:sldMk cId="738473807" sldId="2147482329"/>
            <ac:picMk id="8" creationId="{4350DDB1-B977-AD0E-8344-98C5A18E13F5}"/>
          </ac:picMkLst>
        </pc:picChg>
        <pc:picChg chg="add">
          <ac:chgData name="Guest User" userId="S::urn:spo:anon#c170196240121fe1c4d1ac43972783184444f9879de52ee8e6dc57e24c92eb40::" providerId="AD" clId="Web-{91C93B00-5D93-2925-A4E7-AD366D265A51}" dt="2024-07-11T06:12:16.882" v="159"/>
          <ac:picMkLst>
            <pc:docMk/>
            <pc:sldMk cId="738473807" sldId="2147482329"/>
            <ac:picMk id="9" creationId="{DE20A154-7EB7-6AD7-ED25-21295D0E3D79}"/>
          </ac:picMkLst>
        </pc:picChg>
        <pc:picChg chg="add">
          <ac:chgData name="Guest User" userId="S::urn:spo:anon#c170196240121fe1c4d1ac43972783184444f9879de52ee8e6dc57e24c92eb40::" providerId="AD" clId="Web-{91C93B00-5D93-2925-A4E7-AD366D265A51}" dt="2024-07-11T06:12:16.882" v="159"/>
          <ac:picMkLst>
            <pc:docMk/>
            <pc:sldMk cId="738473807" sldId="2147482329"/>
            <ac:picMk id="10" creationId="{115FEBA7-8C04-6A25-1B40-D63A8DFB462D}"/>
          </ac:picMkLst>
        </pc:picChg>
        <pc:picChg chg="add">
          <ac:chgData name="Guest User" userId="S::urn:spo:anon#c170196240121fe1c4d1ac43972783184444f9879de52ee8e6dc57e24c92eb40::" providerId="AD" clId="Web-{91C93B00-5D93-2925-A4E7-AD366D265A51}" dt="2024-07-11T06:12:16.882" v="159"/>
          <ac:picMkLst>
            <pc:docMk/>
            <pc:sldMk cId="738473807" sldId="2147482329"/>
            <ac:picMk id="11" creationId="{B955F0B0-C2F3-3185-BD4B-2B0B6824ED93}"/>
          </ac:picMkLst>
        </pc:picChg>
        <pc:picChg chg="add">
          <ac:chgData name="Guest User" userId="S::urn:spo:anon#c170196240121fe1c4d1ac43972783184444f9879de52ee8e6dc57e24c92eb40::" providerId="AD" clId="Web-{91C93B00-5D93-2925-A4E7-AD366D265A51}" dt="2024-07-11T06:12:16.882" v="159"/>
          <ac:picMkLst>
            <pc:docMk/>
            <pc:sldMk cId="738473807" sldId="2147482329"/>
            <ac:picMk id="12" creationId="{87B00456-4313-475B-928A-FB68D3298C2A}"/>
          </ac:picMkLst>
        </pc:picChg>
        <pc:picChg chg="add">
          <ac:chgData name="Guest User" userId="S::urn:spo:anon#c170196240121fe1c4d1ac43972783184444f9879de52ee8e6dc57e24c92eb40::" providerId="AD" clId="Web-{91C93B00-5D93-2925-A4E7-AD366D265A51}" dt="2024-07-11T06:12:16.882" v="159"/>
          <ac:picMkLst>
            <pc:docMk/>
            <pc:sldMk cId="738473807" sldId="2147482329"/>
            <ac:picMk id="13" creationId="{EC1AA8FD-1138-E7E5-E001-67519FFDA0B7}"/>
          </ac:picMkLst>
        </pc:picChg>
        <pc:picChg chg="add">
          <ac:chgData name="Guest User" userId="S::urn:spo:anon#c170196240121fe1c4d1ac43972783184444f9879de52ee8e6dc57e24c92eb40::" providerId="AD" clId="Web-{91C93B00-5D93-2925-A4E7-AD366D265A51}" dt="2024-07-11T06:12:16.882" v="159"/>
          <ac:picMkLst>
            <pc:docMk/>
            <pc:sldMk cId="738473807" sldId="2147482329"/>
            <ac:picMk id="14" creationId="{43931FB7-D933-ABAD-C904-F00DD25B296A}"/>
          </ac:picMkLst>
        </pc:picChg>
        <pc:picChg chg="add">
          <ac:chgData name="Guest User" userId="S::urn:spo:anon#c170196240121fe1c4d1ac43972783184444f9879de52ee8e6dc57e24c92eb40::" providerId="AD" clId="Web-{91C93B00-5D93-2925-A4E7-AD366D265A51}" dt="2024-07-11T06:12:16.882" v="159"/>
          <ac:picMkLst>
            <pc:docMk/>
            <pc:sldMk cId="738473807" sldId="2147482329"/>
            <ac:picMk id="15" creationId="{3792A722-9F82-6DEE-2589-3895C9826422}"/>
          </ac:picMkLst>
        </pc:picChg>
      </pc:sldChg>
      <pc:sldChg chg="add del">
        <pc:chgData name="Guest User" userId="S::urn:spo:anon#c170196240121fe1c4d1ac43972783184444f9879de52ee8e6dc57e24c92eb40::" providerId="AD" clId="Web-{91C93B00-5D93-2925-A4E7-AD366D265A51}" dt="2024-07-11T06:11:27.834" v="153"/>
        <pc:sldMkLst>
          <pc:docMk/>
          <pc:sldMk cId="2654739585" sldId="2147482329"/>
        </pc:sldMkLst>
      </pc:sldChg>
      <pc:sldChg chg="delSp add del replId">
        <pc:chgData name="Guest User" userId="S::urn:spo:anon#c170196240121fe1c4d1ac43972783184444f9879de52ee8e6dc57e24c92eb40::" providerId="AD" clId="Web-{91C93B00-5D93-2925-A4E7-AD366D265A51}" dt="2024-07-11T07:23:13.219" v="285"/>
        <pc:sldMkLst>
          <pc:docMk/>
          <pc:sldMk cId="2793619667" sldId="2147482330"/>
        </pc:sldMkLst>
        <pc:spChg chg="del">
          <ac:chgData name="Guest User" userId="S::urn:spo:anon#c170196240121fe1c4d1ac43972783184444f9879de52ee8e6dc57e24c92eb40::" providerId="AD" clId="Web-{91C93B00-5D93-2925-A4E7-AD366D265A51}" dt="2024-07-11T07:19:39.587" v="200"/>
          <ac:spMkLst>
            <pc:docMk/>
            <pc:sldMk cId="2793619667" sldId="2147482330"/>
            <ac:spMk id="13" creationId="{8D7C19F3-4F70-D344-7DEB-007275545513}"/>
          </ac:spMkLst>
        </pc:spChg>
        <pc:spChg chg="del">
          <ac:chgData name="Guest User" userId="S::urn:spo:anon#c170196240121fe1c4d1ac43972783184444f9879de52ee8e6dc57e24c92eb40::" providerId="AD" clId="Web-{91C93B00-5D93-2925-A4E7-AD366D265A51}" dt="2024-07-11T07:19:39.587" v="199"/>
          <ac:spMkLst>
            <pc:docMk/>
            <pc:sldMk cId="2793619667" sldId="2147482330"/>
            <ac:spMk id="14" creationId="{863C3ABE-57C1-9C1E-5769-FE171E695010}"/>
          </ac:spMkLst>
        </pc:spChg>
        <pc:spChg chg="del">
          <ac:chgData name="Guest User" userId="S::urn:spo:anon#c170196240121fe1c4d1ac43972783184444f9879de52ee8e6dc57e24c92eb40::" providerId="AD" clId="Web-{91C93B00-5D93-2925-A4E7-AD366D265A51}" dt="2024-07-11T07:19:39.587" v="198"/>
          <ac:spMkLst>
            <pc:docMk/>
            <pc:sldMk cId="2793619667" sldId="2147482330"/>
            <ac:spMk id="15" creationId="{66FFCD85-AA87-6A33-1B05-E3004E915E26}"/>
          </ac:spMkLst>
        </pc:spChg>
      </pc:sldChg>
      <pc:sldChg chg="modSp add replId">
        <pc:chgData name="Guest User" userId="S::urn:spo:anon#c170196240121fe1c4d1ac43972783184444f9879de52ee8e6dc57e24c92eb40::" providerId="AD" clId="Web-{91C93B00-5D93-2925-A4E7-AD366D265A51}" dt="2024-07-11T07:29:30.889" v="287" actId="20577"/>
        <pc:sldMkLst>
          <pc:docMk/>
          <pc:sldMk cId="3757047196" sldId="2147482330"/>
        </pc:sldMkLst>
        <pc:spChg chg="mod">
          <ac:chgData name="Guest User" userId="S::urn:spo:anon#c170196240121fe1c4d1ac43972783184444f9879de52ee8e6dc57e24c92eb40::" providerId="AD" clId="Web-{91C93B00-5D93-2925-A4E7-AD366D265A51}" dt="2024-07-11T07:29:30.889" v="287" actId="20577"/>
          <ac:spMkLst>
            <pc:docMk/>
            <pc:sldMk cId="3757047196" sldId="2147482330"/>
            <ac:spMk id="49" creationId="{E1E340CA-3A9B-0E9E-1D34-692325A4B594}"/>
          </ac:spMkLst>
        </pc:spChg>
      </pc:sldChg>
      <pc:sldChg chg="add ord replId">
        <pc:chgData name="Guest User" userId="S::urn:spo:anon#c170196240121fe1c4d1ac43972783184444f9879de52ee8e6dc57e24c92eb40::" providerId="AD" clId="Web-{91C93B00-5D93-2925-A4E7-AD366D265A51}" dt="2024-07-11T10:53:04.339" v="479"/>
        <pc:sldMkLst>
          <pc:docMk/>
          <pc:sldMk cId="1899708009" sldId="2147482331"/>
        </pc:sldMkLst>
      </pc:sldChg>
      <pc:sldChg chg="addSp delSp modSp add replId">
        <pc:chgData name="Guest User" userId="S::urn:spo:anon#c170196240121fe1c4d1ac43972783184444f9879de52ee8e6dc57e24c92eb40::" providerId="AD" clId="Web-{91C93B00-5D93-2925-A4E7-AD366D265A51}" dt="2024-07-11T11:01:57.357" v="576" actId="20577"/>
        <pc:sldMkLst>
          <pc:docMk/>
          <pc:sldMk cId="1445924160" sldId="2147482332"/>
        </pc:sldMkLst>
        <pc:spChg chg="mod">
          <ac:chgData name="Guest User" userId="S::urn:spo:anon#c170196240121fe1c4d1ac43972783184444f9879de52ee8e6dc57e24c92eb40::" providerId="AD" clId="Web-{91C93B00-5D93-2925-A4E7-AD366D265A51}" dt="2024-07-11T11:01:57.357" v="576" actId="20577"/>
          <ac:spMkLst>
            <pc:docMk/>
            <pc:sldMk cId="1445924160" sldId="2147482332"/>
            <ac:spMk id="11" creationId="{2B5AB85A-D70B-2EDF-578B-1380D5ADAC0C}"/>
          </ac:spMkLst>
        </pc:spChg>
        <pc:spChg chg="add del mod">
          <ac:chgData name="Guest User" userId="S::urn:spo:anon#c170196240121fe1c4d1ac43972783184444f9879de52ee8e6dc57e24c92eb40::" providerId="AD" clId="Web-{91C93B00-5D93-2925-A4E7-AD366D265A51}" dt="2024-07-11T09:21:23.580" v="340"/>
          <ac:spMkLst>
            <pc:docMk/>
            <pc:sldMk cId="1445924160" sldId="2147482332"/>
            <ac:spMk id="13" creationId="{95379530-A7BA-5596-917E-D98D184669FE}"/>
          </ac:spMkLst>
        </pc:spChg>
        <pc:spChg chg="add del">
          <ac:chgData name="Guest User" userId="S::urn:spo:anon#c170196240121fe1c4d1ac43972783184444f9879de52ee8e6dc57e24c92eb40::" providerId="AD" clId="Web-{91C93B00-5D93-2925-A4E7-AD366D265A51}" dt="2024-07-11T09:21:22.565" v="339"/>
          <ac:spMkLst>
            <pc:docMk/>
            <pc:sldMk cId="1445924160" sldId="2147482332"/>
            <ac:spMk id="14" creationId="{650223DC-0E1E-1083-6B5A-A21CBDEDABB3}"/>
          </ac:spMkLst>
        </pc:spChg>
        <pc:spChg chg="add del">
          <ac:chgData name="Guest User" userId="S::urn:spo:anon#c170196240121fe1c4d1ac43972783184444f9879de52ee8e6dc57e24c92eb40::" providerId="AD" clId="Web-{91C93B00-5D93-2925-A4E7-AD366D265A51}" dt="2024-07-11T09:21:49.706" v="344"/>
          <ac:spMkLst>
            <pc:docMk/>
            <pc:sldMk cId="1445924160" sldId="2147482332"/>
            <ac:spMk id="15" creationId="{E0B490B5-945A-8C04-03AC-D6F4D56BA6D8}"/>
          </ac:spMkLst>
        </pc:spChg>
        <pc:spChg chg="mod">
          <ac:chgData name="Guest User" userId="S::urn:spo:anon#c170196240121fe1c4d1ac43972783184444f9879de52ee8e6dc57e24c92eb40::" providerId="AD" clId="Web-{91C93B00-5D93-2925-A4E7-AD366D265A51}" dt="2024-07-11T10:59:40.540" v="552" actId="20577"/>
          <ac:spMkLst>
            <pc:docMk/>
            <pc:sldMk cId="1445924160" sldId="2147482332"/>
            <ac:spMk id="36" creationId="{B881B649-4604-28C7-3C07-6D219423772D}"/>
          </ac:spMkLst>
        </pc:spChg>
        <pc:spChg chg="del">
          <ac:chgData name="Guest User" userId="S::urn:spo:anon#c170196240121fe1c4d1ac43972783184444f9879de52ee8e6dc57e24c92eb40::" providerId="AD" clId="Web-{91C93B00-5D93-2925-A4E7-AD366D265A51}" dt="2024-07-11T11:00:11.103" v="556"/>
          <ac:spMkLst>
            <pc:docMk/>
            <pc:sldMk cId="1445924160" sldId="2147482332"/>
            <ac:spMk id="37" creationId="{4395B44B-BD26-6961-E9DE-A351158826D7}"/>
          </ac:spMkLst>
        </pc:spChg>
        <pc:spChg chg="del mod">
          <ac:chgData name="Guest User" userId="S::urn:spo:anon#c170196240121fe1c4d1ac43972783184444f9879de52ee8e6dc57e24c92eb40::" providerId="AD" clId="Web-{91C93B00-5D93-2925-A4E7-AD366D265A51}" dt="2024-07-11T11:00:11.056" v="555"/>
          <ac:spMkLst>
            <pc:docMk/>
            <pc:sldMk cId="1445924160" sldId="2147482332"/>
            <ac:spMk id="38" creationId="{F12683F4-E4B2-E37D-3CC4-1E6B3A0DC7CC}"/>
          </ac:spMkLst>
        </pc:spChg>
        <pc:spChg chg="del">
          <ac:chgData name="Guest User" userId="S::urn:spo:anon#c170196240121fe1c4d1ac43972783184444f9879de52ee8e6dc57e24c92eb40::" providerId="AD" clId="Web-{91C93B00-5D93-2925-A4E7-AD366D265A51}" dt="2024-07-11T11:00:05.619" v="554"/>
          <ac:spMkLst>
            <pc:docMk/>
            <pc:sldMk cId="1445924160" sldId="2147482332"/>
            <ac:spMk id="39" creationId="{9F95AEA3-F623-20EC-2AE5-F633CAE53D6B}"/>
          </ac:spMkLst>
        </pc:spChg>
        <pc:spChg chg="del mod">
          <ac:chgData name="Guest User" userId="S::urn:spo:anon#c170196240121fe1c4d1ac43972783184444f9879de52ee8e6dc57e24c92eb40::" providerId="AD" clId="Web-{91C93B00-5D93-2925-A4E7-AD366D265A51}" dt="2024-07-11T11:01:15.511" v="565"/>
          <ac:spMkLst>
            <pc:docMk/>
            <pc:sldMk cId="1445924160" sldId="2147482332"/>
            <ac:spMk id="56" creationId="{364F2D54-A858-86F1-89CE-07C69FD52DBC}"/>
          </ac:spMkLst>
        </pc:spChg>
        <pc:spChg chg="del mod">
          <ac:chgData name="Guest User" userId="S::urn:spo:anon#c170196240121fe1c4d1ac43972783184444f9879de52ee8e6dc57e24c92eb40::" providerId="AD" clId="Web-{91C93B00-5D93-2925-A4E7-AD366D265A51}" dt="2024-07-11T09:20:46.330" v="333"/>
          <ac:spMkLst>
            <pc:docMk/>
            <pc:sldMk cId="1445924160" sldId="2147482332"/>
            <ac:spMk id="57" creationId="{0BE8A652-3BC0-5209-875F-7B99336B6AA5}"/>
          </ac:spMkLst>
        </pc:spChg>
        <pc:spChg chg="del mod">
          <ac:chgData name="Guest User" userId="S::urn:spo:anon#c170196240121fe1c4d1ac43972783184444f9879de52ee8e6dc57e24c92eb40::" providerId="AD" clId="Web-{91C93B00-5D93-2925-A4E7-AD366D265A51}" dt="2024-07-11T11:01:41.122" v="572"/>
          <ac:spMkLst>
            <pc:docMk/>
            <pc:sldMk cId="1445924160" sldId="2147482332"/>
            <ac:spMk id="58" creationId="{AC42CFF5-4ABB-D5E7-06B2-C2B22BE7AD60}"/>
          </ac:spMkLst>
        </pc:spChg>
        <pc:spChg chg="del">
          <ac:chgData name="Guest User" userId="S::urn:spo:anon#c170196240121fe1c4d1ac43972783184444f9879de52ee8e6dc57e24c92eb40::" providerId="AD" clId="Web-{91C93B00-5D93-2925-A4E7-AD366D265A51}" dt="2024-07-11T11:00:22.041" v="559"/>
          <ac:spMkLst>
            <pc:docMk/>
            <pc:sldMk cId="1445924160" sldId="2147482332"/>
            <ac:spMk id="59" creationId="{F10F94A9-9810-9C80-C0EE-CBA58241C037}"/>
          </ac:spMkLst>
        </pc:spChg>
        <pc:spChg chg="del mod">
          <ac:chgData name="Guest User" userId="S::urn:spo:anon#c170196240121fe1c4d1ac43972783184444f9879de52ee8e6dc57e24c92eb40::" providerId="AD" clId="Web-{91C93B00-5D93-2925-A4E7-AD366D265A51}" dt="2024-07-11T11:00:22.041" v="558"/>
          <ac:spMkLst>
            <pc:docMk/>
            <pc:sldMk cId="1445924160" sldId="2147482332"/>
            <ac:spMk id="60" creationId="{BBFC90C5-18E2-D2CF-0A9D-C3C22ECD809E}"/>
          </ac:spMkLst>
        </pc:spChg>
        <pc:spChg chg="add del mod">
          <ac:chgData name="Guest User" userId="S::urn:spo:anon#c170196240121fe1c4d1ac43972783184444f9879de52ee8e6dc57e24c92eb40::" providerId="AD" clId="Web-{91C93B00-5D93-2925-A4E7-AD366D265A51}" dt="2024-07-11T09:28:00.634" v="424" actId="20577"/>
          <ac:spMkLst>
            <pc:docMk/>
            <pc:sldMk cId="1445924160" sldId="2147482332"/>
            <ac:spMk id="61" creationId="{141164C3-F82B-0182-B2E0-894D4E649F9C}"/>
          </ac:spMkLst>
        </pc:spChg>
        <pc:spChg chg="del mod">
          <ac:chgData name="Guest User" userId="S::urn:spo:anon#c170196240121fe1c4d1ac43972783184444f9879de52ee8e6dc57e24c92eb40::" providerId="AD" clId="Web-{91C93B00-5D93-2925-A4E7-AD366D265A51}" dt="2024-07-11T11:00:13.759" v="557"/>
          <ac:spMkLst>
            <pc:docMk/>
            <pc:sldMk cId="1445924160" sldId="2147482332"/>
            <ac:spMk id="62" creationId="{4A0705DC-84D8-0723-BADB-250C5D3ABF0E}"/>
          </ac:spMkLst>
        </pc:spChg>
        <pc:grpChg chg="mod">
          <ac:chgData name="Guest User" userId="S::urn:spo:anon#c170196240121fe1c4d1ac43972783184444f9879de52ee8e6dc57e24c92eb40::" providerId="AD" clId="Web-{91C93B00-5D93-2925-A4E7-AD366D265A51}" dt="2024-07-11T10:59:57.790" v="553" actId="14100"/>
          <ac:grpSpMkLst>
            <pc:docMk/>
            <pc:sldMk cId="1445924160" sldId="2147482332"/>
            <ac:grpSpMk id="34" creationId="{B1E6FC28-54DA-49D0-54F9-6C4E907CF2D6}"/>
          </ac:grpSpMkLst>
        </pc:grpChg>
      </pc:sldChg>
      <pc:sldChg chg="modSp add replId">
        <pc:chgData name="Guest User" userId="S::urn:spo:anon#c170196240121fe1c4d1ac43972783184444f9879de52ee8e6dc57e24c92eb40::" providerId="AD" clId="Web-{91C93B00-5D93-2925-A4E7-AD366D265A51}" dt="2024-07-11T11:04:22.049" v="581" actId="1076"/>
        <pc:sldMkLst>
          <pc:docMk/>
          <pc:sldMk cId="1552792191" sldId="2147482333"/>
        </pc:sldMkLst>
        <pc:spChg chg="mod">
          <ac:chgData name="Guest User" userId="S::urn:spo:anon#c170196240121fe1c4d1ac43972783184444f9879de52ee8e6dc57e24c92eb40::" providerId="AD" clId="Web-{91C93B00-5D93-2925-A4E7-AD366D265A51}" dt="2024-07-11T11:04:22.049" v="581" actId="1076"/>
          <ac:spMkLst>
            <pc:docMk/>
            <pc:sldMk cId="1552792191" sldId="2147482333"/>
            <ac:spMk id="57" creationId="{0BE8A652-3BC0-5209-875F-7B99336B6AA5}"/>
          </ac:spMkLst>
        </pc:spChg>
      </pc:sldChg>
      <pc:sldChg chg="modSp add replId">
        <pc:chgData name="Guest User" userId="S::urn:spo:anon#c170196240121fe1c4d1ac43972783184444f9879de52ee8e6dc57e24c92eb40::" providerId="AD" clId="Web-{91C93B00-5D93-2925-A4E7-AD366D265A51}" dt="2024-07-11T09:30:14.683" v="452" actId="20577"/>
        <pc:sldMkLst>
          <pc:docMk/>
          <pc:sldMk cId="641761198" sldId="2147482334"/>
        </pc:sldMkLst>
        <pc:spChg chg="mod">
          <ac:chgData name="Guest User" userId="S::urn:spo:anon#c170196240121fe1c4d1ac43972783184444f9879de52ee8e6dc57e24c92eb40::" providerId="AD" clId="Web-{91C93B00-5D93-2925-A4E7-AD366D265A51}" dt="2024-07-11T09:30:14.683" v="452" actId="20577"/>
          <ac:spMkLst>
            <pc:docMk/>
            <pc:sldMk cId="641761198" sldId="2147482334"/>
            <ac:spMk id="49" creationId="{E1E340CA-3A9B-0E9E-1D34-692325A4B594}"/>
          </ac:spMkLst>
        </pc:spChg>
      </pc:sldChg>
      <pc:sldChg chg="modSp add del replId">
        <pc:chgData name="Guest User" userId="S::urn:spo:anon#c170196240121fe1c4d1ac43972783184444f9879de52ee8e6dc57e24c92eb40::" providerId="AD" clId="Web-{91C93B00-5D93-2925-A4E7-AD366D265A51}" dt="2024-07-11T11:04:36.706" v="583"/>
        <pc:sldMkLst>
          <pc:docMk/>
          <pc:sldMk cId="3227923893" sldId="2147482335"/>
        </pc:sldMkLst>
        <pc:spChg chg="mod">
          <ac:chgData name="Guest User" userId="S::urn:spo:anon#c170196240121fe1c4d1ac43972783184444f9879de52ee8e6dc57e24c92eb40::" providerId="AD" clId="Web-{91C93B00-5D93-2925-A4E7-AD366D265A51}" dt="2024-07-11T09:30:56.871" v="466" actId="20577"/>
          <ac:spMkLst>
            <pc:docMk/>
            <pc:sldMk cId="3227923893" sldId="2147482335"/>
            <ac:spMk id="62" creationId="{4A0705DC-84D8-0723-BADB-250C5D3ABF0E}"/>
          </ac:spMkLst>
        </pc:spChg>
      </pc:sldChg>
      <pc:sldChg chg="add del replId">
        <pc:chgData name="Guest User" userId="S::urn:spo:anon#c170196240121fe1c4d1ac43972783184444f9879de52ee8e6dc57e24c92eb40::" providerId="AD" clId="Web-{91C93B00-5D93-2925-A4E7-AD366D265A51}" dt="2024-07-11T11:04:36.706" v="582"/>
        <pc:sldMkLst>
          <pc:docMk/>
          <pc:sldMk cId="286432592" sldId="2147482336"/>
        </pc:sldMkLst>
      </pc:sldChg>
      <pc:sldChg chg="addSp delSp modSp add ord replId">
        <pc:chgData name="Guest User" userId="S::urn:spo:anon#c170196240121fe1c4d1ac43972783184444f9879de52ee8e6dc57e24c92eb40::" providerId="AD" clId="Web-{91C93B00-5D93-2925-A4E7-AD366D265A51}" dt="2024-07-11T10:58:31.522" v="545" actId="20577"/>
        <pc:sldMkLst>
          <pc:docMk/>
          <pc:sldMk cId="875835008" sldId="2147482337"/>
        </pc:sldMkLst>
        <pc:spChg chg="add del mod">
          <ac:chgData name="Guest User" userId="S::urn:spo:anon#c170196240121fe1c4d1ac43972783184444f9879de52ee8e6dc57e24c92eb40::" providerId="AD" clId="Web-{91C93B00-5D93-2925-A4E7-AD366D265A51}" dt="2024-07-11T10:55:15.781" v="518"/>
          <ac:spMkLst>
            <pc:docMk/>
            <pc:sldMk cId="875835008" sldId="2147482337"/>
            <ac:spMk id="14" creationId="{E6AC96B6-861C-C81A-4512-781726C2914D}"/>
          </ac:spMkLst>
        </pc:spChg>
        <pc:spChg chg="add del mod">
          <ac:chgData name="Guest User" userId="S::urn:spo:anon#c170196240121fe1c4d1ac43972783184444f9879de52ee8e6dc57e24c92eb40::" providerId="AD" clId="Web-{91C93B00-5D93-2925-A4E7-AD366D265A51}" dt="2024-07-11T10:55:15.781" v="517"/>
          <ac:spMkLst>
            <pc:docMk/>
            <pc:sldMk cId="875835008" sldId="2147482337"/>
            <ac:spMk id="16" creationId="{716DE1BB-CEA3-08FD-98AB-CF04EBCB2C42}"/>
          </ac:spMkLst>
        </pc:spChg>
        <pc:spChg chg="add del mod">
          <ac:chgData name="Guest User" userId="S::urn:spo:anon#c170196240121fe1c4d1ac43972783184444f9879de52ee8e6dc57e24c92eb40::" providerId="AD" clId="Web-{91C93B00-5D93-2925-A4E7-AD366D265A51}" dt="2024-07-11T10:55:15.781" v="516"/>
          <ac:spMkLst>
            <pc:docMk/>
            <pc:sldMk cId="875835008" sldId="2147482337"/>
            <ac:spMk id="18" creationId="{832CEB93-4A55-723E-B532-D6A14B99F7DF}"/>
          </ac:spMkLst>
        </pc:spChg>
        <pc:spChg chg="add del mod">
          <ac:chgData name="Guest User" userId="S::urn:spo:anon#c170196240121fe1c4d1ac43972783184444f9879de52ee8e6dc57e24c92eb40::" providerId="AD" clId="Web-{91C93B00-5D93-2925-A4E7-AD366D265A51}" dt="2024-07-11T10:55:15.781" v="515"/>
          <ac:spMkLst>
            <pc:docMk/>
            <pc:sldMk cId="875835008" sldId="2147482337"/>
            <ac:spMk id="20" creationId="{4B5F36AA-E251-55B4-D91A-EEB817F65004}"/>
          </ac:spMkLst>
        </pc:spChg>
        <pc:spChg chg="add del">
          <ac:chgData name="Guest User" userId="S::urn:spo:anon#c170196240121fe1c4d1ac43972783184444f9879de52ee8e6dc57e24c92eb40::" providerId="AD" clId="Web-{91C93B00-5D93-2925-A4E7-AD366D265A51}" dt="2024-07-11T10:54:49.514" v="492"/>
          <ac:spMkLst>
            <pc:docMk/>
            <pc:sldMk cId="875835008" sldId="2147482337"/>
            <ac:spMk id="33" creationId="{85CF0132-5DE5-6379-6D01-51546A6D1D9E}"/>
          </ac:spMkLst>
        </pc:spChg>
        <pc:spChg chg="del">
          <ac:chgData name="Guest User" userId="S::urn:spo:anon#c170196240121fe1c4d1ac43972783184444f9879de52ee8e6dc57e24c92eb40::" providerId="AD" clId="Web-{91C93B00-5D93-2925-A4E7-AD366D265A51}" dt="2024-07-11T10:54:46.577" v="491"/>
          <ac:spMkLst>
            <pc:docMk/>
            <pc:sldMk cId="875835008" sldId="2147482337"/>
            <ac:spMk id="37" creationId="{4395B44B-BD26-6961-E9DE-A351158826D7}"/>
          </ac:spMkLst>
        </pc:spChg>
        <pc:spChg chg="del">
          <ac:chgData name="Guest User" userId="S::urn:spo:anon#c170196240121fe1c4d1ac43972783184444f9879de52ee8e6dc57e24c92eb40::" providerId="AD" clId="Web-{91C93B00-5D93-2925-A4E7-AD366D265A51}" dt="2024-07-11T10:54:46.545" v="490"/>
          <ac:spMkLst>
            <pc:docMk/>
            <pc:sldMk cId="875835008" sldId="2147482337"/>
            <ac:spMk id="38" creationId="{F12683F4-E4B2-E37D-3CC4-1E6B3A0DC7CC}"/>
          </ac:spMkLst>
        </pc:spChg>
        <pc:spChg chg="add del mod">
          <ac:chgData name="Guest User" userId="S::urn:spo:anon#c170196240121fe1c4d1ac43972783184444f9879de52ee8e6dc57e24c92eb40::" providerId="AD" clId="Web-{91C93B00-5D93-2925-A4E7-AD366D265A51}" dt="2024-07-11T10:55:15.781" v="514"/>
          <ac:spMkLst>
            <pc:docMk/>
            <pc:sldMk cId="875835008" sldId="2147482337"/>
            <ac:spMk id="41" creationId="{BE137868-9001-F155-E1FA-519FC7269046}"/>
          </ac:spMkLst>
        </pc:spChg>
        <pc:spChg chg="add del mod">
          <ac:chgData name="Guest User" userId="S::urn:spo:anon#c170196240121fe1c4d1ac43972783184444f9879de52ee8e6dc57e24c92eb40::" providerId="AD" clId="Web-{91C93B00-5D93-2925-A4E7-AD366D265A51}" dt="2024-07-11T10:55:15.781" v="513"/>
          <ac:spMkLst>
            <pc:docMk/>
            <pc:sldMk cId="875835008" sldId="2147482337"/>
            <ac:spMk id="43" creationId="{E626F064-E06E-33CF-B20A-FAF432225445}"/>
          </ac:spMkLst>
        </pc:spChg>
        <pc:spChg chg="add del">
          <ac:chgData name="Guest User" userId="S::urn:spo:anon#c170196240121fe1c4d1ac43972783184444f9879de52ee8e6dc57e24c92eb40::" providerId="AD" clId="Web-{91C93B00-5D93-2925-A4E7-AD366D265A51}" dt="2024-07-11T10:55:22.531" v="530"/>
          <ac:spMkLst>
            <pc:docMk/>
            <pc:sldMk cId="875835008" sldId="2147482337"/>
            <ac:spMk id="45" creationId="{95B0ACE6-2CA4-C371-B1FB-8D0409440C21}"/>
          </ac:spMkLst>
        </pc:spChg>
        <pc:spChg chg="add del">
          <ac:chgData name="Guest User" userId="S::urn:spo:anon#c170196240121fe1c4d1ac43972783184444f9879de52ee8e6dc57e24c92eb40::" providerId="AD" clId="Web-{91C93B00-5D93-2925-A4E7-AD366D265A51}" dt="2024-07-11T10:55:22.531" v="529"/>
          <ac:spMkLst>
            <pc:docMk/>
            <pc:sldMk cId="875835008" sldId="2147482337"/>
            <ac:spMk id="47" creationId="{47E50B86-3451-67FB-5933-4EDD6C7D10AA}"/>
          </ac:spMkLst>
        </pc:spChg>
        <pc:spChg chg="add del">
          <ac:chgData name="Guest User" userId="S::urn:spo:anon#c170196240121fe1c4d1ac43972783184444f9879de52ee8e6dc57e24c92eb40::" providerId="AD" clId="Web-{91C93B00-5D93-2925-A4E7-AD366D265A51}" dt="2024-07-11T10:55:22.531" v="528"/>
          <ac:spMkLst>
            <pc:docMk/>
            <pc:sldMk cId="875835008" sldId="2147482337"/>
            <ac:spMk id="49" creationId="{755CC6CB-795B-2BDD-4876-F658BC8BCC7D}"/>
          </ac:spMkLst>
        </pc:spChg>
        <pc:spChg chg="add del">
          <ac:chgData name="Guest User" userId="S::urn:spo:anon#c170196240121fe1c4d1ac43972783184444f9879de52ee8e6dc57e24c92eb40::" providerId="AD" clId="Web-{91C93B00-5D93-2925-A4E7-AD366D265A51}" dt="2024-07-11T10:55:22.531" v="527"/>
          <ac:spMkLst>
            <pc:docMk/>
            <pc:sldMk cId="875835008" sldId="2147482337"/>
            <ac:spMk id="51" creationId="{1EA618E4-06C4-367C-3BA2-1E2B2A30C830}"/>
          </ac:spMkLst>
        </pc:spChg>
        <pc:spChg chg="add del">
          <ac:chgData name="Guest User" userId="S::urn:spo:anon#c170196240121fe1c4d1ac43972783184444f9879de52ee8e6dc57e24c92eb40::" providerId="AD" clId="Web-{91C93B00-5D93-2925-A4E7-AD366D265A51}" dt="2024-07-11T10:55:22.531" v="526"/>
          <ac:spMkLst>
            <pc:docMk/>
            <pc:sldMk cId="875835008" sldId="2147482337"/>
            <ac:spMk id="53" creationId="{B45900C5-4CA6-CA8E-E268-BC5DC3A250B7}"/>
          </ac:spMkLst>
        </pc:spChg>
        <pc:spChg chg="del">
          <ac:chgData name="Guest User" userId="S::urn:spo:anon#c170196240121fe1c4d1ac43972783184444f9879de52ee8e6dc57e24c92eb40::" providerId="AD" clId="Web-{91C93B00-5D93-2925-A4E7-AD366D265A51}" dt="2024-07-11T10:53:43.668" v="483"/>
          <ac:spMkLst>
            <pc:docMk/>
            <pc:sldMk cId="875835008" sldId="2147482337"/>
            <ac:spMk id="59" creationId="{F10F94A9-9810-9C80-C0EE-CBA58241C037}"/>
          </ac:spMkLst>
        </pc:spChg>
        <pc:spChg chg="del">
          <ac:chgData name="Guest User" userId="S::urn:spo:anon#c170196240121fe1c4d1ac43972783184444f9879de52ee8e6dc57e24c92eb40::" providerId="AD" clId="Web-{91C93B00-5D93-2925-A4E7-AD366D265A51}" dt="2024-07-11T10:53:43.668" v="482"/>
          <ac:spMkLst>
            <pc:docMk/>
            <pc:sldMk cId="875835008" sldId="2147482337"/>
            <ac:spMk id="60" creationId="{BBFC90C5-18E2-D2CF-0A9D-C3C22ECD809E}"/>
          </ac:spMkLst>
        </pc:spChg>
        <pc:spChg chg="del mod">
          <ac:chgData name="Guest User" userId="S::urn:spo:anon#c170196240121fe1c4d1ac43972783184444f9879de52ee8e6dc57e24c92eb40::" providerId="AD" clId="Web-{91C93B00-5D93-2925-A4E7-AD366D265A51}" dt="2024-07-11T10:54:42.655" v="489"/>
          <ac:spMkLst>
            <pc:docMk/>
            <pc:sldMk cId="875835008" sldId="2147482337"/>
            <ac:spMk id="62" creationId="{4A0705DC-84D8-0723-BADB-250C5D3ABF0E}"/>
          </ac:spMkLst>
        </pc:spChg>
        <pc:spChg chg="add del">
          <ac:chgData name="Guest User" userId="S::urn:spo:anon#c170196240121fe1c4d1ac43972783184444f9879de52ee8e6dc57e24c92eb40::" providerId="AD" clId="Web-{91C93B00-5D93-2925-A4E7-AD366D265A51}" dt="2024-07-11T10:55:22.531" v="525"/>
          <ac:spMkLst>
            <pc:docMk/>
            <pc:sldMk cId="875835008" sldId="2147482337"/>
            <ac:spMk id="63" creationId="{A0823D63-777A-2177-6D80-A368700E25A4}"/>
          </ac:spMkLst>
        </pc:spChg>
        <pc:spChg chg="add mod">
          <ac:chgData name="Guest User" userId="S::urn:spo:anon#c170196240121fe1c4d1ac43972783184444f9879de52ee8e6dc57e24c92eb40::" providerId="AD" clId="Web-{91C93B00-5D93-2925-A4E7-AD366D265A51}" dt="2024-07-11T10:55:33.063" v="537" actId="1076"/>
          <ac:spMkLst>
            <pc:docMk/>
            <pc:sldMk cId="875835008" sldId="2147482337"/>
            <ac:spMk id="65" creationId="{5A831E60-2A2F-077A-3C40-2911F2E28C70}"/>
          </ac:spMkLst>
        </pc:spChg>
        <pc:spChg chg="add mod">
          <ac:chgData name="Guest User" userId="S::urn:spo:anon#c170196240121fe1c4d1ac43972783184444f9879de52ee8e6dc57e24c92eb40::" providerId="AD" clId="Web-{91C93B00-5D93-2925-A4E7-AD366D265A51}" dt="2024-07-11T10:58:27.928" v="544" actId="20577"/>
          <ac:spMkLst>
            <pc:docMk/>
            <pc:sldMk cId="875835008" sldId="2147482337"/>
            <ac:spMk id="67" creationId="{9B3EA314-4C79-E7EB-975B-2A8327FCE579}"/>
          </ac:spMkLst>
        </pc:spChg>
        <pc:spChg chg="add mod">
          <ac:chgData name="Guest User" userId="S::urn:spo:anon#c170196240121fe1c4d1ac43972783184444f9879de52ee8e6dc57e24c92eb40::" providerId="AD" clId="Web-{91C93B00-5D93-2925-A4E7-AD366D265A51}" dt="2024-07-11T10:55:33.219" v="539" actId="1076"/>
          <ac:spMkLst>
            <pc:docMk/>
            <pc:sldMk cId="875835008" sldId="2147482337"/>
            <ac:spMk id="69" creationId="{DCD9D544-21EC-64A6-A8D2-6659094ACF25}"/>
          </ac:spMkLst>
        </pc:spChg>
        <pc:spChg chg="add mod">
          <ac:chgData name="Guest User" userId="S::urn:spo:anon#c170196240121fe1c4d1ac43972783184444f9879de52ee8e6dc57e24c92eb40::" providerId="AD" clId="Web-{91C93B00-5D93-2925-A4E7-AD366D265A51}" dt="2024-07-11T10:55:33.297" v="540" actId="1076"/>
          <ac:spMkLst>
            <pc:docMk/>
            <pc:sldMk cId="875835008" sldId="2147482337"/>
            <ac:spMk id="71" creationId="{AB6D55D6-2C3E-CB90-0013-E515C10A249E}"/>
          </ac:spMkLst>
        </pc:spChg>
        <pc:spChg chg="add mod">
          <ac:chgData name="Guest User" userId="S::urn:spo:anon#c170196240121fe1c4d1ac43972783184444f9879de52ee8e6dc57e24c92eb40::" providerId="AD" clId="Web-{91C93B00-5D93-2925-A4E7-AD366D265A51}" dt="2024-07-11T10:55:33.359" v="541" actId="1076"/>
          <ac:spMkLst>
            <pc:docMk/>
            <pc:sldMk cId="875835008" sldId="2147482337"/>
            <ac:spMk id="73" creationId="{BC99EBEA-C11B-7106-C2AF-76B0DF7F22AC}"/>
          </ac:spMkLst>
        </pc:spChg>
        <pc:spChg chg="add mod">
          <ac:chgData name="Guest User" userId="S::urn:spo:anon#c170196240121fe1c4d1ac43972783184444f9879de52ee8e6dc57e24c92eb40::" providerId="AD" clId="Web-{91C93B00-5D93-2925-A4E7-AD366D265A51}" dt="2024-07-11T10:58:31.522" v="545" actId="20577"/>
          <ac:spMkLst>
            <pc:docMk/>
            <pc:sldMk cId="875835008" sldId="2147482337"/>
            <ac:spMk id="75" creationId="{30302541-1C66-C2DB-B073-945F2395C3D2}"/>
          </ac:spMkLst>
        </pc:spChg>
        <pc:grpChg chg="add del">
          <ac:chgData name="Guest User" userId="S::urn:spo:anon#c170196240121fe1c4d1ac43972783184444f9879de52ee8e6dc57e24c92eb40::" providerId="AD" clId="Web-{91C93B00-5D93-2925-A4E7-AD366D265A51}" dt="2024-07-11T10:54:26.060" v="486"/>
          <ac:grpSpMkLst>
            <pc:docMk/>
            <pc:sldMk cId="875835008" sldId="2147482337"/>
            <ac:grpSpMk id="34" creationId="{B1E6FC28-54DA-49D0-54F9-6C4E907CF2D6}"/>
          </ac:grpSpMkLst>
        </pc:grpChg>
      </pc:sldChg>
      <pc:sldChg chg="add replId">
        <pc:chgData name="Guest User" userId="S::urn:spo:anon#c170196240121fe1c4d1ac43972783184444f9879de52ee8e6dc57e24c92eb40::" providerId="AD" clId="Web-{91C93B00-5D93-2925-A4E7-AD366D265A51}" dt="2024-07-11T11:05:13.269" v="584"/>
        <pc:sldMkLst>
          <pc:docMk/>
          <pc:sldMk cId="2491402665" sldId="2147482338"/>
        </pc:sldMkLst>
      </pc:sldChg>
      <pc:sldChg chg="add del replId">
        <pc:chgData name="Guest User" userId="S::urn:spo:anon#c170196240121fe1c4d1ac43972783184444f9879de52ee8e6dc57e24c92eb40::" providerId="AD" clId="Web-{91C93B00-5D93-2925-A4E7-AD366D265A51}" dt="2024-07-11T12:01:37.446" v="631"/>
        <pc:sldMkLst>
          <pc:docMk/>
          <pc:sldMk cId="4104080282" sldId="2147482339"/>
        </pc:sldMkLst>
      </pc:sldChg>
      <pc:sldChg chg="addSp modSp add replId">
        <pc:chgData name="Guest User" userId="S::urn:spo:anon#c170196240121fe1c4d1ac43972783184444f9879de52ee8e6dc57e24c92eb40::" providerId="AD" clId="Web-{91C93B00-5D93-2925-A4E7-AD366D265A51}" dt="2024-07-11T12:01:42.431" v="633" actId="20577"/>
        <pc:sldMkLst>
          <pc:docMk/>
          <pc:sldMk cId="3290868378" sldId="2147482340"/>
        </pc:sldMkLst>
        <pc:spChg chg="mod">
          <ac:chgData name="Guest User" userId="S::urn:spo:anon#c170196240121fe1c4d1ac43972783184444f9879de52ee8e6dc57e24c92eb40::" providerId="AD" clId="Web-{91C93B00-5D93-2925-A4E7-AD366D265A51}" dt="2024-07-11T11:52:15.546" v="619" actId="20577"/>
          <ac:spMkLst>
            <pc:docMk/>
            <pc:sldMk cId="3290868378" sldId="2147482340"/>
            <ac:spMk id="11" creationId="{2B5AB85A-D70B-2EDF-578B-1380D5ADAC0C}"/>
          </ac:spMkLst>
        </pc:spChg>
        <pc:spChg chg="add mod">
          <ac:chgData name="Guest User" userId="S::urn:spo:anon#c170196240121fe1c4d1ac43972783184444f9879de52ee8e6dc57e24c92eb40::" providerId="AD" clId="Web-{91C93B00-5D93-2925-A4E7-AD366D265A51}" dt="2024-07-11T12:01:42.431" v="633" actId="20577"/>
          <ac:spMkLst>
            <pc:docMk/>
            <pc:sldMk cId="3290868378" sldId="2147482340"/>
            <ac:spMk id="14" creationId="{A3795724-6584-39AF-1451-4DE16038546E}"/>
          </ac:spMkLst>
        </pc:spChg>
        <pc:spChg chg="add">
          <ac:chgData name="Guest User" userId="S::urn:spo:anon#c170196240121fe1c4d1ac43972783184444f9879de52ee8e6dc57e24c92eb40::" providerId="AD" clId="Web-{91C93B00-5D93-2925-A4E7-AD366D265A51}" dt="2024-07-11T11:52:10.530" v="616"/>
          <ac:spMkLst>
            <pc:docMk/>
            <pc:sldMk cId="3290868378" sldId="2147482340"/>
            <ac:spMk id="16" creationId="{41C1BB7F-3D0C-675D-3B6E-A06086DE69D8}"/>
          </ac:spMkLst>
        </pc:spChg>
        <pc:spChg chg="add mod">
          <ac:chgData name="Guest User" userId="S::urn:spo:anon#c170196240121fe1c4d1ac43972783184444f9879de52ee8e6dc57e24c92eb40::" providerId="AD" clId="Web-{91C93B00-5D93-2925-A4E7-AD366D265A51}" dt="2024-07-11T11:52:41.251" v="630" actId="20577"/>
          <ac:spMkLst>
            <pc:docMk/>
            <pc:sldMk cId="3290868378" sldId="2147482340"/>
            <ac:spMk id="18" creationId="{2F87DB73-6427-C2E9-C059-91F38FD0BEE9}"/>
          </ac:spMkLst>
        </pc:spChg>
        <pc:spChg chg="mod">
          <ac:chgData name="Guest User" userId="S::urn:spo:anon#c170196240121fe1c4d1ac43972783184444f9879de52ee8e6dc57e24c92eb40::" providerId="AD" clId="Web-{91C93B00-5D93-2925-A4E7-AD366D265A51}" dt="2024-07-11T11:52:34.891" v="628" actId="20577"/>
          <ac:spMkLst>
            <pc:docMk/>
            <pc:sldMk cId="3290868378" sldId="2147482340"/>
            <ac:spMk id="36" creationId="{B881B649-4604-28C7-3C07-6D219423772D}"/>
          </ac:spMkLst>
        </pc:spChg>
        <pc:grpChg chg="mod">
          <ac:chgData name="Guest User" userId="S::urn:spo:anon#c170196240121fe1c4d1ac43972783184444f9879de52ee8e6dc57e24c92eb40::" providerId="AD" clId="Web-{91C93B00-5D93-2925-A4E7-AD366D265A51}" dt="2024-07-11T11:51:46.639" v="613" actId="14100"/>
          <ac:grpSpMkLst>
            <pc:docMk/>
            <pc:sldMk cId="3290868378" sldId="2147482340"/>
            <ac:grpSpMk id="2" creationId="{BD108BE4-4421-66EF-6B83-B60378ABE4BD}"/>
          </ac:grpSpMkLst>
        </pc:grpChg>
        <pc:grpChg chg="mod">
          <ac:chgData name="Guest User" userId="S::urn:spo:anon#c170196240121fe1c4d1ac43972783184444f9879de52ee8e6dc57e24c92eb40::" providerId="AD" clId="Web-{91C93B00-5D93-2925-A4E7-AD366D265A51}" dt="2024-07-11T11:51:46.779" v="614" actId="14100"/>
          <ac:grpSpMkLst>
            <pc:docMk/>
            <pc:sldMk cId="3290868378" sldId="2147482340"/>
            <ac:grpSpMk id="34" creationId="{B1E6FC28-54DA-49D0-54F9-6C4E907CF2D6}"/>
          </ac:grpSpMkLst>
        </pc:grpChg>
      </pc:sldChg>
      <pc:sldChg chg="addSp delSp modSp add replId">
        <pc:chgData name="Guest User" userId="S::urn:spo:anon#c170196240121fe1c4d1ac43972783184444f9879de52ee8e6dc57e24c92eb40::" providerId="AD" clId="Web-{91C93B00-5D93-2925-A4E7-AD366D265A51}" dt="2024-07-11T11:51:25.810" v="612" actId="20577"/>
        <pc:sldMkLst>
          <pc:docMk/>
          <pc:sldMk cId="216257814" sldId="2147482341"/>
        </pc:sldMkLst>
        <pc:spChg chg="add">
          <ac:chgData name="Guest User" userId="S::urn:spo:anon#c170196240121fe1c4d1ac43972783184444f9879de52ee8e6dc57e24c92eb40::" providerId="AD" clId="Web-{91C93B00-5D93-2925-A4E7-AD366D265A51}" dt="2024-07-11T11:50:30.057" v="594"/>
          <ac:spMkLst>
            <pc:docMk/>
            <pc:sldMk cId="216257814" sldId="2147482341"/>
            <ac:spMk id="14" creationId="{BB93C8CD-4F0E-9E53-E916-69E89250776B}"/>
          </ac:spMkLst>
        </pc:spChg>
        <pc:spChg chg="add">
          <ac:chgData name="Guest User" userId="S::urn:spo:anon#c170196240121fe1c4d1ac43972783184444f9879de52ee8e6dc57e24c92eb40::" providerId="AD" clId="Web-{91C93B00-5D93-2925-A4E7-AD366D265A51}" dt="2024-07-11T11:50:30.120" v="595"/>
          <ac:spMkLst>
            <pc:docMk/>
            <pc:sldMk cId="216257814" sldId="2147482341"/>
            <ac:spMk id="16" creationId="{EA0E3564-6150-9267-5286-F6D7A02CD8D9}"/>
          </ac:spMkLst>
        </pc:spChg>
        <pc:spChg chg="add mod">
          <ac:chgData name="Guest User" userId="S::urn:spo:anon#c170196240121fe1c4d1ac43972783184444f9879de52ee8e6dc57e24c92eb40::" providerId="AD" clId="Web-{91C93B00-5D93-2925-A4E7-AD366D265A51}" dt="2024-07-11T11:51:25.810" v="612" actId="20577"/>
          <ac:spMkLst>
            <pc:docMk/>
            <pc:sldMk cId="216257814" sldId="2147482341"/>
            <ac:spMk id="18" creationId="{88487C07-9319-0658-0595-679ECCF5C08B}"/>
          </ac:spMkLst>
        </pc:spChg>
        <pc:spChg chg="add">
          <ac:chgData name="Guest User" userId="S::urn:spo:anon#c170196240121fe1c4d1ac43972783184444f9879de52ee8e6dc57e24c92eb40::" providerId="AD" clId="Web-{91C93B00-5D93-2925-A4E7-AD366D265A51}" dt="2024-07-11T11:50:30.276" v="597"/>
          <ac:spMkLst>
            <pc:docMk/>
            <pc:sldMk cId="216257814" sldId="2147482341"/>
            <ac:spMk id="20" creationId="{3CA4CFE3-D1AF-AF45-3061-370CED84BA7C}"/>
          </ac:spMkLst>
        </pc:spChg>
        <pc:spChg chg="add mod">
          <ac:chgData name="Guest User" userId="S::urn:spo:anon#c170196240121fe1c4d1ac43972783184444f9879de52ee8e6dc57e24c92eb40::" providerId="AD" clId="Web-{91C93B00-5D93-2925-A4E7-AD366D265A51}" dt="2024-07-11T11:51:21.638" v="609" actId="20577"/>
          <ac:spMkLst>
            <pc:docMk/>
            <pc:sldMk cId="216257814" sldId="2147482341"/>
            <ac:spMk id="37" creationId="{0E0FF4F2-EF7B-2C51-1F78-07CD9404C196}"/>
          </ac:spMkLst>
        </pc:spChg>
        <pc:spChg chg="mod">
          <ac:chgData name="Guest User" userId="S::urn:spo:anon#c170196240121fe1c4d1ac43972783184444f9879de52ee8e6dc57e24c92eb40::" providerId="AD" clId="Web-{91C93B00-5D93-2925-A4E7-AD366D265A51}" dt="2024-07-11T11:51:13.059" v="606" actId="1076"/>
          <ac:spMkLst>
            <pc:docMk/>
            <pc:sldMk cId="216257814" sldId="2147482341"/>
            <ac:spMk id="39" creationId="{9F95AEA3-F623-20EC-2AE5-F633CAE53D6B}"/>
          </ac:spMkLst>
        </pc:spChg>
        <pc:spChg chg="add">
          <ac:chgData name="Guest User" userId="S::urn:spo:anon#c170196240121fe1c4d1ac43972783184444f9879de52ee8e6dc57e24c92eb40::" providerId="AD" clId="Web-{91C93B00-5D93-2925-A4E7-AD366D265A51}" dt="2024-07-11T11:50:30.542" v="599"/>
          <ac:spMkLst>
            <pc:docMk/>
            <pc:sldMk cId="216257814" sldId="2147482341"/>
            <ac:spMk id="40" creationId="{49CC0163-9F00-BA3F-E5EE-BFEA01351421}"/>
          </ac:spMkLst>
        </pc:spChg>
        <pc:spChg chg="mod">
          <ac:chgData name="Guest User" userId="S::urn:spo:anon#c170196240121fe1c4d1ac43972783184444f9879de52ee8e6dc57e24c92eb40::" providerId="AD" clId="Web-{91C93B00-5D93-2925-A4E7-AD366D265A51}" dt="2024-07-11T11:51:04.793" v="604" actId="1076"/>
          <ac:spMkLst>
            <pc:docMk/>
            <pc:sldMk cId="216257814" sldId="2147482341"/>
            <ac:spMk id="58" creationId="{AC42CFF5-4ABB-D5E7-06B2-C2B22BE7AD60}"/>
          </ac:spMkLst>
        </pc:spChg>
        <pc:spChg chg="del">
          <ac:chgData name="Guest User" userId="S::urn:spo:anon#c170196240121fe1c4d1ac43972783184444f9879de52ee8e6dc57e24c92eb40::" providerId="AD" clId="Web-{91C93B00-5D93-2925-A4E7-AD366D265A51}" dt="2024-07-11T11:50:23.682" v="592"/>
          <ac:spMkLst>
            <pc:docMk/>
            <pc:sldMk cId="216257814" sldId="2147482341"/>
            <ac:spMk id="65" creationId="{5A831E60-2A2F-077A-3C40-2911F2E28C70}"/>
          </ac:spMkLst>
        </pc:spChg>
        <pc:spChg chg="del">
          <ac:chgData name="Guest User" userId="S::urn:spo:anon#c170196240121fe1c4d1ac43972783184444f9879de52ee8e6dc57e24c92eb40::" providerId="AD" clId="Web-{91C93B00-5D93-2925-A4E7-AD366D265A51}" dt="2024-07-11T11:50:23.682" v="591"/>
          <ac:spMkLst>
            <pc:docMk/>
            <pc:sldMk cId="216257814" sldId="2147482341"/>
            <ac:spMk id="67" creationId="{9B3EA314-4C79-E7EB-975B-2A8327FCE579}"/>
          </ac:spMkLst>
        </pc:spChg>
        <pc:spChg chg="del">
          <ac:chgData name="Guest User" userId="S::urn:spo:anon#c170196240121fe1c4d1ac43972783184444f9879de52ee8e6dc57e24c92eb40::" providerId="AD" clId="Web-{91C93B00-5D93-2925-A4E7-AD366D265A51}" dt="2024-07-11T11:50:23.682" v="590"/>
          <ac:spMkLst>
            <pc:docMk/>
            <pc:sldMk cId="216257814" sldId="2147482341"/>
            <ac:spMk id="69" creationId="{DCD9D544-21EC-64A6-A8D2-6659094ACF25}"/>
          </ac:spMkLst>
        </pc:spChg>
        <pc:spChg chg="del">
          <ac:chgData name="Guest User" userId="S::urn:spo:anon#c170196240121fe1c4d1ac43972783184444f9879de52ee8e6dc57e24c92eb40::" providerId="AD" clId="Web-{91C93B00-5D93-2925-A4E7-AD366D265A51}" dt="2024-07-11T11:50:23.682" v="589"/>
          <ac:spMkLst>
            <pc:docMk/>
            <pc:sldMk cId="216257814" sldId="2147482341"/>
            <ac:spMk id="71" creationId="{AB6D55D6-2C3E-CB90-0013-E515C10A249E}"/>
          </ac:spMkLst>
        </pc:spChg>
        <pc:spChg chg="del">
          <ac:chgData name="Guest User" userId="S::urn:spo:anon#c170196240121fe1c4d1ac43972783184444f9879de52ee8e6dc57e24c92eb40::" providerId="AD" clId="Web-{91C93B00-5D93-2925-A4E7-AD366D265A51}" dt="2024-07-11T11:50:23.791" v="593"/>
          <ac:spMkLst>
            <pc:docMk/>
            <pc:sldMk cId="216257814" sldId="2147482341"/>
            <ac:spMk id="73" creationId="{BC99EBEA-C11B-7106-C2AF-76B0DF7F22AC}"/>
          </ac:spMkLst>
        </pc:spChg>
        <pc:spChg chg="del">
          <ac:chgData name="Guest User" userId="S::urn:spo:anon#c170196240121fe1c4d1ac43972783184444f9879de52ee8e6dc57e24c92eb40::" providerId="AD" clId="Web-{91C93B00-5D93-2925-A4E7-AD366D265A51}" dt="2024-07-11T11:50:23.682" v="588"/>
          <ac:spMkLst>
            <pc:docMk/>
            <pc:sldMk cId="216257814" sldId="2147482341"/>
            <ac:spMk id="75" creationId="{30302541-1C66-C2DB-B073-945F2395C3D2}"/>
          </ac:spMkLst>
        </pc:spChg>
        <pc:grpChg chg="mod">
          <ac:chgData name="Guest User" userId="S::urn:spo:anon#c170196240121fe1c4d1ac43972783184444f9879de52ee8e6dc57e24c92eb40::" providerId="AD" clId="Web-{91C93B00-5D93-2925-A4E7-AD366D265A51}" dt="2024-07-11T11:51:07.981" v="605" actId="1076"/>
          <ac:grpSpMkLst>
            <pc:docMk/>
            <pc:sldMk cId="216257814" sldId="2147482341"/>
            <ac:grpSpMk id="34" creationId="{B1E6FC28-54DA-49D0-54F9-6C4E907CF2D6}"/>
          </ac:grpSpMkLst>
        </pc:grpChg>
      </pc:sldChg>
    </pc:docChg>
  </pc:docChgLst>
  <pc:docChgLst>
    <pc:chgData name="Kapil Patil" userId="69416466-a646-4ce4-a0c2-9e55c44b5017" providerId="ADAL" clId="{9AEB4B24-B267-4AAF-BA44-D6446548EF15}"/>
    <pc:docChg chg="modSld sldOrd">
      <pc:chgData name="Kapil Patil" userId="69416466-a646-4ce4-a0c2-9e55c44b5017" providerId="ADAL" clId="{9AEB4B24-B267-4AAF-BA44-D6446548EF15}" dt="2024-09-09T08:01:50.164" v="1"/>
      <pc:docMkLst>
        <pc:docMk/>
      </pc:docMkLst>
      <pc:sldChg chg="ord">
        <pc:chgData name="Kapil Patil" userId="69416466-a646-4ce4-a0c2-9e55c44b5017" providerId="ADAL" clId="{9AEB4B24-B267-4AAF-BA44-D6446548EF15}" dt="2024-09-09T08:01:50.164" v="1"/>
        <pc:sldMkLst>
          <pc:docMk/>
          <pc:sldMk cId="2591223511" sldId="2147482364"/>
        </pc:sldMkLst>
      </pc:sldChg>
    </pc:docChg>
  </pc:docChgLst>
  <pc:docChgLst>
    <pc:chgData name="Rushikesh Anilkumar Goski" userId="S::rushikesh.goski@celebaltech.com::3ce83b3e-6eda-4766-8b4b-c50679ddab59" providerId="AD" clId="Web-{E22A3307-E662-E834-A091-073C5B97C33E}"/>
    <pc:docChg chg="addSld modSld">
      <pc:chgData name="Rushikesh Anilkumar Goski" userId="S::rushikesh.goski@celebaltech.com::3ce83b3e-6eda-4766-8b4b-c50679ddab59" providerId="AD" clId="Web-{E22A3307-E662-E834-A091-073C5B97C33E}" dt="2024-07-18T09:04:58.670" v="299" actId="14100"/>
      <pc:docMkLst>
        <pc:docMk/>
      </pc:docMkLst>
      <pc:sldChg chg="modSp">
        <pc:chgData name="Rushikesh Anilkumar Goski" userId="S::rushikesh.goski@celebaltech.com::3ce83b3e-6eda-4766-8b4b-c50679ddab59" providerId="AD" clId="Web-{E22A3307-E662-E834-A091-073C5B97C33E}" dt="2024-07-18T08:38:34.439" v="4" actId="20577"/>
        <pc:sldMkLst>
          <pc:docMk/>
          <pc:sldMk cId="311450124" sldId="2147480508"/>
        </pc:sldMkLst>
        <pc:spChg chg="mod">
          <ac:chgData name="Rushikesh Anilkumar Goski" userId="S::rushikesh.goski@celebaltech.com::3ce83b3e-6eda-4766-8b4b-c50679ddab59" providerId="AD" clId="Web-{E22A3307-E662-E834-A091-073C5B97C33E}" dt="2024-07-18T08:38:34.439" v="4" actId="20577"/>
          <ac:spMkLst>
            <pc:docMk/>
            <pc:sldMk cId="311450124" sldId="2147480508"/>
            <ac:spMk id="5" creationId="{D73C3D1F-F5B8-6799-E53D-5F32A4538DD1}"/>
          </ac:spMkLst>
        </pc:spChg>
      </pc:sldChg>
      <pc:sldChg chg="addSp delSp modSp">
        <pc:chgData name="Rushikesh Anilkumar Goski" userId="S::rushikesh.goski@celebaltech.com::3ce83b3e-6eda-4766-8b4b-c50679ddab59" providerId="AD" clId="Web-{E22A3307-E662-E834-A091-073C5B97C33E}" dt="2024-07-18T09:04:58.670" v="299" actId="14100"/>
        <pc:sldMkLst>
          <pc:docMk/>
          <pc:sldMk cId="2028851379" sldId="2147481991"/>
        </pc:sldMkLst>
        <pc:spChg chg="del mod">
          <ac:chgData name="Rushikesh Anilkumar Goski" userId="S::rushikesh.goski@celebaltech.com::3ce83b3e-6eda-4766-8b4b-c50679ddab59" providerId="AD" clId="Web-{E22A3307-E662-E834-A091-073C5B97C33E}" dt="2024-07-18T08:41:06.378" v="15"/>
          <ac:spMkLst>
            <pc:docMk/>
            <pc:sldMk cId="2028851379" sldId="2147481991"/>
            <ac:spMk id="4" creationId="{4F117C3C-D1F8-DF47-29AF-D9ADE94EF4AB}"/>
          </ac:spMkLst>
        </pc:spChg>
        <pc:spChg chg="del">
          <ac:chgData name="Rushikesh Anilkumar Goski" userId="S::rushikesh.goski@celebaltech.com::3ce83b3e-6eda-4766-8b4b-c50679ddab59" providerId="AD" clId="Web-{E22A3307-E662-E834-A091-073C5B97C33E}" dt="2024-07-18T08:40:13.346" v="10"/>
          <ac:spMkLst>
            <pc:docMk/>
            <pc:sldMk cId="2028851379" sldId="2147481991"/>
            <ac:spMk id="37" creationId="{0406BF1B-6AF1-61BE-9802-223BD7E215A5}"/>
          </ac:spMkLst>
        </pc:spChg>
        <pc:spChg chg="add del mod">
          <ac:chgData name="Rushikesh Anilkumar Goski" userId="S::rushikesh.goski@celebaltech.com::3ce83b3e-6eda-4766-8b4b-c50679ddab59" providerId="AD" clId="Web-{E22A3307-E662-E834-A091-073C5B97C33E}" dt="2024-07-18T09:04:39.530" v="297" actId="1076"/>
          <ac:spMkLst>
            <pc:docMk/>
            <pc:sldMk cId="2028851379" sldId="2147481991"/>
            <ac:spMk id="45" creationId="{E9E798BD-9A04-DE1D-7840-D7B35C866873}"/>
          </ac:spMkLst>
        </pc:spChg>
        <pc:spChg chg="mod">
          <ac:chgData name="Rushikesh Anilkumar Goski" userId="S::rushikesh.goski@celebaltech.com::3ce83b3e-6eda-4766-8b4b-c50679ddab59" providerId="AD" clId="Web-{E22A3307-E662-E834-A091-073C5B97C33E}" dt="2024-07-18T08:43:44.988" v="42" actId="1076"/>
          <ac:spMkLst>
            <pc:docMk/>
            <pc:sldMk cId="2028851379" sldId="2147481991"/>
            <ac:spMk id="46" creationId="{736F4A6D-27F6-21B5-6602-717ACFE331CF}"/>
          </ac:spMkLst>
        </pc:spChg>
        <pc:spChg chg="mod">
          <ac:chgData name="Rushikesh Anilkumar Goski" userId="S::rushikesh.goski@celebaltech.com::3ce83b3e-6eda-4766-8b4b-c50679ddab59" providerId="AD" clId="Web-{E22A3307-E662-E834-A091-073C5B97C33E}" dt="2024-07-18T08:43:34.691" v="41" actId="14100"/>
          <ac:spMkLst>
            <pc:docMk/>
            <pc:sldMk cId="2028851379" sldId="2147481991"/>
            <ac:spMk id="47" creationId="{C0C3A212-C56B-B815-BA16-F93518B366B7}"/>
          </ac:spMkLst>
        </pc:spChg>
        <pc:spChg chg="del">
          <ac:chgData name="Rushikesh Anilkumar Goski" userId="S::rushikesh.goski@celebaltech.com::3ce83b3e-6eda-4766-8b4b-c50679ddab59" providerId="AD" clId="Web-{E22A3307-E662-E834-A091-073C5B97C33E}" dt="2024-07-18T08:40:11.190" v="9"/>
          <ac:spMkLst>
            <pc:docMk/>
            <pc:sldMk cId="2028851379" sldId="2147481991"/>
            <ac:spMk id="57" creationId="{01608CFF-63FB-A1D8-2CBA-E8B9702C0872}"/>
          </ac:spMkLst>
        </pc:spChg>
        <pc:spChg chg="del mod">
          <ac:chgData name="Rushikesh Anilkumar Goski" userId="S::rushikesh.goski@celebaltech.com::3ce83b3e-6eda-4766-8b4b-c50679ddab59" providerId="AD" clId="Web-{E22A3307-E662-E834-A091-073C5B97C33E}" dt="2024-07-18T08:40:08.705" v="8"/>
          <ac:spMkLst>
            <pc:docMk/>
            <pc:sldMk cId="2028851379" sldId="2147481991"/>
            <ac:spMk id="59" creationId="{0025226F-83D2-05A2-698E-C84FE18961D2}"/>
          </ac:spMkLst>
        </pc:spChg>
        <pc:spChg chg="del">
          <ac:chgData name="Rushikesh Anilkumar Goski" userId="S::rushikesh.goski@celebaltech.com::3ce83b3e-6eda-4766-8b4b-c50679ddab59" providerId="AD" clId="Web-{E22A3307-E662-E834-A091-073C5B97C33E}" dt="2024-07-18T08:40:21.690" v="12"/>
          <ac:spMkLst>
            <pc:docMk/>
            <pc:sldMk cId="2028851379" sldId="2147481991"/>
            <ac:spMk id="61" creationId="{B2A09323-7C01-52A0-EF5C-CC1DB9CAEF48}"/>
          </ac:spMkLst>
        </pc:spChg>
        <pc:grpChg chg="mod">
          <ac:chgData name="Rushikesh Anilkumar Goski" userId="S::rushikesh.goski@celebaltech.com::3ce83b3e-6eda-4766-8b4b-c50679ddab59" providerId="AD" clId="Web-{E22A3307-E662-E834-A091-073C5B97C33E}" dt="2024-07-18T09:04:58.670" v="299" actId="14100"/>
          <ac:grpSpMkLst>
            <pc:docMk/>
            <pc:sldMk cId="2028851379" sldId="2147481991"/>
            <ac:grpSpMk id="2" creationId="{C7D38E5A-4E18-9238-5894-5D011F04249D}"/>
          </ac:grpSpMkLst>
        </pc:grpChg>
        <pc:grpChg chg="del">
          <ac:chgData name="Rushikesh Anilkumar Goski" userId="S::rushikesh.goski@celebaltech.com::3ce83b3e-6eda-4766-8b4b-c50679ddab59" providerId="AD" clId="Web-{E22A3307-E662-E834-A091-073C5B97C33E}" dt="2024-07-18T08:40:15.627" v="11"/>
          <ac:grpSpMkLst>
            <pc:docMk/>
            <pc:sldMk cId="2028851379" sldId="2147481991"/>
            <ac:grpSpMk id="10" creationId="{C61052BE-D3A9-2999-CC43-B6B50C5488CD}"/>
          </ac:grpSpMkLst>
        </pc:grpChg>
        <pc:grpChg chg="del">
          <ac:chgData name="Rushikesh Anilkumar Goski" userId="S::rushikesh.goski@celebaltech.com::3ce83b3e-6eda-4766-8b4b-c50679ddab59" providerId="AD" clId="Web-{E22A3307-E662-E834-A091-073C5B97C33E}" dt="2024-07-18T08:40:02.814" v="6"/>
          <ac:grpSpMkLst>
            <pc:docMk/>
            <pc:sldMk cId="2028851379" sldId="2147481991"/>
            <ac:grpSpMk id="16" creationId="{11B49BA8-D882-3AF4-F263-7D95CDF69665}"/>
          </ac:grpSpMkLst>
        </pc:grpChg>
      </pc:sldChg>
      <pc:sldChg chg="add replId">
        <pc:chgData name="Rushikesh Anilkumar Goski" userId="S::rushikesh.goski@celebaltech.com::3ce83b3e-6eda-4766-8b4b-c50679ddab59" providerId="AD" clId="Web-{E22A3307-E662-E834-A091-073C5B97C33E}" dt="2024-07-18T08:39:57.908" v="5"/>
        <pc:sldMkLst>
          <pc:docMk/>
          <pc:sldMk cId="696783846" sldId="2147482354"/>
        </pc:sldMkLst>
      </pc:sldChg>
    </pc:docChg>
  </pc:docChgLst>
  <pc:docChgLst>
    <pc:chgData name="Aarish Ahmed Siddique" userId="5805032c-aa83-41bb-a661-5fe54d46e943" providerId="ADAL" clId="{AC686725-BA76-4A3E-9DE8-38A510D54E7C}"/>
    <pc:docChg chg="undo redo custSel addSld delSld modSld">
      <pc:chgData name="Aarish Ahmed Siddique" userId="5805032c-aa83-41bb-a661-5fe54d46e943" providerId="ADAL" clId="{AC686725-BA76-4A3E-9DE8-38A510D54E7C}" dt="2024-07-19T08:01:06.013" v="2181"/>
      <pc:docMkLst>
        <pc:docMk/>
      </pc:docMkLst>
      <pc:sldChg chg="addSp delSp modSp mod modCm">
        <pc:chgData name="Aarish Ahmed Siddique" userId="5805032c-aa83-41bb-a661-5fe54d46e943" providerId="ADAL" clId="{AC686725-BA76-4A3E-9DE8-38A510D54E7C}" dt="2024-07-19T06:14:30.796" v="2177" actId="20577"/>
        <pc:sldMkLst>
          <pc:docMk/>
          <pc:sldMk cId="0" sldId="266"/>
        </pc:sldMkLst>
        <pc:spChg chg="mod">
          <ac:chgData name="Aarish Ahmed Siddique" userId="5805032c-aa83-41bb-a661-5fe54d46e943" providerId="ADAL" clId="{AC686725-BA76-4A3E-9DE8-38A510D54E7C}" dt="2024-07-19T06:13:35.766" v="2170" actId="1036"/>
          <ac:spMkLst>
            <pc:docMk/>
            <pc:sldMk cId="0" sldId="266"/>
            <ac:spMk id="8" creationId="{00000000-0000-0000-0000-000000000000}"/>
          </ac:spMkLst>
        </pc:spChg>
        <pc:spChg chg="del">
          <ac:chgData name="Aarish Ahmed Siddique" userId="5805032c-aa83-41bb-a661-5fe54d46e943" providerId="ADAL" clId="{AC686725-BA76-4A3E-9DE8-38A510D54E7C}" dt="2024-07-19T06:11:10.461" v="2045" actId="478"/>
          <ac:spMkLst>
            <pc:docMk/>
            <pc:sldMk cId="0" sldId="266"/>
            <ac:spMk id="9" creationId="{00000000-0000-0000-0000-000000000000}"/>
          </ac:spMkLst>
        </pc:spChg>
        <pc:spChg chg="del">
          <ac:chgData name="Aarish Ahmed Siddique" userId="5805032c-aa83-41bb-a661-5fe54d46e943" providerId="ADAL" clId="{AC686725-BA76-4A3E-9DE8-38A510D54E7C}" dt="2024-07-19T06:11:10.461" v="2045" actId="478"/>
          <ac:spMkLst>
            <pc:docMk/>
            <pc:sldMk cId="0" sldId="266"/>
            <ac:spMk id="10" creationId="{00000000-0000-0000-0000-000000000000}"/>
          </ac:spMkLst>
        </pc:spChg>
        <pc:spChg chg="del">
          <ac:chgData name="Aarish Ahmed Siddique" userId="5805032c-aa83-41bb-a661-5fe54d46e943" providerId="ADAL" clId="{AC686725-BA76-4A3E-9DE8-38A510D54E7C}" dt="2024-07-19T06:11:10.461" v="2045" actId="478"/>
          <ac:spMkLst>
            <pc:docMk/>
            <pc:sldMk cId="0" sldId="266"/>
            <ac:spMk id="11" creationId="{00000000-0000-0000-0000-000000000000}"/>
          </ac:spMkLst>
        </pc:spChg>
        <pc:spChg chg="del">
          <ac:chgData name="Aarish Ahmed Siddique" userId="5805032c-aa83-41bb-a661-5fe54d46e943" providerId="ADAL" clId="{AC686725-BA76-4A3E-9DE8-38A510D54E7C}" dt="2024-07-19T06:11:10.461" v="2045" actId="478"/>
          <ac:spMkLst>
            <pc:docMk/>
            <pc:sldMk cId="0" sldId="266"/>
            <ac:spMk id="12" creationId="{00000000-0000-0000-0000-000000000000}"/>
          </ac:spMkLst>
        </pc:spChg>
        <pc:spChg chg="del">
          <ac:chgData name="Aarish Ahmed Siddique" userId="5805032c-aa83-41bb-a661-5fe54d46e943" providerId="ADAL" clId="{AC686725-BA76-4A3E-9DE8-38A510D54E7C}" dt="2024-07-19T06:11:10.461" v="2045" actId="478"/>
          <ac:spMkLst>
            <pc:docMk/>
            <pc:sldMk cId="0" sldId="266"/>
            <ac:spMk id="13" creationId="{00000000-0000-0000-0000-000000000000}"/>
          </ac:spMkLst>
        </pc:spChg>
        <pc:spChg chg="del">
          <ac:chgData name="Aarish Ahmed Siddique" userId="5805032c-aa83-41bb-a661-5fe54d46e943" providerId="ADAL" clId="{AC686725-BA76-4A3E-9DE8-38A510D54E7C}" dt="2024-07-19T06:11:10.461" v="2045" actId="478"/>
          <ac:spMkLst>
            <pc:docMk/>
            <pc:sldMk cId="0" sldId="266"/>
            <ac:spMk id="14" creationId="{00000000-0000-0000-0000-000000000000}"/>
          </ac:spMkLst>
        </pc:spChg>
        <pc:spChg chg="mod">
          <ac:chgData name="Aarish Ahmed Siddique" userId="5805032c-aa83-41bb-a661-5fe54d46e943" providerId="ADAL" clId="{AC686725-BA76-4A3E-9DE8-38A510D54E7C}" dt="2024-07-19T06:14:30.796" v="2177" actId="20577"/>
          <ac:spMkLst>
            <pc:docMk/>
            <pc:sldMk cId="0" sldId="266"/>
            <ac:spMk id="18" creationId="{00000000-0000-0000-0000-000000000000}"/>
          </ac:spMkLst>
        </pc:spChg>
        <pc:spChg chg="del">
          <ac:chgData name="Aarish Ahmed Siddique" userId="5805032c-aa83-41bb-a661-5fe54d46e943" providerId="ADAL" clId="{AC686725-BA76-4A3E-9DE8-38A510D54E7C}" dt="2024-07-19T06:11:04.278" v="2044" actId="478"/>
          <ac:spMkLst>
            <pc:docMk/>
            <pc:sldMk cId="0" sldId="266"/>
            <ac:spMk id="19" creationId="{00000000-0000-0000-0000-000000000000}"/>
          </ac:spMkLst>
        </pc:spChg>
        <pc:spChg chg="del">
          <ac:chgData name="Aarish Ahmed Siddique" userId="5805032c-aa83-41bb-a661-5fe54d46e943" providerId="ADAL" clId="{AC686725-BA76-4A3E-9DE8-38A510D54E7C}" dt="2024-07-19T06:11:04.278" v="2044" actId="478"/>
          <ac:spMkLst>
            <pc:docMk/>
            <pc:sldMk cId="0" sldId="266"/>
            <ac:spMk id="26" creationId="{00000000-0000-0000-0000-000000000000}"/>
          </ac:spMkLst>
        </pc:spChg>
        <pc:spChg chg="del">
          <ac:chgData name="Aarish Ahmed Siddique" userId="5805032c-aa83-41bb-a661-5fe54d46e943" providerId="ADAL" clId="{AC686725-BA76-4A3E-9DE8-38A510D54E7C}" dt="2024-07-19T06:11:04.278" v="2044" actId="478"/>
          <ac:spMkLst>
            <pc:docMk/>
            <pc:sldMk cId="0" sldId="266"/>
            <ac:spMk id="27" creationId="{00000000-0000-0000-0000-000000000000}"/>
          </ac:spMkLst>
        </pc:spChg>
        <pc:spChg chg="del">
          <ac:chgData name="Aarish Ahmed Siddique" userId="5805032c-aa83-41bb-a661-5fe54d46e943" providerId="ADAL" clId="{AC686725-BA76-4A3E-9DE8-38A510D54E7C}" dt="2024-07-19T06:11:04.278" v="2044" actId="478"/>
          <ac:spMkLst>
            <pc:docMk/>
            <pc:sldMk cId="0" sldId="266"/>
            <ac:spMk id="28" creationId="{00000000-0000-0000-0000-000000000000}"/>
          </ac:spMkLst>
        </pc:spChg>
        <pc:spChg chg="del">
          <ac:chgData name="Aarish Ahmed Siddique" userId="5805032c-aa83-41bb-a661-5fe54d46e943" providerId="ADAL" clId="{AC686725-BA76-4A3E-9DE8-38A510D54E7C}" dt="2024-07-19T06:11:04.278" v="2044" actId="478"/>
          <ac:spMkLst>
            <pc:docMk/>
            <pc:sldMk cId="0" sldId="266"/>
            <ac:spMk id="30" creationId="{00000000-0000-0000-0000-000000000000}"/>
          </ac:spMkLst>
        </pc:spChg>
        <pc:spChg chg="del">
          <ac:chgData name="Aarish Ahmed Siddique" userId="5805032c-aa83-41bb-a661-5fe54d46e943" providerId="ADAL" clId="{AC686725-BA76-4A3E-9DE8-38A510D54E7C}" dt="2024-07-19T06:11:04.278" v="2044" actId="478"/>
          <ac:spMkLst>
            <pc:docMk/>
            <pc:sldMk cId="0" sldId="266"/>
            <ac:spMk id="31" creationId="{00000000-0000-0000-0000-000000000000}"/>
          </ac:spMkLst>
        </pc:spChg>
        <pc:spChg chg="del">
          <ac:chgData name="Aarish Ahmed Siddique" userId="5805032c-aa83-41bb-a661-5fe54d46e943" providerId="ADAL" clId="{AC686725-BA76-4A3E-9DE8-38A510D54E7C}" dt="2024-07-19T06:11:04.278" v="2044" actId="478"/>
          <ac:spMkLst>
            <pc:docMk/>
            <pc:sldMk cId="0" sldId="266"/>
            <ac:spMk id="32" creationId="{00000000-0000-0000-0000-000000000000}"/>
          </ac:spMkLst>
        </pc:spChg>
        <pc:spChg chg="del">
          <ac:chgData name="Aarish Ahmed Siddique" userId="5805032c-aa83-41bb-a661-5fe54d46e943" providerId="ADAL" clId="{AC686725-BA76-4A3E-9DE8-38A510D54E7C}" dt="2024-07-19T06:11:10.461" v="2045" actId="478"/>
          <ac:spMkLst>
            <pc:docMk/>
            <pc:sldMk cId="0" sldId="266"/>
            <ac:spMk id="36" creationId="{00000000-0000-0000-0000-000000000000}"/>
          </ac:spMkLst>
        </pc:spChg>
        <pc:spChg chg="del">
          <ac:chgData name="Aarish Ahmed Siddique" userId="5805032c-aa83-41bb-a661-5fe54d46e943" providerId="ADAL" clId="{AC686725-BA76-4A3E-9DE8-38A510D54E7C}" dt="2024-07-19T06:11:10.461" v="2045" actId="478"/>
          <ac:spMkLst>
            <pc:docMk/>
            <pc:sldMk cId="0" sldId="266"/>
            <ac:spMk id="37" creationId="{00000000-0000-0000-0000-000000000000}"/>
          </ac:spMkLst>
        </pc:spChg>
        <pc:grpChg chg="del">
          <ac:chgData name="Aarish Ahmed Siddique" userId="5805032c-aa83-41bb-a661-5fe54d46e943" providerId="ADAL" clId="{AC686725-BA76-4A3E-9DE8-38A510D54E7C}" dt="2024-07-19T06:11:10.461" v="2045" actId="478"/>
          <ac:grpSpMkLst>
            <pc:docMk/>
            <pc:sldMk cId="0" sldId="266"/>
            <ac:grpSpMk id="15" creationId="{00000000-0000-0000-0000-000000000000}"/>
          </ac:grpSpMkLst>
        </pc:grpChg>
        <pc:grpChg chg="del">
          <ac:chgData name="Aarish Ahmed Siddique" userId="5805032c-aa83-41bb-a661-5fe54d46e943" providerId="ADAL" clId="{AC686725-BA76-4A3E-9DE8-38A510D54E7C}" dt="2024-07-19T06:11:04.278" v="2044" actId="478"/>
          <ac:grpSpMkLst>
            <pc:docMk/>
            <pc:sldMk cId="0" sldId="266"/>
            <ac:grpSpMk id="20" creationId="{00000000-0000-0000-0000-000000000000}"/>
          </ac:grpSpMkLst>
        </pc:grpChg>
        <pc:grpChg chg="del">
          <ac:chgData name="Aarish Ahmed Siddique" userId="5805032c-aa83-41bb-a661-5fe54d46e943" providerId="ADAL" clId="{AC686725-BA76-4A3E-9DE8-38A510D54E7C}" dt="2024-07-19T06:11:04.278" v="2044" actId="478"/>
          <ac:grpSpMkLst>
            <pc:docMk/>
            <pc:sldMk cId="0" sldId="266"/>
            <ac:grpSpMk id="23" creationId="{00000000-0000-0000-0000-000000000000}"/>
          </ac:grpSpMkLst>
        </pc:grpChg>
        <pc:graphicFrameChg chg="add mod">
          <ac:chgData name="Aarish Ahmed Siddique" userId="5805032c-aa83-41bb-a661-5fe54d46e943" providerId="ADAL" clId="{AC686725-BA76-4A3E-9DE8-38A510D54E7C}" dt="2024-07-19T06:12:15.541" v="2104"/>
          <ac:graphicFrameMkLst>
            <pc:docMk/>
            <pc:sldMk cId="0" sldId="266"/>
            <ac:graphicFrameMk id="38" creationId="{4124DC9D-AB6F-2A6E-4EE5-25AFCC5E9A90}"/>
          </ac:graphicFrameMkLst>
        </pc:graphicFrameChg>
        <pc:picChg chg="mod">
          <ac:chgData name="Aarish Ahmed Siddique" userId="5805032c-aa83-41bb-a661-5fe54d46e943" providerId="ADAL" clId="{AC686725-BA76-4A3E-9DE8-38A510D54E7C}" dt="2024-07-19T06:11:33.623" v="2086" actId="1036"/>
          <ac:picMkLst>
            <pc:docMk/>
            <pc:sldMk cId="0" sldId="266"/>
            <ac:picMk id="7" creationId="{00000000-0000-0000-0000-000000000000}"/>
          </ac:picMkLst>
        </pc:picChg>
        <pc:picChg chg="del">
          <ac:chgData name="Aarish Ahmed Siddique" userId="5805032c-aa83-41bb-a661-5fe54d46e943" providerId="ADAL" clId="{AC686725-BA76-4A3E-9DE8-38A510D54E7C}" dt="2024-07-19T06:11:04.278" v="2044" actId="478"/>
          <ac:picMkLst>
            <pc:docMk/>
            <pc:sldMk cId="0" sldId="266"/>
            <ac:picMk id="29" creationId="{00000000-0000-0000-0000-000000000000}"/>
          </ac:picMkLst>
        </pc:picChg>
        <pc:extLst>
          <p:ext xmlns:p="http://schemas.openxmlformats.org/presentationml/2006/main" uri="{D6D511B9-2390-475A-947B-AFAB55BFBCF1}">
            <pc226:cmChg xmlns:pc226="http://schemas.microsoft.com/office/powerpoint/2022/06/main/command" chg="">
              <pc226:chgData name="Aarish Ahmed Siddique" userId="5805032c-aa83-41bb-a661-5fe54d46e943" providerId="ADAL" clId="{AC686725-BA76-4A3E-9DE8-38A510D54E7C}" dt="2024-07-19T06:14:04.004" v="2171"/>
              <pc2:cmMkLst xmlns:pc2="http://schemas.microsoft.com/office/powerpoint/2019/9/main/command">
                <pc:docMk/>
                <pc:sldMk cId="0" sldId="266"/>
                <pc2:cmMk id="{B0F730D5-EA33-4928-800C-7F4AABAD5588}"/>
              </pc2:cmMkLst>
              <pc226:cmRplyChg chg="add">
                <pc226:chgData name="Aarish Ahmed Siddique" userId="5805032c-aa83-41bb-a661-5fe54d46e943" providerId="ADAL" clId="{AC686725-BA76-4A3E-9DE8-38A510D54E7C}" dt="2024-07-19T06:14:04.004" v="2171"/>
                <pc2:cmRplyMkLst xmlns:pc2="http://schemas.microsoft.com/office/powerpoint/2019/9/main/command">
                  <pc:docMk/>
                  <pc:sldMk cId="0" sldId="266"/>
                  <pc2:cmMk id="{B0F730D5-EA33-4928-800C-7F4AABAD5588}"/>
                  <pc2:cmRplyMk id="{DCA312AC-0BC2-44AA-8031-AC72FCD88A44}"/>
                </pc2:cmRplyMkLst>
              </pc226:cmRplyChg>
            </pc226:cmChg>
          </p:ext>
        </pc:extLst>
      </pc:sldChg>
      <pc:sldChg chg="mod modShow">
        <pc:chgData name="Aarish Ahmed Siddique" userId="5805032c-aa83-41bb-a661-5fe54d46e943" providerId="ADAL" clId="{AC686725-BA76-4A3E-9DE8-38A510D54E7C}" dt="2024-07-16T06:40:07.994" v="1634" actId="729"/>
        <pc:sldMkLst>
          <pc:docMk/>
          <pc:sldMk cId="2946541310" sldId="2147480300"/>
        </pc:sldMkLst>
      </pc:sldChg>
      <pc:sldChg chg="modSp mod">
        <pc:chgData name="Aarish Ahmed Siddique" userId="5805032c-aa83-41bb-a661-5fe54d46e943" providerId="ADAL" clId="{AC686725-BA76-4A3E-9DE8-38A510D54E7C}" dt="2024-07-16T06:31:56.309" v="1578" actId="13926"/>
        <pc:sldMkLst>
          <pc:docMk/>
          <pc:sldMk cId="3607492273" sldId="2147480502"/>
        </pc:sldMkLst>
        <pc:spChg chg="mod">
          <ac:chgData name="Aarish Ahmed Siddique" userId="5805032c-aa83-41bb-a661-5fe54d46e943" providerId="ADAL" clId="{AC686725-BA76-4A3E-9DE8-38A510D54E7C}" dt="2024-07-16T06:31:56.309" v="1578" actId="13926"/>
          <ac:spMkLst>
            <pc:docMk/>
            <pc:sldMk cId="3607492273" sldId="2147480502"/>
            <ac:spMk id="2" creationId="{A40716CB-71ED-C859-AFA6-92AEB076EAC2}"/>
          </ac:spMkLst>
        </pc:spChg>
      </pc:sldChg>
      <pc:sldChg chg="mod modShow">
        <pc:chgData name="Aarish Ahmed Siddique" userId="5805032c-aa83-41bb-a661-5fe54d46e943" providerId="ADAL" clId="{AC686725-BA76-4A3E-9DE8-38A510D54E7C}" dt="2024-07-16T06:15:31.481" v="1501" actId="729"/>
        <pc:sldMkLst>
          <pc:docMk/>
          <pc:sldMk cId="2983895304" sldId="2147480503"/>
        </pc:sldMkLst>
      </pc:sldChg>
      <pc:sldChg chg="modSp mod">
        <pc:chgData name="Aarish Ahmed Siddique" userId="5805032c-aa83-41bb-a661-5fe54d46e943" providerId="ADAL" clId="{AC686725-BA76-4A3E-9DE8-38A510D54E7C}" dt="2024-07-12T04:37:08.248" v="140" actId="20577"/>
        <pc:sldMkLst>
          <pc:docMk/>
          <pc:sldMk cId="1727786262" sldId="2147480504"/>
        </pc:sldMkLst>
        <pc:spChg chg="mod">
          <ac:chgData name="Aarish Ahmed Siddique" userId="5805032c-aa83-41bb-a661-5fe54d46e943" providerId="ADAL" clId="{AC686725-BA76-4A3E-9DE8-38A510D54E7C}" dt="2024-07-12T04:37:03.724" v="137" actId="20577"/>
          <ac:spMkLst>
            <pc:docMk/>
            <pc:sldMk cId="1727786262" sldId="2147480504"/>
            <ac:spMk id="3" creationId="{6294DADE-D36F-758B-77B7-DE2AD84937F2}"/>
          </ac:spMkLst>
        </pc:spChg>
        <pc:spChg chg="mod">
          <ac:chgData name="Aarish Ahmed Siddique" userId="5805032c-aa83-41bb-a661-5fe54d46e943" providerId="ADAL" clId="{AC686725-BA76-4A3E-9DE8-38A510D54E7C}" dt="2024-07-12T04:37:08.248" v="140" actId="20577"/>
          <ac:spMkLst>
            <pc:docMk/>
            <pc:sldMk cId="1727786262" sldId="2147480504"/>
            <ac:spMk id="10" creationId="{07B971E5-A9E9-C4C4-65A7-C6BA212EC9BD}"/>
          </ac:spMkLst>
        </pc:spChg>
        <pc:spChg chg="mod">
          <ac:chgData name="Aarish Ahmed Siddique" userId="5805032c-aa83-41bb-a661-5fe54d46e943" providerId="ADAL" clId="{AC686725-BA76-4A3E-9DE8-38A510D54E7C}" dt="2024-07-12T04:37:00.625" v="135" actId="20577"/>
          <ac:spMkLst>
            <pc:docMk/>
            <pc:sldMk cId="1727786262" sldId="2147480504"/>
            <ac:spMk id="11" creationId="{6D31F2F1-49AB-BA10-60F6-E1B94DAFB207}"/>
          </ac:spMkLst>
        </pc:spChg>
        <pc:spChg chg="mod">
          <ac:chgData name="Aarish Ahmed Siddique" userId="5805032c-aa83-41bb-a661-5fe54d46e943" providerId="ADAL" clId="{AC686725-BA76-4A3E-9DE8-38A510D54E7C}" dt="2024-07-12T04:36:57.977" v="133" actId="20577"/>
          <ac:spMkLst>
            <pc:docMk/>
            <pc:sldMk cId="1727786262" sldId="2147480504"/>
            <ac:spMk id="19" creationId="{C0217A4F-CFEE-D756-A48B-FD67CA55C2DA}"/>
          </ac:spMkLst>
        </pc:spChg>
      </pc:sldChg>
      <pc:sldChg chg="modSp mod">
        <pc:chgData name="Aarish Ahmed Siddique" userId="5805032c-aa83-41bb-a661-5fe54d46e943" providerId="ADAL" clId="{AC686725-BA76-4A3E-9DE8-38A510D54E7C}" dt="2024-07-16T06:27:33.685" v="1552" actId="13926"/>
        <pc:sldMkLst>
          <pc:docMk/>
          <pc:sldMk cId="311450124" sldId="2147480508"/>
        </pc:sldMkLst>
        <pc:spChg chg="mod">
          <ac:chgData name="Aarish Ahmed Siddique" userId="5805032c-aa83-41bb-a661-5fe54d46e943" providerId="ADAL" clId="{AC686725-BA76-4A3E-9DE8-38A510D54E7C}" dt="2024-07-16T06:27:33.685" v="1552" actId="13926"/>
          <ac:spMkLst>
            <pc:docMk/>
            <pc:sldMk cId="311450124" sldId="2147480508"/>
            <ac:spMk id="5" creationId="{D73C3D1F-F5B8-6799-E53D-5F32A4538DD1}"/>
          </ac:spMkLst>
        </pc:spChg>
      </pc:sldChg>
      <pc:sldChg chg="modSp mod">
        <pc:chgData name="Aarish Ahmed Siddique" userId="5805032c-aa83-41bb-a661-5fe54d46e943" providerId="ADAL" clId="{AC686725-BA76-4A3E-9DE8-38A510D54E7C}" dt="2024-07-16T06:15:16.239" v="1500" actId="13926"/>
        <pc:sldMkLst>
          <pc:docMk/>
          <pc:sldMk cId="1381800913" sldId="2147481585"/>
        </pc:sldMkLst>
        <pc:spChg chg="mod">
          <ac:chgData name="Aarish Ahmed Siddique" userId="5805032c-aa83-41bb-a661-5fe54d46e943" providerId="ADAL" clId="{AC686725-BA76-4A3E-9DE8-38A510D54E7C}" dt="2024-07-16T06:15:12.974" v="1499" actId="13926"/>
          <ac:spMkLst>
            <pc:docMk/>
            <pc:sldMk cId="1381800913" sldId="2147481585"/>
            <ac:spMk id="2" creationId="{A14558FD-4CCC-4E5A-550B-AF5E52DAAA46}"/>
          </ac:spMkLst>
        </pc:spChg>
        <pc:spChg chg="mod">
          <ac:chgData name="Aarish Ahmed Siddique" userId="5805032c-aa83-41bb-a661-5fe54d46e943" providerId="ADAL" clId="{AC686725-BA76-4A3E-9DE8-38A510D54E7C}" dt="2024-07-16T06:15:16.239" v="1500" actId="13926"/>
          <ac:spMkLst>
            <pc:docMk/>
            <pc:sldMk cId="1381800913" sldId="2147481585"/>
            <ac:spMk id="4" creationId="{DA00CF3A-BBAA-BE07-2CB8-13010BF54002}"/>
          </ac:spMkLst>
        </pc:spChg>
      </pc:sldChg>
      <pc:sldChg chg="delSp modSp mod">
        <pc:chgData name="Aarish Ahmed Siddique" userId="5805032c-aa83-41bb-a661-5fe54d46e943" providerId="ADAL" clId="{AC686725-BA76-4A3E-9DE8-38A510D54E7C}" dt="2024-07-16T07:33:06.843" v="1747" actId="20577"/>
        <pc:sldMkLst>
          <pc:docMk/>
          <pc:sldMk cId="2621993" sldId="2147481586"/>
        </pc:sldMkLst>
        <pc:spChg chg="mod">
          <ac:chgData name="Aarish Ahmed Siddique" userId="5805032c-aa83-41bb-a661-5fe54d46e943" providerId="ADAL" clId="{AC686725-BA76-4A3E-9DE8-38A510D54E7C}" dt="2024-07-16T07:33:06.843" v="1747" actId="20577"/>
          <ac:spMkLst>
            <pc:docMk/>
            <pc:sldMk cId="2621993" sldId="2147481586"/>
            <ac:spMk id="4" creationId="{246F79EF-DFF0-2676-AF45-F6784FB44193}"/>
          </ac:spMkLst>
        </pc:spChg>
        <pc:spChg chg="mod">
          <ac:chgData name="Aarish Ahmed Siddique" userId="5805032c-aa83-41bb-a661-5fe54d46e943" providerId="ADAL" clId="{AC686725-BA76-4A3E-9DE8-38A510D54E7C}" dt="2024-07-12T04:36:42.712" v="129" actId="20577"/>
          <ac:spMkLst>
            <pc:docMk/>
            <pc:sldMk cId="2621993" sldId="2147481586"/>
            <ac:spMk id="6" creationId="{77609626-CD58-400E-79C0-02D2CED6FB9F}"/>
          </ac:spMkLst>
        </pc:spChg>
        <pc:spChg chg="mod">
          <ac:chgData name="Aarish Ahmed Siddique" userId="5805032c-aa83-41bb-a661-5fe54d46e943" providerId="ADAL" clId="{AC686725-BA76-4A3E-9DE8-38A510D54E7C}" dt="2024-07-12T04:36:53.148" v="131" actId="20577"/>
          <ac:spMkLst>
            <pc:docMk/>
            <pc:sldMk cId="2621993" sldId="2147481586"/>
            <ac:spMk id="9" creationId="{B5E6E4F0-772D-E53A-1EFD-712458B3F714}"/>
          </ac:spMkLst>
        </pc:spChg>
        <pc:spChg chg="mod topLvl">
          <ac:chgData name="Aarish Ahmed Siddique" userId="5805032c-aa83-41bb-a661-5fe54d46e943" providerId="ADAL" clId="{AC686725-BA76-4A3E-9DE8-38A510D54E7C}" dt="2024-07-12T04:35:39.910" v="123"/>
          <ac:spMkLst>
            <pc:docMk/>
            <pc:sldMk cId="2621993" sldId="2147481586"/>
            <ac:spMk id="47" creationId="{D2522FD1-FC3E-0010-341F-4CB787D8EC84}"/>
          </ac:spMkLst>
        </pc:spChg>
        <pc:spChg chg="del topLvl">
          <ac:chgData name="Aarish Ahmed Siddique" userId="5805032c-aa83-41bb-a661-5fe54d46e943" providerId="ADAL" clId="{AC686725-BA76-4A3E-9DE8-38A510D54E7C}" dt="2024-07-12T04:16:04.952" v="21" actId="478"/>
          <ac:spMkLst>
            <pc:docMk/>
            <pc:sldMk cId="2621993" sldId="2147481586"/>
            <ac:spMk id="48" creationId="{FF9C1A73-2CDD-9CA4-D4E3-D8533D3A1938}"/>
          </ac:spMkLst>
        </pc:spChg>
        <pc:spChg chg="del">
          <ac:chgData name="Aarish Ahmed Siddique" userId="5805032c-aa83-41bb-a661-5fe54d46e943" providerId="ADAL" clId="{AC686725-BA76-4A3E-9DE8-38A510D54E7C}" dt="2024-07-12T04:16:01.979" v="20" actId="478"/>
          <ac:spMkLst>
            <pc:docMk/>
            <pc:sldMk cId="2621993" sldId="2147481586"/>
            <ac:spMk id="49" creationId="{0DA047C4-2162-BF16-AB72-87AD479B2140}"/>
          </ac:spMkLst>
        </pc:spChg>
        <pc:grpChg chg="del">
          <ac:chgData name="Aarish Ahmed Siddique" userId="5805032c-aa83-41bb-a661-5fe54d46e943" providerId="ADAL" clId="{AC686725-BA76-4A3E-9DE8-38A510D54E7C}" dt="2024-07-12T04:16:04.952" v="21" actId="478"/>
          <ac:grpSpMkLst>
            <pc:docMk/>
            <pc:sldMk cId="2621993" sldId="2147481586"/>
            <ac:grpSpMk id="46" creationId="{1648B3D0-9C1A-FA24-FCE3-68B78BA31E81}"/>
          </ac:grpSpMkLst>
        </pc:grpChg>
      </pc:sldChg>
      <pc:sldChg chg="delSp modSp mod">
        <pc:chgData name="Aarish Ahmed Siddique" userId="5805032c-aa83-41bb-a661-5fe54d46e943" providerId="ADAL" clId="{AC686725-BA76-4A3E-9DE8-38A510D54E7C}" dt="2024-07-16T06:21:10.402" v="1520" actId="478"/>
        <pc:sldMkLst>
          <pc:docMk/>
          <pc:sldMk cId="2028851379" sldId="2147481991"/>
        </pc:sldMkLst>
        <pc:spChg chg="mod">
          <ac:chgData name="Aarish Ahmed Siddique" userId="5805032c-aa83-41bb-a661-5fe54d46e943" providerId="ADAL" clId="{AC686725-BA76-4A3E-9DE8-38A510D54E7C}" dt="2024-07-16T06:20:06.557" v="1509" actId="13926"/>
          <ac:spMkLst>
            <pc:docMk/>
            <pc:sldMk cId="2028851379" sldId="2147481991"/>
            <ac:spMk id="47" creationId="{C0C3A212-C56B-B815-BA16-F93518B366B7}"/>
          </ac:spMkLst>
        </pc:spChg>
        <pc:spChg chg="mod">
          <ac:chgData name="Aarish Ahmed Siddique" userId="5805032c-aa83-41bb-a661-5fe54d46e943" providerId="ADAL" clId="{AC686725-BA76-4A3E-9DE8-38A510D54E7C}" dt="2024-07-16T06:20:16.925" v="1511" actId="13926"/>
          <ac:spMkLst>
            <pc:docMk/>
            <pc:sldMk cId="2028851379" sldId="2147481991"/>
            <ac:spMk id="53" creationId="{D1041770-ABDA-4E0A-C0FB-0A056DEE42EB}"/>
          </ac:spMkLst>
        </pc:spChg>
        <pc:spChg chg="mod">
          <ac:chgData name="Aarish Ahmed Siddique" userId="5805032c-aa83-41bb-a661-5fe54d46e943" providerId="ADAL" clId="{AC686725-BA76-4A3E-9DE8-38A510D54E7C}" dt="2024-07-16T06:20:13.664" v="1510" actId="13926"/>
          <ac:spMkLst>
            <pc:docMk/>
            <pc:sldMk cId="2028851379" sldId="2147481991"/>
            <ac:spMk id="59" creationId="{0025226F-83D2-05A2-698E-C84FE18961D2}"/>
          </ac:spMkLst>
        </pc:spChg>
        <pc:grpChg chg="del">
          <ac:chgData name="Aarish Ahmed Siddique" userId="5805032c-aa83-41bb-a661-5fe54d46e943" providerId="ADAL" clId="{AC686725-BA76-4A3E-9DE8-38A510D54E7C}" dt="2024-07-16T06:21:10.402" v="1520" actId="478"/>
          <ac:grpSpMkLst>
            <pc:docMk/>
            <pc:sldMk cId="2028851379" sldId="2147481991"/>
            <ac:grpSpMk id="48" creationId="{9C938E9A-4963-30DE-F252-5CF7298BCE8F}"/>
          </ac:grpSpMkLst>
        </pc:grpChg>
      </pc:sldChg>
      <pc:sldChg chg="modSp del mod">
        <pc:chgData name="Aarish Ahmed Siddique" userId="5805032c-aa83-41bb-a661-5fe54d46e943" providerId="ADAL" clId="{AC686725-BA76-4A3E-9DE8-38A510D54E7C}" dt="2024-07-16T06:30:27.178" v="1576" actId="2696"/>
        <pc:sldMkLst>
          <pc:docMk/>
          <pc:sldMk cId="360914050" sldId="2147481992"/>
        </pc:sldMkLst>
        <pc:spChg chg="mod">
          <ac:chgData name="Aarish Ahmed Siddique" userId="5805032c-aa83-41bb-a661-5fe54d46e943" providerId="ADAL" clId="{AC686725-BA76-4A3E-9DE8-38A510D54E7C}" dt="2024-07-16T06:30:11.965" v="1569" actId="20577"/>
          <ac:spMkLst>
            <pc:docMk/>
            <pc:sldMk cId="360914050" sldId="2147481992"/>
            <ac:spMk id="5" creationId="{D73C3D1F-F5B8-6799-E53D-5F32A4538DD1}"/>
          </ac:spMkLst>
        </pc:spChg>
      </pc:sldChg>
      <pc:sldChg chg="modSp mod">
        <pc:chgData name="Aarish Ahmed Siddique" userId="5805032c-aa83-41bb-a661-5fe54d46e943" providerId="ADAL" clId="{AC686725-BA76-4A3E-9DE8-38A510D54E7C}" dt="2024-07-12T05:49:15.138" v="252" actId="2710"/>
        <pc:sldMkLst>
          <pc:docMk/>
          <pc:sldMk cId="3645948045" sldId="2147481993"/>
        </pc:sldMkLst>
        <pc:spChg chg="mod">
          <ac:chgData name="Aarish Ahmed Siddique" userId="5805032c-aa83-41bb-a661-5fe54d46e943" providerId="ADAL" clId="{AC686725-BA76-4A3E-9DE8-38A510D54E7C}" dt="2024-07-12T05:49:15.138" v="252" actId="2710"/>
          <ac:spMkLst>
            <pc:docMk/>
            <pc:sldMk cId="3645948045" sldId="2147481993"/>
            <ac:spMk id="2" creationId="{A40716CB-71ED-C859-AFA6-92AEB076EAC2}"/>
          </ac:spMkLst>
        </pc:spChg>
      </pc:sldChg>
      <pc:sldChg chg="modSp mod">
        <pc:chgData name="Aarish Ahmed Siddique" userId="5805032c-aa83-41bb-a661-5fe54d46e943" providerId="ADAL" clId="{AC686725-BA76-4A3E-9DE8-38A510D54E7C}" dt="2024-07-12T05:48:06.166" v="231" actId="2710"/>
        <pc:sldMkLst>
          <pc:docMk/>
          <pc:sldMk cId="2663175464" sldId="2147481996"/>
        </pc:sldMkLst>
        <pc:spChg chg="mod">
          <ac:chgData name="Aarish Ahmed Siddique" userId="5805032c-aa83-41bb-a661-5fe54d46e943" providerId="ADAL" clId="{AC686725-BA76-4A3E-9DE8-38A510D54E7C}" dt="2024-07-12T05:48:06.166" v="231" actId="2710"/>
          <ac:spMkLst>
            <pc:docMk/>
            <pc:sldMk cId="2663175464" sldId="2147481996"/>
            <ac:spMk id="2" creationId="{A40716CB-71ED-C859-AFA6-92AEB076EAC2}"/>
          </ac:spMkLst>
        </pc:spChg>
      </pc:sldChg>
      <pc:sldChg chg="modSp mod">
        <pc:chgData name="Aarish Ahmed Siddique" userId="5805032c-aa83-41bb-a661-5fe54d46e943" providerId="ADAL" clId="{AC686725-BA76-4A3E-9DE8-38A510D54E7C}" dt="2024-07-16T06:36:07.110" v="1612" actId="13926"/>
        <pc:sldMkLst>
          <pc:docMk/>
          <pc:sldMk cId="319822150" sldId="2147481998"/>
        </pc:sldMkLst>
        <pc:spChg chg="mod">
          <ac:chgData name="Aarish Ahmed Siddique" userId="5805032c-aa83-41bb-a661-5fe54d46e943" providerId="ADAL" clId="{AC686725-BA76-4A3E-9DE8-38A510D54E7C}" dt="2024-07-16T06:36:07.110" v="1612" actId="13926"/>
          <ac:spMkLst>
            <pc:docMk/>
            <pc:sldMk cId="319822150" sldId="2147481998"/>
            <ac:spMk id="22" creationId="{1BB9B7A2-D6B3-58F6-5049-1756385D4C0C}"/>
          </ac:spMkLst>
        </pc:spChg>
      </pc:sldChg>
      <pc:sldChg chg="mod modShow">
        <pc:chgData name="Aarish Ahmed Siddique" userId="5805032c-aa83-41bb-a661-5fe54d46e943" providerId="ADAL" clId="{AC686725-BA76-4A3E-9DE8-38A510D54E7C}" dt="2024-07-12T07:24:41.843" v="397" actId="729"/>
        <pc:sldMkLst>
          <pc:docMk/>
          <pc:sldMk cId="3594986540" sldId="2147481999"/>
        </pc:sldMkLst>
      </pc:sldChg>
      <pc:sldChg chg="modSp mod">
        <pc:chgData name="Aarish Ahmed Siddique" userId="5805032c-aa83-41bb-a661-5fe54d46e943" providerId="ADAL" clId="{AC686725-BA76-4A3E-9DE8-38A510D54E7C}" dt="2024-07-16T06:38:49.234" v="1631" actId="20577"/>
        <pc:sldMkLst>
          <pc:docMk/>
          <pc:sldMk cId="3497200392" sldId="2147482001"/>
        </pc:sldMkLst>
        <pc:spChg chg="mod">
          <ac:chgData name="Aarish Ahmed Siddique" userId="5805032c-aa83-41bb-a661-5fe54d46e943" providerId="ADAL" clId="{AC686725-BA76-4A3E-9DE8-38A510D54E7C}" dt="2024-07-16T06:38:49.234" v="1631" actId="20577"/>
          <ac:spMkLst>
            <pc:docMk/>
            <pc:sldMk cId="3497200392" sldId="2147482001"/>
            <ac:spMk id="17" creationId="{30A1690A-FAF5-0247-7B2D-69CBEE6C2B79}"/>
          </ac:spMkLst>
        </pc:spChg>
      </pc:sldChg>
      <pc:sldChg chg="mod modShow">
        <pc:chgData name="Aarish Ahmed Siddique" userId="5805032c-aa83-41bb-a661-5fe54d46e943" providerId="ADAL" clId="{AC686725-BA76-4A3E-9DE8-38A510D54E7C}" dt="2024-07-16T06:40:10.454" v="1635" actId="729"/>
        <pc:sldMkLst>
          <pc:docMk/>
          <pc:sldMk cId="397170829" sldId="2147482023"/>
        </pc:sldMkLst>
      </pc:sldChg>
      <pc:sldChg chg="mod modShow">
        <pc:chgData name="Aarish Ahmed Siddique" userId="5805032c-aa83-41bb-a661-5fe54d46e943" providerId="ADAL" clId="{AC686725-BA76-4A3E-9DE8-38A510D54E7C}" dt="2024-07-16T06:40:15.239" v="1636" actId="729"/>
        <pc:sldMkLst>
          <pc:docMk/>
          <pc:sldMk cId="1102423500" sldId="2147482024"/>
        </pc:sldMkLst>
      </pc:sldChg>
      <pc:sldChg chg="mod modShow">
        <pc:chgData name="Aarish Ahmed Siddique" userId="5805032c-aa83-41bb-a661-5fe54d46e943" providerId="ADAL" clId="{AC686725-BA76-4A3E-9DE8-38A510D54E7C}" dt="2024-07-16T06:40:19.675" v="1637" actId="729"/>
        <pc:sldMkLst>
          <pc:docMk/>
          <pc:sldMk cId="1829715226" sldId="2147482025"/>
        </pc:sldMkLst>
      </pc:sldChg>
      <pc:sldChg chg="mod modShow">
        <pc:chgData name="Aarish Ahmed Siddique" userId="5805032c-aa83-41bb-a661-5fe54d46e943" providerId="ADAL" clId="{AC686725-BA76-4A3E-9DE8-38A510D54E7C}" dt="2024-07-16T06:40:23.723" v="1638" actId="729"/>
        <pc:sldMkLst>
          <pc:docMk/>
          <pc:sldMk cId="2702558162" sldId="2147482026"/>
        </pc:sldMkLst>
      </pc:sldChg>
      <pc:sldChg chg="mod modShow">
        <pc:chgData name="Aarish Ahmed Siddique" userId="5805032c-aa83-41bb-a661-5fe54d46e943" providerId="ADAL" clId="{AC686725-BA76-4A3E-9DE8-38A510D54E7C}" dt="2024-07-16T06:40:26.337" v="1639" actId="729"/>
        <pc:sldMkLst>
          <pc:docMk/>
          <pc:sldMk cId="1539228699" sldId="2147482027"/>
        </pc:sldMkLst>
      </pc:sldChg>
      <pc:sldChg chg="modSp mod">
        <pc:chgData name="Aarish Ahmed Siddique" userId="5805032c-aa83-41bb-a661-5fe54d46e943" providerId="ADAL" clId="{AC686725-BA76-4A3E-9DE8-38A510D54E7C}" dt="2024-07-16T06:24:47.632" v="1547" actId="13926"/>
        <pc:sldMkLst>
          <pc:docMk/>
          <pc:sldMk cId="2059415747" sldId="2147482029"/>
        </pc:sldMkLst>
        <pc:spChg chg="mod">
          <ac:chgData name="Aarish Ahmed Siddique" userId="5805032c-aa83-41bb-a661-5fe54d46e943" providerId="ADAL" clId="{AC686725-BA76-4A3E-9DE8-38A510D54E7C}" dt="2024-07-16T06:24:47.632" v="1547" actId="13926"/>
          <ac:spMkLst>
            <pc:docMk/>
            <pc:sldMk cId="2059415747" sldId="2147482029"/>
            <ac:spMk id="56" creationId="{364F2D54-A858-86F1-89CE-07C69FD52DBC}"/>
          </ac:spMkLst>
        </pc:spChg>
        <pc:spChg chg="mod">
          <ac:chgData name="Aarish Ahmed Siddique" userId="5805032c-aa83-41bb-a661-5fe54d46e943" providerId="ADAL" clId="{AC686725-BA76-4A3E-9DE8-38A510D54E7C}" dt="2024-07-16T06:23:34.840" v="1526" actId="13926"/>
          <ac:spMkLst>
            <pc:docMk/>
            <pc:sldMk cId="2059415747" sldId="2147482029"/>
            <ac:spMk id="57" creationId="{0BE8A652-3BC0-5209-875F-7B99336B6AA5}"/>
          </ac:spMkLst>
        </pc:spChg>
        <pc:spChg chg="mod">
          <ac:chgData name="Aarish Ahmed Siddique" userId="5805032c-aa83-41bb-a661-5fe54d46e943" providerId="ADAL" clId="{AC686725-BA76-4A3E-9DE8-38A510D54E7C}" dt="2024-07-16T06:23:45.258" v="1527" actId="13926"/>
          <ac:spMkLst>
            <pc:docMk/>
            <pc:sldMk cId="2059415747" sldId="2147482029"/>
            <ac:spMk id="58" creationId="{AC42CFF5-4ABB-D5E7-06B2-C2B22BE7AD60}"/>
          </ac:spMkLst>
        </pc:spChg>
      </pc:sldChg>
      <pc:sldChg chg="modSp mod">
        <pc:chgData name="Aarish Ahmed Siddique" userId="5805032c-aa83-41bb-a661-5fe54d46e943" providerId="ADAL" clId="{AC686725-BA76-4A3E-9DE8-38A510D54E7C}" dt="2024-07-16T06:40:42.355" v="1641" actId="13926"/>
        <pc:sldMkLst>
          <pc:docMk/>
          <pc:sldMk cId="1846773916" sldId="2147482037"/>
        </pc:sldMkLst>
        <pc:spChg chg="mod">
          <ac:chgData name="Aarish Ahmed Siddique" userId="5805032c-aa83-41bb-a661-5fe54d46e943" providerId="ADAL" clId="{AC686725-BA76-4A3E-9DE8-38A510D54E7C}" dt="2024-07-16T06:40:42.355" v="1641" actId="13926"/>
          <ac:spMkLst>
            <pc:docMk/>
            <pc:sldMk cId="1846773916" sldId="2147482037"/>
            <ac:spMk id="49" creationId="{E1E340CA-3A9B-0E9E-1D34-692325A4B594}"/>
          </ac:spMkLst>
        </pc:spChg>
      </pc:sldChg>
      <pc:sldChg chg="modSp mod">
        <pc:chgData name="Aarish Ahmed Siddique" userId="5805032c-aa83-41bb-a661-5fe54d46e943" providerId="ADAL" clId="{AC686725-BA76-4A3E-9DE8-38A510D54E7C}" dt="2024-07-16T06:36:33.606" v="1616" actId="13926"/>
        <pc:sldMkLst>
          <pc:docMk/>
          <pc:sldMk cId="2423354412" sldId="2147482039"/>
        </pc:sldMkLst>
        <pc:spChg chg="mod">
          <ac:chgData name="Aarish Ahmed Siddique" userId="5805032c-aa83-41bb-a661-5fe54d46e943" providerId="ADAL" clId="{AC686725-BA76-4A3E-9DE8-38A510D54E7C}" dt="2024-07-16T06:36:33.606" v="1616" actId="13926"/>
          <ac:spMkLst>
            <pc:docMk/>
            <pc:sldMk cId="2423354412" sldId="2147482039"/>
            <ac:spMk id="1086" creationId="{A26A1E25-0ED0-23C1-BC5C-1EDE5C3613BD}"/>
          </ac:spMkLst>
        </pc:spChg>
      </pc:sldChg>
      <pc:sldChg chg="modSp mod">
        <pc:chgData name="Aarish Ahmed Siddique" userId="5805032c-aa83-41bb-a661-5fe54d46e943" providerId="ADAL" clId="{AC686725-BA76-4A3E-9DE8-38A510D54E7C}" dt="2024-07-16T06:40:47.184" v="1642" actId="13926"/>
        <pc:sldMkLst>
          <pc:docMk/>
          <pc:sldMk cId="2927797470" sldId="2147482041"/>
        </pc:sldMkLst>
        <pc:spChg chg="mod">
          <ac:chgData name="Aarish Ahmed Siddique" userId="5805032c-aa83-41bb-a661-5fe54d46e943" providerId="ADAL" clId="{AC686725-BA76-4A3E-9DE8-38A510D54E7C}" dt="2024-07-16T06:40:47.184" v="1642" actId="13926"/>
          <ac:spMkLst>
            <pc:docMk/>
            <pc:sldMk cId="2927797470" sldId="2147482041"/>
            <ac:spMk id="49" creationId="{E1E340CA-3A9B-0E9E-1D34-692325A4B594}"/>
          </ac:spMkLst>
        </pc:spChg>
      </pc:sldChg>
      <pc:sldChg chg="modSp mod">
        <pc:chgData name="Aarish Ahmed Siddique" userId="5805032c-aa83-41bb-a661-5fe54d46e943" providerId="ADAL" clId="{AC686725-BA76-4A3E-9DE8-38A510D54E7C}" dt="2024-07-16T06:40:34.497" v="1640" actId="13926"/>
        <pc:sldMkLst>
          <pc:docMk/>
          <pc:sldMk cId="1848887389" sldId="2147482042"/>
        </pc:sldMkLst>
        <pc:spChg chg="mod">
          <ac:chgData name="Aarish Ahmed Siddique" userId="5805032c-aa83-41bb-a661-5fe54d46e943" providerId="ADAL" clId="{AC686725-BA76-4A3E-9DE8-38A510D54E7C}" dt="2024-07-16T06:40:34.497" v="1640" actId="13926"/>
          <ac:spMkLst>
            <pc:docMk/>
            <pc:sldMk cId="1848887389" sldId="2147482042"/>
            <ac:spMk id="49" creationId="{E1E340CA-3A9B-0E9E-1D34-692325A4B594}"/>
          </ac:spMkLst>
        </pc:spChg>
      </pc:sldChg>
      <pc:sldChg chg="modSp mod">
        <pc:chgData name="Aarish Ahmed Siddique" userId="5805032c-aa83-41bb-a661-5fe54d46e943" providerId="ADAL" clId="{AC686725-BA76-4A3E-9DE8-38A510D54E7C}" dt="2024-07-17T15:37:35.367" v="1909" actId="20577"/>
        <pc:sldMkLst>
          <pc:docMk/>
          <pc:sldMk cId="3690898453" sldId="2147482044"/>
        </pc:sldMkLst>
        <pc:spChg chg="mod">
          <ac:chgData name="Aarish Ahmed Siddique" userId="5805032c-aa83-41bb-a661-5fe54d46e943" providerId="ADAL" clId="{AC686725-BA76-4A3E-9DE8-38A510D54E7C}" dt="2024-07-17T15:37:35.367" v="1909" actId="20577"/>
          <ac:spMkLst>
            <pc:docMk/>
            <pc:sldMk cId="3690898453" sldId="2147482044"/>
            <ac:spMk id="5" creationId="{D73C3D1F-F5B8-6799-E53D-5F32A4538DD1}"/>
          </ac:spMkLst>
        </pc:spChg>
      </pc:sldChg>
      <pc:sldChg chg="addSp delSp modSp add mod">
        <pc:chgData name="Aarish Ahmed Siddique" userId="5805032c-aa83-41bb-a661-5fe54d46e943" providerId="ADAL" clId="{AC686725-BA76-4A3E-9DE8-38A510D54E7C}" dt="2024-07-16T10:18:10.310" v="1808" actId="20577"/>
        <pc:sldMkLst>
          <pc:docMk/>
          <pc:sldMk cId="1150835924" sldId="2147482047"/>
        </pc:sldMkLst>
        <pc:spChg chg="del">
          <ac:chgData name="Aarish Ahmed Siddique" userId="5805032c-aa83-41bb-a661-5fe54d46e943" providerId="ADAL" clId="{AC686725-BA76-4A3E-9DE8-38A510D54E7C}" dt="2024-07-15T12:06:10.137" v="585" actId="478"/>
          <ac:spMkLst>
            <pc:docMk/>
            <pc:sldMk cId="1150835924" sldId="2147482047"/>
            <ac:spMk id="3" creationId="{45711ECB-61F2-B08B-1B52-1A93B71CE577}"/>
          </ac:spMkLst>
        </pc:spChg>
        <pc:spChg chg="mod">
          <ac:chgData name="Aarish Ahmed Siddique" userId="5805032c-aa83-41bb-a661-5fe54d46e943" providerId="ADAL" clId="{AC686725-BA76-4A3E-9DE8-38A510D54E7C}" dt="2024-07-15T12:15:46.217" v="1094" actId="1076"/>
          <ac:spMkLst>
            <pc:docMk/>
            <pc:sldMk cId="1150835924" sldId="2147482047"/>
            <ac:spMk id="5" creationId="{F9FC38F2-7322-19A8-190E-DD21B14374EF}"/>
          </ac:spMkLst>
        </pc:spChg>
        <pc:spChg chg="del">
          <ac:chgData name="Aarish Ahmed Siddique" userId="5805032c-aa83-41bb-a661-5fe54d46e943" providerId="ADAL" clId="{AC686725-BA76-4A3E-9DE8-38A510D54E7C}" dt="2024-07-15T12:06:23.748" v="589" actId="478"/>
          <ac:spMkLst>
            <pc:docMk/>
            <pc:sldMk cId="1150835924" sldId="2147482047"/>
            <ac:spMk id="6" creationId="{B772DD77-C777-E253-7FE2-02013877CBB0}"/>
          </ac:spMkLst>
        </pc:spChg>
        <pc:spChg chg="mod">
          <ac:chgData name="Aarish Ahmed Siddique" userId="5805032c-aa83-41bb-a661-5fe54d46e943" providerId="ADAL" clId="{AC686725-BA76-4A3E-9DE8-38A510D54E7C}" dt="2024-07-15T12:15:23.359" v="1071" actId="1076"/>
          <ac:spMkLst>
            <pc:docMk/>
            <pc:sldMk cId="1150835924" sldId="2147482047"/>
            <ac:spMk id="9" creationId="{EE698F7E-1CD4-118F-B861-B0DCBC2B62D8}"/>
          </ac:spMkLst>
        </pc:spChg>
        <pc:spChg chg="mod">
          <ac:chgData name="Aarish Ahmed Siddique" userId="5805032c-aa83-41bb-a661-5fe54d46e943" providerId="ADAL" clId="{AC686725-BA76-4A3E-9DE8-38A510D54E7C}" dt="2024-07-15T12:15:56.515" v="1106" actId="1038"/>
          <ac:spMkLst>
            <pc:docMk/>
            <pc:sldMk cId="1150835924" sldId="2147482047"/>
            <ac:spMk id="10" creationId="{7F93D4EB-2DC8-D66A-3A43-76EA67DA52AC}"/>
          </ac:spMkLst>
        </pc:spChg>
        <pc:spChg chg="add del mod">
          <ac:chgData name="Aarish Ahmed Siddique" userId="5805032c-aa83-41bb-a661-5fe54d46e943" providerId="ADAL" clId="{AC686725-BA76-4A3E-9DE8-38A510D54E7C}" dt="2024-07-15T12:15:56.515" v="1106" actId="1038"/>
          <ac:spMkLst>
            <pc:docMk/>
            <pc:sldMk cId="1150835924" sldId="2147482047"/>
            <ac:spMk id="11" creationId="{6934DE3B-B8D6-59F6-37C6-2367FAA72EB1}"/>
          </ac:spMkLst>
        </pc:spChg>
        <pc:spChg chg="mod">
          <ac:chgData name="Aarish Ahmed Siddique" userId="5805032c-aa83-41bb-a661-5fe54d46e943" providerId="ADAL" clId="{AC686725-BA76-4A3E-9DE8-38A510D54E7C}" dt="2024-07-15T12:16:06.584" v="1122" actId="14100"/>
          <ac:spMkLst>
            <pc:docMk/>
            <pc:sldMk cId="1150835924" sldId="2147482047"/>
            <ac:spMk id="15" creationId="{CBEA2A05-9B85-76E9-E1A7-A0C05DCD1549}"/>
          </ac:spMkLst>
        </pc:spChg>
        <pc:spChg chg="mod">
          <ac:chgData name="Aarish Ahmed Siddique" userId="5805032c-aa83-41bb-a661-5fe54d46e943" providerId="ADAL" clId="{AC686725-BA76-4A3E-9DE8-38A510D54E7C}" dt="2024-07-15T12:15:56.515" v="1106" actId="1038"/>
          <ac:spMkLst>
            <pc:docMk/>
            <pc:sldMk cId="1150835924" sldId="2147482047"/>
            <ac:spMk id="16" creationId="{82D84904-00CE-9126-BCC8-3BD1DFD4E88C}"/>
          </ac:spMkLst>
        </pc:spChg>
        <pc:spChg chg="mod">
          <ac:chgData name="Aarish Ahmed Siddique" userId="5805032c-aa83-41bb-a661-5fe54d46e943" providerId="ADAL" clId="{AC686725-BA76-4A3E-9DE8-38A510D54E7C}" dt="2024-07-15T12:15:56.515" v="1106" actId="1038"/>
          <ac:spMkLst>
            <pc:docMk/>
            <pc:sldMk cId="1150835924" sldId="2147482047"/>
            <ac:spMk id="17" creationId="{7E5B54BE-B4FC-9E26-F3C4-006A557B4625}"/>
          </ac:spMkLst>
        </pc:spChg>
        <pc:spChg chg="del">
          <ac:chgData name="Aarish Ahmed Siddique" userId="5805032c-aa83-41bb-a661-5fe54d46e943" providerId="ADAL" clId="{AC686725-BA76-4A3E-9DE8-38A510D54E7C}" dt="2024-07-15T12:14:13.283" v="1028" actId="478"/>
          <ac:spMkLst>
            <pc:docMk/>
            <pc:sldMk cId="1150835924" sldId="2147482047"/>
            <ac:spMk id="21" creationId="{5176E03C-81E3-A3F3-0E02-ACBC6DB7CC3B}"/>
          </ac:spMkLst>
        </pc:spChg>
        <pc:spChg chg="del">
          <ac:chgData name="Aarish Ahmed Siddique" userId="5805032c-aa83-41bb-a661-5fe54d46e943" providerId="ADAL" clId="{AC686725-BA76-4A3E-9DE8-38A510D54E7C}" dt="2024-07-15T12:14:13.283" v="1028" actId="478"/>
          <ac:spMkLst>
            <pc:docMk/>
            <pc:sldMk cId="1150835924" sldId="2147482047"/>
            <ac:spMk id="23" creationId="{3DE67318-30C8-AEE9-6FEE-3EEABD339082}"/>
          </ac:spMkLst>
        </pc:spChg>
        <pc:spChg chg="add mod">
          <ac:chgData name="Aarish Ahmed Siddique" userId="5805032c-aa83-41bb-a661-5fe54d46e943" providerId="ADAL" clId="{AC686725-BA76-4A3E-9DE8-38A510D54E7C}" dt="2024-07-15T12:06:43.323" v="593" actId="1037"/>
          <ac:spMkLst>
            <pc:docMk/>
            <pc:sldMk cId="1150835924" sldId="2147482047"/>
            <ac:spMk id="25" creationId="{8298DB18-646C-396E-57FE-EADE5858E67A}"/>
          </ac:spMkLst>
        </pc:spChg>
        <pc:spChg chg="add mod">
          <ac:chgData name="Aarish Ahmed Siddique" userId="5805032c-aa83-41bb-a661-5fe54d46e943" providerId="ADAL" clId="{AC686725-BA76-4A3E-9DE8-38A510D54E7C}" dt="2024-07-15T12:06:37.284" v="590"/>
          <ac:spMkLst>
            <pc:docMk/>
            <pc:sldMk cId="1150835924" sldId="2147482047"/>
            <ac:spMk id="26" creationId="{BEF2C91C-B783-DC04-E77C-E28C64D9A589}"/>
          </ac:spMkLst>
        </pc:spChg>
        <pc:spChg chg="mod">
          <ac:chgData name="Aarish Ahmed Siddique" userId="5805032c-aa83-41bb-a661-5fe54d46e943" providerId="ADAL" clId="{AC686725-BA76-4A3E-9DE8-38A510D54E7C}" dt="2024-07-15T12:15:56.515" v="1106" actId="1038"/>
          <ac:spMkLst>
            <pc:docMk/>
            <pc:sldMk cId="1150835924" sldId="2147482047"/>
            <ac:spMk id="28" creationId="{6ABE6F52-B4AF-5535-21BB-10B65B909212}"/>
          </ac:spMkLst>
        </pc:spChg>
        <pc:spChg chg="add del">
          <ac:chgData name="Aarish Ahmed Siddique" userId="5805032c-aa83-41bb-a661-5fe54d46e943" providerId="ADAL" clId="{AC686725-BA76-4A3E-9DE8-38A510D54E7C}" dt="2024-07-15T12:14:06.824" v="1027" actId="478"/>
          <ac:spMkLst>
            <pc:docMk/>
            <pc:sldMk cId="1150835924" sldId="2147482047"/>
            <ac:spMk id="30" creationId="{D05E448E-BCA7-4712-B09F-EC58CEDD1F7E}"/>
          </ac:spMkLst>
        </pc:spChg>
        <pc:spChg chg="mod">
          <ac:chgData name="Aarish Ahmed Siddique" userId="5805032c-aa83-41bb-a661-5fe54d46e943" providerId="ADAL" clId="{AC686725-BA76-4A3E-9DE8-38A510D54E7C}" dt="2024-07-15T12:15:56.515" v="1106" actId="1038"/>
          <ac:spMkLst>
            <pc:docMk/>
            <pc:sldMk cId="1150835924" sldId="2147482047"/>
            <ac:spMk id="32" creationId="{0E73CCD7-210C-E622-661C-4B07F9DCC5D1}"/>
          </ac:spMkLst>
        </pc:spChg>
        <pc:spChg chg="add mod">
          <ac:chgData name="Aarish Ahmed Siddique" userId="5805032c-aa83-41bb-a661-5fe54d46e943" providerId="ADAL" clId="{AC686725-BA76-4A3E-9DE8-38A510D54E7C}" dt="2024-07-15T12:06:37.284" v="590"/>
          <ac:spMkLst>
            <pc:docMk/>
            <pc:sldMk cId="1150835924" sldId="2147482047"/>
            <ac:spMk id="35" creationId="{4DF2FEFA-9EFE-BAEB-0C67-15BF56F18E3E}"/>
          </ac:spMkLst>
        </pc:spChg>
        <pc:spChg chg="add mod">
          <ac:chgData name="Aarish Ahmed Siddique" userId="5805032c-aa83-41bb-a661-5fe54d46e943" providerId="ADAL" clId="{AC686725-BA76-4A3E-9DE8-38A510D54E7C}" dt="2024-07-15T12:06:43.323" v="593" actId="1037"/>
          <ac:spMkLst>
            <pc:docMk/>
            <pc:sldMk cId="1150835924" sldId="2147482047"/>
            <ac:spMk id="36" creationId="{4A431302-211B-C072-B47B-1D16FF0AE0A7}"/>
          </ac:spMkLst>
        </pc:spChg>
        <pc:spChg chg="add mod">
          <ac:chgData name="Aarish Ahmed Siddique" userId="5805032c-aa83-41bb-a661-5fe54d46e943" providerId="ADAL" clId="{AC686725-BA76-4A3E-9DE8-38A510D54E7C}" dt="2024-07-15T12:18:10.127" v="1212" actId="403"/>
          <ac:spMkLst>
            <pc:docMk/>
            <pc:sldMk cId="1150835924" sldId="2147482047"/>
            <ac:spMk id="44" creationId="{F27188B1-A065-ADC4-4C45-2875044D098D}"/>
          </ac:spMkLst>
        </pc:spChg>
        <pc:spChg chg="mod">
          <ac:chgData name="Aarish Ahmed Siddique" userId="5805032c-aa83-41bb-a661-5fe54d46e943" providerId="ADAL" clId="{AC686725-BA76-4A3E-9DE8-38A510D54E7C}" dt="2024-07-15T12:15:56.515" v="1106" actId="1038"/>
          <ac:spMkLst>
            <pc:docMk/>
            <pc:sldMk cId="1150835924" sldId="2147482047"/>
            <ac:spMk id="47" creationId="{CAE93FE3-1982-1E21-81A4-C3C7F418F528}"/>
          </ac:spMkLst>
        </pc:spChg>
        <pc:spChg chg="del mod">
          <ac:chgData name="Aarish Ahmed Siddique" userId="5805032c-aa83-41bb-a661-5fe54d46e943" providerId="ADAL" clId="{AC686725-BA76-4A3E-9DE8-38A510D54E7C}" dt="2024-07-15T12:12:02.084" v="872" actId="21"/>
          <ac:spMkLst>
            <pc:docMk/>
            <pc:sldMk cId="1150835924" sldId="2147482047"/>
            <ac:spMk id="49" creationId="{C3348830-2F24-7705-EEC4-2E4A7E15BA4A}"/>
          </ac:spMkLst>
        </pc:spChg>
        <pc:spChg chg="mod">
          <ac:chgData name="Aarish Ahmed Siddique" userId="5805032c-aa83-41bb-a661-5fe54d46e943" providerId="ADAL" clId="{AC686725-BA76-4A3E-9DE8-38A510D54E7C}" dt="2024-07-15T12:15:23.359" v="1071" actId="1076"/>
          <ac:spMkLst>
            <pc:docMk/>
            <pc:sldMk cId="1150835924" sldId="2147482047"/>
            <ac:spMk id="59" creationId="{7D69E719-482C-65A4-7CFB-D5B66AA3CA27}"/>
          </ac:spMkLst>
        </pc:spChg>
        <pc:spChg chg="del">
          <ac:chgData name="Aarish Ahmed Siddique" userId="5805032c-aa83-41bb-a661-5fe54d46e943" providerId="ADAL" clId="{AC686725-BA76-4A3E-9DE8-38A510D54E7C}" dt="2024-07-15T12:14:13.283" v="1028" actId="478"/>
          <ac:spMkLst>
            <pc:docMk/>
            <pc:sldMk cId="1150835924" sldId="2147482047"/>
            <ac:spMk id="62" creationId="{43EAEE1D-B7F8-4BEC-085F-16FEE2888026}"/>
          </ac:spMkLst>
        </pc:spChg>
        <pc:spChg chg="del mod">
          <ac:chgData name="Aarish Ahmed Siddique" userId="5805032c-aa83-41bb-a661-5fe54d46e943" providerId="ADAL" clId="{AC686725-BA76-4A3E-9DE8-38A510D54E7C}" dt="2024-07-15T12:14:17.604" v="1031" actId="478"/>
          <ac:spMkLst>
            <pc:docMk/>
            <pc:sldMk cId="1150835924" sldId="2147482047"/>
            <ac:spMk id="64" creationId="{7FE1B8E6-FE1B-88E9-D790-2D8A24B31896}"/>
          </ac:spMkLst>
        </pc:spChg>
        <pc:spChg chg="mod">
          <ac:chgData name="Aarish Ahmed Siddique" userId="5805032c-aa83-41bb-a661-5fe54d46e943" providerId="ADAL" clId="{AC686725-BA76-4A3E-9DE8-38A510D54E7C}" dt="2024-07-15T12:17:20.097" v="1197" actId="1038"/>
          <ac:spMkLst>
            <pc:docMk/>
            <pc:sldMk cId="1150835924" sldId="2147482047"/>
            <ac:spMk id="65" creationId="{DE1E297F-1543-ECFF-2640-FBEF931DA833}"/>
          </ac:spMkLst>
        </pc:spChg>
        <pc:spChg chg="del">
          <ac:chgData name="Aarish Ahmed Siddique" userId="5805032c-aa83-41bb-a661-5fe54d46e943" providerId="ADAL" clId="{AC686725-BA76-4A3E-9DE8-38A510D54E7C}" dt="2024-07-15T12:09:49.748" v="780" actId="478"/>
          <ac:spMkLst>
            <pc:docMk/>
            <pc:sldMk cId="1150835924" sldId="2147482047"/>
            <ac:spMk id="68" creationId="{FBDD5822-34A0-BA1C-23C9-A71481D2BE4E}"/>
          </ac:spMkLst>
        </pc:spChg>
        <pc:spChg chg="del">
          <ac:chgData name="Aarish Ahmed Siddique" userId="5805032c-aa83-41bb-a661-5fe54d46e943" providerId="ADAL" clId="{AC686725-BA76-4A3E-9DE8-38A510D54E7C}" dt="2024-07-15T12:09:50.704" v="781" actId="478"/>
          <ac:spMkLst>
            <pc:docMk/>
            <pc:sldMk cId="1150835924" sldId="2147482047"/>
            <ac:spMk id="69" creationId="{D0E5C788-5490-E78D-0CD5-6F4ED6B3BB01}"/>
          </ac:spMkLst>
        </pc:spChg>
        <pc:spChg chg="mod">
          <ac:chgData name="Aarish Ahmed Siddique" userId="5805032c-aa83-41bb-a661-5fe54d46e943" providerId="ADAL" clId="{AC686725-BA76-4A3E-9DE8-38A510D54E7C}" dt="2024-07-15T12:26:21.078" v="1393" actId="1076"/>
          <ac:spMkLst>
            <pc:docMk/>
            <pc:sldMk cId="1150835924" sldId="2147482047"/>
            <ac:spMk id="72" creationId="{37FF2D4F-5E39-013B-0FA0-9687E3C5A8F6}"/>
          </ac:spMkLst>
        </pc:spChg>
        <pc:spChg chg="add del mod">
          <ac:chgData name="Aarish Ahmed Siddique" userId="5805032c-aa83-41bb-a661-5fe54d46e943" providerId="ADAL" clId="{AC686725-BA76-4A3E-9DE8-38A510D54E7C}" dt="2024-07-15T12:26:12.668" v="1386" actId="1076"/>
          <ac:spMkLst>
            <pc:docMk/>
            <pc:sldMk cId="1150835924" sldId="2147482047"/>
            <ac:spMk id="73" creationId="{9BCF3559-56CB-E322-3B4F-50A29729C50E}"/>
          </ac:spMkLst>
        </pc:spChg>
        <pc:spChg chg="mod">
          <ac:chgData name="Aarish Ahmed Siddique" userId="5805032c-aa83-41bb-a661-5fe54d46e943" providerId="ADAL" clId="{AC686725-BA76-4A3E-9DE8-38A510D54E7C}" dt="2024-07-16T10:17:48.693" v="1799" actId="1076"/>
          <ac:spMkLst>
            <pc:docMk/>
            <pc:sldMk cId="1150835924" sldId="2147482047"/>
            <ac:spMk id="74" creationId="{71E8971A-F184-5B0E-58E1-85D770DB3870}"/>
          </ac:spMkLst>
        </pc:spChg>
        <pc:spChg chg="add mod">
          <ac:chgData name="Aarish Ahmed Siddique" userId="5805032c-aa83-41bb-a661-5fe54d46e943" providerId="ADAL" clId="{AC686725-BA76-4A3E-9DE8-38A510D54E7C}" dt="2024-07-15T12:17:05.998" v="1180" actId="14100"/>
          <ac:spMkLst>
            <pc:docMk/>
            <pc:sldMk cId="1150835924" sldId="2147482047"/>
            <ac:spMk id="98" creationId="{E0CE4740-DA14-FF65-168D-285790D6AD97}"/>
          </ac:spMkLst>
        </pc:spChg>
        <pc:spChg chg="del">
          <ac:chgData name="Aarish Ahmed Siddique" userId="5805032c-aa83-41bb-a661-5fe54d46e943" providerId="ADAL" clId="{AC686725-BA76-4A3E-9DE8-38A510D54E7C}" dt="2024-07-15T12:14:13.283" v="1028" actId="478"/>
          <ac:spMkLst>
            <pc:docMk/>
            <pc:sldMk cId="1150835924" sldId="2147482047"/>
            <ac:spMk id="99" creationId="{EB8DEB2D-166F-33C7-6325-CC0B899DF2D5}"/>
          </ac:spMkLst>
        </pc:spChg>
        <pc:spChg chg="mod">
          <ac:chgData name="Aarish Ahmed Siddique" userId="5805032c-aa83-41bb-a661-5fe54d46e943" providerId="ADAL" clId="{AC686725-BA76-4A3E-9DE8-38A510D54E7C}" dt="2024-07-15T12:07:34.204" v="647" actId="164"/>
          <ac:spMkLst>
            <pc:docMk/>
            <pc:sldMk cId="1150835924" sldId="2147482047"/>
            <ac:spMk id="102" creationId="{43A732EE-3AF1-027A-1D49-5BF8E3C117D2}"/>
          </ac:spMkLst>
        </pc:spChg>
        <pc:spChg chg="add mod">
          <ac:chgData name="Aarish Ahmed Siddique" userId="5805032c-aa83-41bb-a661-5fe54d46e943" providerId="ADAL" clId="{AC686725-BA76-4A3E-9DE8-38A510D54E7C}" dt="2024-07-15T12:23:36.126" v="1290" actId="1076"/>
          <ac:spMkLst>
            <pc:docMk/>
            <pc:sldMk cId="1150835924" sldId="2147482047"/>
            <ac:spMk id="105" creationId="{69D10957-39FE-1C9E-9E0C-8444E70C714C}"/>
          </ac:spMkLst>
        </pc:spChg>
        <pc:spChg chg="add mod">
          <ac:chgData name="Aarish Ahmed Siddique" userId="5805032c-aa83-41bb-a661-5fe54d46e943" providerId="ADAL" clId="{AC686725-BA76-4A3E-9DE8-38A510D54E7C}" dt="2024-07-15T12:24:02.769" v="1334" actId="20577"/>
          <ac:spMkLst>
            <pc:docMk/>
            <pc:sldMk cId="1150835924" sldId="2147482047"/>
            <ac:spMk id="106" creationId="{8B345139-9E55-44F3-D437-B9AAA1EEBBAF}"/>
          </ac:spMkLst>
        </pc:spChg>
        <pc:spChg chg="mod">
          <ac:chgData name="Aarish Ahmed Siddique" userId="5805032c-aa83-41bb-a661-5fe54d46e943" providerId="ADAL" clId="{AC686725-BA76-4A3E-9DE8-38A510D54E7C}" dt="2024-07-16T10:18:10.310" v="1808" actId="20577"/>
          <ac:spMkLst>
            <pc:docMk/>
            <pc:sldMk cId="1150835924" sldId="2147482047"/>
            <ac:spMk id="109" creationId="{C3DBAF63-C836-FD3B-F8E0-6FA2980B1A14}"/>
          </ac:spMkLst>
        </pc:spChg>
        <pc:spChg chg="mod">
          <ac:chgData name="Aarish Ahmed Siddique" userId="5805032c-aa83-41bb-a661-5fe54d46e943" providerId="ADAL" clId="{AC686725-BA76-4A3E-9DE8-38A510D54E7C}" dt="2024-07-15T12:06:51.754" v="595" actId="14100"/>
          <ac:spMkLst>
            <pc:docMk/>
            <pc:sldMk cId="1150835924" sldId="2147482047"/>
            <ac:spMk id="121" creationId="{C4E5390A-F591-D302-A4C6-CB4462CD3F70}"/>
          </ac:spMkLst>
        </pc:spChg>
        <pc:spChg chg="del">
          <ac:chgData name="Aarish Ahmed Siddique" userId="5805032c-aa83-41bb-a661-5fe54d46e943" providerId="ADAL" clId="{AC686725-BA76-4A3E-9DE8-38A510D54E7C}" dt="2024-07-15T12:11:27.901" v="863" actId="478"/>
          <ac:spMkLst>
            <pc:docMk/>
            <pc:sldMk cId="1150835924" sldId="2147482047"/>
            <ac:spMk id="123" creationId="{490176F4-2C7E-D546-1761-184602B0794A}"/>
          </ac:spMkLst>
        </pc:spChg>
        <pc:spChg chg="del mod">
          <ac:chgData name="Aarish Ahmed Siddique" userId="5805032c-aa83-41bb-a661-5fe54d46e943" providerId="ADAL" clId="{AC686725-BA76-4A3E-9DE8-38A510D54E7C}" dt="2024-07-15T12:11:26.461" v="861" actId="478"/>
          <ac:spMkLst>
            <pc:docMk/>
            <pc:sldMk cId="1150835924" sldId="2147482047"/>
            <ac:spMk id="124" creationId="{0ACB26C1-E459-4345-29A7-A43A2B45D63B}"/>
          </ac:spMkLst>
        </pc:spChg>
        <pc:spChg chg="del">
          <ac:chgData name="Aarish Ahmed Siddique" userId="5805032c-aa83-41bb-a661-5fe54d46e943" providerId="ADAL" clId="{AC686725-BA76-4A3E-9DE8-38A510D54E7C}" dt="2024-07-15T12:09:47.604" v="779" actId="478"/>
          <ac:spMkLst>
            <pc:docMk/>
            <pc:sldMk cId="1150835924" sldId="2147482047"/>
            <ac:spMk id="129" creationId="{29D28681-77DA-3505-8A95-515856BBDFDC}"/>
          </ac:spMkLst>
        </pc:spChg>
        <pc:spChg chg="del">
          <ac:chgData name="Aarish Ahmed Siddique" userId="5805032c-aa83-41bb-a661-5fe54d46e943" providerId="ADAL" clId="{AC686725-BA76-4A3E-9DE8-38A510D54E7C}" dt="2024-07-15T12:09:47.604" v="779" actId="478"/>
          <ac:spMkLst>
            <pc:docMk/>
            <pc:sldMk cId="1150835924" sldId="2147482047"/>
            <ac:spMk id="133" creationId="{EB5634D1-9175-BBC2-942E-D3462421DDD5}"/>
          </ac:spMkLst>
        </pc:spChg>
        <pc:spChg chg="mod">
          <ac:chgData name="Aarish Ahmed Siddique" userId="5805032c-aa83-41bb-a661-5fe54d46e943" providerId="ADAL" clId="{AC686725-BA76-4A3E-9DE8-38A510D54E7C}" dt="2024-07-15T12:28:58.316" v="1496" actId="14100"/>
          <ac:spMkLst>
            <pc:docMk/>
            <pc:sldMk cId="1150835924" sldId="2147482047"/>
            <ac:spMk id="147" creationId="{CBD7AC15-DCE4-506F-75CC-ABEDEDBA3FAD}"/>
          </ac:spMkLst>
        </pc:spChg>
        <pc:spChg chg="mod topLvl">
          <ac:chgData name="Aarish Ahmed Siddique" userId="5805032c-aa83-41bb-a661-5fe54d46e943" providerId="ADAL" clId="{AC686725-BA76-4A3E-9DE8-38A510D54E7C}" dt="2024-07-15T12:21:43.070" v="1230" actId="165"/>
          <ac:spMkLst>
            <pc:docMk/>
            <pc:sldMk cId="1150835924" sldId="2147482047"/>
            <ac:spMk id="150" creationId="{3ED6A052-CE9B-58B3-B6B0-01B5334C87CA}"/>
          </ac:spMkLst>
        </pc:spChg>
        <pc:spChg chg="mod topLvl">
          <ac:chgData name="Aarish Ahmed Siddique" userId="5805032c-aa83-41bb-a661-5fe54d46e943" providerId="ADAL" clId="{AC686725-BA76-4A3E-9DE8-38A510D54E7C}" dt="2024-07-15T12:21:48.793" v="1231" actId="165"/>
          <ac:spMkLst>
            <pc:docMk/>
            <pc:sldMk cId="1150835924" sldId="2147482047"/>
            <ac:spMk id="152" creationId="{69DC1E88-FCF2-B6ED-28D7-DA838CAEA8BC}"/>
          </ac:spMkLst>
        </pc:spChg>
        <pc:spChg chg="mod topLvl">
          <ac:chgData name="Aarish Ahmed Siddique" userId="5805032c-aa83-41bb-a661-5fe54d46e943" providerId="ADAL" clId="{AC686725-BA76-4A3E-9DE8-38A510D54E7C}" dt="2024-07-16T10:17:28.443" v="1768" actId="1037"/>
          <ac:spMkLst>
            <pc:docMk/>
            <pc:sldMk cId="1150835924" sldId="2147482047"/>
            <ac:spMk id="154" creationId="{D29BAD1B-0272-650A-A093-CAC93677727B}"/>
          </ac:spMkLst>
        </pc:spChg>
        <pc:spChg chg="mod topLvl">
          <ac:chgData name="Aarish Ahmed Siddique" userId="5805032c-aa83-41bb-a661-5fe54d46e943" providerId="ADAL" clId="{AC686725-BA76-4A3E-9DE8-38A510D54E7C}" dt="2024-07-16T10:17:34.578" v="1795" actId="1038"/>
          <ac:spMkLst>
            <pc:docMk/>
            <pc:sldMk cId="1150835924" sldId="2147482047"/>
            <ac:spMk id="156" creationId="{56CF122F-A01D-4F8F-419D-680A978BB886}"/>
          </ac:spMkLst>
        </pc:spChg>
        <pc:spChg chg="mod topLvl">
          <ac:chgData name="Aarish Ahmed Siddique" userId="5805032c-aa83-41bb-a661-5fe54d46e943" providerId="ADAL" clId="{AC686725-BA76-4A3E-9DE8-38A510D54E7C}" dt="2024-07-15T12:27:03.292" v="1446" actId="1038"/>
          <ac:spMkLst>
            <pc:docMk/>
            <pc:sldMk cId="1150835924" sldId="2147482047"/>
            <ac:spMk id="158" creationId="{2A1D3A07-8347-D86D-8D42-A5119D44D70A}"/>
          </ac:spMkLst>
        </pc:spChg>
        <pc:spChg chg="mod topLvl">
          <ac:chgData name="Aarish Ahmed Siddique" userId="5805032c-aa83-41bb-a661-5fe54d46e943" providerId="ADAL" clId="{AC686725-BA76-4A3E-9DE8-38A510D54E7C}" dt="2024-07-15T12:26:55.042" v="1443" actId="1037"/>
          <ac:spMkLst>
            <pc:docMk/>
            <pc:sldMk cId="1150835924" sldId="2147482047"/>
            <ac:spMk id="159" creationId="{D0A6D72E-DA3F-8968-9A86-42B06AC941C5}"/>
          </ac:spMkLst>
        </pc:spChg>
        <pc:spChg chg="mod topLvl">
          <ac:chgData name="Aarish Ahmed Siddique" userId="5805032c-aa83-41bb-a661-5fe54d46e943" providerId="ADAL" clId="{AC686725-BA76-4A3E-9DE8-38A510D54E7C}" dt="2024-07-15T12:28:42.030" v="1494" actId="1036"/>
          <ac:spMkLst>
            <pc:docMk/>
            <pc:sldMk cId="1150835924" sldId="2147482047"/>
            <ac:spMk id="162" creationId="{7281E76E-2451-110A-010B-D48D1A14F1EA}"/>
          </ac:spMkLst>
        </pc:spChg>
        <pc:spChg chg="mod topLvl">
          <ac:chgData name="Aarish Ahmed Siddique" userId="5805032c-aa83-41bb-a661-5fe54d46e943" providerId="ADAL" clId="{AC686725-BA76-4A3E-9DE8-38A510D54E7C}" dt="2024-07-15T12:28:00.984" v="1466" actId="1037"/>
          <ac:spMkLst>
            <pc:docMk/>
            <pc:sldMk cId="1150835924" sldId="2147482047"/>
            <ac:spMk id="165" creationId="{711166F5-219B-AE58-3282-E7C9891B0368}"/>
          </ac:spMkLst>
        </pc:spChg>
        <pc:spChg chg="mod topLvl">
          <ac:chgData name="Aarish Ahmed Siddique" userId="5805032c-aa83-41bb-a661-5fe54d46e943" providerId="ADAL" clId="{AC686725-BA76-4A3E-9DE8-38A510D54E7C}" dt="2024-07-15T12:27:36.211" v="1449" actId="1035"/>
          <ac:spMkLst>
            <pc:docMk/>
            <pc:sldMk cId="1150835924" sldId="2147482047"/>
            <ac:spMk id="166" creationId="{B6336276-0E7B-DB40-4C3C-04F8B0B42CB0}"/>
          </ac:spMkLst>
        </pc:spChg>
        <pc:spChg chg="mod topLvl">
          <ac:chgData name="Aarish Ahmed Siddique" userId="5805032c-aa83-41bb-a661-5fe54d46e943" providerId="ADAL" clId="{AC686725-BA76-4A3E-9DE8-38A510D54E7C}" dt="2024-07-15T12:26:18.942" v="1389" actId="1035"/>
          <ac:spMkLst>
            <pc:docMk/>
            <pc:sldMk cId="1150835924" sldId="2147482047"/>
            <ac:spMk id="169" creationId="{25C07652-F2D1-D35C-0BCA-83280CFBDFDC}"/>
          </ac:spMkLst>
        </pc:spChg>
        <pc:spChg chg="mod topLvl">
          <ac:chgData name="Aarish Ahmed Siddique" userId="5805032c-aa83-41bb-a661-5fe54d46e943" providerId="ADAL" clId="{AC686725-BA76-4A3E-9DE8-38A510D54E7C}" dt="2024-07-15T12:26:18.942" v="1389" actId="1035"/>
          <ac:spMkLst>
            <pc:docMk/>
            <pc:sldMk cId="1150835924" sldId="2147482047"/>
            <ac:spMk id="170" creationId="{32FB12F3-B012-7597-D396-E4B9A10C7A3C}"/>
          </ac:spMkLst>
        </pc:spChg>
        <pc:spChg chg="mod topLvl">
          <ac:chgData name="Aarish Ahmed Siddique" userId="5805032c-aa83-41bb-a661-5fe54d46e943" providerId="ADAL" clId="{AC686725-BA76-4A3E-9DE8-38A510D54E7C}" dt="2024-07-15T12:29:26.758" v="1497" actId="1076"/>
          <ac:spMkLst>
            <pc:docMk/>
            <pc:sldMk cId="1150835924" sldId="2147482047"/>
            <ac:spMk id="171" creationId="{5A753CDB-6ED3-0460-1775-1EDFDCD75B51}"/>
          </ac:spMkLst>
        </pc:spChg>
        <pc:spChg chg="del mod topLvl">
          <ac:chgData name="Aarish Ahmed Siddique" userId="5805032c-aa83-41bb-a661-5fe54d46e943" providerId="ADAL" clId="{AC686725-BA76-4A3E-9DE8-38A510D54E7C}" dt="2024-07-15T12:07:20.042" v="602" actId="478"/>
          <ac:spMkLst>
            <pc:docMk/>
            <pc:sldMk cId="1150835924" sldId="2147482047"/>
            <ac:spMk id="173" creationId="{F3A1368B-DF42-6DFB-810E-A4D594A862EE}"/>
          </ac:spMkLst>
        </pc:spChg>
        <pc:spChg chg="del mod topLvl">
          <ac:chgData name="Aarish Ahmed Siddique" userId="5805032c-aa83-41bb-a661-5fe54d46e943" providerId="ADAL" clId="{AC686725-BA76-4A3E-9DE8-38A510D54E7C}" dt="2024-07-15T12:07:14.080" v="598" actId="478"/>
          <ac:spMkLst>
            <pc:docMk/>
            <pc:sldMk cId="1150835924" sldId="2147482047"/>
            <ac:spMk id="174" creationId="{8FCA4A39-C8F8-04DC-0005-09CF2800B309}"/>
          </ac:spMkLst>
        </pc:spChg>
        <pc:spChg chg="del mod topLvl">
          <ac:chgData name="Aarish Ahmed Siddique" userId="5805032c-aa83-41bb-a661-5fe54d46e943" providerId="ADAL" clId="{AC686725-BA76-4A3E-9DE8-38A510D54E7C}" dt="2024-07-15T12:07:20.042" v="602" actId="478"/>
          <ac:spMkLst>
            <pc:docMk/>
            <pc:sldMk cId="1150835924" sldId="2147482047"/>
            <ac:spMk id="175" creationId="{ACC4A7CC-9F72-FBC9-751E-72A6481F736A}"/>
          </ac:spMkLst>
        </pc:spChg>
        <pc:spChg chg="mod topLvl">
          <ac:chgData name="Aarish Ahmed Siddique" userId="5805032c-aa83-41bb-a661-5fe54d46e943" providerId="ADAL" clId="{AC686725-BA76-4A3E-9DE8-38A510D54E7C}" dt="2024-07-15T12:18:07.709" v="1211" actId="403"/>
          <ac:spMkLst>
            <pc:docMk/>
            <pc:sldMk cId="1150835924" sldId="2147482047"/>
            <ac:spMk id="180" creationId="{D6B8134C-9755-08BD-64E7-337BC80766CB}"/>
          </ac:spMkLst>
        </pc:spChg>
        <pc:spChg chg="del">
          <ac:chgData name="Aarish Ahmed Siddique" userId="5805032c-aa83-41bb-a661-5fe54d46e943" providerId="ADAL" clId="{AC686725-BA76-4A3E-9DE8-38A510D54E7C}" dt="2024-07-15T12:09:47.604" v="779" actId="478"/>
          <ac:spMkLst>
            <pc:docMk/>
            <pc:sldMk cId="1150835924" sldId="2147482047"/>
            <ac:spMk id="188" creationId="{15951D2D-8356-01F8-3768-ED67829C1CA1}"/>
          </ac:spMkLst>
        </pc:spChg>
        <pc:spChg chg="del">
          <ac:chgData name="Aarish Ahmed Siddique" userId="5805032c-aa83-41bb-a661-5fe54d46e943" providerId="ADAL" clId="{AC686725-BA76-4A3E-9DE8-38A510D54E7C}" dt="2024-07-15T12:09:47.604" v="779" actId="478"/>
          <ac:spMkLst>
            <pc:docMk/>
            <pc:sldMk cId="1150835924" sldId="2147482047"/>
            <ac:spMk id="189" creationId="{AA69D992-034F-7AAD-6A8C-55DED646AD02}"/>
          </ac:spMkLst>
        </pc:spChg>
        <pc:spChg chg="del">
          <ac:chgData name="Aarish Ahmed Siddique" userId="5805032c-aa83-41bb-a661-5fe54d46e943" providerId="ADAL" clId="{AC686725-BA76-4A3E-9DE8-38A510D54E7C}" dt="2024-07-15T12:11:06.213" v="832" actId="478"/>
          <ac:spMkLst>
            <pc:docMk/>
            <pc:sldMk cId="1150835924" sldId="2147482047"/>
            <ac:spMk id="192" creationId="{7A9BCC11-3761-F8C1-3C41-3DD570C90122}"/>
          </ac:spMkLst>
        </pc:spChg>
        <pc:spChg chg="del">
          <ac:chgData name="Aarish Ahmed Siddique" userId="5805032c-aa83-41bb-a661-5fe54d46e943" providerId="ADAL" clId="{AC686725-BA76-4A3E-9DE8-38A510D54E7C}" dt="2024-07-15T12:09:47.604" v="779" actId="478"/>
          <ac:spMkLst>
            <pc:docMk/>
            <pc:sldMk cId="1150835924" sldId="2147482047"/>
            <ac:spMk id="193" creationId="{02E53107-8E12-B1C5-381F-D1226B63549F}"/>
          </ac:spMkLst>
        </pc:spChg>
        <pc:spChg chg="del">
          <ac:chgData name="Aarish Ahmed Siddique" userId="5805032c-aa83-41bb-a661-5fe54d46e943" providerId="ADAL" clId="{AC686725-BA76-4A3E-9DE8-38A510D54E7C}" dt="2024-07-15T12:14:20.827" v="1032" actId="478"/>
          <ac:spMkLst>
            <pc:docMk/>
            <pc:sldMk cId="1150835924" sldId="2147482047"/>
            <ac:spMk id="203" creationId="{A58AFD29-867D-3BF0-C99F-099DD0B7825F}"/>
          </ac:spMkLst>
        </pc:spChg>
        <pc:spChg chg="mod topLvl">
          <ac:chgData name="Aarish Ahmed Siddique" userId="5805032c-aa83-41bb-a661-5fe54d46e943" providerId="ADAL" clId="{AC686725-BA76-4A3E-9DE8-38A510D54E7C}" dt="2024-07-15T12:16:36.764" v="1146" actId="14100"/>
          <ac:spMkLst>
            <pc:docMk/>
            <pc:sldMk cId="1150835924" sldId="2147482047"/>
            <ac:spMk id="216" creationId="{AB1FE341-6834-0374-5D9B-8835FA038405}"/>
          </ac:spMkLst>
        </pc:spChg>
        <pc:spChg chg="mod topLvl">
          <ac:chgData name="Aarish Ahmed Siddique" userId="5805032c-aa83-41bb-a661-5fe54d46e943" providerId="ADAL" clId="{AC686725-BA76-4A3E-9DE8-38A510D54E7C}" dt="2024-07-15T12:17:12.211" v="1184" actId="1035"/>
          <ac:spMkLst>
            <pc:docMk/>
            <pc:sldMk cId="1150835924" sldId="2147482047"/>
            <ac:spMk id="218" creationId="{5F01AC2D-F531-339C-04BA-E608336CB5DC}"/>
          </ac:spMkLst>
        </pc:spChg>
        <pc:spChg chg="mod topLvl">
          <ac:chgData name="Aarish Ahmed Siddique" userId="5805032c-aa83-41bb-a661-5fe54d46e943" providerId="ADAL" clId="{AC686725-BA76-4A3E-9DE8-38A510D54E7C}" dt="2024-07-15T12:17:12.211" v="1184" actId="1035"/>
          <ac:spMkLst>
            <pc:docMk/>
            <pc:sldMk cId="1150835924" sldId="2147482047"/>
            <ac:spMk id="220" creationId="{4D493453-27D3-A3EE-7907-A9EE7970518C}"/>
          </ac:spMkLst>
        </pc:spChg>
        <pc:spChg chg="mod topLvl">
          <ac:chgData name="Aarish Ahmed Siddique" userId="5805032c-aa83-41bb-a661-5fe54d46e943" providerId="ADAL" clId="{AC686725-BA76-4A3E-9DE8-38A510D54E7C}" dt="2024-07-15T12:17:12.211" v="1184" actId="1035"/>
          <ac:spMkLst>
            <pc:docMk/>
            <pc:sldMk cId="1150835924" sldId="2147482047"/>
            <ac:spMk id="222" creationId="{CA30020D-E0C0-CB9F-532C-553BB69EB6B2}"/>
          </ac:spMkLst>
        </pc:spChg>
        <pc:spChg chg="del">
          <ac:chgData name="Aarish Ahmed Siddique" userId="5805032c-aa83-41bb-a661-5fe54d46e943" providerId="ADAL" clId="{AC686725-BA76-4A3E-9DE8-38A510D54E7C}" dt="2024-07-15T12:08:55.117" v="740" actId="478"/>
          <ac:spMkLst>
            <pc:docMk/>
            <pc:sldMk cId="1150835924" sldId="2147482047"/>
            <ac:spMk id="223" creationId="{63A39671-4080-7781-514E-4553C82909BE}"/>
          </ac:spMkLst>
        </pc:spChg>
        <pc:spChg chg="mod topLvl">
          <ac:chgData name="Aarish Ahmed Siddique" userId="5805032c-aa83-41bb-a661-5fe54d46e943" providerId="ADAL" clId="{AC686725-BA76-4A3E-9DE8-38A510D54E7C}" dt="2024-07-15T12:17:12.211" v="1184" actId="1035"/>
          <ac:spMkLst>
            <pc:docMk/>
            <pc:sldMk cId="1150835924" sldId="2147482047"/>
            <ac:spMk id="224" creationId="{7DD859D6-C631-9DFF-133A-72CD7144427A}"/>
          </ac:spMkLst>
        </pc:spChg>
        <pc:spChg chg="mod topLvl">
          <ac:chgData name="Aarish Ahmed Siddique" userId="5805032c-aa83-41bb-a661-5fe54d46e943" providerId="ADAL" clId="{AC686725-BA76-4A3E-9DE8-38A510D54E7C}" dt="2024-07-15T12:17:12.211" v="1184" actId="1035"/>
          <ac:spMkLst>
            <pc:docMk/>
            <pc:sldMk cId="1150835924" sldId="2147482047"/>
            <ac:spMk id="227" creationId="{BBEB6C7A-10CC-5AB5-A563-C5DCD4D38828}"/>
          </ac:spMkLst>
        </pc:spChg>
        <pc:spChg chg="del">
          <ac:chgData name="Aarish Ahmed Siddique" userId="5805032c-aa83-41bb-a661-5fe54d46e943" providerId="ADAL" clId="{AC686725-BA76-4A3E-9DE8-38A510D54E7C}" dt="2024-07-15T12:09:47.604" v="779" actId="478"/>
          <ac:spMkLst>
            <pc:docMk/>
            <pc:sldMk cId="1150835924" sldId="2147482047"/>
            <ac:spMk id="235" creationId="{7A206A47-CA23-9011-3A57-B2A922CBF498}"/>
          </ac:spMkLst>
        </pc:spChg>
        <pc:spChg chg="mod">
          <ac:chgData name="Aarish Ahmed Siddique" userId="5805032c-aa83-41bb-a661-5fe54d46e943" providerId="ADAL" clId="{AC686725-BA76-4A3E-9DE8-38A510D54E7C}" dt="2024-07-15T12:18:29.088" v="1229" actId="1036"/>
          <ac:spMkLst>
            <pc:docMk/>
            <pc:sldMk cId="1150835924" sldId="2147482047"/>
            <ac:spMk id="236" creationId="{B3030983-0733-840C-642A-BBBAA87407BD}"/>
          </ac:spMkLst>
        </pc:spChg>
        <pc:spChg chg="mod">
          <ac:chgData name="Aarish Ahmed Siddique" userId="5805032c-aa83-41bb-a661-5fe54d46e943" providerId="ADAL" clId="{AC686725-BA76-4A3E-9DE8-38A510D54E7C}" dt="2024-07-15T12:28:38.774" v="1492" actId="1038"/>
          <ac:spMkLst>
            <pc:docMk/>
            <pc:sldMk cId="1150835924" sldId="2147482047"/>
            <ac:spMk id="241" creationId="{EA8002EA-2D3F-332C-A0D6-EDA50971611C}"/>
          </ac:spMkLst>
        </pc:spChg>
        <pc:spChg chg="del">
          <ac:chgData name="Aarish Ahmed Siddique" userId="5805032c-aa83-41bb-a661-5fe54d46e943" providerId="ADAL" clId="{AC686725-BA76-4A3E-9DE8-38A510D54E7C}" dt="2024-07-15T12:06:13.252" v="586" actId="478"/>
          <ac:spMkLst>
            <pc:docMk/>
            <pc:sldMk cId="1150835924" sldId="2147482047"/>
            <ac:spMk id="244" creationId="{FAED0A46-AAE9-B0F0-81B1-B0C84971FE57}"/>
          </ac:spMkLst>
        </pc:spChg>
        <pc:spChg chg="del">
          <ac:chgData name="Aarish Ahmed Siddique" userId="5805032c-aa83-41bb-a661-5fe54d46e943" providerId="ADAL" clId="{AC686725-BA76-4A3E-9DE8-38A510D54E7C}" dt="2024-07-15T12:06:13.252" v="586" actId="478"/>
          <ac:spMkLst>
            <pc:docMk/>
            <pc:sldMk cId="1150835924" sldId="2147482047"/>
            <ac:spMk id="245" creationId="{43AE0A2B-9604-3B17-565E-4773F8BB4FBC}"/>
          </ac:spMkLst>
        </pc:spChg>
        <pc:spChg chg="del">
          <ac:chgData name="Aarish Ahmed Siddique" userId="5805032c-aa83-41bb-a661-5fe54d46e943" providerId="ADAL" clId="{AC686725-BA76-4A3E-9DE8-38A510D54E7C}" dt="2024-07-15T12:06:13.252" v="586" actId="478"/>
          <ac:spMkLst>
            <pc:docMk/>
            <pc:sldMk cId="1150835924" sldId="2147482047"/>
            <ac:spMk id="253" creationId="{004CFAB1-BDFC-0953-73A8-60A2F5979E1F}"/>
          </ac:spMkLst>
        </pc:spChg>
        <pc:spChg chg="del">
          <ac:chgData name="Aarish Ahmed Siddique" userId="5805032c-aa83-41bb-a661-5fe54d46e943" providerId="ADAL" clId="{AC686725-BA76-4A3E-9DE8-38A510D54E7C}" dt="2024-07-15T12:06:13.252" v="586" actId="478"/>
          <ac:spMkLst>
            <pc:docMk/>
            <pc:sldMk cId="1150835924" sldId="2147482047"/>
            <ac:spMk id="257" creationId="{D9184F21-765E-C01A-DF6E-76657E261392}"/>
          </ac:spMkLst>
        </pc:spChg>
        <pc:spChg chg="del">
          <ac:chgData name="Aarish Ahmed Siddique" userId="5805032c-aa83-41bb-a661-5fe54d46e943" providerId="ADAL" clId="{AC686725-BA76-4A3E-9DE8-38A510D54E7C}" dt="2024-07-15T12:06:13.252" v="586" actId="478"/>
          <ac:spMkLst>
            <pc:docMk/>
            <pc:sldMk cId="1150835924" sldId="2147482047"/>
            <ac:spMk id="258" creationId="{B77AFC6E-C45E-0DA0-CF83-EFCC954DC12D}"/>
          </ac:spMkLst>
        </pc:spChg>
        <pc:spChg chg="del">
          <ac:chgData name="Aarish Ahmed Siddique" userId="5805032c-aa83-41bb-a661-5fe54d46e943" providerId="ADAL" clId="{AC686725-BA76-4A3E-9DE8-38A510D54E7C}" dt="2024-07-15T12:06:13.252" v="586" actId="478"/>
          <ac:spMkLst>
            <pc:docMk/>
            <pc:sldMk cId="1150835924" sldId="2147482047"/>
            <ac:spMk id="259" creationId="{AF839A6A-4CF8-6CE1-32EA-2963F5BE831A}"/>
          </ac:spMkLst>
        </pc:spChg>
        <pc:spChg chg="del">
          <ac:chgData name="Aarish Ahmed Siddique" userId="5805032c-aa83-41bb-a661-5fe54d46e943" providerId="ADAL" clId="{AC686725-BA76-4A3E-9DE8-38A510D54E7C}" dt="2024-07-15T12:06:13.252" v="586" actId="478"/>
          <ac:spMkLst>
            <pc:docMk/>
            <pc:sldMk cId="1150835924" sldId="2147482047"/>
            <ac:spMk id="260" creationId="{2E2C968A-42E8-730E-DEBA-774D987E735A}"/>
          </ac:spMkLst>
        </pc:spChg>
        <pc:spChg chg="mod">
          <ac:chgData name="Aarish Ahmed Siddique" userId="5805032c-aa83-41bb-a661-5fe54d46e943" providerId="ADAL" clId="{AC686725-BA76-4A3E-9DE8-38A510D54E7C}" dt="2024-07-15T12:23:40.009" v="1291" actId="14100"/>
          <ac:spMkLst>
            <pc:docMk/>
            <pc:sldMk cId="1150835924" sldId="2147482047"/>
            <ac:spMk id="265" creationId="{B714DA05-DFB8-183B-2932-3783A905D2F2}"/>
          </ac:spMkLst>
        </pc:spChg>
        <pc:spChg chg="mod">
          <ac:chgData name="Aarish Ahmed Siddique" userId="5805032c-aa83-41bb-a661-5fe54d46e943" providerId="ADAL" clId="{AC686725-BA76-4A3E-9DE8-38A510D54E7C}" dt="2024-07-15T12:16:00.709" v="1121" actId="1038"/>
          <ac:spMkLst>
            <pc:docMk/>
            <pc:sldMk cId="1150835924" sldId="2147482047"/>
            <ac:spMk id="267" creationId="{BABB011C-FEB0-37A7-5E58-FF9EE9A9B66C}"/>
          </ac:spMkLst>
        </pc:spChg>
        <pc:spChg chg="mod">
          <ac:chgData name="Aarish Ahmed Siddique" userId="5805032c-aa83-41bb-a661-5fe54d46e943" providerId="ADAL" clId="{AC686725-BA76-4A3E-9DE8-38A510D54E7C}" dt="2024-07-15T12:18:03.852" v="1210" actId="1076"/>
          <ac:spMkLst>
            <pc:docMk/>
            <pc:sldMk cId="1150835924" sldId="2147482047"/>
            <ac:spMk id="271" creationId="{BF0FF169-69D8-E4CB-D18D-9D0CAAB0C500}"/>
          </ac:spMkLst>
        </pc:spChg>
        <pc:spChg chg="mod">
          <ac:chgData name="Aarish Ahmed Siddique" userId="5805032c-aa83-41bb-a661-5fe54d46e943" providerId="ADAL" clId="{AC686725-BA76-4A3E-9DE8-38A510D54E7C}" dt="2024-07-15T12:23:17.211" v="1276" actId="1037"/>
          <ac:spMkLst>
            <pc:docMk/>
            <pc:sldMk cId="1150835924" sldId="2147482047"/>
            <ac:spMk id="273" creationId="{1DF533BF-C4F0-BAD5-F70D-231D8CCA71F1}"/>
          </ac:spMkLst>
        </pc:spChg>
        <pc:spChg chg="mod">
          <ac:chgData name="Aarish Ahmed Siddique" userId="5805032c-aa83-41bb-a661-5fe54d46e943" providerId="ADAL" clId="{AC686725-BA76-4A3E-9DE8-38A510D54E7C}" dt="2024-07-15T12:23:51.210" v="1324" actId="1036"/>
          <ac:spMkLst>
            <pc:docMk/>
            <pc:sldMk cId="1150835924" sldId="2147482047"/>
            <ac:spMk id="283" creationId="{17416F6B-80F6-E82D-4484-3A974D679E3A}"/>
          </ac:spMkLst>
        </pc:spChg>
        <pc:spChg chg="mod">
          <ac:chgData name="Aarish Ahmed Siddique" userId="5805032c-aa83-41bb-a661-5fe54d46e943" providerId="ADAL" clId="{AC686725-BA76-4A3E-9DE8-38A510D54E7C}" dt="2024-07-15T12:23:47.571" v="1310" actId="1038"/>
          <ac:spMkLst>
            <pc:docMk/>
            <pc:sldMk cId="1150835924" sldId="2147482047"/>
            <ac:spMk id="285" creationId="{2009717D-357D-533D-CFFC-BE953C395FBC}"/>
          </ac:spMkLst>
        </pc:spChg>
        <pc:grpChg chg="mod">
          <ac:chgData name="Aarish Ahmed Siddique" userId="5805032c-aa83-41bb-a661-5fe54d46e943" providerId="ADAL" clId="{AC686725-BA76-4A3E-9DE8-38A510D54E7C}" dt="2024-07-15T12:15:56.515" v="1106" actId="1038"/>
          <ac:grpSpMkLst>
            <pc:docMk/>
            <pc:sldMk cId="1150835924" sldId="2147482047"/>
            <ac:grpSpMk id="12" creationId="{0B143225-5091-C6E8-CE7C-E5B78420FD19}"/>
          </ac:grpSpMkLst>
        </pc:grpChg>
        <pc:grpChg chg="add mod">
          <ac:chgData name="Aarish Ahmed Siddique" userId="5805032c-aa83-41bb-a661-5fe54d46e943" providerId="ADAL" clId="{AC686725-BA76-4A3E-9DE8-38A510D54E7C}" dt="2024-07-15T12:25:32.287" v="1376" actId="1036"/>
          <ac:grpSpMkLst>
            <pc:docMk/>
            <pc:sldMk cId="1150835924" sldId="2147482047"/>
            <ac:grpSpMk id="41" creationId="{BFCBA0F8-AC7E-9F7D-C6E1-A8F380CFE902}"/>
          </ac:grpSpMkLst>
        </pc:grpChg>
        <pc:grpChg chg="add mod">
          <ac:chgData name="Aarish Ahmed Siddique" userId="5805032c-aa83-41bb-a661-5fe54d46e943" providerId="ADAL" clId="{AC686725-BA76-4A3E-9DE8-38A510D54E7C}" dt="2024-07-15T12:15:23.359" v="1071" actId="1076"/>
          <ac:grpSpMkLst>
            <pc:docMk/>
            <pc:sldMk cId="1150835924" sldId="2147482047"/>
            <ac:grpSpMk id="45" creationId="{E00D4874-27C8-5992-3500-2F97725CDE6B}"/>
          </ac:grpSpMkLst>
        </pc:grpChg>
        <pc:grpChg chg="add mod">
          <ac:chgData name="Aarish Ahmed Siddique" userId="5805032c-aa83-41bb-a661-5fe54d46e943" providerId="ADAL" clId="{AC686725-BA76-4A3E-9DE8-38A510D54E7C}" dt="2024-07-15T12:23:01.647" v="1263" actId="1037"/>
          <ac:grpSpMkLst>
            <pc:docMk/>
            <pc:sldMk cId="1150835924" sldId="2147482047"/>
            <ac:grpSpMk id="46" creationId="{6B6AB6BE-A150-E85B-968F-0820CDEDAF38}"/>
          </ac:grpSpMkLst>
        </pc:grpChg>
        <pc:grpChg chg="add mod">
          <ac:chgData name="Aarish Ahmed Siddique" userId="5805032c-aa83-41bb-a661-5fe54d46e943" providerId="ADAL" clId="{AC686725-BA76-4A3E-9DE8-38A510D54E7C}" dt="2024-07-15T12:15:23.359" v="1071" actId="1076"/>
          <ac:grpSpMkLst>
            <pc:docMk/>
            <pc:sldMk cId="1150835924" sldId="2147482047"/>
            <ac:grpSpMk id="50" creationId="{F7D20651-9A02-3504-1508-212C63EC15A3}"/>
          </ac:grpSpMkLst>
        </pc:grpChg>
        <pc:grpChg chg="del">
          <ac:chgData name="Aarish Ahmed Siddique" userId="5805032c-aa83-41bb-a661-5fe54d46e943" providerId="ADAL" clId="{AC686725-BA76-4A3E-9DE8-38A510D54E7C}" dt="2024-07-15T12:09:47.604" v="779" actId="478"/>
          <ac:grpSpMkLst>
            <pc:docMk/>
            <pc:sldMk cId="1150835924" sldId="2147482047"/>
            <ac:grpSpMk id="53" creationId="{E04667A9-39AB-C896-8679-273B602C799B}"/>
          </ac:grpSpMkLst>
        </pc:grpChg>
        <pc:grpChg chg="del">
          <ac:chgData name="Aarish Ahmed Siddique" userId="5805032c-aa83-41bb-a661-5fe54d46e943" providerId="ADAL" clId="{AC686725-BA76-4A3E-9DE8-38A510D54E7C}" dt="2024-07-15T12:09:47.604" v="779" actId="478"/>
          <ac:grpSpMkLst>
            <pc:docMk/>
            <pc:sldMk cId="1150835924" sldId="2147482047"/>
            <ac:grpSpMk id="56" creationId="{87B235AB-2116-1871-7D3A-0C40A50ADA06}"/>
          </ac:grpSpMkLst>
        </pc:grpChg>
        <pc:grpChg chg="del">
          <ac:chgData name="Aarish Ahmed Siddique" userId="5805032c-aa83-41bb-a661-5fe54d46e943" providerId="ADAL" clId="{AC686725-BA76-4A3E-9DE8-38A510D54E7C}" dt="2024-07-15T12:07:03.549" v="596" actId="478"/>
          <ac:grpSpMkLst>
            <pc:docMk/>
            <pc:sldMk cId="1150835924" sldId="2147482047"/>
            <ac:grpSpMk id="81" creationId="{2F2D5F09-467A-3EC9-AB6C-50434D4653EA}"/>
          </ac:grpSpMkLst>
        </pc:grpChg>
        <pc:grpChg chg="del">
          <ac:chgData name="Aarish Ahmed Siddique" userId="5805032c-aa83-41bb-a661-5fe54d46e943" providerId="ADAL" clId="{AC686725-BA76-4A3E-9DE8-38A510D54E7C}" dt="2024-07-15T12:07:03.549" v="596" actId="478"/>
          <ac:grpSpMkLst>
            <pc:docMk/>
            <pc:sldMk cId="1150835924" sldId="2147482047"/>
            <ac:grpSpMk id="88" creationId="{2FBD960D-6B30-B825-3BB6-2B3BBBF0592A}"/>
          </ac:grpSpMkLst>
        </pc:grpChg>
        <pc:grpChg chg="add mod">
          <ac:chgData name="Aarish Ahmed Siddique" userId="5805032c-aa83-41bb-a661-5fe54d46e943" providerId="ADAL" clId="{AC686725-BA76-4A3E-9DE8-38A510D54E7C}" dt="2024-07-16T10:17:52.289" v="1800" actId="1076"/>
          <ac:grpSpMkLst>
            <pc:docMk/>
            <pc:sldMk cId="1150835924" sldId="2147482047"/>
            <ac:grpSpMk id="108" creationId="{D99B2B8A-59EC-C279-9C45-80AD8D9839D8}"/>
          </ac:grpSpMkLst>
        </pc:grpChg>
        <pc:grpChg chg="del mod">
          <ac:chgData name="Aarish Ahmed Siddique" userId="5805032c-aa83-41bb-a661-5fe54d46e943" providerId="ADAL" clId="{AC686725-BA76-4A3E-9DE8-38A510D54E7C}" dt="2024-07-15T12:21:43.070" v="1230" actId="165"/>
          <ac:grpSpMkLst>
            <pc:docMk/>
            <pc:sldMk cId="1150835924" sldId="2147482047"/>
            <ac:grpSpMk id="148" creationId="{73EE4288-9168-8130-4A6E-FBF3D383325F}"/>
          </ac:grpSpMkLst>
        </pc:grpChg>
        <pc:grpChg chg="del mod topLvl">
          <ac:chgData name="Aarish Ahmed Siddique" userId="5805032c-aa83-41bb-a661-5fe54d46e943" providerId="ADAL" clId="{AC686725-BA76-4A3E-9DE8-38A510D54E7C}" dt="2024-07-15T12:21:48.793" v="1231" actId="165"/>
          <ac:grpSpMkLst>
            <pc:docMk/>
            <pc:sldMk cId="1150835924" sldId="2147482047"/>
            <ac:grpSpMk id="149" creationId="{FA3DB8CC-74A7-CCE7-6CA6-2F66A324CD2A}"/>
          </ac:grpSpMkLst>
        </pc:grpChg>
        <pc:grpChg chg="del mod">
          <ac:chgData name="Aarish Ahmed Siddique" userId="5805032c-aa83-41bb-a661-5fe54d46e943" providerId="ADAL" clId="{AC686725-BA76-4A3E-9DE8-38A510D54E7C}" dt="2024-07-15T12:25:20.591" v="1365" actId="165"/>
          <ac:grpSpMkLst>
            <pc:docMk/>
            <pc:sldMk cId="1150835924" sldId="2147482047"/>
            <ac:grpSpMk id="157" creationId="{CCF01494-5C33-1BAF-43A7-0DFC1C8563D3}"/>
          </ac:grpSpMkLst>
        </pc:grpChg>
        <pc:grpChg chg="del">
          <ac:chgData name="Aarish Ahmed Siddique" userId="5805032c-aa83-41bb-a661-5fe54d46e943" providerId="ADAL" clId="{AC686725-BA76-4A3E-9DE8-38A510D54E7C}" dt="2024-07-15T12:07:11.319" v="597" actId="165"/>
          <ac:grpSpMkLst>
            <pc:docMk/>
            <pc:sldMk cId="1150835924" sldId="2147482047"/>
            <ac:grpSpMk id="168" creationId="{7D65D3A2-BA6D-004B-DD7E-9A8C6D23EAD0}"/>
          </ac:grpSpMkLst>
        </pc:grpChg>
        <pc:grpChg chg="del mod">
          <ac:chgData name="Aarish Ahmed Siddique" userId="5805032c-aa83-41bb-a661-5fe54d46e943" providerId="ADAL" clId="{AC686725-BA76-4A3E-9DE8-38A510D54E7C}" dt="2024-07-15T12:10:10.308" v="785" actId="165"/>
          <ac:grpSpMkLst>
            <pc:docMk/>
            <pc:sldMk cId="1150835924" sldId="2147482047"/>
            <ac:grpSpMk id="179" creationId="{75FE84B8-D524-35C1-3701-4A1871FF5142}"/>
          </ac:grpSpMkLst>
        </pc:grpChg>
        <pc:grpChg chg="del">
          <ac:chgData name="Aarish Ahmed Siddique" userId="5805032c-aa83-41bb-a661-5fe54d46e943" providerId="ADAL" clId="{AC686725-BA76-4A3E-9DE8-38A510D54E7C}" dt="2024-07-15T12:09:35.351" v="776" actId="478"/>
          <ac:grpSpMkLst>
            <pc:docMk/>
            <pc:sldMk cId="1150835924" sldId="2147482047"/>
            <ac:grpSpMk id="196" creationId="{979955C1-AAC5-21FC-FAD5-39946AC19AD0}"/>
          </ac:grpSpMkLst>
        </pc:grpChg>
        <pc:grpChg chg="del">
          <ac:chgData name="Aarish Ahmed Siddique" userId="5805032c-aa83-41bb-a661-5fe54d46e943" providerId="ADAL" clId="{AC686725-BA76-4A3E-9DE8-38A510D54E7C}" dt="2024-07-15T12:09:30.145" v="773" actId="478"/>
          <ac:grpSpMkLst>
            <pc:docMk/>
            <pc:sldMk cId="1150835924" sldId="2147482047"/>
            <ac:grpSpMk id="206" creationId="{F9AFEA99-77AB-9854-E3DD-69FB18777C71}"/>
          </ac:grpSpMkLst>
        </pc:grpChg>
        <pc:grpChg chg="del">
          <ac:chgData name="Aarish Ahmed Siddique" userId="5805032c-aa83-41bb-a661-5fe54d46e943" providerId="ADAL" clId="{AC686725-BA76-4A3E-9DE8-38A510D54E7C}" dt="2024-07-15T12:09:05.726" v="764" actId="165"/>
          <ac:grpSpMkLst>
            <pc:docMk/>
            <pc:sldMk cId="1150835924" sldId="2147482047"/>
            <ac:grpSpMk id="215" creationId="{2A6549FD-D978-C51F-DA80-F9509C2FDA38}"/>
          </ac:grpSpMkLst>
        </pc:grpChg>
        <pc:grpChg chg="mod">
          <ac:chgData name="Aarish Ahmed Siddique" userId="5805032c-aa83-41bb-a661-5fe54d46e943" providerId="ADAL" clId="{AC686725-BA76-4A3E-9DE8-38A510D54E7C}" dt="2024-07-15T12:15:56.515" v="1106" actId="1038"/>
          <ac:grpSpMkLst>
            <pc:docMk/>
            <pc:sldMk cId="1150835924" sldId="2147482047"/>
            <ac:grpSpMk id="276" creationId="{6A6427CF-E276-53B4-FB4E-32606FECA2C8}"/>
          </ac:grpSpMkLst>
        </pc:grpChg>
        <pc:picChg chg="mod">
          <ac:chgData name="Aarish Ahmed Siddique" userId="5805032c-aa83-41bb-a661-5fe54d46e943" providerId="ADAL" clId="{AC686725-BA76-4A3E-9DE8-38A510D54E7C}" dt="2024-07-15T12:15:56.515" v="1106" actId="1038"/>
          <ac:picMkLst>
            <pc:docMk/>
            <pc:sldMk cId="1150835924" sldId="2147482047"/>
            <ac:picMk id="18" creationId="{BD9C397C-00F3-5709-C68D-203BBEB74C34}"/>
          </ac:picMkLst>
        </pc:picChg>
        <pc:picChg chg="mod">
          <ac:chgData name="Aarish Ahmed Siddique" userId="5805032c-aa83-41bb-a661-5fe54d46e943" providerId="ADAL" clId="{AC686725-BA76-4A3E-9DE8-38A510D54E7C}" dt="2024-07-15T12:15:56.515" v="1106" actId="1038"/>
          <ac:picMkLst>
            <pc:docMk/>
            <pc:sldMk cId="1150835924" sldId="2147482047"/>
            <ac:picMk id="19" creationId="{CBFE33F4-7946-FA15-1728-D6433D4435D3}"/>
          </ac:picMkLst>
        </pc:picChg>
        <pc:picChg chg="del">
          <ac:chgData name="Aarish Ahmed Siddique" userId="5805032c-aa83-41bb-a661-5fe54d46e943" providerId="ADAL" clId="{AC686725-BA76-4A3E-9DE8-38A510D54E7C}" dt="2024-07-15T12:14:13.283" v="1028" actId="478"/>
          <ac:picMkLst>
            <pc:docMk/>
            <pc:sldMk cId="1150835924" sldId="2147482047"/>
            <ac:picMk id="20" creationId="{77E46279-41E1-0826-B191-66C444FF16AD}"/>
          </ac:picMkLst>
        </pc:picChg>
        <pc:picChg chg="del">
          <ac:chgData name="Aarish Ahmed Siddique" userId="5805032c-aa83-41bb-a661-5fe54d46e943" providerId="ADAL" clId="{AC686725-BA76-4A3E-9DE8-38A510D54E7C}" dt="2024-07-15T12:14:13.283" v="1028" actId="478"/>
          <ac:picMkLst>
            <pc:docMk/>
            <pc:sldMk cId="1150835924" sldId="2147482047"/>
            <ac:picMk id="22" creationId="{BB517C6E-14E2-679E-A79A-B7FCD285DEC9}"/>
          </ac:picMkLst>
        </pc:picChg>
        <pc:picChg chg="mod">
          <ac:chgData name="Aarish Ahmed Siddique" userId="5805032c-aa83-41bb-a661-5fe54d46e943" providerId="ADAL" clId="{AC686725-BA76-4A3E-9DE8-38A510D54E7C}" dt="2024-07-15T12:15:56.515" v="1106" actId="1038"/>
          <ac:picMkLst>
            <pc:docMk/>
            <pc:sldMk cId="1150835924" sldId="2147482047"/>
            <ac:picMk id="27" creationId="{90D48D33-9DF2-2CB5-E115-B3579686902E}"/>
          </ac:picMkLst>
        </pc:picChg>
        <pc:picChg chg="add del">
          <ac:chgData name="Aarish Ahmed Siddique" userId="5805032c-aa83-41bb-a661-5fe54d46e943" providerId="ADAL" clId="{AC686725-BA76-4A3E-9DE8-38A510D54E7C}" dt="2024-07-15T12:14:06.824" v="1027" actId="478"/>
          <ac:picMkLst>
            <pc:docMk/>
            <pc:sldMk cId="1150835924" sldId="2147482047"/>
            <ac:picMk id="29" creationId="{E2A3AC9D-AE85-F51B-7CDA-894781D8F50F}"/>
          </ac:picMkLst>
        </pc:picChg>
        <pc:picChg chg="mod">
          <ac:chgData name="Aarish Ahmed Siddique" userId="5805032c-aa83-41bb-a661-5fe54d46e943" providerId="ADAL" clId="{AC686725-BA76-4A3E-9DE8-38A510D54E7C}" dt="2024-07-15T12:15:56.515" v="1106" actId="1038"/>
          <ac:picMkLst>
            <pc:docMk/>
            <pc:sldMk cId="1150835924" sldId="2147482047"/>
            <ac:picMk id="31" creationId="{90F17E0F-DAA1-0C21-897F-13871B930900}"/>
          </ac:picMkLst>
        </pc:picChg>
        <pc:picChg chg="add mod">
          <ac:chgData name="Aarish Ahmed Siddique" userId="5805032c-aa83-41bb-a661-5fe54d46e943" providerId="ADAL" clId="{AC686725-BA76-4A3E-9DE8-38A510D54E7C}" dt="2024-07-15T12:06:43.323" v="593" actId="1037"/>
          <ac:picMkLst>
            <pc:docMk/>
            <pc:sldMk cId="1150835924" sldId="2147482047"/>
            <ac:picMk id="33" creationId="{C0582D88-0A95-BBCF-4102-04CEA41E6625}"/>
          </ac:picMkLst>
        </pc:picChg>
        <pc:picChg chg="add mod">
          <ac:chgData name="Aarish Ahmed Siddique" userId="5805032c-aa83-41bb-a661-5fe54d46e943" providerId="ADAL" clId="{AC686725-BA76-4A3E-9DE8-38A510D54E7C}" dt="2024-07-15T12:06:37.284" v="590"/>
          <ac:picMkLst>
            <pc:docMk/>
            <pc:sldMk cId="1150835924" sldId="2147482047"/>
            <ac:picMk id="34" creationId="{41103AA1-5DCB-D266-FE55-3BFB64B91327}"/>
          </ac:picMkLst>
        </pc:picChg>
        <pc:picChg chg="add mod">
          <ac:chgData name="Aarish Ahmed Siddique" userId="5805032c-aa83-41bb-a661-5fe54d46e943" providerId="ADAL" clId="{AC686725-BA76-4A3E-9DE8-38A510D54E7C}" dt="2024-07-15T12:06:37.284" v="590"/>
          <ac:picMkLst>
            <pc:docMk/>
            <pc:sldMk cId="1150835924" sldId="2147482047"/>
            <ac:picMk id="37" creationId="{1A6B9B2B-4702-3014-8004-5AA8064DF7F9}"/>
          </ac:picMkLst>
        </pc:picChg>
        <pc:picChg chg="add mod">
          <ac:chgData name="Aarish Ahmed Siddique" userId="5805032c-aa83-41bb-a661-5fe54d46e943" providerId="ADAL" clId="{AC686725-BA76-4A3E-9DE8-38A510D54E7C}" dt="2024-07-15T12:06:43.323" v="593" actId="1037"/>
          <ac:picMkLst>
            <pc:docMk/>
            <pc:sldMk cId="1150835924" sldId="2147482047"/>
            <ac:picMk id="38" creationId="{F6494EA5-E1D3-2801-53B2-CC3BC93041A8}"/>
          </ac:picMkLst>
        </pc:picChg>
        <pc:picChg chg="add mod">
          <ac:chgData name="Aarish Ahmed Siddique" userId="5805032c-aa83-41bb-a661-5fe54d46e943" providerId="ADAL" clId="{AC686725-BA76-4A3E-9DE8-38A510D54E7C}" dt="2024-07-15T12:06:43.323" v="593" actId="1037"/>
          <ac:picMkLst>
            <pc:docMk/>
            <pc:sldMk cId="1150835924" sldId="2147482047"/>
            <ac:picMk id="39" creationId="{5B694E62-612F-7257-AFE8-A2FDC964A638}"/>
          </ac:picMkLst>
        </pc:picChg>
        <pc:picChg chg="add mod">
          <ac:chgData name="Aarish Ahmed Siddique" userId="5805032c-aa83-41bb-a661-5fe54d46e943" providerId="ADAL" clId="{AC686725-BA76-4A3E-9DE8-38A510D54E7C}" dt="2024-07-15T12:06:37.284" v="590"/>
          <ac:picMkLst>
            <pc:docMk/>
            <pc:sldMk cId="1150835924" sldId="2147482047"/>
            <ac:picMk id="40" creationId="{976DC827-50C5-8931-4433-9AD4B4FCD36D}"/>
          </ac:picMkLst>
        </pc:picChg>
        <pc:picChg chg="add mod">
          <ac:chgData name="Aarish Ahmed Siddique" userId="5805032c-aa83-41bb-a661-5fe54d46e943" providerId="ADAL" clId="{AC686725-BA76-4A3E-9DE8-38A510D54E7C}" dt="2024-07-15T12:11:37.338" v="865" actId="164"/>
          <ac:picMkLst>
            <pc:docMk/>
            <pc:sldMk cId="1150835924" sldId="2147482047"/>
            <ac:picMk id="43" creationId="{13EBB8D9-B9DC-7FE2-0638-C40EFDBED043}"/>
          </ac:picMkLst>
        </pc:picChg>
        <pc:picChg chg="mod">
          <ac:chgData name="Aarish Ahmed Siddique" userId="5805032c-aa83-41bb-a661-5fe54d46e943" providerId="ADAL" clId="{AC686725-BA76-4A3E-9DE8-38A510D54E7C}" dt="2024-07-15T12:15:56.515" v="1106" actId="1038"/>
          <ac:picMkLst>
            <pc:docMk/>
            <pc:sldMk cId="1150835924" sldId="2147482047"/>
            <ac:picMk id="48" creationId="{92A901A4-800A-BC82-6844-BE86151333FA}"/>
          </ac:picMkLst>
        </pc:picChg>
        <pc:picChg chg="add mod">
          <ac:chgData name="Aarish Ahmed Siddique" userId="5805032c-aa83-41bb-a661-5fe54d46e943" providerId="ADAL" clId="{AC686725-BA76-4A3E-9DE8-38A510D54E7C}" dt="2024-07-15T12:16:00.709" v="1121" actId="1038"/>
          <ac:picMkLst>
            <pc:docMk/>
            <pc:sldMk cId="1150835924" sldId="2147482047"/>
            <ac:picMk id="52" creationId="{0FA57731-BABC-AD6C-35DD-7368AFFFF0F7}"/>
          </ac:picMkLst>
        </pc:picChg>
        <pc:picChg chg="mod">
          <ac:chgData name="Aarish Ahmed Siddique" userId="5805032c-aa83-41bb-a661-5fe54d46e943" providerId="ADAL" clId="{AC686725-BA76-4A3E-9DE8-38A510D54E7C}" dt="2024-07-15T12:15:23.359" v="1071" actId="1076"/>
          <ac:picMkLst>
            <pc:docMk/>
            <pc:sldMk cId="1150835924" sldId="2147482047"/>
            <ac:picMk id="60" creationId="{65BB1E0E-1C1C-3E1A-00C1-DAB3321B890D}"/>
          </ac:picMkLst>
        </pc:picChg>
        <pc:picChg chg="del">
          <ac:chgData name="Aarish Ahmed Siddique" userId="5805032c-aa83-41bb-a661-5fe54d46e943" providerId="ADAL" clId="{AC686725-BA76-4A3E-9DE8-38A510D54E7C}" dt="2024-07-15T12:14:13.283" v="1028" actId="478"/>
          <ac:picMkLst>
            <pc:docMk/>
            <pc:sldMk cId="1150835924" sldId="2147482047"/>
            <ac:picMk id="61" creationId="{5B421B5B-0EBD-A50D-E2F4-E1370B1B213B}"/>
          </ac:picMkLst>
        </pc:picChg>
        <pc:picChg chg="del">
          <ac:chgData name="Aarish Ahmed Siddique" userId="5805032c-aa83-41bb-a661-5fe54d46e943" providerId="ADAL" clId="{AC686725-BA76-4A3E-9DE8-38A510D54E7C}" dt="2024-07-15T12:14:16.196" v="1030" actId="478"/>
          <ac:picMkLst>
            <pc:docMk/>
            <pc:sldMk cId="1150835924" sldId="2147482047"/>
            <ac:picMk id="63" creationId="{948C3620-241A-82AA-C459-83F636869BA6}"/>
          </ac:picMkLst>
        </pc:picChg>
        <pc:picChg chg="mod">
          <ac:chgData name="Aarish Ahmed Siddique" userId="5805032c-aa83-41bb-a661-5fe54d46e943" providerId="ADAL" clId="{AC686725-BA76-4A3E-9DE8-38A510D54E7C}" dt="2024-07-15T12:17:20.097" v="1197" actId="1038"/>
          <ac:picMkLst>
            <pc:docMk/>
            <pc:sldMk cId="1150835924" sldId="2147482047"/>
            <ac:picMk id="66" creationId="{DDCE6996-592E-18A2-A097-72E5002FE04C}"/>
          </ac:picMkLst>
        </pc:picChg>
        <pc:picChg chg="del">
          <ac:chgData name="Aarish Ahmed Siddique" userId="5805032c-aa83-41bb-a661-5fe54d46e943" providerId="ADAL" clId="{AC686725-BA76-4A3E-9DE8-38A510D54E7C}" dt="2024-07-15T12:14:13.283" v="1028" actId="478"/>
          <ac:picMkLst>
            <pc:docMk/>
            <pc:sldMk cId="1150835924" sldId="2147482047"/>
            <ac:picMk id="97" creationId="{7A1B839A-2430-14A9-46C0-1D2F691DE302}"/>
          </ac:picMkLst>
        </pc:picChg>
        <pc:picChg chg="add mod">
          <ac:chgData name="Aarish Ahmed Siddique" userId="5805032c-aa83-41bb-a661-5fe54d46e943" providerId="ADAL" clId="{AC686725-BA76-4A3E-9DE8-38A510D54E7C}" dt="2024-07-16T10:17:34.578" v="1795" actId="1038"/>
          <ac:picMkLst>
            <pc:docMk/>
            <pc:sldMk cId="1150835924" sldId="2147482047"/>
            <ac:picMk id="100" creationId="{D986E8C2-B2CD-D0A9-FF9F-1315DA83A1C0}"/>
          </ac:picMkLst>
        </pc:picChg>
        <pc:picChg chg="mod">
          <ac:chgData name="Aarish Ahmed Siddique" userId="5805032c-aa83-41bb-a661-5fe54d46e943" providerId="ADAL" clId="{AC686725-BA76-4A3E-9DE8-38A510D54E7C}" dt="2024-07-15T12:22:32.539" v="1259" actId="1037"/>
          <ac:picMkLst>
            <pc:docMk/>
            <pc:sldMk cId="1150835924" sldId="2147482047"/>
            <ac:picMk id="103" creationId="{B2458D39-C20A-FD2D-20B9-BD2377272FBA}"/>
          </ac:picMkLst>
        </pc:picChg>
        <pc:picChg chg="add mod">
          <ac:chgData name="Aarish Ahmed Siddique" userId="5805032c-aa83-41bb-a661-5fe54d46e943" providerId="ADAL" clId="{AC686725-BA76-4A3E-9DE8-38A510D54E7C}" dt="2024-07-15T12:23:13.420" v="1266" actId="1076"/>
          <ac:picMkLst>
            <pc:docMk/>
            <pc:sldMk cId="1150835924" sldId="2147482047"/>
            <ac:picMk id="104" creationId="{94C134B8-DD7F-BDC6-2059-02017D72B3AF}"/>
          </ac:picMkLst>
        </pc:picChg>
        <pc:picChg chg="add mod">
          <ac:chgData name="Aarish Ahmed Siddique" userId="5805032c-aa83-41bb-a661-5fe54d46e943" providerId="ADAL" clId="{AC686725-BA76-4A3E-9DE8-38A510D54E7C}" dt="2024-07-15T12:23:56.316" v="1326" actId="1076"/>
          <ac:picMkLst>
            <pc:docMk/>
            <pc:sldMk cId="1150835924" sldId="2147482047"/>
            <ac:picMk id="107" creationId="{10CC7301-ED83-0F31-C396-F61DF006B294}"/>
          </ac:picMkLst>
        </pc:picChg>
        <pc:picChg chg="mod">
          <ac:chgData name="Aarish Ahmed Siddique" userId="5805032c-aa83-41bb-a661-5fe54d46e943" providerId="ADAL" clId="{AC686725-BA76-4A3E-9DE8-38A510D54E7C}" dt="2024-07-16T10:17:46.300" v="1796"/>
          <ac:picMkLst>
            <pc:docMk/>
            <pc:sldMk cId="1150835924" sldId="2147482047"/>
            <ac:picMk id="110" creationId="{6AAC301F-DD3A-145A-5630-5D756F1F167A}"/>
          </ac:picMkLst>
        </pc:picChg>
        <pc:picChg chg="del">
          <ac:chgData name="Aarish Ahmed Siddique" userId="5805032c-aa83-41bb-a661-5fe54d46e943" providerId="ADAL" clId="{AC686725-BA76-4A3E-9DE8-38A510D54E7C}" dt="2024-07-15T12:06:21.358" v="587" actId="478"/>
          <ac:picMkLst>
            <pc:docMk/>
            <pc:sldMk cId="1150835924" sldId="2147482047"/>
            <ac:picMk id="122" creationId="{1C666DEE-A3A6-980A-C0C3-474686A6FE6B}"/>
          </ac:picMkLst>
        </pc:picChg>
        <pc:picChg chg="del">
          <ac:chgData name="Aarish Ahmed Siddique" userId="5805032c-aa83-41bb-a661-5fe54d46e943" providerId="ADAL" clId="{AC686725-BA76-4A3E-9DE8-38A510D54E7C}" dt="2024-07-15T12:11:27.125" v="862" actId="478"/>
          <ac:picMkLst>
            <pc:docMk/>
            <pc:sldMk cId="1150835924" sldId="2147482047"/>
            <ac:picMk id="125" creationId="{9F498C8C-5AFF-B6DC-9DF6-6BD9E579A95A}"/>
          </ac:picMkLst>
        </pc:picChg>
        <pc:picChg chg="del">
          <ac:chgData name="Aarish Ahmed Siddique" userId="5805032c-aa83-41bb-a661-5fe54d46e943" providerId="ADAL" clId="{AC686725-BA76-4A3E-9DE8-38A510D54E7C}" dt="2024-07-15T12:09:47.604" v="779" actId="478"/>
          <ac:picMkLst>
            <pc:docMk/>
            <pc:sldMk cId="1150835924" sldId="2147482047"/>
            <ac:picMk id="128" creationId="{3A951336-6895-E452-71C1-CDF22FCEC85D}"/>
          </ac:picMkLst>
        </pc:picChg>
        <pc:picChg chg="del">
          <ac:chgData name="Aarish Ahmed Siddique" userId="5805032c-aa83-41bb-a661-5fe54d46e943" providerId="ADAL" clId="{AC686725-BA76-4A3E-9DE8-38A510D54E7C}" dt="2024-07-15T12:09:47.604" v="779" actId="478"/>
          <ac:picMkLst>
            <pc:docMk/>
            <pc:sldMk cId="1150835924" sldId="2147482047"/>
            <ac:picMk id="132" creationId="{8BA39384-DAD8-4ABC-2527-C9842C423D54}"/>
          </ac:picMkLst>
        </pc:picChg>
        <pc:picChg chg="mod topLvl">
          <ac:chgData name="Aarish Ahmed Siddique" userId="5805032c-aa83-41bb-a661-5fe54d46e943" providerId="ADAL" clId="{AC686725-BA76-4A3E-9DE8-38A510D54E7C}" dt="2024-07-15T12:21:43.070" v="1230" actId="165"/>
          <ac:picMkLst>
            <pc:docMk/>
            <pc:sldMk cId="1150835924" sldId="2147482047"/>
            <ac:picMk id="151" creationId="{28305050-67E9-5993-70B2-F1BB0EE1783C}"/>
          </ac:picMkLst>
        </pc:picChg>
        <pc:picChg chg="mod topLvl">
          <ac:chgData name="Aarish Ahmed Siddique" userId="5805032c-aa83-41bb-a661-5fe54d46e943" providerId="ADAL" clId="{AC686725-BA76-4A3E-9DE8-38A510D54E7C}" dt="2024-07-16T10:17:28.443" v="1768" actId="1037"/>
          <ac:picMkLst>
            <pc:docMk/>
            <pc:sldMk cId="1150835924" sldId="2147482047"/>
            <ac:picMk id="153" creationId="{0320C305-1991-D59B-883F-0EA2177F5DD8}"/>
          </ac:picMkLst>
        </pc:picChg>
        <pc:picChg chg="del mod topLvl">
          <ac:chgData name="Aarish Ahmed Siddique" userId="5805032c-aa83-41bb-a661-5fe54d46e943" providerId="ADAL" clId="{AC686725-BA76-4A3E-9DE8-38A510D54E7C}" dt="2024-07-15T12:21:50.873" v="1232" actId="478"/>
          <ac:picMkLst>
            <pc:docMk/>
            <pc:sldMk cId="1150835924" sldId="2147482047"/>
            <ac:picMk id="155" creationId="{FA573D9A-DBBD-1EEB-E61D-EC0301992561}"/>
          </ac:picMkLst>
        </pc:picChg>
        <pc:picChg chg="mod topLvl">
          <ac:chgData name="Aarish Ahmed Siddique" userId="5805032c-aa83-41bb-a661-5fe54d46e943" providerId="ADAL" clId="{AC686725-BA76-4A3E-9DE8-38A510D54E7C}" dt="2024-07-15T12:26:55.042" v="1443" actId="1037"/>
          <ac:picMkLst>
            <pc:docMk/>
            <pc:sldMk cId="1150835924" sldId="2147482047"/>
            <ac:picMk id="160" creationId="{66F27B78-F698-1BF0-7D94-ED465AB5ECC8}"/>
          </ac:picMkLst>
        </pc:picChg>
        <pc:picChg chg="mod topLvl">
          <ac:chgData name="Aarish Ahmed Siddique" userId="5805032c-aa83-41bb-a661-5fe54d46e943" providerId="ADAL" clId="{AC686725-BA76-4A3E-9DE8-38A510D54E7C}" dt="2024-07-15T12:28:48.752" v="1495" actId="14100"/>
          <ac:picMkLst>
            <pc:docMk/>
            <pc:sldMk cId="1150835924" sldId="2147482047"/>
            <ac:picMk id="161" creationId="{AA8A24F1-9845-F05B-6D4D-9B156F263EB0}"/>
          </ac:picMkLst>
        </pc:picChg>
        <pc:picChg chg="mod topLvl">
          <ac:chgData name="Aarish Ahmed Siddique" userId="5805032c-aa83-41bb-a661-5fe54d46e943" providerId="ADAL" clId="{AC686725-BA76-4A3E-9DE8-38A510D54E7C}" dt="2024-07-15T12:28:34.568" v="1485" actId="1035"/>
          <ac:picMkLst>
            <pc:docMk/>
            <pc:sldMk cId="1150835924" sldId="2147482047"/>
            <ac:picMk id="163" creationId="{1B7CF81E-F6CF-7D52-FF13-0D25258AABC1}"/>
          </ac:picMkLst>
        </pc:picChg>
        <pc:picChg chg="mod topLvl">
          <ac:chgData name="Aarish Ahmed Siddique" userId="5805032c-aa83-41bb-a661-5fe54d46e943" providerId="ADAL" clId="{AC686725-BA76-4A3E-9DE8-38A510D54E7C}" dt="2024-07-15T12:28:03.710" v="1468" actId="1038"/>
          <ac:picMkLst>
            <pc:docMk/>
            <pc:sldMk cId="1150835924" sldId="2147482047"/>
            <ac:picMk id="164" creationId="{6B846A5C-8CA7-88BD-DE44-0B2E4997B68A}"/>
          </ac:picMkLst>
        </pc:picChg>
        <pc:picChg chg="mod topLvl">
          <ac:chgData name="Aarish Ahmed Siddique" userId="5805032c-aa83-41bb-a661-5fe54d46e943" providerId="ADAL" clId="{AC686725-BA76-4A3E-9DE8-38A510D54E7C}" dt="2024-07-15T12:27:36.211" v="1449" actId="1035"/>
          <ac:picMkLst>
            <pc:docMk/>
            <pc:sldMk cId="1150835924" sldId="2147482047"/>
            <ac:picMk id="167" creationId="{A57F61D8-325B-B06C-57A4-261B88CA9B9D}"/>
          </ac:picMkLst>
        </pc:picChg>
        <pc:picChg chg="mod topLvl">
          <ac:chgData name="Aarish Ahmed Siddique" userId="5805032c-aa83-41bb-a661-5fe54d46e943" providerId="ADAL" clId="{AC686725-BA76-4A3E-9DE8-38A510D54E7C}" dt="2024-07-15T12:26:18.942" v="1389" actId="1035"/>
          <ac:picMkLst>
            <pc:docMk/>
            <pc:sldMk cId="1150835924" sldId="2147482047"/>
            <ac:picMk id="172" creationId="{B868E344-9C62-959A-2F3D-E43BC7138408}"/>
          </ac:picMkLst>
        </pc:picChg>
        <pc:picChg chg="del mod topLvl">
          <ac:chgData name="Aarish Ahmed Siddique" userId="5805032c-aa83-41bb-a661-5fe54d46e943" providerId="ADAL" clId="{AC686725-BA76-4A3E-9DE8-38A510D54E7C}" dt="2024-07-15T12:07:14.839" v="599" actId="478"/>
          <ac:picMkLst>
            <pc:docMk/>
            <pc:sldMk cId="1150835924" sldId="2147482047"/>
            <ac:picMk id="176" creationId="{83860D06-B088-AB1D-5683-7E5B2AC439D2}"/>
          </ac:picMkLst>
        </pc:picChg>
        <pc:picChg chg="del mod topLvl">
          <ac:chgData name="Aarish Ahmed Siddique" userId="5805032c-aa83-41bb-a661-5fe54d46e943" providerId="ADAL" clId="{AC686725-BA76-4A3E-9DE8-38A510D54E7C}" dt="2024-07-15T12:07:20.042" v="602" actId="478"/>
          <ac:picMkLst>
            <pc:docMk/>
            <pc:sldMk cId="1150835924" sldId="2147482047"/>
            <ac:picMk id="177" creationId="{010EF595-EBA3-A60C-E583-9AAA17163E48}"/>
          </ac:picMkLst>
        </pc:picChg>
        <pc:picChg chg="mod topLvl">
          <ac:chgData name="Aarish Ahmed Siddique" userId="5805032c-aa83-41bb-a661-5fe54d46e943" providerId="ADAL" clId="{AC686725-BA76-4A3E-9DE8-38A510D54E7C}" dt="2024-07-15T12:26:18.942" v="1389" actId="1035"/>
          <ac:picMkLst>
            <pc:docMk/>
            <pc:sldMk cId="1150835924" sldId="2147482047"/>
            <ac:picMk id="178" creationId="{2C13AEA7-0323-17F7-6748-1B04B2308EFF}"/>
          </ac:picMkLst>
        </pc:picChg>
        <pc:picChg chg="mod topLvl">
          <ac:chgData name="Aarish Ahmed Siddique" userId="5805032c-aa83-41bb-a661-5fe54d46e943" providerId="ADAL" clId="{AC686725-BA76-4A3E-9DE8-38A510D54E7C}" dt="2024-07-15T12:11:49.433" v="868" actId="164"/>
          <ac:picMkLst>
            <pc:docMk/>
            <pc:sldMk cId="1150835924" sldId="2147482047"/>
            <ac:picMk id="181" creationId="{959FCA2A-BE43-24D0-DCD3-382F809BA531}"/>
          </ac:picMkLst>
        </pc:picChg>
        <pc:picChg chg="del">
          <ac:chgData name="Aarish Ahmed Siddique" userId="5805032c-aa83-41bb-a661-5fe54d46e943" providerId="ADAL" clId="{AC686725-BA76-4A3E-9DE8-38A510D54E7C}" dt="2024-07-15T12:09:47.604" v="779" actId="478"/>
          <ac:picMkLst>
            <pc:docMk/>
            <pc:sldMk cId="1150835924" sldId="2147482047"/>
            <ac:picMk id="187" creationId="{F284B83C-AFE6-4331-E97E-FB2705B56F01}"/>
          </ac:picMkLst>
        </pc:picChg>
        <pc:picChg chg="del">
          <ac:chgData name="Aarish Ahmed Siddique" userId="5805032c-aa83-41bb-a661-5fe54d46e943" providerId="ADAL" clId="{AC686725-BA76-4A3E-9DE8-38A510D54E7C}" dt="2024-07-15T12:09:47.604" v="779" actId="478"/>
          <ac:picMkLst>
            <pc:docMk/>
            <pc:sldMk cId="1150835924" sldId="2147482047"/>
            <ac:picMk id="190" creationId="{19E68490-3BF5-D28C-4077-E95D201905F6}"/>
          </ac:picMkLst>
        </pc:picChg>
        <pc:picChg chg="del">
          <ac:chgData name="Aarish Ahmed Siddique" userId="5805032c-aa83-41bb-a661-5fe54d46e943" providerId="ADAL" clId="{AC686725-BA76-4A3E-9DE8-38A510D54E7C}" dt="2024-07-15T12:11:06.967" v="833" actId="478"/>
          <ac:picMkLst>
            <pc:docMk/>
            <pc:sldMk cId="1150835924" sldId="2147482047"/>
            <ac:picMk id="191" creationId="{9DEF29AA-95E3-F209-C66E-8967684AAE04}"/>
          </ac:picMkLst>
        </pc:picChg>
        <pc:picChg chg="del">
          <ac:chgData name="Aarish Ahmed Siddique" userId="5805032c-aa83-41bb-a661-5fe54d46e943" providerId="ADAL" clId="{AC686725-BA76-4A3E-9DE8-38A510D54E7C}" dt="2024-07-15T12:14:13.283" v="1028" actId="478"/>
          <ac:picMkLst>
            <pc:docMk/>
            <pc:sldMk cId="1150835924" sldId="2147482047"/>
            <ac:picMk id="202" creationId="{1FD1CD7B-5EA3-DF43-2305-BE01F78A11C5}"/>
          </ac:picMkLst>
        </pc:picChg>
        <pc:picChg chg="del">
          <ac:chgData name="Aarish Ahmed Siddique" userId="5805032c-aa83-41bb-a661-5fe54d46e943" providerId="ADAL" clId="{AC686725-BA76-4A3E-9DE8-38A510D54E7C}" dt="2024-07-15T12:09:47.604" v="779" actId="478"/>
          <ac:picMkLst>
            <pc:docMk/>
            <pc:sldMk cId="1150835924" sldId="2147482047"/>
            <ac:picMk id="212" creationId="{9156A0DF-3E10-65E9-5BCE-9534F4905BE5}"/>
          </ac:picMkLst>
        </pc:picChg>
        <pc:picChg chg="mod">
          <ac:chgData name="Aarish Ahmed Siddique" userId="5805032c-aa83-41bb-a661-5fe54d46e943" providerId="ADAL" clId="{AC686725-BA76-4A3E-9DE8-38A510D54E7C}" dt="2024-07-15T12:18:25.806" v="1228" actId="1035"/>
          <ac:picMkLst>
            <pc:docMk/>
            <pc:sldMk cId="1150835924" sldId="2147482047"/>
            <ac:picMk id="213" creationId="{449B8DD0-D0E4-20B5-113A-AA67D4868EA8}"/>
          </ac:picMkLst>
        </pc:picChg>
        <pc:picChg chg="mod topLvl">
          <ac:chgData name="Aarish Ahmed Siddique" userId="5805032c-aa83-41bb-a661-5fe54d46e943" providerId="ADAL" clId="{AC686725-BA76-4A3E-9DE8-38A510D54E7C}" dt="2024-07-15T12:17:12.211" v="1184" actId="1035"/>
          <ac:picMkLst>
            <pc:docMk/>
            <pc:sldMk cId="1150835924" sldId="2147482047"/>
            <ac:picMk id="217" creationId="{940697B1-1898-0779-1BB6-A0878520793C}"/>
          </ac:picMkLst>
        </pc:picChg>
        <pc:picChg chg="mod topLvl">
          <ac:chgData name="Aarish Ahmed Siddique" userId="5805032c-aa83-41bb-a661-5fe54d46e943" providerId="ADAL" clId="{AC686725-BA76-4A3E-9DE8-38A510D54E7C}" dt="2024-07-15T12:17:12.211" v="1184" actId="1035"/>
          <ac:picMkLst>
            <pc:docMk/>
            <pc:sldMk cId="1150835924" sldId="2147482047"/>
            <ac:picMk id="219" creationId="{7FA8F01E-3044-EF7E-E162-3F3780C0C4A3}"/>
          </ac:picMkLst>
        </pc:picChg>
        <pc:picChg chg="mod topLvl">
          <ac:chgData name="Aarish Ahmed Siddique" userId="5805032c-aa83-41bb-a661-5fe54d46e943" providerId="ADAL" clId="{AC686725-BA76-4A3E-9DE8-38A510D54E7C}" dt="2024-07-15T12:17:12.211" v="1184" actId="1035"/>
          <ac:picMkLst>
            <pc:docMk/>
            <pc:sldMk cId="1150835924" sldId="2147482047"/>
            <ac:picMk id="221" creationId="{E5CF1D31-382D-7A9B-E347-DD4BEE64EFF6}"/>
          </ac:picMkLst>
        </pc:picChg>
        <pc:picChg chg="mod topLvl">
          <ac:chgData name="Aarish Ahmed Siddique" userId="5805032c-aa83-41bb-a661-5fe54d46e943" providerId="ADAL" clId="{AC686725-BA76-4A3E-9DE8-38A510D54E7C}" dt="2024-07-15T12:17:12.211" v="1184" actId="1035"/>
          <ac:picMkLst>
            <pc:docMk/>
            <pc:sldMk cId="1150835924" sldId="2147482047"/>
            <ac:picMk id="225" creationId="{1E639819-2908-48DD-2CF3-FD0625AC2576}"/>
          </ac:picMkLst>
        </pc:picChg>
        <pc:picChg chg="mod topLvl">
          <ac:chgData name="Aarish Ahmed Siddique" userId="5805032c-aa83-41bb-a661-5fe54d46e943" providerId="ADAL" clId="{AC686725-BA76-4A3E-9DE8-38A510D54E7C}" dt="2024-07-15T12:17:12.211" v="1184" actId="1035"/>
          <ac:picMkLst>
            <pc:docMk/>
            <pc:sldMk cId="1150835924" sldId="2147482047"/>
            <ac:picMk id="226" creationId="{3666DE46-D2B7-2B21-872E-24A25E02C642}"/>
          </ac:picMkLst>
        </pc:picChg>
        <pc:picChg chg="del">
          <ac:chgData name="Aarish Ahmed Siddique" userId="5805032c-aa83-41bb-a661-5fe54d46e943" providerId="ADAL" clId="{AC686725-BA76-4A3E-9DE8-38A510D54E7C}" dt="2024-07-15T12:08:55.117" v="740" actId="478"/>
          <ac:picMkLst>
            <pc:docMk/>
            <pc:sldMk cId="1150835924" sldId="2147482047"/>
            <ac:picMk id="228" creationId="{D052BA00-F6EF-CC0A-F7D4-302B0A86197F}"/>
          </ac:picMkLst>
        </pc:picChg>
        <pc:picChg chg="del">
          <ac:chgData name="Aarish Ahmed Siddique" userId="5805032c-aa83-41bb-a661-5fe54d46e943" providerId="ADAL" clId="{AC686725-BA76-4A3E-9DE8-38A510D54E7C}" dt="2024-07-15T12:09:47.604" v="779" actId="478"/>
          <ac:picMkLst>
            <pc:docMk/>
            <pc:sldMk cId="1150835924" sldId="2147482047"/>
            <ac:picMk id="234" creationId="{03090A74-F4EE-8AD8-D690-C5C0B44DA696}"/>
          </ac:picMkLst>
        </pc:picChg>
        <pc:picChg chg="del">
          <ac:chgData name="Aarish Ahmed Siddique" userId="5805032c-aa83-41bb-a661-5fe54d46e943" providerId="ADAL" clId="{AC686725-BA76-4A3E-9DE8-38A510D54E7C}" dt="2024-07-15T12:07:03.549" v="596" actId="478"/>
          <ac:picMkLst>
            <pc:docMk/>
            <pc:sldMk cId="1150835924" sldId="2147482047"/>
            <ac:picMk id="239" creationId="{9723E809-9B91-5695-3E06-12AB34AD0C94}"/>
          </ac:picMkLst>
        </pc:picChg>
        <pc:picChg chg="del mod">
          <ac:chgData name="Aarish Ahmed Siddique" userId="5805032c-aa83-41bb-a661-5fe54d46e943" providerId="ADAL" clId="{AC686725-BA76-4A3E-9DE8-38A510D54E7C}" dt="2024-07-15T12:24:25.571" v="1336" actId="478"/>
          <ac:picMkLst>
            <pc:docMk/>
            <pc:sldMk cId="1150835924" sldId="2147482047"/>
            <ac:picMk id="240" creationId="{9268941A-8785-4CEB-8D7A-C349E7D5DD49}"/>
          </ac:picMkLst>
        </pc:picChg>
        <pc:picChg chg="del mod">
          <ac:chgData name="Aarish Ahmed Siddique" userId="5805032c-aa83-41bb-a661-5fe54d46e943" providerId="ADAL" clId="{AC686725-BA76-4A3E-9DE8-38A510D54E7C}" dt="2024-07-15T12:26:06.561" v="1382" actId="478"/>
          <ac:picMkLst>
            <pc:docMk/>
            <pc:sldMk cId="1150835924" sldId="2147482047"/>
            <ac:picMk id="242" creationId="{D310C973-8C66-9B47-3506-13112B1F4B40}"/>
          </ac:picMkLst>
        </pc:picChg>
        <pc:picChg chg="del">
          <ac:chgData name="Aarish Ahmed Siddique" userId="5805032c-aa83-41bb-a661-5fe54d46e943" providerId="ADAL" clId="{AC686725-BA76-4A3E-9DE8-38A510D54E7C}" dt="2024-07-15T12:06:13.252" v="586" actId="478"/>
          <ac:picMkLst>
            <pc:docMk/>
            <pc:sldMk cId="1150835924" sldId="2147482047"/>
            <ac:picMk id="246" creationId="{F72ACD9A-A38B-DDE3-F82C-FCFD994E3003}"/>
          </ac:picMkLst>
        </pc:picChg>
        <pc:picChg chg="del">
          <ac:chgData name="Aarish Ahmed Siddique" userId="5805032c-aa83-41bb-a661-5fe54d46e943" providerId="ADAL" clId="{AC686725-BA76-4A3E-9DE8-38A510D54E7C}" dt="2024-07-15T12:06:13.252" v="586" actId="478"/>
          <ac:picMkLst>
            <pc:docMk/>
            <pc:sldMk cId="1150835924" sldId="2147482047"/>
            <ac:picMk id="247" creationId="{A6D0D838-CF60-5566-0289-B8AB15770A0B}"/>
          </ac:picMkLst>
        </pc:picChg>
        <pc:picChg chg="del">
          <ac:chgData name="Aarish Ahmed Siddique" userId="5805032c-aa83-41bb-a661-5fe54d46e943" providerId="ADAL" clId="{AC686725-BA76-4A3E-9DE8-38A510D54E7C}" dt="2024-07-15T12:06:13.252" v="586" actId="478"/>
          <ac:picMkLst>
            <pc:docMk/>
            <pc:sldMk cId="1150835924" sldId="2147482047"/>
            <ac:picMk id="248" creationId="{2344B3EB-13C1-39E6-6EC2-A091C9680C5C}"/>
          </ac:picMkLst>
        </pc:picChg>
        <pc:picChg chg="del">
          <ac:chgData name="Aarish Ahmed Siddique" userId="5805032c-aa83-41bb-a661-5fe54d46e943" providerId="ADAL" clId="{AC686725-BA76-4A3E-9DE8-38A510D54E7C}" dt="2024-07-15T12:06:13.252" v="586" actId="478"/>
          <ac:picMkLst>
            <pc:docMk/>
            <pc:sldMk cId="1150835924" sldId="2147482047"/>
            <ac:picMk id="249" creationId="{A0AF1B1A-FE0E-2E29-556C-D9CCC0889603}"/>
          </ac:picMkLst>
        </pc:picChg>
        <pc:picChg chg="del">
          <ac:chgData name="Aarish Ahmed Siddique" userId="5805032c-aa83-41bb-a661-5fe54d46e943" providerId="ADAL" clId="{AC686725-BA76-4A3E-9DE8-38A510D54E7C}" dt="2024-07-15T12:06:13.252" v="586" actId="478"/>
          <ac:picMkLst>
            <pc:docMk/>
            <pc:sldMk cId="1150835924" sldId="2147482047"/>
            <ac:picMk id="250" creationId="{7487F47B-4DF2-BD4D-ADC6-01EF2FF2EA14}"/>
          </ac:picMkLst>
        </pc:picChg>
        <pc:picChg chg="del">
          <ac:chgData name="Aarish Ahmed Siddique" userId="5805032c-aa83-41bb-a661-5fe54d46e943" providerId="ADAL" clId="{AC686725-BA76-4A3E-9DE8-38A510D54E7C}" dt="2024-07-15T12:06:13.252" v="586" actId="478"/>
          <ac:picMkLst>
            <pc:docMk/>
            <pc:sldMk cId="1150835924" sldId="2147482047"/>
            <ac:picMk id="251" creationId="{7913EFD2-1C75-908B-284D-2F03747CD4CA}"/>
          </ac:picMkLst>
        </pc:picChg>
        <pc:picChg chg="del">
          <ac:chgData name="Aarish Ahmed Siddique" userId="5805032c-aa83-41bb-a661-5fe54d46e943" providerId="ADAL" clId="{AC686725-BA76-4A3E-9DE8-38A510D54E7C}" dt="2024-07-15T12:06:13.252" v="586" actId="478"/>
          <ac:picMkLst>
            <pc:docMk/>
            <pc:sldMk cId="1150835924" sldId="2147482047"/>
            <ac:picMk id="252" creationId="{7F861EEE-B733-A67F-18A5-91D67C77E033}"/>
          </ac:picMkLst>
        </pc:picChg>
        <pc:picChg chg="del">
          <ac:chgData name="Aarish Ahmed Siddique" userId="5805032c-aa83-41bb-a661-5fe54d46e943" providerId="ADAL" clId="{AC686725-BA76-4A3E-9DE8-38A510D54E7C}" dt="2024-07-15T12:06:13.252" v="586" actId="478"/>
          <ac:picMkLst>
            <pc:docMk/>
            <pc:sldMk cId="1150835924" sldId="2147482047"/>
            <ac:picMk id="254" creationId="{010144BF-8E51-1B7C-64E8-E2B26C9EB2B4}"/>
          </ac:picMkLst>
        </pc:picChg>
        <pc:picChg chg="del">
          <ac:chgData name="Aarish Ahmed Siddique" userId="5805032c-aa83-41bb-a661-5fe54d46e943" providerId="ADAL" clId="{AC686725-BA76-4A3E-9DE8-38A510D54E7C}" dt="2024-07-15T12:06:13.252" v="586" actId="478"/>
          <ac:picMkLst>
            <pc:docMk/>
            <pc:sldMk cId="1150835924" sldId="2147482047"/>
            <ac:picMk id="255" creationId="{51538031-F226-4C87-F3A0-D64DBCD032E9}"/>
          </ac:picMkLst>
        </pc:picChg>
        <pc:picChg chg="del">
          <ac:chgData name="Aarish Ahmed Siddique" userId="5805032c-aa83-41bb-a661-5fe54d46e943" providerId="ADAL" clId="{AC686725-BA76-4A3E-9DE8-38A510D54E7C}" dt="2024-07-15T12:06:13.252" v="586" actId="478"/>
          <ac:picMkLst>
            <pc:docMk/>
            <pc:sldMk cId="1150835924" sldId="2147482047"/>
            <ac:picMk id="256" creationId="{DAADEB8A-E3A3-D5A0-61A1-D364A570D233}"/>
          </ac:picMkLst>
        </pc:picChg>
        <pc:picChg chg="del">
          <ac:chgData name="Aarish Ahmed Siddique" userId="5805032c-aa83-41bb-a661-5fe54d46e943" providerId="ADAL" clId="{AC686725-BA76-4A3E-9DE8-38A510D54E7C}" dt="2024-07-15T12:06:13.252" v="586" actId="478"/>
          <ac:picMkLst>
            <pc:docMk/>
            <pc:sldMk cId="1150835924" sldId="2147482047"/>
            <ac:picMk id="261" creationId="{E302FAB5-AFCE-3FC6-3580-DDA84E6D8A2A}"/>
          </ac:picMkLst>
        </pc:picChg>
        <pc:picChg chg="del">
          <ac:chgData name="Aarish Ahmed Siddique" userId="5805032c-aa83-41bb-a661-5fe54d46e943" providerId="ADAL" clId="{AC686725-BA76-4A3E-9DE8-38A510D54E7C}" dt="2024-07-15T12:06:13.252" v="586" actId="478"/>
          <ac:picMkLst>
            <pc:docMk/>
            <pc:sldMk cId="1150835924" sldId="2147482047"/>
            <ac:picMk id="262" creationId="{2F3E20D7-3A33-A6AC-31D4-C9DBB2639D57}"/>
          </ac:picMkLst>
        </pc:picChg>
        <pc:picChg chg="del">
          <ac:chgData name="Aarish Ahmed Siddique" userId="5805032c-aa83-41bb-a661-5fe54d46e943" providerId="ADAL" clId="{AC686725-BA76-4A3E-9DE8-38A510D54E7C}" dt="2024-07-15T12:06:13.252" v="586" actId="478"/>
          <ac:picMkLst>
            <pc:docMk/>
            <pc:sldMk cId="1150835924" sldId="2147482047"/>
            <ac:picMk id="263" creationId="{4D676F2E-1E53-53C0-D3CD-2F8DBC81CE18}"/>
          </ac:picMkLst>
        </pc:picChg>
        <pc:picChg chg="del">
          <ac:chgData name="Aarish Ahmed Siddique" userId="5805032c-aa83-41bb-a661-5fe54d46e943" providerId="ADAL" clId="{AC686725-BA76-4A3E-9DE8-38A510D54E7C}" dt="2024-07-15T12:06:13.252" v="586" actId="478"/>
          <ac:picMkLst>
            <pc:docMk/>
            <pc:sldMk cId="1150835924" sldId="2147482047"/>
            <ac:picMk id="264" creationId="{CAFAA63D-53D6-A23E-BAFD-126E3468EEA0}"/>
          </ac:picMkLst>
        </pc:picChg>
        <pc:picChg chg="mod">
          <ac:chgData name="Aarish Ahmed Siddique" userId="5805032c-aa83-41bb-a661-5fe54d46e943" providerId="ADAL" clId="{AC686725-BA76-4A3E-9DE8-38A510D54E7C}" dt="2024-07-15T12:16:00.709" v="1121" actId="1038"/>
          <ac:picMkLst>
            <pc:docMk/>
            <pc:sldMk cId="1150835924" sldId="2147482047"/>
            <ac:picMk id="268" creationId="{35032A2A-12E2-5227-D4CA-D896011F6F8B}"/>
          </ac:picMkLst>
        </pc:picChg>
        <pc:picChg chg="del mod">
          <ac:chgData name="Aarish Ahmed Siddique" userId="5805032c-aa83-41bb-a661-5fe54d46e943" providerId="ADAL" clId="{AC686725-BA76-4A3E-9DE8-38A510D54E7C}" dt="2024-07-15T12:13:11.263" v="1006" actId="478"/>
          <ac:picMkLst>
            <pc:docMk/>
            <pc:sldMk cId="1150835924" sldId="2147482047"/>
            <ac:picMk id="270" creationId="{887FFA7C-B474-AA27-8D82-50605B9F360B}"/>
          </ac:picMkLst>
        </pc:picChg>
        <pc:picChg chg="mod">
          <ac:chgData name="Aarish Ahmed Siddique" userId="5805032c-aa83-41bb-a661-5fe54d46e943" providerId="ADAL" clId="{AC686725-BA76-4A3E-9DE8-38A510D54E7C}" dt="2024-07-15T12:23:17.211" v="1276" actId="1037"/>
          <ac:picMkLst>
            <pc:docMk/>
            <pc:sldMk cId="1150835924" sldId="2147482047"/>
            <ac:picMk id="272" creationId="{F1F0D08D-8BA0-74AD-10C2-40CE274F5691}"/>
          </ac:picMkLst>
        </pc:picChg>
        <pc:picChg chg="mod">
          <ac:chgData name="Aarish Ahmed Siddique" userId="5805032c-aa83-41bb-a661-5fe54d46e943" providerId="ADAL" clId="{AC686725-BA76-4A3E-9DE8-38A510D54E7C}" dt="2024-07-15T12:23:51.210" v="1324" actId="1036"/>
          <ac:picMkLst>
            <pc:docMk/>
            <pc:sldMk cId="1150835924" sldId="2147482047"/>
            <ac:picMk id="284" creationId="{877E9953-A25E-53D2-6823-781A67087BAC}"/>
          </ac:picMkLst>
        </pc:picChg>
        <pc:picChg chg="mod">
          <ac:chgData name="Aarish Ahmed Siddique" userId="5805032c-aa83-41bb-a661-5fe54d46e943" providerId="ADAL" clId="{AC686725-BA76-4A3E-9DE8-38A510D54E7C}" dt="2024-07-15T12:23:47.571" v="1310" actId="1038"/>
          <ac:picMkLst>
            <pc:docMk/>
            <pc:sldMk cId="1150835924" sldId="2147482047"/>
            <ac:picMk id="286" creationId="{BDFA2C27-C95E-3D09-7A8C-1280558D0351}"/>
          </ac:picMkLst>
        </pc:picChg>
        <pc:picChg chg="mod">
          <ac:chgData name="Aarish Ahmed Siddique" userId="5805032c-aa83-41bb-a661-5fe54d46e943" providerId="ADAL" clId="{AC686725-BA76-4A3E-9DE8-38A510D54E7C}" dt="2024-07-15T12:15:56.515" v="1106" actId="1038"/>
          <ac:picMkLst>
            <pc:docMk/>
            <pc:sldMk cId="1150835924" sldId="2147482047"/>
            <ac:picMk id="289" creationId="{1652A97E-6711-D978-5E09-33878B0F71A9}"/>
          </ac:picMkLst>
        </pc:picChg>
        <pc:picChg chg="del mod">
          <ac:chgData name="Aarish Ahmed Siddique" userId="5805032c-aa83-41bb-a661-5fe54d46e943" providerId="ADAL" clId="{AC686725-BA76-4A3E-9DE8-38A510D54E7C}" dt="2024-07-15T12:24:09.490" v="1335" actId="478"/>
          <ac:picMkLst>
            <pc:docMk/>
            <pc:sldMk cId="1150835924" sldId="2147482047"/>
            <ac:picMk id="290" creationId="{81C82E60-D187-3470-BDD4-8D92E2EE1B43}"/>
          </ac:picMkLst>
        </pc:picChg>
        <pc:picChg chg="del">
          <ac:chgData name="Aarish Ahmed Siddique" userId="5805032c-aa83-41bb-a661-5fe54d46e943" providerId="ADAL" clId="{AC686725-BA76-4A3E-9DE8-38A510D54E7C}" dt="2024-07-15T12:09:47.604" v="779" actId="478"/>
          <ac:picMkLst>
            <pc:docMk/>
            <pc:sldMk cId="1150835924" sldId="2147482047"/>
            <ac:picMk id="1026" creationId="{D9C74D56-AF50-955E-ECD4-877B11C2C079}"/>
          </ac:picMkLst>
        </pc:picChg>
        <pc:picChg chg="del">
          <ac:chgData name="Aarish Ahmed Siddique" userId="5805032c-aa83-41bb-a661-5fe54d46e943" providerId="ADAL" clId="{AC686725-BA76-4A3E-9DE8-38A510D54E7C}" dt="2024-07-15T12:09:47.604" v="779" actId="478"/>
          <ac:picMkLst>
            <pc:docMk/>
            <pc:sldMk cId="1150835924" sldId="2147482047"/>
            <ac:picMk id="1027" creationId="{896CB53C-403E-6A7F-9DAA-FDDF99D3F521}"/>
          </ac:picMkLst>
        </pc:picChg>
        <pc:cxnChg chg="mod">
          <ac:chgData name="Aarish Ahmed Siddique" userId="5805032c-aa83-41bb-a661-5fe54d46e943" providerId="ADAL" clId="{AC686725-BA76-4A3E-9DE8-38A510D54E7C}" dt="2024-07-15T12:16:18.394" v="1125" actId="14100"/>
          <ac:cxnSpMkLst>
            <pc:docMk/>
            <pc:sldMk cId="1150835924" sldId="2147482047"/>
            <ac:cxnSpMk id="4" creationId="{02AD462D-85BD-31EC-7901-A3F30CF09071}"/>
          </ac:cxnSpMkLst>
        </pc:cxnChg>
        <pc:cxnChg chg="del">
          <ac:chgData name="Aarish Ahmed Siddique" userId="5805032c-aa83-41bb-a661-5fe54d46e943" providerId="ADAL" clId="{AC686725-BA76-4A3E-9DE8-38A510D54E7C}" dt="2024-07-15T12:09:37.223" v="777" actId="478"/>
          <ac:cxnSpMkLst>
            <pc:docMk/>
            <pc:sldMk cId="1150835924" sldId="2147482047"/>
            <ac:cxnSpMk id="67" creationId="{6FED6013-E4AB-1CE7-3C0A-BFC2BC67EC36}"/>
          </ac:cxnSpMkLst>
        </pc:cxnChg>
        <pc:cxnChg chg="del">
          <ac:chgData name="Aarish Ahmed Siddique" userId="5805032c-aa83-41bb-a661-5fe54d46e943" providerId="ADAL" clId="{AC686725-BA76-4A3E-9DE8-38A510D54E7C}" dt="2024-07-15T12:06:22.437" v="588" actId="478"/>
          <ac:cxnSpMkLst>
            <pc:docMk/>
            <pc:sldMk cId="1150835924" sldId="2147482047"/>
            <ac:cxnSpMk id="94" creationId="{1A0559D0-8AF5-77CB-E62B-706844CB21F5}"/>
          </ac:cxnSpMkLst>
        </pc:cxnChg>
        <pc:cxnChg chg="mod">
          <ac:chgData name="Aarish Ahmed Siddique" userId="5805032c-aa83-41bb-a661-5fe54d46e943" providerId="ADAL" clId="{AC686725-BA76-4A3E-9DE8-38A510D54E7C}" dt="2024-07-15T12:18:25.806" v="1228" actId="1035"/>
          <ac:cxnSpMkLst>
            <pc:docMk/>
            <pc:sldMk cId="1150835924" sldId="2147482047"/>
            <ac:cxnSpMk id="101" creationId="{E9521A9D-4512-5A53-DFC1-0BDE4381665D}"/>
          </ac:cxnSpMkLst>
        </pc:cxnChg>
        <pc:cxnChg chg="del mod">
          <ac:chgData name="Aarish Ahmed Siddique" userId="5805032c-aa83-41bb-a661-5fe54d46e943" providerId="ADAL" clId="{AC686725-BA76-4A3E-9DE8-38A510D54E7C}" dt="2024-07-15T12:09:38.306" v="778" actId="478"/>
          <ac:cxnSpMkLst>
            <pc:docMk/>
            <pc:sldMk cId="1150835924" sldId="2147482047"/>
            <ac:cxnSpMk id="214" creationId="{80F56A7F-E22C-0361-6AD9-D5C320E8E894}"/>
          </ac:cxnSpMkLst>
        </pc:cxnChg>
      </pc:sldChg>
      <pc:sldChg chg="modSp">
        <pc:chgData name="Aarish Ahmed Siddique" userId="5805032c-aa83-41bb-a661-5fe54d46e943" providerId="ADAL" clId="{AC686725-BA76-4A3E-9DE8-38A510D54E7C}" dt="2024-07-16T06:39:47.669" v="1633" actId="13926"/>
        <pc:sldMkLst>
          <pc:docMk/>
          <pc:sldMk cId="3830024884" sldId="2147482205"/>
        </pc:sldMkLst>
        <pc:spChg chg="mod">
          <ac:chgData name="Aarish Ahmed Siddique" userId="5805032c-aa83-41bb-a661-5fe54d46e943" providerId="ADAL" clId="{AC686725-BA76-4A3E-9DE8-38A510D54E7C}" dt="2024-07-16T06:39:47.669" v="1633" actId="13926"/>
          <ac:spMkLst>
            <pc:docMk/>
            <pc:sldMk cId="3830024884" sldId="2147482205"/>
            <ac:spMk id="4" creationId="{0C88DE29-3F77-50C4-10AE-3C23AE0AFFA1}"/>
          </ac:spMkLst>
        </pc:spChg>
      </pc:sldChg>
      <pc:sldChg chg="modSp mod">
        <pc:chgData name="Aarish Ahmed Siddique" userId="5805032c-aa83-41bb-a661-5fe54d46e943" providerId="ADAL" clId="{AC686725-BA76-4A3E-9DE8-38A510D54E7C}" dt="2024-07-16T06:38:33.927" v="1630" actId="13926"/>
        <pc:sldMkLst>
          <pc:docMk/>
          <pc:sldMk cId="3697617914" sldId="2147482248"/>
        </pc:sldMkLst>
        <pc:spChg chg="mod">
          <ac:chgData name="Aarish Ahmed Siddique" userId="5805032c-aa83-41bb-a661-5fe54d46e943" providerId="ADAL" clId="{AC686725-BA76-4A3E-9DE8-38A510D54E7C}" dt="2024-07-16T06:38:33.927" v="1630" actId="13926"/>
          <ac:spMkLst>
            <pc:docMk/>
            <pc:sldMk cId="3697617914" sldId="2147482248"/>
            <ac:spMk id="19" creationId="{88B1C75A-4871-FBEC-F3D2-5A953E80115E}"/>
          </ac:spMkLst>
        </pc:spChg>
      </pc:sldChg>
      <pc:sldChg chg="modSp mod">
        <pc:chgData name="Aarish Ahmed Siddique" userId="5805032c-aa83-41bb-a661-5fe54d46e943" providerId="ADAL" clId="{AC686725-BA76-4A3E-9DE8-38A510D54E7C}" dt="2024-07-17T15:36:32.649" v="1896" actId="13926"/>
        <pc:sldMkLst>
          <pc:docMk/>
          <pc:sldMk cId="2642605116" sldId="2147482250"/>
        </pc:sldMkLst>
        <pc:graphicFrameChg chg="modGraphic">
          <ac:chgData name="Aarish Ahmed Siddique" userId="5805032c-aa83-41bb-a661-5fe54d46e943" providerId="ADAL" clId="{AC686725-BA76-4A3E-9DE8-38A510D54E7C}" dt="2024-07-17T15:36:32.649" v="1896" actId="13926"/>
          <ac:graphicFrameMkLst>
            <pc:docMk/>
            <pc:sldMk cId="2642605116" sldId="2147482250"/>
            <ac:graphicFrameMk id="5" creationId="{DE1DF9B2-F3D0-BDEA-8DD4-431F24CDBCA7}"/>
          </ac:graphicFrameMkLst>
        </pc:graphicFrameChg>
      </pc:sldChg>
      <pc:sldChg chg="modSp mod">
        <pc:chgData name="Aarish Ahmed Siddique" userId="5805032c-aa83-41bb-a661-5fe54d46e943" providerId="ADAL" clId="{AC686725-BA76-4A3E-9DE8-38A510D54E7C}" dt="2024-07-16T06:38:24.593" v="1629" actId="13926"/>
        <pc:sldMkLst>
          <pc:docMk/>
          <pc:sldMk cId="2508926518" sldId="2147482254"/>
        </pc:sldMkLst>
        <pc:spChg chg="mod">
          <ac:chgData name="Aarish Ahmed Siddique" userId="5805032c-aa83-41bb-a661-5fe54d46e943" providerId="ADAL" clId="{AC686725-BA76-4A3E-9DE8-38A510D54E7C}" dt="2024-07-16T06:38:24.593" v="1629" actId="13926"/>
          <ac:spMkLst>
            <pc:docMk/>
            <pc:sldMk cId="2508926518" sldId="2147482254"/>
            <ac:spMk id="19" creationId="{88B1C75A-4871-FBEC-F3D2-5A953E80115E}"/>
          </ac:spMkLst>
        </pc:spChg>
      </pc:sldChg>
      <pc:sldChg chg="delSp mod">
        <pc:chgData name="Aarish Ahmed Siddique" userId="5805032c-aa83-41bb-a661-5fe54d46e943" providerId="ADAL" clId="{AC686725-BA76-4A3E-9DE8-38A510D54E7C}" dt="2024-07-16T06:39:04.238" v="1632" actId="478"/>
        <pc:sldMkLst>
          <pc:docMk/>
          <pc:sldMk cId="953766011" sldId="2147482269"/>
        </pc:sldMkLst>
        <pc:spChg chg="del">
          <ac:chgData name="Aarish Ahmed Siddique" userId="5805032c-aa83-41bb-a661-5fe54d46e943" providerId="ADAL" clId="{AC686725-BA76-4A3E-9DE8-38A510D54E7C}" dt="2024-07-16T06:39:04.238" v="1632" actId="478"/>
          <ac:spMkLst>
            <pc:docMk/>
            <pc:sldMk cId="953766011" sldId="2147482269"/>
            <ac:spMk id="4" creationId="{6CEED63E-3605-229B-87E8-D6B3D9F2F020}"/>
          </ac:spMkLst>
        </pc:spChg>
      </pc:sldChg>
      <pc:sldChg chg="delSp modSp mod">
        <pc:chgData name="Aarish Ahmed Siddique" userId="5805032c-aa83-41bb-a661-5fe54d46e943" providerId="ADAL" clId="{AC686725-BA76-4A3E-9DE8-38A510D54E7C}" dt="2024-07-16T06:38:00.799" v="1628" actId="478"/>
        <pc:sldMkLst>
          <pc:docMk/>
          <pc:sldMk cId="2287771092" sldId="2147482270"/>
        </pc:sldMkLst>
        <pc:spChg chg="del mod">
          <ac:chgData name="Aarish Ahmed Siddique" userId="5805032c-aa83-41bb-a661-5fe54d46e943" providerId="ADAL" clId="{AC686725-BA76-4A3E-9DE8-38A510D54E7C}" dt="2024-07-16T06:38:00.799" v="1628" actId="478"/>
          <ac:spMkLst>
            <pc:docMk/>
            <pc:sldMk cId="2287771092" sldId="2147482270"/>
            <ac:spMk id="5" creationId="{1A1E538A-831C-4780-A26C-33164C4B8715}"/>
          </ac:spMkLst>
        </pc:spChg>
        <pc:graphicFrameChg chg="modGraphic">
          <ac:chgData name="Aarish Ahmed Siddique" userId="5805032c-aa83-41bb-a661-5fe54d46e943" providerId="ADAL" clId="{AC686725-BA76-4A3E-9DE8-38A510D54E7C}" dt="2024-07-16T06:37:48.252" v="1626" actId="13926"/>
          <ac:graphicFrameMkLst>
            <pc:docMk/>
            <pc:sldMk cId="2287771092" sldId="2147482270"/>
            <ac:graphicFrameMk id="3" creationId="{DFC4AF13-1749-28E5-DC30-777A0E36F49D}"/>
          </ac:graphicFrameMkLst>
        </pc:graphicFrameChg>
      </pc:sldChg>
      <pc:sldChg chg="delSp modSp mod">
        <pc:chgData name="Aarish Ahmed Siddique" userId="5805032c-aa83-41bb-a661-5fe54d46e943" providerId="ADAL" clId="{AC686725-BA76-4A3E-9DE8-38A510D54E7C}" dt="2024-07-16T06:33:56.137" v="1608" actId="20577"/>
        <pc:sldMkLst>
          <pc:docMk/>
          <pc:sldMk cId="1899708009" sldId="2147482331"/>
        </pc:sldMkLst>
        <pc:spChg chg="mod">
          <ac:chgData name="Aarish Ahmed Siddique" userId="5805032c-aa83-41bb-a661-5fe54d46e943" providerId="ADAL" clId="{AC686725-BA76-4A3E-9DE8-38A510D54E7C}" dt="2024-07-16T06:33:56.137" v="1608" actId="20577"/>
          <ac:spMkLst>
            <pc:docMk/>
            <pc:sldMk cId="1899708009" sldId="2147482331"/>
            <ac:spMk id="4" creationId="{BC8B11CC-F49A-1D9D-1A20-53D4FB3AF5D7}"/>
          </ac:spMkLst>
        </pc:spChg>
        <pc:spChg chg="mod">
          <ac:chgData name="Aarish Ahmed Siddique" userId="5805032c-aa83-41bb-a661-5fe54d46e943" providerId="ADAL" clId="{AC686725-BA76-4A3E-9DE8-38A510D54E7C}" dt="2024-07-16T06:22:42.352" v="1521" actId="13926"/>
          <ac:spMkLst>
            <pc:docMk/>
            <pc:sldMk cId="1899708009" sldId="2147482331"/>
            <ac:spMk id="5" creationId="{3E269F40-7C64-1060-FEE1-992DB3C027D7}"/>
          </ac:spMkLst>
        </pc:spChg>
        <pc:spChg chg="del">
          <ac:chgData name="Aarish Ahmed Siddique" userId="5805032c-aa83-41bb-a661-5fe54d46e943" providerId="ADAL" clId="{AC686725-BA76-4A3E-9DE8-38A510D54E7C}" dt="2024-07-16T06:22:44.508" v="1522" actId="478"/>
          <ac:spMkLst>
            <pc:docMk/>
            <pc:sldMk cId="1899708009" sldId="2147482331"/>
            <ac:spMk id="6" creationId="{8D7C19F3-4F70-D344-7DEB-007275545513}"/>
          </ac:spMkLst>
        </pc:spChg>
        <pc:spChg chg="del mod">
          <ac:chgData name="Aarish Ahmed Siddique" userId="5805032c-aa83-41bb-a661-5fe54d46e943" providerId="ADAL" clId="{AC686725-BA76-4A3E-9DE8-38A510D54E7C}" dt="2024-07-16T06:22:48.834" v="1524" actId="478"/>
          <ac:spMkLst>
            <pc:docMk/>
            <pc:sldMk cId="1899708009" sldId="2147482331"/>
            <ac:spMk id="8" creationId="{66FFCD85-AA87-6A33-1B05-E3004E915E26}"/>
          </ac:spMkLst>
        </pc:spChg>
      </pc:sldChg>
      <pc:sldChg chg="modSp mod">
        <pc:chgData name="Aarish Ahmed Siddique" userId="5805032c-aa83-41bb-a661-5fe54d46e943" providerId="ADAL" clId="{AC686725-BA76-4A3E-9DE8-38A510D54E7C}" dt="2024-07-16T06:26:24.977" v="1550" actId="13926"/>
        <pc:sldMkLst>
          <pc:docMk/>
          <pc:sldMk cId="1445924160" sldId="2147482332"/>
        </pc:sldMkLst>
        <pc:spChg chg="mod">
          <ac:chgData name="Aarish Ahmed Siddique" userId="5805032c-aa83-41bb-a661-5fe54d46e943" providerId="ADAL" clId="{AC686725-BA76-4A3E-9DE8-38A510D54E7C}" dt="2024-07-16T06:26:24.977" v="1550" actId="13926"/>
          <ac:spMkLst>
            <pc:docMk/>
            <pc:sldMk cId="1445924160" sldId="2147482332"/>
            <ac:spMk id="36" creationId="{B881B649-4604-28C7-3C07-6D219423772D}"/>
          </ac:spMkLst>
        </pc:spChg>
      </pc:sldChg>
      <pc:sldChg chg="modSp mod">
        <pc:chgData name="Aarish Ahmed Siddique" userId="5805032c-aa83-41bb-a661-5fe54d46e943" providerId="ADAL" clId="{AC686725-BA76-4A3E-9DE8-38A510D54E7C}" dt="2024-07-16T07:33:31.103" v="1751" actId="20577"/>
        <pc:sldMkLst>
          <pc:docMk/>
          <pc:sldMk cId="875835008" sldId="2147482337"/>
        </pc:sldMkLst>
        <pc:spChg chg="mod">
          <ac:chgData name="Aarish Ahmed Siddique" userId="5805032c-aa83-41bb-a661-5fe54d46e943" providerId="ADAL" clId="{AC686725-BA76-4A3E-9DE8-38A510D54E7C}" dt="2024-07-16T07:33:31.103" v="1751" actId="20577"/>
          <ac:spMkLst>
            <pc:docMk/>
            <pc:sldMk cId="875835008" sldId="2147482337"/>
            <ac:spMk id="56" creationId="{364F2D54-A858-86F1-89CE-07C69FD52DBC}"/>
          </ac:spMkLst>
        </pc:spChg>
        <pc:spChg chg="mod">
          <ac:chgData name="Aarish Ahmed Siddique" userId="5805032c-aa83-41bb-a661-5fe54d46e943" providerId="ADAL" clId="{AC686725-BA76-4A3E-9DE8-38A510D54E7C}" dt="2024-07-16T06:26:14.907" v="1548" actId="13926"/>
          <ac:spMkLst>
            <pc:docMk/>
            <pc:sldMk cId="875835008" sldId="2147482337"/>
            <ac:spMk id="67" creationId="{9B3EA314-4C79-E7EB-975B-2A8327FCE579}"/>
          </ac:spMkLst>
        </pc:spChg>
        <pc:spChg chg="mod">
          <ac:chgData name="Aarish Ahmed Siddique" userId="5805032c-aa83-41bb-a661-5fe54d46e943" providerId="ADAL" clId="{AC686725-BA76-4A3E-9DE8-38A510D54E7C}" dt="2024-07-16T06:26:18.869" v="1549" actId="13926"/>
          <ac:spMkLst>
            <pc:docMk/>
            <pc:sldMk cId="875835008" sldId="2147482337"/>
            <ac:spMk id="75" creationId="{30302541-1C66-C2DB-B073-945F2395C3D2}"/>
          </ac:spMkLst>
        </pc:spChg>
      </pc:sldChg>
      <pc:sldChg chg="addSp modSp mod">
        <pc:chgData name="Aarish Ahmed Siddique" userId="5805032c-aa83-41bb-a661-5fe54d46e943" providerId="ADAL" clId="{AC686725-BA76-4A3E-9DE8-38A510D54E7C}" dt="2024-07-16T16:59:37.541" v="1894" actId="20577"/>
        <pc:sldMkLst>
          <pc:docMk/>
          <pc:sldMk cId="216257814" sldId="2147482341"/>
        </pc:sldMkLst>
        <pc:spChg chg="add mod">
          <ac:chgData name="Aarish Ahmed Siddique" userId="5805032c-aa83-41bb-a661-5fe54d46e943" providerId="ADAL" clId="{AC686725-BA76-4A3E-9DE8-38A510D54E7C}" dt="2024-07-16T16:59:37.541" v="1894" actId="20577"/>
          <ac:spMkLst>
            <pc:docMk/>
            <pc:sldMk cId="216257814" sldId="2147482341"/>
            <ac:spMk id="13" creationId="{CD3C2F74-0EE7-A44C-E50A-D88ABA64BF58}"/>
          </ac:spMkLst>
        </pc:spChg>
      </pc:sldChg>
      <pc:sldChg chg="delSp modSp add del mod">
        <pc:chgData name="Aarish Ahmed Siddique" userId="5805032c-aa83-41bb-a661-5fe54d46e943" providerId="ADAL" clId="{AC686725-BA76-4A3E-9DE8-38A510D54E7C}" dt="2024-07-16T06:21:06.567" v="1519" actId="2696"/>
        <pc:sldMkLst>
          <pc:docMk/>
          <pc:sldMk cId="1587816154" sldId="2147482342"/>
        </pc:sldMkLst>
        <pc:spChg chg="mod">
          <ac:chgData name="Aarish Ahmed Siddique" userId="5805032c-aa83-41bb-a661-5fe54d46e943" providerId="ADAL" clId="{AC686725-BA76-4A3E-9DE8-38A510D54E7C}" dt="2024-07-16T06:20:53.118" v="1515" actId="207"/>
          <ac:spMkLst>
            <pc:docMk/>
            <pc:sldMk cId="1587816154" sldId="2147482342"/>
            <ac:spMk id="53" creationId="{D1041770-ABDA-4E0A-C0FB-0A056DEE42EB}"/>
          </ac:spMkLst>
        </pc:spChg>
        <pc:spChg chg="mod">
          <ac:chgData name="Aarish Ahmed Siddique" userId="5805032c-aa83-41bb-a661-5fe54d46e943" providerId="ADAL" clId="{AC686725-BA76-4A3E-9DE8-38A510D54E7C}" dt="2024-07-16T06:20:55.832" v="1516" actId="207"/>
          <ac:spMkLst>
            <pc:docMk/>
            <pc:sldMk cId="1587816154" sldId="2147482342"/>
            <ac:spMk id="54" creationId="{28E11FB2-E619-5914-7563-5C412D3CC66C}"/>
          </ac:spMkLst>
        </pc:spChg>
        <pc:spChg chg="mod">
          <ac:chgData name="Aarish Ahmed Siddique" userId="5805032c-aa83-41bb-a661-5fe54d46e943" providerId="ADAL" clId="{AC686725-BA76-4A3E-9DE8-38A510D54E7C}" dt="2024-07-16T06:20:59.360" v="1517" actId="207"/>
          <ac:spMkLst>
            <pc:docMk/>
            <pc:sldMk cId="1587816154" sldId="2147482342"/>
            <ac:spMk id="55" creationId="{6F535185-2653-E9FC-D371-97A6EF8F9CE6}"/>
          </ac:spMkLst>
        </pc:spChg>
        <pc:spChg chg="del">
          <ac:chgData name="Aarish Ahmed Siddique" userId="5805032c-aa83-41bb-a661-5fe54d46e943" providerId="ADAL" clId="{AC686725-BA76-4A3E-9DE8-38A510D54E7C}" dt="2024-07-16T06:20:44.062" v="1513" actId="478"/>
          <ac:spMkLst>
            <pc:docMk/>
            <pc:sldMk cId="1587816154" sldId="2147482342"/>
            <ac:spMk id="61" creationId="{B2A09323-7C01-52A0-EF5C-CC1DB9CAEF48}"/>
          </ac:spMkLst>
        </pc:spChg>
        <pc:grpChg chg="mod">
          <ac:chgData name="Aarish Ahmed Siddique" userId="5805032c-aa83-41bb-a661-5fe54d46e943" providerId="ADAL" clId="{AC686725-BA76-4A3E-9DE8-38A510D54E7C}" dt="2024-07-16T06:21:02.076" v="1518" actId="1076"/>
          <ac:grpSpMkLst>
            <pc:docMk/>
            <pc:sldMk cId="1587816154" sldId="2147482342"/>
            <ac:grpSpMk id="48" creationId="{9C938E9A-4963-30DE-F252-5CF7298BCE8F}"/>
          </ac:grpSpMkLst>
        </pc:grpChg>
      </pc:sldChg>
      <pc:sldChg chg="addSp delSp modSp mod">
        <pc:chgData name="Aarish Ahmed Siddique" userId="5805032c-aa83-41bb-a661-5fe54d46e943" providerId="ADAL" clId="{AC686725-BA76-4A3E-9DE8-38A510D54E7C}" dt="2024-07-19T05:56:38.439" v="2043" actId="1076"/>
        <pc:sldMkLst>
          <pc:docMk/>
          <pc:sldMk cId="1551397563" sldId="2147482356"/>
        </pc:sldMkLst>
        <pc:spChg chg="add mod">
          <ac:chgData name="Aarish Ahmed Siddique" userId="5805032c-aa83-41bb-a661-5fe54d46e943" providerId="ADAL" clId="{AC686725-BA76-4A3E-9DE8-38A510D54E7C}" dt="2024-07-19T05:56:03.023" v="2030" actId="164"/>
          <ac:spMkLst>
            <pc:docMk/>
            <pc:sldMk cId="1551397563" sldId="2147482356"/>
            <ac:spMk id="7" creationId="{E212EADD-5EF0-6909-BE21-5CB237DB5F41}"/>
          </ac:spMkLst>
        </pc:spChg>
        <pc:spChg chg="mod">
          <ac:chgData name="Aarish Ahmed Siddique" userId="5805032c-aa83-41bb-a661-5fe54d46e943" providerId="ADAL" clId="{AC686725-BA76-4A3E-9DE8-38A510D54E7C}" dt="2024-07-19T05:32:08.614" v="1938" actId="1035"/>
          <ac:spMkLst>
            <pc:docMk/>
            <pc:sldMk cId="1551397563" sldId="2147482356"/>
            <ac:spMk id="35" creationId="{74E52AB6-9BE9-5E90-142E-A9613862BBD9}"/>
          </ac:spMkLst>
        </pc:spChg>
        <pc:spChg chg="mod">
          <ac:chgData name="Aarish Ahmed Siddique" userId="5805032c-aa83-41bb-a661-5fe54d46e943" providerId="ADAL" clId="{AC686725-BA76-4A3E-9DE8-38A510D54E7C}" dt="2024-07-19T05:56:09.769" v="2033" actId="1036"/>
          <ac:spMkLst>
            <pc:docMk/>
            <pc:sldMk cId="1551397563" sldId="2147482356"/>
            <ac:spMk id="121" creationId="{A1058173-E723-7F64-91A2-CF6D6CE807EA}"/>
          </ac:spMkLst>
        </pc:spChg>
        <pc:spChg chg="mod">
          <ac:chgData name="Aarish Ahmed Siddique" userId="5805032c-aa83-41bb-a661-5fe54d46e943" providerId="ADAL" clId="{AC686725-BA76-4A3E-9DE8-38A510D54E7C}" dt="2024-07-19T05:54:36.398" v="1941" actId="164"/>
          <ac:spMkLst>
            <pc:docMk/>
            <pc:sldMk cId="1551397563" sldId="2147482356"/>
            <ac:spMk id="1034" creationId="{2A05C343-4A8B-CCC5-3BBF-C7F9E3AD833B}"/>
          </ac:spMkLst>
        </pc:spChg>
        <pc:spChg chg="mod">
          <ac:chgData name="Aarish Ahmed Siddique" userId="5805032c-aa83-41bb-a661-5fe54d46e943" providerId="ADAL" clId="{AC686725-BA76-4A3E-9DE8-38A510D54E7C}" dt="2024-07-19T05:54:39.649" v="1942" actId="164"/>
          <ac:spMkLst>
            <pc:docMk/>
            <pc:sldMk cId="1551397563" sldId="2147482356"/>
            <ac:spMk id="1037" creationId="{62A5EAB8-E82D-F9B0-46C1-F1BD14B030D0}"/>
          </ac:spMkLst>
        </pc:spChg>
        <pc:spChg chg="mod topLvl">
          <ac:chgData name="Aarish Ahmed Siddique" userId="5805032c-aa83-41bb-a661-5fe54d46e943" providerId="ADAL" clId="{AC686725-BA76-4A3E-9DE8-38A510D54E7C}" dt="2024-07-19T05:54:59.044" v="1962" actId="165"/>
          <ac:spMkLst>
            <pc:docMk/>
            <pc:sldMk cId="1551397563" sldId="2147482356"/>
            <ac:spMk id="1040" creationId="{44CF7A5A-E787-1C8A-2A64-969D4C6ADCE4}"/>
          </ac:spMkLst>
        </pc:spChg>
        <pc:spChg chg="mod topLvl">
          <ac:chgData name="Aarish Ahmed Siddique" userId="5805032c-aa83-41bb-a661-5fe54d46e943" providerId="ADAL" clId="{AC686725-BA76-4A3E-9DE8-38A510D54E7C}" dt="2024-07-19T05:54:59.044" v="1962" actId="165"/>
          <ac:spMkLst>
            <pc:docMk/>
            <pc:sldMk cId="1551397563" sldId="2147482356"/>
            <ac:spMk id="1043" creationId="{CFDA9D38-1FE3-B5AA-F4C3-54AE63B986BD}"/>
          </ac:spMkLst>
        </pc:spChg>
        <pc:spChg chg="mod">
          <ac:chgData name="Aarish Ahmed Siddique" userId="5805032c-aa83-41bb-a661-5fe54d46e943" providerId="ADAL" clId="{AC686725-BA76-4A3E-9DE8-38A510D54E7C}" dt="2024-07-19T05:54:59.044" v="1962" actId="165"/>
          <ac:spMkLst>
            <pc:docMk/>
            <pc:sldMk cId="1551397563" sldId="2147482356"/>
            <ac:spMk id="1046" creationId="{96DCC62F-1A70-41E8-6132-6845A28A59FF}"/>
          </ac:spMkLst>
        </pc:spChg>
        <pc:spChg chg="mod">
          <ac:chgData name="Aarish Ahmed Siddique" userId="5805032c-aa83-41bb-a661-5fe54d46e943" providerId="ADAL" clId="{AC686725-BA76-4A3E-9DE8-38A510D54E7C}" dt="2024-07-19T05:54:59.044" v="1962" actId="165"/>
          <ac:spMkLst>
            <pc:docMk/>
            <pc:sldMk cId="1551397563" sldId="2147482356"/>
            <ac:spMk id="1048" creationId="{9CDCDBBA-AF04-5054-0ED8-5CAE99D14A8E}"/>
          </ac:spMkLst>
        </pc:spChg>
        <pc:spChg chg="mod">
          <ac:chgData name="Aarish Ahmed Siddique" userId="5805032c-aa83-41bb-a661-5fe54d46e943" providerId="ADAL" clId="{AC686725-BA76-4A3E-9DE8-38A510D54E7C}" dt="2024-07-19T05:31:42.027" v="1912" actId="6549"/>
          <ac:spMkLst>
            <pc:docMk/>
            <pc:sldMk cId="1551397563" sldId="2147482356"/>
            <ac:spMk id="1063" creationId="{F399D0E0-04AB-57D9-8CF4-5B402B0E1E52}"/>
          </ac:spMkLst>
        </pc:spChg>
        <pc:spChg chg="del">
          <ac:chgData name="Aarish Ahmed Siddique" userId="5805032c-aa83-41bb-a661-5fe54d46e943" providerId="ADAL" clId="{AC686725-BA76-4A3E-9DE8-38A510D54E7C}" dt="2024-07-19T05:31:39.705" v="1910" actId="478"/>
          <ac:spMkLst>
            <pc:docMk/>
            <pc:sldMk cId="1551397563" sldId="2147482356"/>
            <ac:spMk id="1068" creationId="{65DD33A0-33B0-7CCE-4C91-530CB3E1B15A}"/>
          </ac:spMkLst>
        </pc:spChg>
        <pc:spChg chg="del">
          <ac:chgData name="Aarish Ahmed Siddique" userId="5805032c-aa83-41bb-a661-5fe54d46e943" providerId="ADAL" clId="{AC686725-BA76-4A3E-9DE8-38A510D54E7C}" dt="2024-07-19T05:32:42.230" v="1939" actId="478"/>
          <ac:spMkLst>
            <pc:docMk/>
            <pc:sldMk cId="1551397563" sldId="2147482356"/>
            <ac:spMk id="1069" creationId="{0CFC8E19-02FE-DB17-8C5B-87205DF920F4}"/>
          </ac:spMkLst>
        </pc:spChg>
        <pc:grpChg chg="add mod">
          <ac:chgData name="Aarish Ahmed Siddique" userId="5805032c-aa83-41bb-a661-5fe54d46e943" providerId="ADAL" clId="{AC686725-BA76-4A3E-9DE8-38A510D54E7C}" dt="2024-07-19T05:54:44.391" v="1961" actId="1038"/>
          <ac:grpSpMkLst>
            <pc:docMk/>
            <pc:sldMk cId="1551397563" sldId="2147482356"/>
            <ac:grpSpMk id="2" creationId="{E0DB37C7-5D19-D3A0-493F-1B4C97407208}"/>
          </ac:grpSpMkLst>
        </pc:grpChg>
        <pc:grpChg chg="add mod">
          <ac:chgData name="Aarish Ahmed Siddique" userId="5805032c-aa83-41bb-a661-5fe54d46e943" providerId="ADAL" clId="{AC686725-BA76-4A3E-9DE8-38A510D54E7C}" dt="2024-07-19T05:54:44.391" v="1961" actId="1038"/>
          <ac:grpSpMkLst>
            <pc:docMk/>
            <pc:sldMk cId="1551397563" sldId="2147482356"/>
            <ac:grpSpMk id="3" creationId="{A26AD2C2-BD77-B2CC-E3D6-8BBF2B44EE0E}"/>
          </ac:grpSpMkLst>
        </pc:grpChg>
        <pc:grpChg chg="add mod">
          <ac:chgData name="Aarish Ahmed Siddique" userId="5805032c-aa83-41bb-a661-5fe54d46e943" providerId="ADAL" clId="{AC686725-BA76-4A3E-9DE8-38A510D54E7C}" dt="2024-07-19T05:56:03.023" v="2030" actId="164"/>
          <ac:grpSpMkLst>
            <pc:docMk/>
            <pc:sldMk cId="1551397563" sldId="2147482356"/>
            <ac:grpSpMk id="8" creationId="{D6352812-E3DF-1828-5373-3F84E55C999E}"/>
          </ac:grpSpMkLst>
        </pc:grpChg>
        <pc:grpChg chg="del">
          <ac:chgData name="Aarish Ahmed Siddique" userId="5805032c-aa83-41bb-a661-5fe54d46e943" providerId="ADAL" clId="{AC686725-BA76-4A3E-9DE8-38A510D54E7C}" dt="2024-07-19T05:54:59.044" v="1962" actId="165"/>
          <ac:grpSpMkLst>
            <pc:docMk/>
            <pc:sldMk cId="1551397563" sldId="2147482356"/>
            <ac:grpSpMk id="1039" creationId="{1CAFB926-CD81-ECF3-116C-5A6B5D3C81DC}"/>
          </ac:grpSpMkLst>
        </pc:grpChg>
        <pc:grpChg chg="mod topLvl">
          <ac:chgData name="Aarish Ahmed Siddique" userId="5805032c-aa83-41bb-a661-5fe54d46e943" providerId="ADAL" clId="{AC686725-BA76-4A3E-9DE8-38A510D54E7C}" dt="2024-07-19T05:55:11.763" v="2000" actId="1038"/>
          <ac:grpSpMkLst>
            <pc:docMk/>
            <pc:sldMk cId="1551397563" sldId="2147482356"/>
            <ac:grpSpMk id="1044" creationId="{6B138A35-595A-204F-D30A-D91BCEC81228}"/>
          </ac:grpSpMkLst>
        </pc:grpChg>
        <pc:grpChg chg="mod topLvl">
          <ac:chgData name="Aarish Ahmed Siddique" userId="5805032c-aa83-41bb-a661-5fe54d46e943" providerId="ADAL" clId="{AC686725-BA76-4A3E-9DE8-38A510D54E7C}" dt="2024-07-19T05:55:07.881" v="1991" actId="1038"/>
          <ac:grpSpMkLst>
            <pc:docMk/>
            <pc:sldMk cId="1551397563" sldId="2147482356"/>
            <ac:grpSpMk id="1045" creationId="{0A43ACBE-EF40-8620-CF31-B4E31CE0DFE3}"/>
          </ac:grpSpMkLst>
        </pc:grpChg>
        <pc:grpChg chg="del">
          <ac:chgData name="Aarish Ahmed Siddique" userId="5805032c-aa83-41bb-a661-5fe54d46e943" providerId="ADAL" clId="{AC686725-BA76-4A3E-9DE8-38A510D54E7C}" dt="2024-07-19T05:31:43.372" v="1913" actId="478"/>
          <ac:grpSpMkLst>
            <pc:docMk/>
            <pc:sldMk cId="1551397563" sldId="2147482356"/>
            <ac:grpSpMk id="1061" creationId="{CCB68065-8FBE-71F0-6E58-E8B53514CF0F}"/>
          </ac:grpSpMkLst>
        </pc:grpChg>
        <pc:picChg chg="add mod">
          <ac:chgData name="Aarish Ahmed Siddique" userId="5805032c-aa83-41bb-a661-5fe54d46e943" providerId="ADAL" clId="{AC686725-BA76-4A3E-9DE8-38A510D54E7C}" dt="2024-07-19T05:56:03.023" v="2030" actId="164"/>
          <ac:picMkLst>
            <pc:docMk/>
            <pc:sldMk cId="1551397563" sldId="2147482356"/>
            <ac:picMk id="6" creationId="{45FC94FA-1761-E651-CCCC-586856773E32}"/>
          </ac:picMkLst>
        </pc:picChg>
        <pc:picChg chg="add mod">
          <ac:chgData name="Aarish Ahmed Siddique" userId="5805032c-aa83-41bb-a661-5fe54d46e943" providerId="ADAL" clId="{AC686725-BA76-4A3E-9DE8-38A510D54E7C}" dt="2024-07-19T05:56:38.439" v="2043" actId="1076"/>
          <ac:picMkLst>
            <pc:docMk/>
            <pc:sldMk cId="1551397563" sldId="2147482356"/>
            <ac:picMk id="12" creationId="{8945BD0F-F8D0-DD42-39E9-ABECE0D4DF50}"/>
          </ac:picMkLst>
        </pc:picChg>
        <pc:picChg chg="del">
          <ac:chgData name="Aarish Ahmed Siddique" userId="5805032c-aa83-41bb-a661-5fe54d46e943" providerId="ADAL" clId="{AC686725-BA76-4A3E-9DE8-38A510D54E7C}" dt="2024-07-19T05:56:35.566" v="2042" actId="478"/>
          <ac:picMkLst>
            <pc:docMk/>
            <pc:sldMk cId="1551397563" sldId="2147482356"/>
            <ac:picMk id="120" creationId="{569E554E-C350-CD2A-4286-82B305CEB5BD}"/>
          </ac:picMkLst>
        </pc:picChg>
        <pc:picChg chg="mod">
          <ac:chgData name="Aarish Ahmed Siddique" userId="5805032c-aa83-41bb-a661-5fe54d46e943" providerId="ADAL" clId="{AC686725-BA76-4A3E-9DE8-38A510D54E7C}" dt="2024-07-19T05:54:39.649" v="1942" actId="164"/>
          <ac:picMkLst>
            <pc:docMk/>
            <pc:sldMk cId="1551397563" sldId="2147482356"/>
            <ac:picMk id="1035" creationId="{3A3B5474-ED9D-D2F0-C9E4-28DB51096EC0}"/>
          </ac:picMkLst>
        </pc:picChg>
        <pc:picChg chg="mod topLvl">
          <ac:chgData name="Aarish Ahmed Siddique" userId="5805032c-aa83-41bb-a661-5fe54d46e943" providerId="ADAL" clId="{AC686725-BA76-4A3E-9DE8-38A510D54E7C}" dt="2024-07-19T05:54:59.044" v="1962" actId="165"/>
          <ac:picMkLst>
            <pc:docMk/>
            <pc:sldMk cId="1551397563" sldId="2147482356"/>
            <ac:picMk id="1041" creationId="{6145A235-ADF1-6D7F-D5E6-479DEDCC70DE}"/>
          </ac:picMkLst>
        </pc:picChg>
        <pc:picChg chg="mod">
          <ac:chgData name="Aarish Ahmed Siddique" userId="5805032c-aa83-41bb-a661-5fe54d46e943" providerId="ADAL" clId="{AC686725-BA76-4A3E-9DE8-38A510D54E7C}" dt="2024-07-19T05:54:59.044" v="1962" actId="165"/>
          <ac:picMkLst>
            <pc:docMk/>
            <pc:sldMk cId="1551397563" sldId="2147482356"/>
            <ac:picMk id="1047" creationId="{268C837F-D53D-3089-97F2-684862F11F35}"/>
          </ac:picMkLst>
        </pc:picChg>
        <pc:picChg chg="mod">
          <ac:chgData name="Aarish Ahmed Siddique" userId="5805032c-aa83-41bb-a661-5fe54d46e943" providerId="ADAL" clId="{AC686725-BA76-4A3E-9DE8-38A510D54E7C}" dt="2024-07-19T05:54:59.044" v="1962" actId="165"/>
          <ac:picMkLst>
            <pc:docMk/>
            <pc:sldMk cId="1551397563" sldId="2147482356"/>
            <ac:picMk id="1049" creationId="{CA2D0097-0FD6-170E-7CCC-8E333D24D15C}"/>
          </ac:picMkLst>
        </pc:picChg>
        <pc:picChg chg="mod">
          <ac:chgData name="Aarish Ahmed Siddique" userId="5805032c-aa83-41bb-a661-5fe54d46e943" providerId="ADAL" clId="{AC686725-BA76-4A3E-9DE8-38A510D54E7C}" dt="2024-07-19T05:54:36.398" v="1941" actId="164"/>
          <ac:picMkLst>
            <pc:docMk/>
            <pc:sldMk cId="1551397563" sldId="2147482356"/>
            <ac:picMk id="1064" creationId="{2A217C42-4DEB-8089-0A5E-8A2C0BB52462}"/>
          </ac:picMkLst>
        </pc:picChg>
        <pc:picChg chg="del">
          <ac:chgData name="Aarish Ahmed Siddique" userId="5805032c-aa83-41bb-a661-5fe54d46e943" providerId="ADAL" clId="{AC686725-BA76-4A3E-9DE8-38A510D54E7C}" dt="2024-07-19T05:31:40.764" v="1911" actId="478"/>
          <ac:picMkLst>
            <pc:docMk/>
            <pc:sldMk cId="1551397563" sldId="2147482356"/>
            <ac:picMk id="1067" creationId="{FAA5C80F-8E28-CE07-2F17-F9A82DD034D6}"/>
          </ac:picMkLst>
        </pc:picChg>
        <pc:picChg chg="del">
          <ac:chgData name="Aarish Ahmed Siddique" userId="5805032c-aa83-41bb-a661-5fe54d46e943" providerId="ADAL" clId="{AC686725-BA76-4A3E-9DE8-38A510D54E7C}" dt="2024-07-19T05:32:43.030" v="1940" actId="478"/>
          <ac:picMkLst>
            <pc:docMk/>
            <pc:sldMk cId="1551397563" sldId="2147482356"/>
            <ac:picMk id="1070" creationId="{A893C4F4-7680-FA35-1748-0F24B63322C0}"/>
          </ac:picMkLst>
        </pc:picChg>
      </pc:sldChg>
      <pc:sldChg chg="delSp modSp mod modCm">
        <pc:chgData name="Aarish Ahmed Siddique" userId="5805032c-aa83-41bb-a661-5fe54d46e943" providerId="ADAL" clId="{AC686725-BA76-4A3E-9DE8-38A510D54E7C}" dt="2024-07-19T08:01:06.013" v="2181"/>
        <pc:sldMkLst>
          <pc:docMk/>
          <pc:sldMk cId="1403471258" sldId="2147482367"/>
        </pc:sldMkLst>
        <pc:spChg chg="del mod">
          <ac:chgData name="Aarish Ahmed Siddique" userId="5805032c-aa83-41bb-a661-5fe54d46e943" providerId="ADAL" clId="{AC686725-BA76-4A3E-9DE8-38A510D54E7C}" dt="2024-07-19T08:00:38.740" v="2179" actId="478"/>
          <ac:spMkLst>
            <pc:docMk/>
            <pc:sldMk cId="1403471258" sldId="2147482367"/>
            <ac:spMk id="3" creationId="{61C26289-C9C4-9EEF-B16E-47F1B299D9E6}"/>
          </ac:spMkLst>
        </pc:spChg>
        <pc:extLst>
          <p:ext xmlns:p="http://schemas.openxmlformats.org/presentationml/2006/main" uri="{D6D511B9-2390-475A-947B-AFAB55BFBCF1}">
            <pc226:cmChg xmlns:pc226="http://schemas.microsoft.com/office/powerpoint/2022/06/main/command" chg="mod">
              <pc226:chgData name="Aarish Ahmed Siddique" userId="5805032c-aa83-41bb-a661-5fe54d46e943" providerId="ADAL" clId="{AC686725-BA76-4A3E-9DE8-38A510D54E7C}" dt="2024-07-19T08:01:06.013" v="2181"/>
              <pc2:cmMkLst xmlns:pc2="http://schemas.microsoft.com/office/powerpoint/2019/9/main/command">
                <pc:docMk/>
                <pc:sldMk cId="1403471258" sldId="2147482367"/>
                <pc2:cmMk id="{23494D84-ACC1-4EBD-9821-4B8E1144E713}"/>
              </pc2:cmMkLst>
              <pc226:cmRplyChg chg="add">
                <pc226:chgData name="Aarish Ahmed Siddique" userId="5805032c-aa83-41bb-a661-5fe54d46e943" providerId="ADAL" clId="{AC686725-BA76-4A3E-9DE8-38A510D54E7C}" dt="2024-07-19T08:01:06.013" v="2181"/>
                <pc2:cmRplyMkLst xmlns:pc2="http://schemas.microsoft.com/office/powerpoint/2019/9/main/command">
                  <pc:docMk/>
                  <pc:sldMk cId="1403471258" sldId="2147482367"/>
                  <pc2:cmMk id="{23494D84-ACC1-4EBD-9821-4B8E1144E713}"/>
                  <pc2:cmRplyMk id="{9CD0CB28-B355-40C3-B2AE-2896EF615E1B}"/>
                </pc2:cmRplyMkLst>
              </pc226:cmRplyChg>
            </pc226:cmChg>
          </p:ext>
        </pc:extLst>
      </pc:sldChg>
    </pc:docChg>
  </pc:docChgLst>
  <pc:docChgLst>
    <pc:chgData name="Pusp Kumar Vyas" userId="S::pusp.vyas@celebaltech.com::72e18361-ea56-4bbb-9d8d-c827fb34ffca" providerId="AD" clId="Web-{9D0CCAB1-33A6-E51F-F2FA-D9894154295B}"/>
    <pc:docChg chg="modSld">
      <pc:chgData name="Pusp Kumar Vyas" userId="S::pusp.vyas@celebaltech.com::72e18361-ea56-4bbb-9d8d-c827fb34ffca" providerId="AD" clId="Web-{9D0CCAB1-33A6-E51F-F2FA-D9894154295B}" dt="2024-07-16T11:49:32.068" v="137" actId="14100"/>
      <pc:docMkLst>
        <pc:docMk/>
      </pc:docMkLst>
      <pc:sldChg chg="modSp">
        <pc:chgData name="Pusp Kumar Vyas" userId="S::pusp.vyas@celebaltech.com::72e18361-ea56-4bbb-9d8d-c827fb34ffca" providerId="AD" clId="Web-{9D0CCAB1-33A6-E51F-F2FA-D9894154295B}" dt="2024-07-16T10:07:04.792" v="108" actId="20577"/>
        <pc:sldMkLst>
          <pc:docMk/>
          <pc:sldMk cId="383473382" sldId="2147480143"/>
        </pc:sldMkLst>
        <pc:spChg chg="mod">
          <ac:chgData name="Pusp Kumar Vyas" userId="S::pusp.vyas@celebaltech.com::72e18361-ea56-4bbb-9d8d-c827fb34ffca" providerId="AD" clId="Web-{9D0CCAB1-33A6-E51F-F2FA-D9894154295B}" dt="2024-07-16T09:46:30.883" v="57" actId="20577"/>
          <ac:spMkLst>
            <pc:docMk/>
            <pc:sldMk cId="383473382" sldId="2147480143"/>
            <ac:spMk id="3" creationId="{996A9C59-856D-6CEF-3122-CE3A137B9301}"/>
          </ac:spMkLst>
        </pc:spChg>
        <pc:spChg chg="mod">
          <ac:chgData name="Pusp Kumar Vyas" userId="S::pusp.vyas@celebaltech.com::72e18361-ea56-4bbb-9d8d-c827fb34ffca" providerId="AD" clId="Web-{9D0CCAB1-33A6-E51F-F2FA-D9894154295B}" dt="2024-07-16T10:07:04.792" v="108" actId="20577"/>
          <ac:spMkLst>
            <pc:docMk/>
            <pc:sldMk cId="383473382" sldId="2147480143"/>
            <ac:spMk id="22" creationId="{BEDF6C5D-4D62-A60D-7830-65599ED4B459}"/>
          </ac:spMkLst>
        </pc:spChg>
        <pc:spChg chg="mod">
          <ac:chgData name="Pusp Kumar Vyas" userId="S::pusp.vyas@celebaltech.com::72e18361-ea56-4bbb-9d8d-c827fb34ffca" providerId="AD" clId="Web-{9D0CCAB1-33A6-E51F-F2FA-D9894154295B}" dt="2024-07-16T10:06:36.370" v="87"/>
          <ac:spMkLst>
            <pc:docMk/>
            <pc:sldMk cId="383473382" sldId="2147480143"/>
            <ac:spMk id="24" creationId="{A16F2078-DC27-BFB4-8B57-AF59BD6FFEB8}"/>
          </ac:spMkLst>
        </pc:spChg>
        <pc:spChg chg="mod">
          <ac:chgData name="Pusp Kumar Vyas" userId="S::pusp.vyas@celebaltech.com::72e18361-ea56-4bbb-9d8d-c827fb34ffca" providerId="AD" clId="Web-{9D0CCAB1-33A6-E51F-F2FA-D9894154295B}" dt="2024-07-16T09:43:06.318" v="44" actId="20577"/>
          <ac:spMkLst>
            <pc:docMk/>
            <pc:sldMk cId="383473382" sldId="2147480143"/>
            <ac:spMk id="28" creationId="{1366B9EA-E0ED-987C-28A5-C427EE7A0CD1}"/>
          </ac:spMkLst>
        </pc:spChg>
        <pc:spChg chg="mod">
          <ac:chgData name="Pusp Kumar Vyas" userId="S::pusp.vyas@celebaltech.com::72e18361-ea56-4bbb-9d8d-c827fb34ffca" providerId="AD" clId="Web-{9D0CCAB1-33A6-E51F-F2FA-D9894154295B}" dt="2024-07-16T09:38:53.785" v="2" actId="20577"/>
          <ac:spMkLst>
            <pc:docMk/>
            <pc:sldMk cId="383473382" sldId="2147480143"/>
            <ac:spMk id="30" creationId="{45F500A8-0282-3198-2216-532251A79328}"/>
          </ac:spMkLst>
        </pc:spChg>
      </pc:sldChg>
      <pc:sldChg chg="addSp delSp modSp">
        <pc:chgData name="Pusp Kumar Vyas" userId="S::pusp.vyas@celebaltech.com::72e18361-ea56-4bbb-9d8d-c827fb34ffca" providerId="AD" clId="Web-{9D0CCAB1-33A6-E51F-F2FA-D9894154295B}" dt="2024-07-16T11:49:32.068" v="137" actId="14100"/>
        <pc:sldMkLst>
          <pc:docMk/>
          <pc:sldMk cId="2842631635" sldId="2147481584"/>
        </pc:sldMkLst>
        <pc:spChg chg="add mod">
          <ac:chgData name="Pusp Kumar Vyas" userId="S::pusp.vyas@celebaltech.com::72e18361-ea56-4bbb-9d8d-c827fb34ffca" providerId="AD" clId="Web-{9D0CCAB1-33A6-E51F-F2FA-D9894154295B}" dt="2024-07-16T11:49:26.786" v="136" actId="1076"/>
          <ac:spMkLst>
            <pc:docMk/>
            <pc:sldMk cId="2842631635" sldId="2147481584"/>
            <ac:spMk id="3" creationId="{0E31ADDB-3A25-F837-3A42-F03CDFC31B51}"/>
          </ac:spMkLst>
        </pc:spChg>
        <pc:spChg chg="del mod">
          <ac:chgData name="Pusp Kumar Vyas" userId="S::pusp.vyas@celebaltech.com::72e18361-ea56-4bbb-9d8d-c827fb34ffca" providerId="AD" clId="Web-{9D0CCAB1-33A6-E51F-F2FA-D9894154295B}" dt="2024-07-16T09:56:44.705" v="60"/>
          <ac:spMkLst>
            <pc:docMk/>
            <pc:sldMk cId="2842631635" sldId="2147481584"/>
            <ac:spMk id="4" creationId="{82306270-BF1A-1D25-4F4A-A2AAE6157061}"/>
          </ac:spMkLst>
        </pc:spChg>
        <pc:spChg chg="del">
          <ac:chgData name="Pusp Kumar Vyas" userId="S::pusp.vyas@celebaltech.com::72e18361-ea56-4bbb-9d8d-c827fb34ffca" providerId="AD" clId="Web-{9D0CCAB1-33A6-E51F-F2FA-D9894154295B}" dt="2024-07-16T09:57:01.643" v="66"/>
          <ac:spMkLst>
            <pc:docMk/>
            <pc:sldMk cId="2842631635" sldId="2147481584"/>
            <ac:spMk id="10" creationId="{B96D7BAD-B71A-0F40-A6C7-48D930D6FBE4}"/>
          </ac:spMkLst>
        </pc:spChg>
        <pc:spChg chg="mod">
          <ac:chgData name="Pusp Kumar Vyas" userId="S::pusp.vyas@celebaltech.com::72e18361-ea56-4bbb-9d8d-c827fb34ffca" providerId="AD" clId="Web-{9D0CCAB1-33A6-E51F-F2FA-D9894154295B}" dt="2024-07-16T11:49:32.068" v="137" actId="14100"/>
          <ac:spMkLst>
            <pc:docMk/>
            <pc:sldMk cId="2842631635" sldId="2147481584"/>
            <ac:spMk id="18" creationId="{1DA5C855-AC64-8C59-4167-AE74FBDEDE5F}"/>
          </ac:spMkLst>
        </pc:spChg>
      </pc:sldChg>
    </pc:docChg>
  </pc:docChgLst>
  <pc:docChgLst>
    <pc:chgData name="Mradul Nagpal" userId="e432481e-cb3f-48ef-8b78-9e268103fa0a" providerId="ADAL" clId="{03F7D299-CD8C-4022-A35E-3196629AA4FE}"/>
    <pc:docChg chg="undo custSel addSld delSld modSld sldOrd delMainMaster">
      <pc:chgData name="Mradul Nagpal" userId="e432481e-cb3f-48ef-8b78-9e268103fa0a" providerId="ADAL" clId="{03F7D299-CD8C-4022-A35E-3196629AA4FE}" dt="2024-04-04T06:27:04.541" v="2243" actId="20577"/>
      <pc:docMkLst>
        <pc:docMk/>
      </pc:docMkLst>
      <pc:sldChg chg="del">
        <pc:chgData name="Mradul Nagpal" userId="e432481e-cb3f-48ef-8b78-9e268103fa0a" providerId="ADAL" clId="{03F7D299-CD8C-4022-A35E-3196629AA4FE}" dt="2024-03-29T12:01:43.736" v="2123" actId="47"/>
        <pc:sldMkLst>
          <pc:docMk/>
          <pc:sldMk cId="2297193931" sldId="2147470416"/>
        </pc:sldMkLst>
      </pc:sldChg>
      <pc:sldChg chg="del">
        <pc:chgData name="Mradul Nagpal" userId="e432481e-cb3f-48ef-8b78-9e268103fa0a" providerId="ADAL" clId="{03F7D299-CD8C-4022-A35E-3196629AA4FE}" dt="2024-03-29T12:01:43.736" v="2123" actId="47"/>
        <pc:sldMkLst>
          <pc:docMk/>
          <pc:sldMk cId="2408538619" sldId="2147470418"/>
        </pc:sldMkLst>
      </pc:sldChg>
      <pc:sldChg chg="modSp mod">
        <pc:chgData name="Mradul Nagpal" userId="e432481e-cb3f-48ef-8b78-9e268103fa0a" providerId="ADAL" clId="{03F7D299-CD8C-4022-A35E-3196629AA4FE}" dt="2024-03-29T12:33:15.637" v="2187" actId="20577"/>
        <pc:sldMkLst>
          <pc:docMk/>
          <pc:sldMk cId="1259943961" sldId="2147480017"/>
        </pc:sldMkLst>
        <pc:spChg chg="mod">
          <ac:chgData name="Mradul Nagpal" userId="e432481e-cb3f-48ef-8b78-9e268103fa0a" providerId="ADAL" clId="{03F7D299-CD8C-4022-A35E-3196629AA4FE}" dt="2024-03-29T12:33:15.637" v="2187" actId="20577"/>
          <ac:spMkLst>
            <pc:docMk/>
            <pc:sldMk cId="1259943961" sldId="2147480017"/>
            <ac:spMk id="4" creationId="{7F999E2D-6405-8AF3-448B-1F9F8A6F6423}"/>
          </ac:spMkLst>
        </pc:spChg>
      </pc:sldChg>
      <pc:sldChg chg="addSp delSp modSp mod">
        <pc:chgData name="Mradul Nagpal" userId="e432481e-cb3f-48ef-8b78-9e268103fa0a" providerId="ADAL" clId="{03F7D299-CD8C-4022-A35E-3196629AA4FE}" dt="2024-04-04T06:25:24.485" v="2236" actId="20577"/>
        <pc:sldMkLst>
          <pc:docMk/>
          <pc:sldMk cId="1634954372" sldId="2147480032"/>
        </pc:sldMkLst>
        <pc:spChg chg="mod">
          <ac:chgData name="Mradul Nagpal" userId="e432481e-cb3f-48ef-8b78-9e268103fa0a" providerId="ADAL" clId="{03F7D299-CD8C-4022-A35E-3196629AA4FE}" dt="2024-03-29T09:19:21.720" v="1609" actId="404"/>
          <ac:spMkLst>
            <pc:docMk/>
            <pc:sldMk cId="1634954372" sldId="2147480032"/>
            <ac:spMk id="4" creationId="{B08FE6B7-F368-52F5-4730-A7B873402FFB}"/>
          </ac:spMkLst>
        </pc:spChg>
        <pc:graphicFrameChg chg="modGraphic">
          <ac:chgData name="Mradul Nagpal" userId="e432481e-cb3f-48ef-8b78-9e268103fa0a" providerId="ADAL" clId="{03F7D299-CD8C-4022-A35E-3196629AA4FE}" dt="2024-04-04T06:25:24.485" v="2236" actId="20577"/>
          <ac:graphicFrameMkLst>
            <pc:docMk/>
            <pc:sldMk cId="1634954372" sldId="2147480032"/>
            <ac:graphicFrameMk id="6" creationId="{DD2D3AD9-46BE-4722-8258-D5ED575CE0F0}"/>
          </ac:graphicFrameMkLst>
        </pc:graphicFrameChg>
        <pc:picChg chg="del">
          <ac:chgData name="Mradul Nagpal" userId="e432481e-cb3f-48ef-8b78-9e268103fa0a" providerId="ADAL" clId="{03F7D299-CD8C-4022-A35E-3196629AA4FE}" dt="2024-03-29T09:18:51.922" v="1537" actId="478"/>
          <ac:picMkLst>
            <pc:docMk/>
            <pc:sldMk cId="1634954372" sldId="2147480032"/>
            <ac:picMk id="3" creationId="{0467F056-6E9E-39A4-AB4D-E94B34478BC4}"/>
          </ac:picMkLst>
        </pc:picChg>
        <pc:picChg chg="add mod">
          <ac:chgData name="Mradul Nagpal" userId="e432481e-cb3f-48ef-8b78-9e268103fa0a" providerId="ADAL" clId="{03F7D299-CD8C-4022-A35E-3196629AA4FE}" dt="2024-03-29T09:18:55.047" v="1538" actId="1076"/>
          <ac:picMkLst>
            <pc:docMk/>
            <pc:sldMk cId="1634954372" sldId="2147480032"/>
            <ac:picMk id="16" creationId="{B923D5B4-6C80-B30B-C990-53DDD9E653DA}"/>
          </ac:picMkLst>
        </pc:picChg>
      </pc:sldChg>
      <pc:sldChg chg="addSp delSp modSp mod">
        <pc:chgData name="Mradul Nagpal" userId="e432481e-cb3f-48ef-8b78-9e268103fa0a" providerId="ADAL" clId="{03F7D299-CD8C-4022-A35E-3196629AA4FE}" dt="2024-03-29T11:15:30.803" v="1867" actId="1036"/>
        <pc:sldMkLst>
          <pc:docMk/>
          <pc:sldMk cId="383473382" sldId="2147480143"/>
        </pc:sldMkLst>
        <pc:spChg chg="mod">
          <ac:chgData name="Mradul Nagpal" userId="e432481e-cb3f-48ef-8b78-9e268103fa0a" providerId="ADAL" clId="{03F7D299-CD8C-4022-A35E-3196629AA4FE}" dt="2024-03-29T06:18:28.754" v="41" actId="1076"/>
          <ac:spMkLst>
            <pc:docMk/>
            <pc:sldMk cId="383473382" sldId="2147480143"/>
            <ac:spMk id="3" creationId="{996A9C59-856D-6CEF-3122-CE3A137B9301}"/>
          </ac:spMkLst>
        </pc:spChg>
        <pc:spChg chg="mod">
          <ac:chgData name="Mradul Nagpal" userId="e432481e-cb3f-48ef-8b78-9e268103fa0a" providerId="ADAL" clId="{03F7D299-CD8C-4022-A35E-3196629AA4FE}" dt="2024-03-29T06:18:15.349" v="36" actId="1035"/>
          <ac:spMkLst>
            <pc:docMk/>
            <pc:sldMk cId="383473382" sldId="2147480143"/>
            <ac:spMk id="14" creationId="{27D480B5-390B-C007-40B5-577947862F5F}"/>
          </ac:spMkLst>
        </pc:spChg>
        <pc:spChg chg="mod topLvl">
          <ac:chgData name="Mradul Nagpal" userId="e432481e-cb3f-48ef-8b78-9e268103fa0a" providerId="ADAL" clId="{03F7D299-CD8C-4022-A35E-3196629AA4FE}" dt="2024-03-29T11:15:30.803" v="1867" actId="1036"/>
          <ac:spMkLst>
            <pc:docMk/>
            <pc:sldMk cId="383473382" sldId="2147480143"/>
            <ac:spMk id="18" creationId="{1DA5C855-AC64-8C59-4167-AE74FBDEDE5F}"/>
          </ac:spMkLst>
        </pc:spChg>
        <pc:spChg chg="del mod topLvl">
          <ac:chgData name="Mradul Nagpal" userId="e432481e-cb3f-48ef-8b78-9e268103fa0a" providerId="ADAL" clId="{03F7D299-CD8C-4022-A35E-3196629AA4FE}" dt="2024-03-29T06:18:20.405" v="38" actId="478"/>
          <ac:spMkLst>
            <pc:docMk/>
            <pc:sldMk cId="383473382" sldId="2147480143"/>
            <ac:spMk id="21" creationId="{389F543A-99C6-A875-A531-90494D6C4130}"/>
          </ac:spMkLst>
        </pc:spChg>
        <pc:spChg chg="mod">
          <ac:chgData name="Mradul Nagpal" userId="e432481e-cb3f-48ef-8b78-9e268103fa0a" providerId="ADAL" clId="{03F7D299-CD8C-4022-A35E-3196629AA4FE}" dt="2024-03-29T06:17:43.195" v="8"/>
          <ac:spMkLst>
            <pc:docMk/>
            <pc:sldMk cId="383473382" sldId="2147480143"/>
            <ac:spMk id="22" creationId="{BEDF6C5D-4D62-A60D-7830-65599ED4B459}"/>
          </ac:spMkLst>
        </pc:spChg>
        <pc:spChg chg="mod">
          <ac:chgData name="Mradul Nagpal" userId="e432481e-cb3f-48ef-8b78-9e268103fa0a" providerId="ADAL" clId="{03F7D299-CD8C-4022-A35E-3196629AA4FE}" dt="2024-03-29T06:17:49.032" v="9"/>
          <ac:spMkLst>
            <pc:docMk/>
            <pc:sldMk cId="383473382" sldId="2147480143"/>
            <ac:spMk id="24" creationId="{A16F2078-DC27-BFB4-8B57-AF59BD6FFEB8}"/>
          </ac:spMkLst>
        </pc:spChg>
        <pc:spChg chg="mod">
          <ac:chgData name="Mradul Nagpal" userId="e432481e-cb3f-48ef-8b78-9e268103fa0a" providerId="ADAL" clId="{03F7D299-CD8C-4022-A35E-3196629AA4FE}" dt="2024-03-29T06:17:31.225" v="6"/>
          <ac:spMkLst>
            <pc:docMk/>
            <pc:sldMk cId="383473382" sldId="2147480143"/>
            <ac:spMk id="28" creationId="{1366B9EA-E0ED-987C-28A5-C427EE7A0CD1}"/>
          </ac:spMkLst>
        </pc:spChg>
        <pc:spChg chg="mod">
          <ac:chgData name="Mradul Nagpal" userId="e432481e-cb3f-48ef-8b78-9e268103fa0a" providerId="ADAL" clId="{03F7D299-CD8C-4022-A35E-3196629AA4FE}" dt="2024-03-29T06:17:36.418" v="7"/>
          <ac:spMkLst>
            <pc:docMk/>
            <pc:sldMk cId="383473382" sldId="2147480143"/>
            <ac:spMk id="30" creationId="{45F500A8-0282-3198-2216-532251A79328}"/>
          </ac:spMkLst>
        </pc:spChg>
        <pc:spChg chg="mod">
          <ac:chgData name="Mradul Nagpal" userId="e432481e-cb3f-48ef-8b78-9e268103fa0a" providerId="ADAL" clId="{03F7D299-CD8C-4022-A35E-3196629AA4FE}" dt="2024-03-29T06:17:14.999" v="4"/>
          <ac:spMkLst>
            <pc:docMk/>
            <pc:sldMk cId="383473382" sldId="2147480143"/>
            <ac:spMk id="34" creationId="{B68FACE2-3CE5-27EE-7F1F-04EA49EC789C}"/>
          </ac:spMkLst>
        </pc:spChg>
        <pc:spChg chg="mod">
          <ac:chgData name="Mradul Nagpal" userId="e432481e-cb3f-48ef-8b78-9e268103fa0a" providerId="ADAL" clId="{03F7D299-CD8C-4022-A35E-3196629AA4FE}" dt="2024-03-29T06:17:24.656" v="5"/>
          <ac:spMkLst>
            <pc:docMk/>
            <pc:sldMk cId="383473382" sldId="2147480143"/>
            <ac:spMk id="36" creationId="{2E802A44-F951-15CC-7754-17086B63C956}"/>
          </ac:spMkLst>
        </pc:spChg>
        <pc:spChg chg="mod">
          <ac:chgData name="Mradul Nagpal" userId="e432481e-cb3f-48ef-8b78-9e268103fa0a" providerId="ADAL" clId="{03F7D299-CD8C-4022-A35E-3196629AA4FE}" dt="2024-03-29T06:17:00.470" v="2"/>
          <ac:spMkLst>
            <pc:docMk/>
            <pc:sldMk cId="383473382" sldId="2147480143"/>
            <ac:spMk id="40" creationId="{7D5DD92A-2264-F78B-78C2-3F574B0C3910}"/>
          </ac:spMkLst>
        </pc:spChg>
        <pc:spChg chg="mod">
          <ac:chgData name="Mradul Nagpal" userId="e432481e-cb3f-48ef-8b78-9e268103fa0a" providerId="ADAL" clId="{03F7D299-CD8C-4022-A35E-3196629AA4FE}" dt="2024-03-29T06:17:06.929" v="3"/>
          <ac:spMkLst>
            <pc:docMk/>
            <pc:sldMk cId="383473382" sldId="2147480143"/>
            <ac:spMk id="42" creationId="{1498E77C-4912-15F4-4DE3-48E92DBED983}"/>
          </ac:spMkLst>
        </pc:spChg>
        <pc:spChg chg="del">
          <ac:chgData name="Mradul Nagpal" userId="e432481e-cb3f-48ef-8b78-9e268103fa0a" providerId="ADAL" clId="{03F7D299-CD8C-4022-A35E-3196629AA4FE}" dt="2024-03-29T06:18:22.189" v="39" actId="478"/>
          <ac:spMkLst>
            <pc:docMk/>
            <pc:sldMk cId="383473382" sldId="2147480143"/>
            <ac:spMk id="74" creationId="{99450440-AA0C-9898-3C8E-3BB2427D04E0}"/>
          </ac:spMkLst>
        </pc:spChg>
        <pc:spChg chg="del">
          <ac:chgData name="Mradul Nagpal" userId="e432481e-cb3f-48ef-8b78-9e268103fa0a" providerId="ADAL" clId="{03F7D299-CD8C-4022-A35E-3196629AA4FE}" dt="2024-03-29T06:18:25.445" v="40" actId="478"/>
          <ac:spMkLst>
            <pc:docMk/>
            <pc:sldMk cId="383473382" sldId="2147480143"/>
            <ac:spMk id="75" creationId="{8A235F86-18A1-69CD-CF4E-F3CB55508813}"/>
          </ac:spMkLst>
        </pc:spChg>
        <pc:spChg chg="add del">
          <ac:chgData name="Mradul Nagpal" userId="e432481e-cb3f-48ef-8b78-9e268103fa0a" providerId="ADAL" clId="{03F7D299-CD8C-4022-A35E-3196629AA4FE}" dt="2024-03-29T06:18:09.664" v="13" actId="478"/>
          <ac:spMkLst>
            <pc:docMk/>
            <pc:sldMk cId="383473382" sldId="2147480143"/>
            <ac:spMk id="82" creationId="{52442ACF-0FF5-0883-F813-CE1576867550}"/>
          </ac:spMkLst>
        </pc:spChg>
        <pc:grpChg chg="add del">
          <ac:chgData name="Mradul Nagpal" userId="e432481e-cb3f-48ef-8b78-9e268103fa0a" providerId="ADAL" clId="{03F7D299-CD8C-4022-A35E-3196629AA4FE}" dt="2024-03-29T06:18:20.405" v="38" actId="478"/>
          <ac:grpSpMkLst>
            <pc:docMk/>
            <pc:sldMk cId="383473382" sldId="2147480143"/>
            <ac:grpSpMk id="17" creationId="{376F46A8-6DBC-FD87-90AF-BEFE4728AD0E}"/>
          </ac:grpSpMkLst>
        </pc:grpChg>
      </pc:sldChg>
      <pc:sldChg chg="del">
        <pc:chgData name="Mradul Nagpal" userId="e432481e-cb3f-48ef-8b78-9e268103fa0a" providerId="ADAL" clId="{03F7D299-CD8C-4022-A35E-3196629AA4FE}" dt="2024-03-29T07:05:32.560" v="473" actId="47"/>
        <pc:sldMkLst>
          <pc:docMk/>
          <pc:sldMk cId="3559237859" sldId="2147480287"/>
        </pc:sldMkLst>
      </pc:sldChg>
      <pc:sldChg chg="del">
        <pc:chgData name="Mradul Nagpal" userId="e432481e-cb3f-48ef-8b78-9e268103fa0a" providerId="ADAL" clId="{03F7D299-CD8C-4022-A35E-3196629AA4FE}" dt="2024-03-29T06:58:03.228" v="337" actId="47"/>
        <pc:sldMkLst>
          <pc:docMk/>
          <pc:sldMk cId="4012174825" sldId="2147480297"/>
        </pc:sldMkLst>
      </pc:sldChg>
      <pc:sldChg chg="addSp delSp modSp mod">
        <pc:chgData name="Mradul Nagpal" userId="e432481e-cb3f-48ef-8b78-9e268103fa0a" providerId="ADAL" clId="{03F7D299-CD8C-4022-A35E-3196629AA4FE}" dt="2024-03-29T12:04:28.114" v="2137" actId="20577"/>
        <pc:sldMkLst>
          <pc:docMk/>
          <pc:sldMk cId="2946541310" sldId="2147480300"/>
        </pc:sldMkLst>
        <pc:spChg chg="add mod">
          <ac:chgData name="Mradul Nagpal" userId="e432481e-cb3f-48ef-8b78-9e268103fa0a" providerId="ADAL" clId="{03F7D299-CD8C-4022-A35E-3196629AA4FE}" dt="2024-03-29T12:04:28.114" v="2137" actId="20577"/>
          <ac:spMkLst>
            <pc:docMk/>
            <pc:sldMk cId="2946541310" sldId="2147480300"/>
            <ac:spMk id="5" creationId="{088E2600-C302-3392-D66F-C21A364467F1}"/>
          </ac:spMkLst>
        </pc:spChg>
        <pc:spChg chg="mod">
          <ac:chgData name="Mradul Nagpal" userId="e432481e-cb3f-48ef-8b78-9e268103fa0a" providerId="ADAL" clId="{03F7D299-CD8C-4022-A35E-3196629AA4FE}" dt="2024-03-29T08:25:53.074" v="894" actId="1076"/>
          <ac:spMkLst>
            <pc:docMk/>
            <pc:sldMk cId="2946541310" sldId="2147480300"/>
            <ac:spMk id="1106" creationId="{0BC6B4B9-77E3-26E2-CF9A-7CD510DAA069}"/>
          </ac:spMkLst>
        </pc:spChg>
        <pc:graphicFrameChg chg="del">
          <ac:chgData name="Mradul Nagpal" userId="e432481e-cb3f-48ef-8b78-9e268103fa0a" providerId="ADAL" clId="{03F7D299-CD8C-4022-A35E-3196629AA4FE}" dt="2024-03-29T07:07:00.343" v="521" actId="478"/>
          <ac:graphicFrameMkLst>
            <pc:docMk/>
            <pc:sldMk cId="2946541310" sldId="2147480300"/>
            <ac:graphicFrameMk id="2" creationId="{F2B44818-A9F2-2760-7FC7-DF8969B40AAF}"/>
          </ac:graphicFrameMkLst>
        </pc:graphicFrameChg>
        <pc:graphicFrameChg chg="add del mod modGraphic">
          <ac:chgData name="Mradul Nagpal" userId="e432481e-cb3f-48ef-8b78-9e268103fa0a" providerId="ADAL" clId="{03F7D299-CD8C-4022-A35E-3196629AA4FE}" dt="2024-03-29T08:27:08.281" v="904" actId="478"/>
          <ac:graphicFrameMkLst>
            <pc:docMk/>
            <pc:sldMk cId="2946541310" sldId="2147480300"/>
            <ac:graphicFrameMk id="3" creationId="{80739E49-5A67-0CE1-037D-B065584949F0}"/>
          </ac:graphicFrameMkLst>
        </pc:graphicFrameChg>
        <pc:graphicFrameChg chg="add mod modGraphic">
          <ac:chgData name="Mradul Nagpal" userId="e432481e-cb3f-48ef-8b78-9e268103fa0a" providerId="ADAL" clId="{03F7D299-CD8C-4022-A35E-3196629AA4FE}" dt="2024-03-29T08:38:44.551" v="1049" actId="108"/>
          <ac:graphicFrameMkLst>
            <pc:docMk/>
            <pc:sldMk cId="2946541310" sldId="2147480300"/>
            <ac:graphicFrameMk id="4" creationId="{A94129A0-0CC0-56D1-5CB2-B7CF9E1C5A70}"/>
          </ac:graphicFrameMkLst>
        </pc:graphicFrameChg>
      </pc:sldChg>
      <pc:sldChg chg="del">
        <pc:chgData name="Mradul Nagpal" userId="e432481e-cb3f-48ef-8b78-9e268103fa0a" providerId="ADAL" clId="{03F7D299-CD8C-4022-A35E-3196629AA4FE}" dt="2024-03-29T07:15:25.106" v="640" actId="47"/>
        <pc:sldMkLst>
          <pc:docMk/>
          <pc:sldMk cId="2984584317" sldId="2147480306"/>
        </pc:sldMkLst>
      </pc:sldChg>
      <pc:sldChg chg="modSp mod">
        <pc:chgData name="Mradul Nagpal" userId="e432481e-cb3f-48ef-8b78-9e268103fa0a" providerId="ADAL" clId="{03F7D299-CD8C-4022-A35E-3196629AA4FE}" dt="2024-03-29T07:00:21.761" v="379" actId="20577"/>
        <pc:sldMkLst>
          <pc:docMk/>
          <pc:sldMk cId="943442281" sldId="2147480430"/>
        </pc:sldMkLst>
        <pc:spChg chg="mod">
          <ac:chgData name="Mradul Nagpal" userId="e432481e-cb3f-48ef-8b78-9e268103fa0a" providerId="ADAL" clId="{03F7D299-CD8C-4022-A35E-3196629AA4FE}" dt="2024-03-29T07:00:21.761" v="379" actId="20577"/>
          <ac:spMkLst>
            <pc:docMk/>
            <pc:sldMk cId="943442281" sldId="2147480430"/>
            <ac:spMk id="49" creationId="{E1E340CA-3A9B-0E9E-1D34-692325A4B594}"/>
          </ac:spMkLst>
        </pc:spChg>
      </pc:sldChg>
      <pc:sldChg chg="modSp mod">
        <pc:chgData name="Mradul Nagpal" userId="e432481e-cb3f-48ef-8b78-9e268103fa0a" providerId="ADAL" clId="{03F7D299-CD8C-4022-A35E-3196629AA4FE}" dt="2024-03-29T06:52:44.903" v="183" actId="207"/>
        <pc:sldMkLst>
          <pc:docMk/>
          <pc:sldMk cId="1580369464" sldId="2147480432"/>
        </pc:sldMkLst>
        <pc:spChg chg="mod">
          <ac:chgData name="Mradul Nagpal" userId="e432481e-cb3f-48ef-8b78-9e268103fa0a" providerId="ADAL" clId="{03F7D299-CD8C-4022-A35E-3196629AA4FE}" dt="2024-03-29T06:52:44.903" v="183" actId="207"/>
          <ac:spMkLst>
            <pc:docMk/>
            <pc:sldMk cId="1580369464" sldId="2147480432"/>
            <ac:spMk id="49" creationId="{E1E340CA-3A9B-0E9E-1D34-692325A4B594}"/>
          </ac:spMkLst>
        </pc:spChg>
      </pc:sldChg>
      <pc:sldChg chg="addSp delSp modSp del mod">
        <pc:chgData name="Mradul Nagpal" userId="e432481e-cb3f-48ef-8b78-9e268103fa0a" providerId="ADAL" clId="{03F7D299-CD8C-4022-A35E-3196629AA4FE}" dt="2024-03-29T12:01:43.736" v="2123" actId="47"/>
        <pc:sldMkLst>
          <pc:docMk/>
          <pc:sldMk cId="3428187596" sldId="2147480435"/>
        </pc:sldMkLst>
        <pc:spChg chg="mod">
          <ac:chgData name="Mradul Nagpal" userId="e432481e-cb3f-48ef-8b78-9e268103fa0a" providerId="ADAL" clId="{03F7D299-CD8C-4022-A35E-3196629AA4FE}" dt="2024-03-29T09:02:36.892" v="1348" actId="1076"/>
          <ac:spMkLst>
            <pc:docMk/>
            <pc:sldMk cId="3428187596" sldId="2147480435"/>
            <ac:spMk id="5" creationId="{85C81EB2-E6BD-B575-7BC0-D99956374289}"/>
          </ac:spMkLst>
        </pc:spChg>
        <pc:graphicFrameChg chg="add mod modGraphic">
          <ac:chgData name="Mradul Nagpal" userId="e432481e-cb3f-48ef-8b78-9e268103fa0a" providerId="ADAL" clId="{03F7D299-CD8C-4022-A35E-3196629AA4FE}" dt="2024-03-29T09:01:41.307" v="1346" actId="242"/>
          <ac:graphicFrameMkLst>
            <pc:docMk/>
            <pc:sldMk cId="3428187596" sldId="2147480435"/>
            <ac:graphicFrameMk id="2" creationId="{CC997C9B-0F39-B1CB-3362-B2F1DC0602C1}"/>
          </ac:graphicFrameMkLst>
        </pc:graphicFrameChg>
        <pc:graphicFrameChg chg="del">
          <ac:chgData name="Mradul Nagpal" userId="e432481e-cb3f-48ef-8b78-9e268103fa0a" providerId="ADAL" clId="{03F7D299-CD8C-4022-A35E-3196629AA4FE}" dt="2024-03-29T09:00:49.867" v="1311" actId="478"/>
          <ac:graphicFrameMkLst>
            <pc:docMk/>
            <pc:sldMk cId="3428187596" sldId="2147480435"/>
            <ac:graphicFrameMk id="3" creationId="{654274E1-A375-80BE-0F81-35349D6BF121}"/>
          </ac:graphicFrameMkLst>
        </pc:graphicFrameChg>
      </pc:sldChg>
      <pc:sldChg chg="del">
        <pc:chgData name="Mradul Nagpal" userId="e432481e-cb3f-48ef-8b78-9e268103fa0a" providerId="ADAL" clId="{03F7D299-CD8C-4022-A35E-3196629AA4FE}" dt="2024-03-29T12:01:43.736" v="2123" actId="47"/>
        <pc:sldMkLst>
          <pc:docMk/>
          <pc:sldMk cId="420173139" sldId="2147480451"/>
        </pc:sldMkLst>
      </pc:sldChg>
      <pc:sldChg chg="del">
        <pc:chgData name="Mradul Nagpal" userId="e432481e-cb3f-48ef-8b78-9e268103fa0a" providerId="ADAL" clId="{03F7D299-CD8C-4022-A35E-3196629AA4FE}" dt="2024-03-29T07:15:25.106" v="640" actId="47"/>
        <pc:sldMkLst>
          <pc:docMk/>
          <pc:sldMk cId="2572335412" sldId="2147480455"/>
        </pc:sldMkLst>
      </pc:sldChg>
      <pc:sldChg chg="del">
        <pc:chgData name="Mradul Nagpal" userId="e432481e-cb3f-48ef-8b78-9e268103fa0a" providerId="ADAL" clId="{03F7D299-CD8C-4022-A35E-3196629AA4FE}" dt="2024-03-29T07:15:25.106" v="640" actId="47"/>
        <pc:sldMkLst>
          <pc:docMk/>
          <pc:sldMk cId="4016059715" sldId="2147480456"/>
        </pc:sldMkLst>
      </pc:sldChg>
      <pc:sldChg chg="del">
        <pc:chgData name="Mradul Nagpal" userId="e432481e-cb3f-48ef-8b78-9e268103fa0a" providerId="ADAL" clId="{03F7D299-CD8C-4022-A35E-3196629AA4FE}" dt="2024-03-29T07:15:25.106" v="640" actId="47"/>
        <pc:sldMkLst>
          <pc:docMk/>
          <pc:sldMk cId="1779704286" sldId="2147480457"/>
        </pc:sldMkLst>
      </pc:sldChg>
      <pc:sldChg chg="del">
        <pc:chgData name="Mradul Nagpal" userId="e432481e-cb3f-48ef-8b78-9e268103fa0a" providerId="ADAL" clId="{03F7D299-CD8C-4022-A35E-3196629AA4FE}" dt="2024-03-29T07:15:25.106" v="640" actId="47"/>
        <pc:sldMkLst>
          <pc:docMk/>
          <pc:sldMk cId="4110834093" sldId="2147480458"/>
        </pc:sldMkLst>
      </pc:sldChg>
      <pc:sldChg chg="modSp mod">
        <pc:chgData name="Mradul Nagpal" userId="e432481e-cb3f-48ef-8b78-9e268103fa0a" providerId="ADAL" clId="{03F7D299-CD8C-4022-A35E-3196629AA4FE}" dt="2024-03-29T11:50:46.295" v="1955" actId="20577"/>
        <pc:sldMkLst>
          <pc:docMk/>
          <pc:sldMk cId="2719572665" sldId="2147480463"/>
        </pc:sldMkLst>
        <pc:spChg chg="mod">
          <ac:chgData name="Mradul Nagpal" userId="e432481e-cb3f-48ef-8b78-9e268103fa0a" providerId="ADAL" clId="{03F7D299-CD8C-4022-A35E-3196629AA4FE}" dt="2024-03-29T11:50:46.295" v="1955" actId="20577"/>
          <ac:spMkLst>
            <pc:docMk/>
            <pc:sldMk cId="2719572665" sldId="2147480463"/>
            <ac:spMk id="3" creationId="{4FE2AF90-F804-AEE3-DB7D-D568BFEA2E9C}"/>
          </ac:spMkLst>
        </pc:spChg>
        <pc:spChg chg="mod">
          <ac:chgData name="Mradul Nagpal" userId="e432481e-cb3f-48ef-8b78-9e268103fa0a" providerId="ADAL" clId="{03F7D299-CD8C-4022-A35E-3196629AA4FE}" dt="2024-03-29T11:47:48.732" v="1947" actId="1076"/>
          <ac:spMkLst>
            <pc:docMk/>
            <pc:sldMk cId="2719572665" sldId="2147480463"/>
            <ac:spMk id="8" creationId="{C8DB22B5-E456-925D-B1BA-223FAC063226}"/>
          </ac:spMkLst>
        </pc:spChg>
      </pc:sldChg>
      <pc:sldChg chg="del">
        <pc:chgData name="Mradul Nagpal" userId="e432481e-cb3f-48ef-8b78-9e268103fa0a" providerId="ADAL" clId="{03F7D299-CD8C-4022-A35E-3196629AA4FE}" dt="2024-03-29T12:01:43.736" v="2123" actId="47"/>
        <pc:sldMkLst>
          <pc:docMk/>
          <pc:sldMk cId="2149188410" sldId="2147480467"/>
        </pc:sldMkLst>
      </pc:sldChg>
      <pc:sldChg chg="del">
        <pc:chgData name="Mradul Nagpal" userId="e432481e-cb3f-48ef-8b78-9e268103fa0a" providerId="ADAL" clId="{03F7D299-CD8C-4022-A35E-3196629AA4FE}" dt="2024-03-29T07:15:25.106" v="640" actId="47"/>
        <pc:sldMkLst>
          <pc:docMk/>
          <pc:sldMk cId="466978432" sldId="2147480474"/>
        </pc:sldMkLst>
      </pc:sldChg>
      <pc:sldChg chg="modSp del mod">
        <pc:chgData name="Mradul Nagpal" userId="e432481e-cb3f-48ef-8b78-9e268103fa0a" providerId="ADAL" clId="{03F7D299-CD8C-4022-A35E-3196629AA4FE}" dt="2024-03-29T12:01:43.736" v="2123" actId="47"/>
        <pc:sldMkLst>
          <pc:docMk/>
          <pc:sldMk cId="4268843995" sldId="2147480490"/>
        </pc:sldMkLst>
        <pc:spChg chg="mod">
          <ac:chgData name="Mradul Nagpal" userId="e432481e-cb3f-48ef-8b78-9e268103fa0a" providerId="ADAL" clId="{03F7D299-CD8C-4022-A35E-3196629AA4FE}" dt="2024-03-29T08:59:25.305" v="1290" actId="1076"/>
          <ac:spMkLst>
            <pc:docMk/>
            <pc:sldMk cId="4268843995" sldId="2147480490"/>
            <ac:spMk id="6" creationId="{D0F60ABA-47B0-F88F-3DFF-E4F19424113C}"/>
          </ac:spMkLst>
        </pc:spChg>
        <pc:spChg chg="mod">
          <ac:chgData name="Mradul Nagpal" userId="e432481e-cb3f-48ef-8b78-9e268103fa0a" providerId="ADAL" clId="{03F7D299-CD8C-4022-A35E-3196629AA4FE}" dt="2024-03-29T08:53:26.270" v="1133" actId="20577"/>
          <ac:spMkLst>
            <pc:docMk/>
            <pc:sldMk cId="4268843995" sldId="2147480490"/>
            <ac:spMk id="10" creationId="{BEB015E6-76A8-797A-3F40-8E6B2720FED3}"/>
          </ac:spMkLst>
        </pc:spChg>
        <pc:graphicFrameChg chg="mod modGraphic">
          <ac:chgData name="Mradul Nagpal" userId="e432481e-cb3f-48ef-8b78-9e268103fa0a" providerId="ADAL" clId="{03F7D299-CD8C-4022-A35E-3196629AA4FE}" dt="2024-03-29T08:51:14.550" v="1069" actId="14100"/>
          <ac:graphicFrameMkLst>
            <pc:docMk/>
            <pc:sldMk cId="4268843995" sldId="2147480490"/>
            <ac:graphicFrameMk id="8" creationId="{8DFA4046-AFFF-E363-31BB-C96D5DD3F103}"/>
          </ac:graphicFrameMkLst>
        </pc:graphicFrameChg>
        <pc:graphicFrameChg chg="mod modGraphic">
          <ac:chgData name="Mradul Nagpal" userId="e432481e-cb3f-48ef-8b78-9e268103fa0a" providerId="ADAL" clId="{03F7D299-CD8C-4022-A35E-3196629AA4FE}" dt="2024-03-29T08:59:09.207" v="1286" actId="20577"/>
          <ac:graphicFrameMkLst>
            <pc:docMk/>
            <pc:sldMk cId="4268843995" sldId="2147480490"/>
            <ac:graphicFrameMk id="12" creationId="{F3AE4BFA-E339-41E1-DF68-B30711854F8A}"/>
          </ac:graphicFrameMkLst>
        </pc:graphicFrameChg>
      </pc:sldChg>
      <pc:sldChg chg="addSp delSp modSp mod">
        <pc:chgData name="Mradul Nagpal" userId="e432481e-cb3f-48ef-8b78-9e268103fa0a" providerId="ADAL" clId="{03F7D299-CD8C-4022-A35E-3196629AA4FE}" dt="2024-03-29T09:27:40.567" v="1693" actId="207"/>
        <pc:sldMkLst>
          <pc:docMk/>
          <pc:sldMk cId="1358735034" sldId="2147480500"/>
        </pc:sldMkLst>
        <pc:spChg chg="del">
          <ac:chgData name="Mradul Nagpal" userId="e432481e-cb3f-48ef-8b78-9e268103fa0a" providerId="ADAL" clId="{03F7D299-CD8C-4022-A35E-3196629AA4FE}" dt="2024-03-29T06:58:40.310" v="338" actId="478"/>
          <ac:spMkLst>
            <pc:docMk/>
            <pc:sldMk cId="1358735034" sldId="2147480500"/>
            <ac:spMk id="2" creationId="{2469257E-C94B-7959-18CE-1A577603FDDE}"/>
          </ac:spMkLst>
        </pc:spChg>
        <pc:spChg chg="del">
          <ac:chgData name="Mradul Nagpal" userId="e432481e-cb3f-48ef-8b78-9e268103fa0a" providerId="ADAL" clId="{03F7D299-CD8C-4022-A35E-3196629AA4FE}" dt="2024-03-29T06:58:40.310" v="338" actId="478"/>
          <ac:spMkLst>
            <pc:docMk/>
            <pc:sldMk cId="1358735034" sldId="2147480500"/>
            <ac:spMk id="4" creationId="{E7C55BFC-3609-2A9D-8414-D61591D9C57F}"/>
          </ac:spMkLst>
        </pc:spChg>
        <pc:spChg chg="del">
          <ac:chgData name="Mradul Nagpal" userId="e432481e-cb3f-48ef-8b78-9e268103fa0a" providerId="ADAL" clId="{03F7D299-CD8C-4022-A35E-3196629AA4FE}" dt="2024-03-29T06:58:40.310" v="338" actId="478"/>
          <ac:spMkLst>
            <pc:docMk/>
            <pc:sldMk cId="1358735034" sldId="2147480500"/>
            <ac:spMk id="7" creationId="{733702C8-D9CF-7E9A-2ABA-209C09CAA6FB}"/>
          </ac:spMkLst>
        </pc:spChg>
        <pc:spChg chg="del">
          <ac:chgData name="Mradul Nagpal" userId="e432481e-cb3f-48ef-8b78-9e268103fa0a" providerId="ADAL" clId="{03F7D299-CD8C-4022-A35E-3196629AA4FE}" dt="2024-03-29T06:58:40.310" v="338" actId="478"/>
          <ac:spMkLst>
            <pc:docMk/>
            <pc:sldMk cId="1358735034" sldId="2147480500"/>
            <ac:spMk id="8" creationId="{BB52E335-F8F3-AA32-9480-6E987EFF1D4F}"/>
          </ac:spMkLst>
        </pc:spChg>
        <pc:spChg chg="del">
          <ac:chgData name="Mradul Nagpal" userId="e432481e-cb3f-48ef-8b78-9e268103fa0a" providerId="ADAL" clId="{03F7D299-CD8C-4022-A35E-3196629AA4FE}" dt="2024-03-29T06:58:40.310" v="338" actId="478"/>
          <ac:spMkLst>
            <pc:docMk/>
            <pc:sldMk cId="1358735034" sldId="2147480500"/>
            <ac:spMk id="10" creationId="{DE8DEAB4-F0BD-9993-B4E7-C77030EDE89F}"/>
          </ac:spMkLst>
        </pc:spChg>
        <pc:spChg chg="del">
          <ac:chgData name="Mradul Nagpal" userId="e432481e-cb3f-48ef-8b78-9e268103fa0a" providerId="ADAL" clId="{03F7D299-CD8C-4022-A35E-3196629AA4FE}" dt="2024-03-29T06:58:40.310" v="338" actId="478"/>
          <ac:spMkLst>
            <pc:docMk/>
            <pc:sldMk cId="1358735034" sldId="2147480500"/>
            <ac:spMk id="13" creationId="{545823FE-4C1F-0B06-860F-A1E16B563B4B}"/>
          </ac:spMkLst>
        </pc:spChg>
        <pc:spChg chg="mod">
          <ac:chgData name="Mradul Nagpal" userId="e432481e-cb3f-48ef-8b78-9e268103fa0a" providerId="ADAL" clId="{03F7D299-CD8C-4022-A35E-3196629AA4FE}" dt="2024-03-29T06:58:41.246" v="339"/>
          <ac:spMkLst>
            <pc:docMk/>
            <pc:sldMk cId="1358735034" sldId="2147480500"/>
            <ac:spMk id="15" creationId="{6E090083-16EC-BD5C-A320-8F74A7C1E68C}"/>
          </ac:spMkLst>
        </pc:spChg>
        <pc:spChg chg="mod">
          <ac:chgData name="Mradul Nagpal" userId="e432481e-cb3f-48ef-8b78-9e268103fa0a" providerId="ADAL" clId="{03F7D299-CD8C-4022-A35E-3196629AA4FE}" dt="2024-03-29T06:58:41.246" v="339"/>
          <ac:spMkLst>
            <pc:docMk/>
            <pc:sldMk cId="1358735034" sldId="2147480500"/>
            <ac:spMk id="16" creationId="{FFA4825B-DA0E-E47D-0874-E33F89D92B70}"/>
          </ac:spMkLst>
        </pc:spChg>
        <pc:spChg chg="del">
          <ac:chgData name="Mradul Nagpal" userId="e432481e-cb3f-48ef-8b78-9e268103fa0a" providerId="ADAL" clId="{03F7D299-CD8C-4022-A35E-3196629AA4FE}" dt="2024-03-29T06:58:40.310" v="338" actId="478"/>
          <ac:spMkLst>
            <pc:docMk/>
            <pc:sldMk cId="1358735034" sldId="2147480500"/>
            <ac:spMk id="17" creationId="{C2DA3E7E-E4CE-4EF0-C013-5CC3CFD2AADF}"/>
          </ac:spMkLst>
        </pc:spChg>
        <pc:spChg chg="del">
          <ac:chgData name="Mradul Nagpal" userId="e432481e-cb3f-48ef-8b78-9e268103fa0a" providerId="ADAL" clId="{03F7D299-CD8C-4022-A35E-3196629AA4FE}" dt="2024-03-29T06:58:40.310" v="338" actId="478"/>
          <ac:spMkLst>
            <pc:docMk/>
            <pc:sldMk cId="1358735034" sldId="2147480500"/>
            <ac:spMk id="18" creationId="{3CD57C40-9C84-82EC-E958-AEEA6CB0A04F}"/>
          </ac:spMkLst>
        </pc:spChg>
        <pc:spChg chg="del">
          <ac:chgData name="Mradul Nagpal" userId="e432481e-cb3f-48ef-8b78-9e268103fa0a" providerId="ADAL" clId="{03F7D299-CD8C-4022-A35E-3196629AA4FE}" dt="2024-03-29T06:58:40.310" v="338" actId="478"/>
          <ac:spMkLst>
            <pc:docMk/>
            <pc:sldMk cId="1358735034" sldId="2147480500"/>
            <ac:spMk id="19" creationId="{9BE8E71A-DF7A-75F0-0904-B1DB15E506DD}"/>
          </ac:spMkLst>
        </pc:spChg>
        <pc:spChg chg="mod">
          <ac:chgData name="Mradul Nagpal" userId="e432481e-cb3f-48ef-8b78-9e268103fa0a" providerId="ADAL" clId="{03F7D299-CD8C-4022-A35E-3196629AA4FE}" dt="2024-03-29T06:58:41.246" v="339"/>
          <ac:spMkLst>
            <pc:docMk/>
            <pc:sldMk cId="1358735034" sldId="2147480500"/>
            <ac:spMk id="20" creationId="{CCC33580-AD25-6F86-C24A-F6461454D7D0}"/>
          </ac:spMkLst>
        </pc:spChg>
        <pc:spChg chg="mod">
          <ac:chgData name="Mradul Nagpal" userId="e432481e-cb3f-48ef-8b78-9e268103fa0a" providerId="ADAL" clId="{03F7D299-CD8C-4022-A35E-3196629AA4FE}" dt="2024-03-29T06:58:41.246" v="339"/>
          <ac:spMkLst>
            <pc:docMk/>
            <pc:sldMk cId="1358735034" sldId="2147480500"/>
            <ac:spMk id="21" creationId="{6B437ACE-BC4A-1540-4C35-2B49E6ED77AB}"/>
          </ac:spMkLst>
        </pc:spChg>
        <pc:spChg chg="mod">
          <ac:chgData name="Mradul Nagpal" userId="e432481e-cb3f-48ef-8b78-9e268103fa0a" providerId="ADAL" clId="{03F7D299-CD8C-4022-A35E-3196629AA4FE}" dt="2024-03-29T09:27:25.003" v="1690" actId="207"/>
          <ac:spMkLst>
            <pc:docMk/>
            <pc:sldMk cId="1358735034" sldId="2147480500"/>
            <ac:spMk id="22" creationId="{EE8B10A6-5137-270B-B490-D0C9FC93949D}"/>
          </ac:spMkLst>
        </pc:spChg>
        <pc:spChg chg="mod">
          <ac:chgData name="Mradul Nagpal" userId="e432481e-cb3f-48ef-8b78-9e268103fa0a" providerId="ADAL" clId="{03F7D299-CD8C-4022-A35E-3196629AA4FE}" dt="2024-03-29T09:27:33.516" v="1691" actId="207"/>
          <ac:spMkLst>
            <pc:docMk/>
            <pc:sldMk cId="1358735034" sldId="2147480500"/>
            <ac:spMk id="23" creationId="{15262E9A-174D-0AEA-4A9A-D3BF626EFF77}"/>
          </ac:spMkLst>
        </pc:spChg>
        <pc:spChg chg="mod">
          <ac:chgData name="Mradul Nagpal" userId="e432481e-cb3f-48ef-8b78-9e268103fa0a" providerId="ADAL" clId="{03F7D299-CD8C-4022-A35E-3196629AA4FE}" dt="2024-03-29T06:58:41.246" v="339"/>
          <ac:spMkLst>
            <pc:docMk/>
            <pc:sldMk cId="1358735034" sldId="2147480500"/>
            <ac:spMk id="24" creationId="{85664277-CF73-B40B-7A9F-7D925B1F1C5D}"/>
          </ac:spMkLst>
        </pc:spChg>
        <pc:spChg chg="mod">
          <ac:chgData name="Mradul Nagpal" userId="e432481e-cb3f-48ef-8b78-9e268103fa0a" providerId="ADAL" clId="{03F7D299-CD8C-4022-A35E-3196629AA4FE}" dt="2024-03-29T06:58:41.246" v="339"/>
          <ac:spMkLst>
            <pc:docMk/>
            <pc:sldMk cId="1358735034" sldId="2147480500"/>
            <ac:spMk id="26" creationId="{0D4FD280-4337-443E-1223-FDD4475695E1}"/>
          </ac:spMkLst>
        </pc:spChg>
        <pc:spChg chg="mod">
          <ac:chgData name="Mradul Nagpal" userId="e432481e-cb3f-48ef-8b78-9e268103fa0a" providerId="ADAL" clId="{03F7D299-CD8C-4022-A35E-3196629AA4FE}" dt="2024-03-29T06:58:41.246" v="339"/>
          <ac:spMkLst>
            <pc:docMk/>
            <pc:sldMk cId="1358735034" sldId="2147480500"/>
            <ac:spMk id="27" creationId="{C7C46A90-9474-2464-C02F-CF0F1635A56B}"/>
          </ac:spMkLst>
        </pc:spChg>
        <pc:spChg chg="del">
          <ac:chgData name="Mradul Nagpal" userId="e432481e-cb3f-48ef-8b78-9e268103fa0a" providerId="ADAL" clId="{03F7D299-CD8C-4022-A35E-3196629AA4FE}" dt="2024-03-29T06:58:40.310" v="338" actId="478"/>
          <ac:spMkLst>
            <pc:docMk/>
            <pc:sldMk cId="1358735034" sldId="2147480500"/>
            <ac:spMk id="28" creationId="{62A9959D-E41B-3B5E-CB99-4D828B1029E1}"/>
          </ac:spMkLst>
        </pc:spChg>
        <pc:spChg chg="mod">
          <ac:chgData name="Mradul Nagpal" userId="e432481e-cb3f-48ef-8b78-9e268103fa0a" providerId="ADAL" clId="{03F7D299-CD8C-4022-A35E-3196629AA4FE}" dt="2024-03-29T06:58:41.246" v="339"/>
          <ac:spMkLst>
            <pc:docMk/>
            <pc:sldMk cId="1358735034" sldId="2147480500"/>
            <ac:spMk id="29" creationId="{22716419-1734-D07C-34DA-70276751B26D}"/>
          </ac:spMkLst>
        </pc:spChg>
        <pc:spChg chg="mod">
          <ac:chgData name="Mradul Nagpal" userId="e432481e-cb3f-48ef-8b78-9e268103fa0a" providerId="ADAL" clId="{03F7D299-CD8C-4022-A35E-3196629AA4FE}" dt="2024-03-29T06:58:41.246" v="339"/>
          <ac:spMkLst>
            <pc:docMk/>
            <pc:sldMk cId="1358735034" sldId="2147480500"/>
            <ac:spMk id="32" creationId="{6A358E8C-CDC6-4ED5-923F-C65770AA2E55}"/>
          </ac:spMkLst>
        </pc:spChg>
        <pc:spChg chg="mod">
          <ac:chgData name="Mradul Nagpal" userId="e432481e-cb3f-48ef-8b78-9e268103fa0a" providerId="ADAL" clId="{03F7D299-CD8C-4022-A35E-3196629AA4FE}" dt="2024-03-29T06:58:41.246" v="339"/>
          <ac:spMkLst>
            <pc:docMk/>
            <pc:sldMk cId="1358735034" sldId="2147480500"/>
            <ac:spMk id="35" creationId="{04C4E23D-825D-B759-53C0-769F902D5E8F}"/>
          </ac:spMkLst>
        </pc:spChg>
        <pc:spChg chg="mod">
          <ac:chgData name="Mradul Nagpal" userId="e432481e-cb3f-48ef-8b78-9e268103fa0a" providerId="ADAL" clId="{03F7D299-CD8C-4022-A35E-3196629AA4FE}" dt="2024-03-29T09:27:37.095" v="1692" actId="207"/>
          <ac:spMkLst>
            <pc:docMk/>
            <pc:sldMk cId="1358735034" sldId="2147480500"/>
            <ac:spMk id="36" creationId="{A4840841-2F49-6FA9-66FD-347A6EE8EBD3}"/>
          </ac:spMkLst>
        </pc:spChg>
        <pc:spChg chg="mod">
          <ac:chgData name="Mradul Nagpal" userId="e432481e-cb3f-48ef-8b78-9e268103fa0a" providerId="ADAL" clId="{03F7D299-CD8C-4022-A35E-3196629AA4FE}" dt="2024-03-29T09:27:40.567" v="1693" actId="207"/>
          <ac:spMkLst>
            <pc:docMk/>
            <pc:sldMk cId="1358735034" sldId="2147480500"/>
            <ac:spMk id="41" creationId="{8CE3BCAB-FC5D-DEF8-96DC-8466D8F3A4A7}"/>
          </ac:spMkLst>
        </pc:spChg>
        <pc:spChg chg="del">
          <ac:chgData name="Mradul Nagpal" userId="e432481e-cb3f-48ef-8b78-9e268103fa0a" providerId="ADAL" clId="{03F7D299-CD8C-4022-A35E-3196629AA4FE}" dt="2024-03-29T06:58:40.310" v="338" actId="478"/>
          <ac:spMkLst>
            <pc:docMk/>
            <pc:sldMk cId="1358735034" sldId="2147480500"/>
            <ac:spMk id="43" creationId="{AEC3ACB6-E4DE-B5E7-CC25-95976B4C3871}"/>
          </ac:spMkLst>
        </pc:spChg>
        <pc:spChg chg="del">
          <ac:chgData name="Mradul Nagpal" userId="e432481e-cb3f-48ef-8b78-9e268103fa0a" providerId="ADAL" clId="{03F7D299-CD8C-4022-A35E-3196629AA4FE}" dt="2024-03-29T06:58:40.310" v="338" actId="478"/>
          <ac:spMkLst>
            <pc:docMk/>
            <pc:sldMk cId="1358735034" sldId="2147480500"/>
            <ac:spMk id="45" creationId="{68BA396C-A5E8-F050-EA50-7A0B239BF365}"/>
          </ac:spMkLst>
        </pc:spChg>
        <pc:spChg chg="del">
          <ac:chgData name="Mradul Nagpal" userId="e432481e-cb3f-48ef-8b78-9e268103fa0a" providerId="ADAL" clId="{03F7D299-CD8C-4022-A35E-3196629AA4FE}" dt="2024-03-29T06:58:40.310" v="338" actId="478"/>
          <ac:spMkLst>
            <pc:docMk/>
            <pc:sldMk cId="1358735034" sldId="2147480500"/>
            <ac:spMk id="47" creationId="{464BA344-4FA5-814C-7242-BE626FA62561}"/>
          </ac:spMkLst>
        </pc:spChg>
        <pc:spChg chg="mod">
          <ac:chgData name="Mradul Nagpal" userId="e432481e-cb3f-48ef-8b78-9e268103fa0a" providerId="ADAL" clId="{03F7D299-CD8C-4022-A35E-3196629AA4FE}" dt="2024-03-29T06:58:41.246" v="339"/>
          <ac:spMkLst>
            <pc:docMk/>
            <pc:sldMk cId="1358735034" sldId="2147480500"/>
            <ac:spMk id="49" creationId="{BE2D5C5D-4E72-A62A-AFDD-42FB40078124}"/>
          </ac:spMkLst>
        </pc:spChg>
        <pc:spChg chg="mod">
          <ac:chgData name="Mradul Nagpal" userId="e432481e-cb3f-48ef-8b78-9e268103fa0a" providerId="ADAL" clId="{03F7D299-CD8C-4022-A35E-3196629AA4FE}" dt="2024-03-29T06:58:41.246" v="339"/>
          <ac:spMkLst>
            <pc:docMk/>
            <pc:sldMk cId="1358735034" sldId="2147480500"/>
            <ac:spMk id="50" creationId="{AF2CCCEE-F2E1-21CC-8CDA-8AC6D58C8905}"/>
          </ac:spMkLst>
        </pc:spChg>
        <pc:spChg chg="del">
          <ac:chgData name="Mradul Nagpal" userId="e432481e-cb3f-48ef-8b78-9e268103fa0a" providerId="ADAL" clId="{03F7D299-CD8C-4022-A35E-3196629AA4FE}" dt="2024-03-29T06:58:40.310" v="338" actId="478"/>
          <ac:spMkLst>
            <pc:docMk/>
            <pc:sldMk cId="1358735034" sldId="2147480500"/>
            <ac:spMk id="53" creationId="{60612268-BD1A-D2F8-C187-04AC2B8A7A76}"/>
          </ac:spMkLst>
        </pc:spChg>
        <pc:spChg chg="del">
          <ac:chgData name="Mradul Nagpal" userId="e432481e-cb3f-48ef-8b78-9e268103fa0a" providerId="ADAL" clId="{03F7D299-CD8C-4022-A35E-3196629AA4FE}" dt="2024-03-29T06:58:40.310" v="338" actId="478"/>
          <ac:spMkLst>
            <pc:docMk/>
            <pc:sldMk cId="1358735034" sldId="2147480500"/>
            <ac:spMk id="54" creationId="{F761DC61-312F-5B24-8B61-1AECD8B35264}"/>
          </ac:spMkLst>
        </pc:spChg>
        <pc:spChg chg="del">
          <ac:chgData name="Mradul Nagpal" userId="e432481e-cb3f-48ef-8b78-9e268103fa0a" providerId="ADAL" clId="{03F7D299-CD8C-4022-A35E-3196629AA4FE}" dt="2024-03-29T06:58:40.310" v="338" actId="478"/>
          <ac:spMkLst>
            <pc:docMk/>
            <pc:sldMk cId="1358735034" sldId="2147480500"/>
            <ac:spMk id="55" creationId="{917EEDD5-F466-4CF0-E8C7-95389A39B47F}"/>
          </ac:spMkLst>
        </pc:spChg>
        <pc:spChg chg="mod">
          <ac:chgData name="Mradul Nagpal" userId="e432481e-cb3f-48ef-8b78-9e268103fa0a" providerId="ADAL" clId="{03F7D299-CD8C-4022-A35E-3196629AA4FE}" dt="2024-03-29T06:58:41.246" v="339"/>
          <ac:spMkLst>
            <pc:docMk/>
            <pc:sldMk cId="1358735034" sldId="2147480500"/>
            <ac:spMk id="56" creationId="{9E835217-A1DF-2026-22D1-9A8F1CACAC82}"/>
          </ac:spMkLst>
        </pc:spChg>
        <pc:spChg chg="mod">
          <ac:chgData name="Mradul Nagpal" userId="e432481e-cb3f-48ef-8b78-9e268103fa0a" providerId="ADAL" clId="{03F7D299-CD8C-4022-A35E-3196629AA4FE}" dt="2024-03-29T06:58:41.246" v="339"/>
          <ac:spMkLst>
            <pc:docMk/>
            <pc:sldMk cId="1358735034" sldId="2147480500"/>
            <ac:spMk id="57" creationId="{209457A5-4805-288C-332A-BA1664E88AB3}"/>
          </ac:spMkLst>
        </pc:spChg>
        <pc:spChg chg="mod">
          <ac:chgData name="Mradul Nagpal" userId="e432481e-cb3f-48ef-8b78-9e268103fa0a" providerId="ADAL" clId="{03F7D299-CD8C-4022-A35E-3196629AA4FE}" dt="2024-03-29T06:58:41.246" v="339"/>
          <ac:spMkLst>
            <pc:docMk/>
            <pc:sldMk cId="1358735034" sldId="2147480500"/>
            <ac:spMk id="58" creationId="{0EA7852F-FD1C-7E8C-5E54-E51393A7EB27}"/>
          </ac:spMkLst>
        </pc:spChg>
        <pc:spChg chg="del">
          <ac:chgData name="Mradul Nagpal" userId="e432481e-cb3f-48ef-8b78-9e268103fa0a" providerId="ADAL" clId="{03F7D299-CD8C-4022-A35E-3196629AA4FE}" dt="2024-03-29T06:58:40.310" v="338" actId="478"/>
          <ac:spMkLst>
            <pc:docMk/>
            <pc:sldMk cId="1358735034" sldId="2147480500"/>
            <ac:spMk id="60" creationId="{2346F7D6-C1B2-042C-6219-03BB874C6A81}"/>
          </ac:spMkLst>
        </pc:spChg>
        <pc:spChg chg="mod">
          <ac:chgData name="Mradul Nagpal" userId="e432481e-cb3f-48ef-8b78-9e268103fa0a" providerId="ADAL" clId="{03F7D299-CD8C-4022-A35E-3196629AA4FE}" dt="2024-03-29T06:58:41.246" v="339"/>
          <ac:spMkLst>
            <pc:docMk/>
            <pc:sldMk cId="1358735034" sldId="2147480500"/>
            <ac:spMk id="63" creationId="{D63D7AF8-1DD1-5716-1C48-F86DD1F0599C}"/>
          </ac:spMkLst>
        </pc:spChg>
        <pc:spChg chg="del">
          <ac:chgData name="Mradul Nagpal" userId="e432481e-cb3f-48ef-8b78-9e268103fa0a" providerId="ADAL" clId="{03F7D299-CD8C-4022-A35E-3196629AA4FE}" dt="2024-03-29T06:58:40.310" v="338" actId="478"/>
          <ac:spMkLst>
            <pc:docMk/>
            <pc:sldMk cId="1358735034" sldId="2147480500"/>
            <ac:spMk id="64" creationId="{7FAAF394-E9FE-42AB-266F-E9A914CBE867}"/>
          </ac:spMkLst>
        </pc:spChg>
        <pc:spChg chg="del">
          <ac:chgData name="Mradul Nagpal" userId="e432481e-cb3f-48ef-8b78-9e268103fa0a" providerId="ADAL" clId="{03F7D299-CD8C-4022-A35E-3196629AA4FE}" dt="2024-03-29T06:58:40.310" v="338" actId="478"/>
          <ac:spMkLst>
            <pc:docMk/>
            <pc:sldMk cId="1358735034" sldId="2147480500"/>
            <ac:spMk id="65" creationId="{E93B571A-6555-ABCA-FAC1-0755E4290E4D}"/>
          </ac:spMkLst>
        </pc:spChg>
        <pc:spChg chg="del">
          <ac:chgData name="Mradul Nagpal" userId="e432481e-cb3f-48ef-8b78-9e268103fa0a" providerId="ADAL" clId="{03F7D299-CD8C-4022-A35E-3196629AA4FE}" dt="2024-03-29T06:58:40.310" v="338" actId="478"/>
          <ac:spMkLst>
            <pc:docMk/>
            <pc:sldMk cId="1358735034" sldId="2147480500"/>
            <ac:spMk id="66" creationId="{523BC9D3-7119-9F37-EA4E-91AB301F4AAD}"/>
          </ac:spMkLst>
        </pc:spChg>
        <pc:spChg chg="mod">
          <ac:chgData name="Mradul Nagpal" userId="e432481e-cb3f-48ef-8b78-9e268103fa0a" providerId="ADAL" clId="{03F7D299-CD8C-4022-A35E-3196629AA4FE}" dt="2024-03-29T06:58:41.246" v="339"/>
          <ac:spMkLst>
            <pc:docMk/>
            <pc:sldMk cId="1358735034" sldId="2147480500"/>
            <ac:spMk id="68" creationId="{5767CA15-D6FF-FEC7-4A6F-21245776927E}"/>
          </ac:spMkLst>
        </pc:spChg>
        <pc:spChg chg="mod">
          <ac:chgData name="Mradul Nagpal" userId="e432481e-cb3f-48ef-8b78-9e268103fa0a" providerId="ADAL" clId="{03F7D299-CD8C-4022-A35E-3196629AA4FE}" dt="2024-03-29T06:58:41.246" v="339"/>
          <ac:spMkLst>
            <pc:docMk/>
            <pc:sldMk cId="1358735034" sldId="2147480500"/>
            <ac:spMk id="69" creationId="{637FAC08-FCC2-834A-D0C8-E640654378DF}"/>
          </ac:spMkLst>
        </pc:spChg>
        <pc:spChg chg="del">
          <ac:chgData name="Mradul Nagpal" userId="e432481e-cb3f-48ef-8b78-9e268103fa0a" providerId="ADAL" clId="{03F7D299-CD8C-4022-A35E-3196629AA4FE}" dt="2024-03-29T06:58:40.310" v="338" actId="478"/>
          <ac:spMkLst>
            <pc:docMk/>
            <pc:sldMk cId="1358735034" sldId="2147480500"/>
            <ac:spMk id="70" creationId="{D5024ED4-B823-FFC6-879B-8415A9E248AD}"/>
          </ac:spMkLst>
        </pc:spChg>
        <pc:spChg chg="del">
          <ac:chgData name="Mradul Nagpal" userId="e432481e-cb3f-48ef-8b78-9e268103fa0a" providerId="ADAL" clId="{03F7D299-CD8C-4022-A35E-3196629AA4FE}" dt="2024-03-29T06:58:40.310" v="338" actId="478"/>
          <ac:spMkLst>
            <pc:docMk/>
            <pc:sldMk cId="1358735034" sldId="2147480500"/>
            <ac:spMk id="71" creationId="{9D06D5B9-09E1-AD44-87A3-4BDC6F2DBA9F}"/>
          </ac:spMkLst>
        </pc:spChg>
        <pc:spChg chg="mod">
          <ac:chgData name="Mradul Nagpal" userId="e432481e-cb3f-48ef-8b78-9e268103fa0a" providerId="ADAL" clId="{03F7D299-CD8C-4022-A35E-3196629AA4FE}" dt="2024-03-29T06:58:41.246" v="339"/>
          <ac:spMkLst>
            <pc:docMk/>
            <pc:sldMk cId="1358735034" sldId="2147480500"/>
            <ac:spMk id="72" creationId="{B6D15628-0907-7FA9-2A1B-10C9980C93D0}"/>
          </ac:spMkLst>
        </pc:spChg>
        <pc:spChg chg="mod">
          <ac:chgData name="Mradul Nagpal" userId="e432481e-cb3f-48ef-8b78-9e268103fa0a" providerId="ADAL" clId="{03F7D299-CD8C-4022-A35E-3196629AA4FE}" dt="2024-03-29T06:58:41.246" v="339"/>
          <ac:spMkLst>
            <pc:docMk/>
            <pc:sldMk cId="1358735034" sldId="2147480500"/>
            <ac:spMk id="73" creationId="{75804A95-CDC8-1BE4-998C-C3066A60BA1D}"/>
          </ac:spMkLst>
        </pc:spChg>
        <pc:spChg chg="mod">
          <ac:chgData name="Mradul Nagpal" userId="e432481e-cb3f-48ef-8b78-9e268103fa0a" providerId="ADAL" clId="{03F7D299-CD8C-4022-A35E-3196629AA4FE}" dt="2024-03-29T06:58:41.246" v="339"/>
          <ac:spMkLst>
            <pc:docMk/>
            <pc:sldMk cId="1358735034" sldId="2147480500"/>
            <ac:spMk id="74" creationId="{633D57F1-D753-FFF4-F372-3B84C421B93D}"/>
          </ac:spMkLst>
        </pc:spChg>
        <pc:spChg chg="mod">
          <ac:chgData name="Mradul Nagpal" userId="e432481e-cb3f-48ef-8b78-9e268103fa0a" providerId="ADAL" clId="{03F7D299-CD8C-4022-A35E-3196629AA4FE}" dt="2024-03-29T06:58:41.246" v="339"/>
          <ac:spMkLst>
            <pc:docMk/>
            <pc:sldMk cId="1358735034" sldId="2147480500"/>
            <ac:spMk id="75" creationId="{D70152DF-0184-B0B9-6E57-3465A49A7E31}"/>
          </ac:spMkLst>
        </pc:spChg>
        <pc:spChg chg="mod">
          <ac:chgData name="Mradul Nagpal" userId="e432481e-cb3f-48ef-8b78-9e268103fa0a" providerId="ADAL" clId="{03F7D299-CD8C-4022-A35E-3196629AA4FE}" dt="2024-03-29T06:58:41.246" v="339"/>
          <ac:spMkLst>
            <pc:docMk/>
            <pc:sldMk cId="1358735034" sldId="2147480500"/>
            <ac:spMk id="77" creationId="{459159E5-B8BF-DB78-5B4F-1BA31A91294E}"/>
          </ac:spMkLst>
        </pc:spChg>
        <pc:spChg chg="mod">
          <ac:chgData name="Mradul Nagpal" userId="e432481e-cb3f-48ef-8b78-9e268103fa0a" providerId="ADAL" clId="{03F7D299-CD8C-4022-A35E-3196629AA4FE}" dt="2024-03-29T06:58:41.246" v="339"/>
          <ac:spMkLst>
            <pc:docMk/>
            <pc:sldMk cId="1358735034" sldId="2147480500"/>
            <ac:spMk id="78" creationId="{CC8ED4E7-0C70-86BB-E065-04168ACC9258}"/>
          </ac:spMkLst>
        </pc:spChg>
        <pc:spChg chg="mod">
          <ac:chgData name="Mradul Nagpal" userId="e432481e-cb3f-48ef-8b78-9e268103fa0a" providerId="ADAL" clId="{03F7D299-CD8C-4022-A35E-3196629AA4FE}" dt="2024-03-29T06:58:41.246" v="339"/>
          <ac:spMkLst>
            <pc:docMk/>
            <pc:sldMk cId="1358735034" sldId="2147480500"/>
            <ac:spMk id="79" creationId="{F4E92A83-D096-F6DD-EFB3-D8FE7BDF9B72}"/>
          </ac:spMkLst>
        </pc:spChg>
        <pc:spChg chg="mod">
          <ac:chgData name="Mradul Nagpal" userId="e432481e-cb3f-48ef-8b78-9e268103fa0a" providerId="ADAL" clId="{03F7D299-CD8C-4022-A35E-3196629AA4FE}" dt="2024-03-29T06:58:41.246" v="339"/>
          <ac:spMkLst>
            <pc:docMk/>
            <pc:sldMk cId="1358735034" sldId="2147480500"/>
            <ac:spMk id="80" creationId="{E1ADD476-2444-5005-7F3A-8186F6D2826D}"/>
          </ac:spMkLst>
        </pc:spChg>
        <pc:spChg chg="mod">
          <ac:chgData name="Mradul Nagpal" userId="e432481e-cb3f-48ef-8b78-9e268103fa0a" providerId="ADAL" clId="{03F7D299-CD8C-4022-A35E-3196629AA4FE}" dt="2024-03-29T06:58:41.246" v="339"/>
          <ac:spMkLst>
            <pc:docMk/>
            <pc:sldMk cId="1358735034" sldId="2147480500"/>
            <ac:spMk id="81" creationId="{06E0C5D5-CC06-6564-E4CA-E6FBA459DA5E}"/>
          </ac:spMkLst>
        </pc:spChg>
        <pc:spChg chg="mod">
          <ac:chgData name="Mradul Nagpal" userId="e432481e-cb3f-48ef-8b78-9e268103fa0a" providerId="ADAL" clId="{03F7D299-CD8C-4022-A35E-3196629AA4FE}" dt="2024-03-29T06:58:41.246" v="339"/>
          <ac:spMkLst>
            <pc:docMk/>
            <pc:sldMk cId="1358735034" sldId="2147480500"/>
            <ac:spMk id="92" creationId="{EBE94001-00F4-DB79-0A52-6DE88B986164}"/>
          </ac:spMkLst>
        </pc:spChg>
        <pc:spChg chg="mod">
          <ac:chgData name="Mradul Nagpal" userId="e432481e-cb3f-48ef-8b78-9e268103fa0a" providerId="ADAL" clId="{03F7D299-CD8C-4022-A35E-3196629AA4FE}" dt="2024-03-29T06:58:41.246" v="339"/>
          <ac:spMkLst>
            <pc:docMk/>
            <pc:sldMk cId="1358735034" sldId="2147480500"/>
            <ac:spMk id="98" creationId="{D950D60A-1647-E22F-71FA-AABAB3A5A10C}"/>
          </ac:spMkLst>
        </pc:spChg>
        <pc:spChg chg="del">
          <ac:chgData name="Mradul Nagpal" userId="e432481e-cb3f-48ef-8b78-9e268103fa0a" providerId="ADAL" clId="{03F7D299-CD8C-4022-A35E-3196629AA4FE}" dt="2024-03-29T06:58:40.310" v="338" actId="478"/>
          <ac:spMkLst>
            <pc:docMk/>
            <pc:sldMk cId="1358735034" sldId="2147480500"/>
            <ac:spMk id="99" creationId="{B560AA3D-8DE9-0FF6-3DC6-750E14E6BD5E}"/>
          </ac:spMkLst>
        </pc:spChg>
        <pc:spChg chg="mod">
          <ac:chgData name="Mradul Nagpal" userId="e432481e-cb3f-48ef-8b78-9e268103fa0a" providerId="ADAL" clId="{03F7D299-CD8C-4022-A35E-3196629AA4FE}" dt="2024-03-29T06:58:41.246" v="339"/>
          <ac:spMkLst>
            <pc:docMk/>
            <pc:sldMk cId="1358735034" sldId="2147480500"/>
            <ac:spMk id="100" creationId="{88733D25-B887-0C93-4FF5-C338FF47334C}"/>
          </ac:spMkLst>
        </pc:spChg>
        <pc:spChg chg="mod">
          <ac:chgData name="Mradul Nagpal" userId="e432481e-cb3f-48ef-8b78-9e268103fa0a" providerId="ADAL" clId="{03F7D299-CD8C-4022-A35E-3196629AA4FE}" dt="2024-03-29T06:58:41.246" v="339"/>
          <ac:spMkLst>
            <pc:docMk/>
            <pc:sldMk cId="1358735034" sldId="2147480500"/>
            <ac:spMk id="104" creationId="{24BD2077-6AD2-EC33-E405-1C0B08D71428}"/>
          </ac:spMkLst>
        </pc:spChg>
        <pc:spChg chg="del">
          <ac:chgData name="Mradul Nagpal" userId="e432481e-cb3f-48ef-8b78-9e268103fa0a" providerId="ADAL" clId="{03F7D299-CD8C-4022-A35E-3196629AA4FE}" dt="2024-03-29T06:58:40.310" v="338" actId="478"/>
          <ac:spMkLst>
            <pc:docMk/>
            <pc:sldMk cId="1358735034" sldId="2147480500"/>
            <ac:spMk id="106" creationId="{0F318D8C-E827-3DF1-8057-59E3803A88C3}"/>
          </ac:spMkLst>
        </pc:spChg>
        <pc:spChg chg="del">
          <ac:chgData name="Mradul Nagpal" userId="e432481e-cb3f-48ef-8b78-9e268103fa0a" providerId="ADAL" clId="{03F7D299-CD8C-4022-A35E-3196629AA4FE}" dt="2024-03-29T06:58:40.310" v="338" actId="478"/>
          <ac:spMkLst>
            <pc:docMk/>
            <pc:sldMk cId="1358735034" sldId="2147480500"/>
            <ac:spMk id="107" creationId="{BA7662D9-4EB9-D68F-EFAF-63A7491EF1C9}"/>
          </ac:spMkLst>
        </pc:spChg>
        <pc:spChg chg="mod">
          <ac:chgData name="Mradul Nagpal" userId="e432481e-cb3f-48ef-8b78-9e268103fa0a" providerId="ADAL" clId="{03F7D299-CD8C-4022-A35E-3196629AA4FE}" dt="2024-03-29T06:58:41.246" v="339"/>
          <ac:spMkLst>
            <pc:docMk/>
            <pc:sldMk cId="1358735034" sldId="2147480500"/>
            <ac:spMk id="108" creationId="{726BB39B-AC82-96E6-66D3-94A3C651BD54}"/>
          </ac:spMkLst>
        </pc:spChg>
        <pc:spChg chg="del">
          <ac:chgData name="Mradul Nagpal" userId="e432481e-cb3f-48ef-8b78-9e268103fa0a" providerId="ADAL" clId="{03F7D299-CD8C-4022-A35E-3196629AA4FE}" dt="2024-03-29T06:58:40.310" v="338" actId="478"/>
          <ac:spMkLst>
            <pc:docMk/>
            <pc:sldMk cId="1358735034" sldId="2147480500"/>
            <ac:spMk id="110" creationId="{514D878F-3573-EEE6-C39F-2D71600ABAE1}"/>
          </ac:spMkLst>
        </pc:spChg>
        <pc:spChg chg="del">
          <ac:chgData name="Mradul Nagpal" userId="e432481e-cb3f-48ef-8b78-9e268103fa0a" providerId="ADAL" clId="{03F7D299-CD8C-4022-A35E-3196629AA4FE}" dt="2024-03-29T06:58:40.310" v="338" actId="478"/>
          <ac:spMkLst>
            <pc:docMk/>
            <pc:sldMk cId="1358735034" sldId="2147480500"/>
            <ac:spMk id="112" creationId="{E42EDF1F-3188-D711-B473-8EAD1BB2C5A5}"/>
          </ac:spMkLst>
        </pc:spChg>
        <pc:spChg chg="del">
          <ac:chgData name="Mradul Nagpal" userId="e432481e-cb3f-48ef-8b78-9e268103fa0a" providerId="ADAL" clId="{03F7D299-CD8C-4022-A35E-3196629AA4FE}" dt="2024-03-29T06:58:40.310" v="338" actId="478"/>
          <ac:spMkLst>
            <pc:docMk/>
            <pc:sldMk cId="1358735034" sldId="2147480500"/>
            <ac:spMk id="115" creationId="{681528C0-B3A8-2CC8-18CA-3B7B7F0E8493}"/>
          </ac:spMkLst>
        </pc:spChg>
        <pc:spChg chg="mod">
          <ac:chgData name="Mradul Nagpal" userId="e432481e-cb3f-48ef-8b78-9e268103fa0a" providerId="ADAL" clId="{03F7D299-CD8C-4022-A35E-3196629AA4FE}" dt="2024-03-29T06:58:41.246" v="339"/>
          <ac:spMkLst>
            <pc:docMk/>
            <pc:sldMk cId="1358735034" sldId="2147480500"/>
            <ac:spMk id="116" creationId="{296F4DBC-F6DE-C5B6-F398-54651D0B644B}"/>
          </ac:spMkLst>
        </pc:spChg>
        <pc:spChg chg="mod">
          <ac:chgData name="Mradul Nagpal" userId="e432481e-cb3f-48ef-8b78-9e268103fa0a" providerId="ADAL" clId="{03F7D299-CD8C-4022-A35E-3196629AA4FE}" dt="2024-03-29T06:58:41.246" v="339"/>
          <ac:spMkLst>
            <pc:docMk/>
            <pc:sldMk cId="1358735034" sldId="2147480500"/>
            <ac:spMk id="117" creationId="{5273CF10-FCF0-22CB-037C-E1298CEB662B}"/>
          </ac:spMkLst>
        </pc:spChg>
        <pc:spChg chg="mod">
          <ac:chgData name="Mradul Nagpal" userId="e432481e-cb3f-48ef-8b78-9e268103fa0a" providerId="ADAL" clId="{03F7D299-CD8C-4022-A35E-3196629AA4FE}" dt="2024-03-29T06:58:41.246" v="339"/>
          <ac:spMkLst>
            <pc:docMk/>
            <pc:sldMk cId="1358735034" sldId="2147480500"/>
            <ac:spMk id="121" creationId="{EFEEB584-B87C-15BE-2BEE-F0E170263983}"/>
          </ac:spMkLst>
        </pc:spChg>
        <pc:spChg chg="mod">
          <ac:chgData name="Mradul Nagpal" userId="e432481e-cb3f-48ef-8b78-9e268103fa0a" providerId="ADAL" clId="{03F7D299-CD8C-4022-A35E-3196629AA4FE}" dt="2024-03-29T06:58:41.246" v="339"/>
          <ac:spMkLst>
            <pc:docMk/>
            <pc:sldMk cId="1358735034" sldId="2147480500"/>
            <ac:spMk id="122" creationId="{AD7C782F-63FD-48A7-5BD2-6F20C0CE77D9}"/>
          </ac:spMkLst>
        </pc:spChg>
        <pc:spChg chg="mod">
          <ac:chgData name="Mradul Nagpal" userId="e432481e-cb3f-48ef-8b78-9e268103fa0a" providerId="ADAL" clId="{03F7D299-CD8C-4022-A35E-3196629AA4FE}" dt="2024-03-29T06:58:41.246" v="339"/>
          <ac:spMkLst>
            <pc:docMk/>
            <pc:sldMk cId="1358735034" sldId="2147480500"/>
            <ac:spMk id="123" creationId="{5D654F15-EF2E-FA48-85BC-5144D059466E}"/>
          </ac:spMkLst>
        </pc:spChg>
        <pc:spChg chg="mod">
          <ac:chgData name="Mradul Nagpal" userId="e432481e-cb3f-48ef-8b78-9e268103fa0a" providerId="ADAL" clId="{03F7D299-CD8C-4022-A35E-3196629AA4FE}" dt="2024-03-29T06:58:41.246" v="339"/>
          <ac:spMkLst>
            <pc:docMk/>
            <pc:sldMk cId="1358735034" sldId="2147480500"/>
            <ac:spMk id="124" creationId="{A4330C65-4A99-5906-BDD2-77B519D89A11}"/>
          </ac:spMkLst>
        </pc:spChg>
        <pc:spChg chg="mod">
          <ac:chgData name="Mradul Nagpal" userId="e432481e-cb3f-48ef-8b78-9e268103fa0a" providerId="ADAL" clId="{03F7D299-CD8C-4022-A35E-3196629AA4FE}" dt="2024-03-29T06:58:41.246" v="339"/>
          <ac:spMkLst>
            <pc:docMk/>
            <pc:sldMk cId="1358735034" sldId="2147480500"/>
            <ac:spMk id="125" creationId="{73950601-3B74-0D9E-0A86-7339C8C9AB35}"/>
          </ac:spMkLst>
        </pc:spChg>
        <pc:spChg chg="mod">
          <ac:chgData name="Mradul Nagpal" userId="e432481e-cb3f-48ef-8b78-9e268103fa0a" providerId="ADAL" clId="{03F7D299-CD8C-4022-A35E-3196629AA4FE}" dt="2024-03-29T06:58:41.246" v="339"/>
          <ac:spMkLst>
            <pc:docMk/>
            <pc:sldMk cId="1358735034" sldId="2147480500"/>
            <ac:spMk id="1029" creationId="{4F1211CC-9620-B638-1C96-C0031F0C909D}"/>
          </ac:spMkLst>
        </pc:spChg>
        <pc:spChg chg="mod">
          <ac:chgData name="Mradul Nagpal" userId="e432481e-cb3f-48ef-8b78-9e268103fa0a" providerId="ADAL" clId="{03F7D299-CD8C-4022-A35E-3196629AA4FE}" dt="2024-03-29T06:58:41.246" v="339"/>
          <ac:spMkLst>
            <pc:docMk/>
            <pc:sldMk cId="1358735034" sldId="2147480500"/>
            <ac:spMk id="1039" creationId="{4B99B67F-720A-0F4C-BD76-570D92434DA6}"/>
          </ac:spMkLst>
        </pc:spChg>
        <pc:spChg chg="mod">
          <ac:chgData name="Mradul Nagpal" userId="e432481e-cb3f-48ef-8b78-9e268103fa0a" providerId="ADAL" clId="{03F7D299-CD8C-4022-A35E-3196629AA4FE}" dt="2024-03-29T06:58:41.246" v="339"/>
          <ac:spMkLst>
            <pc:docMk/>
            <pc:sldMk cId="1358735034" sldId="2147480500"/>
            <ac:spMk id="1043" creationId="{88B6D977-FA5D-CE60-588A-7CF17411C307}"/>
          </ac:spMkLst>
        </pc:spChg>
        <pc:spChg chg="mod">
          <ac:chgData name="Mradul Nagpal" userId="e432481e-cb3f-48ef-8b78-9e268103fa0a" providerId="ADAL" clId="{03F7D299-CD8C-4022-A35E-3196629AA4FE}" dt="2024-03-29T06:58:41.246" v="339"/>
          <ac:spMkLst>
            <pc:docMk/>
            <pc:sldMk cId="1358735034" sldId="2147480500"/>
            <ac:spMk id="1046" creationId="{9C5ACD8F-5E89-7AC2-93E5-1DAECB3DC46C}"/>
          </ac:spMkLst>
        </pc:spChg>
        <pc:spChg chg="mod">
          <ac:chgData name="Mradul Nagpal" userId="e432481e-cb3f-48ef-8b78-9e268103fa0a" providerId="ADAL" clId="{03F7D299-CD8C-4022-A35E-3196629AA4FE}" dt="2024-03-29T06:58:41.246" v="339"/>
          <ac:spMkLst>
            <pc:docMk/>
            <pc:sldMk cId="1358735034" sldId="2147480500"/>
            <ac:spMk id="1048" creationId="{631DF76E-3779-BBE7-7D17-71479AFF41E0}"/>
          </ac:spMkLst>
        </pc:spChg>
        <pc:spChg chg="mod">
          <ac:chgData name="Mradul Nagpal" userId="e432481e-cb3f-48ef-8b78-9e268103fa0a" providerId="ADAL" clId="{03F7D299-CD8C-4022-A35E-3196629AA4FE}" dt="2024-03-29T06:58:41.246" v="339"/>
          <ac:spMkLst>
            <pc:docMk/>
            <pc:sldMk cId="1358735034" sldId="2147480500"/>
            <ac:spMk id="1051" creationId="{23BEEFF6-ECB2-DE11-1F54-AFE9410C68E2}"/>
          </ac:spMkLst>
        </pc:spChg>
        <pc:spChg chg="mod">
          <ac:chgData name="Mradul Nagpal" userId="e432481e-cb3f-48ef-8b78-9e268103fa0a" providerId="ADAL" clId="{03F7D299-CD8C-4022-A35E-3196629AA4FE}" dt="2024-03-29T06:58:41.246" v="339"/>
          <ac:spMkLst>
            <pc:docMk/>
            <pc:sldMk cId="1358735034" sldId="2147480500"/>
            <ac:spMk id="1052" creationId="{AE6E5ACB-F439-F7B1-6101-EF3A238F294B}"/>
          </ac:spMkLst>
        </pc:spChg>
        <pc:spChg chg="mod">
          <ac:chgData name="Mradul Nagpal" userId="e432481e-cb3f-48ef-8b78-9e268103fa0a" providerId="ADAL" clId="{03F7D299-CD8C-4022-A35E-3196629AA4FE}" dt="2024-03-29T06:58:41.246" v="339"/>
          <ac:spMkLst>
            <pc:docMk/>
            <pc:sldMk cId="1358735034" sldId="2147480500"/>
            <ac:spMk id="1053" creationId="{F8C7BC54-DBF5-8085-99D3-93CE39CC1430}"/>
          </ac:spMkLst>
        </pc:spChg>
        <pc:spChg chg="mod">
          <ac:chgData name="Mradul Nagpal" userId="e432481e-cb3f-48ef-8b78-9e268103fa0a" providerId="ADAL" clId="{03F7D299-CD8C-4022-A35E-3196629AA4FE}" dt="2024-03-29T06:58:41.246" v="339"/>
          <ac:spMkLst>
            <pc:docMk/>
            <pc:sldMk cId="1358735034" sldId="2147480500"/>
            <ac:spMk id="1056" creationId="{7BA19988-8304-8FDF-485C-4910F0F8FA6B}"/>
          </ac:spMkLst>
        </pc:spChg>
        <pc:spChg chg="mod">
          <ac:chgData name="Mradul Nagpal" userId="e432481e-cb3f-48ef-8b78-9e268103fa0a" providerId="ADAL" clId="{03F7D299-CD8C-4022-A35E-3196629AA4FE}" dt="2024-03-29T06:58:41.246" v="339"/>
          <ac:spMkLst>
            <pc:docMk/>
            <pc:sldMk cId="1358735034" sldId="2147480500"/>
            <ac:spMk id="1057" creationId="{B49EC51A-3BB6-19AD-8EB5-27E88065C1A0}"/>
          </ac:spMkLst>
        </pc:spChg>
        <pc:spChg chg="mod">
          <ac:chgData name="Mradul Nagpal" userId="e432481e-cb3f-48ef-8b78-9e268103fa0a" providerId="ADAL" clId="{03F7D299-CD8C-4022-A35E-3196629AA4FE}" dt="2024-03-29T06:58:41.246" v="339"/>
          <ac:spMkLst>
            <pc:docMk/>
            <pc:sldMk cId="1358735034" sldId="2147480500"/>
            <ac:spMk id="1059" creationId="{0FA35DEE-ADE5-547B-129C-FCD9CA72D537}"/>
          </ac:spMkLst>
        </pc:spChg>
        <pc:spChg chg="mod">
          <ac:chgData name="Mradul Nagpal" userId="e432481e-cb3f-48ef-8b78-9e268103fa0a" providerId="ADAL" clId="{03F7D299-CD8C-4022-A35E-3196629AA4FE}" dt="2024-03-29T06:58:41.246" v="339"/>
          <ac:spMkLst>
            <pc:docMk/>
            <pc:sldMk cId="1358735034" sldId="2147480500"/>
            <ac:spMk id="1060" creationId="{066ADB52-E809-9AD4-3D0D-52BB03C1B6C8}"/>
          </ac:spMkLst>
        </pc:spChg>
        <pc:spChg chg="mod">
          <ac:chgData name="Mradul Nagpal" userId="e432481e-cb3f-48ef-8b78-9e268103fa0a" providerId="ADAL" clId="{03F7D299-CD8C-4022-A35E-3196629AA4FE}" dt="2024-03-29T06:58:41.246" v="339"/>
          <ac:spMkLst>
            <pc:docMk/>
            <pc:sldMk cId="1358735034" sldId="2147480500"/>
            <ac:spMk id="1061" creationId="{D7B61967-5C91-88D5-8DEB-71E405A64AE6}"/>
          </ac:spMkLst>
        </pc:spChg>
        <pc:spChg chg="mod">
          <ac:chgData name="Mradul Nagpal" userId="e432481e-cb3f-48ef-8b78-9e268103fa0a" providerId="ADAL" clId="{03F7D299-CD8C-4022-A35E-3196629AA4FE}" dt="2024-03-29T06:58:41.246" v="339"/>
          <ac:spMkLst>
            <pc:docMk/>
            <pc:sldMk cId="1358735034" sldId="2147480500"/>
            <ac:spMk id="1063" creationId="{CF8F7066-5988-A8E0-103E-73416EC02AFB}"/>
          </ac:spMkLst>
        </pc:spChg>
        <pc:spChg chg="mod">
          <ac:chgData name="Mradul Nagpal" userId="e432481e-cb3f-48ef-8b78-9e268103fa0a" providerId="ADAL" clId="{03F7D299-CD8C-4022-A35E-3196629AA4FE}" dt="2024-03-29T06:58:41.246" v="339"/>
          <ac:spMkLst>
            <pc:docMk/>
            <pc:sldMk cId="1358735034" sldId="2147480500"/>
            <ac:spMk id="1065" creationId="{E2F6EFCC-2025-7976-8726-49815C44C697}"/>
          </ac:spMkLst>
        </pc:spChg>
        <pc:spChg chg="mod">
          <ac:chgData name="Mradul Nagpal" userId="e432481e-cb3f-48ef-8b78-9e268103fa0a" providerId="ADAL" clId="{03F7D299-CD8C-4022-A35E-3196629AA4FE}" dt="2024-03-29T06:58:41.246" v="339"/>
          <ac:spMkLst>
            <pc:docMk/>
            <pc:sldMk cId="1358735034" sldId="2147480500"/>
            <ac:spMk id="1067" creationId="{06794065-0392-54DC-A601-7BFC3402F098}"/>
          </ac:spMkLst>
        </pc:spChg>
        <pc:spChg chg="mod">
          <ac:chgData name="Mradul Nagpal" userId="e432481e-cb3f-48ef-8b78-9e268103fa0a" providerId="ADAL" clId="{03F7D299-CD8C-4022-A35E-3196629AA4FE}" dt="2024-03-29T06:58:41.246" v="339"/>
          <ac:spMkLst>
            <pc:docMk/>
            <pc:sldMk cId="1358735034" sldId="2147480500"/>
            <ac:spMk id="1069" creationId="{F237799F-F7DB-D6C4-15EE-173585DC47D5}"/>
          </ac:spMkLst>
        </pc:spChg>
        <pc:spChg chg="mod">
          <ac:chgData name="Mradul Nagpal" userId="e432481e-cb3f-48ef-8b78-9e268103fa0a" providerId="ADAL" clId="{03F7D299-CD8C-4022-A35E-3196629AA4FE}" dt="2024-03-29T06:58:41.246" v="339"/>
          <ac:spMkLst>
            <pc:docMk/>
            <pc:sldMk cId="1358735034" sldId="2147480500"/>
            <ac:spMk id="1071" creationId="{4039E23E-539B-FA3C-C8EF-2BE88E3A3571}"/>
          </ac:spMkLst>
        </pc:spChg>
        <pc:spChg chg="mod">
          <ac:chgData name="Mradul Nagpal" userId="e432481e-cb3f-48ef-8b78-9e268103fa0a" providerId="ADAL" clId="{03F7D299-CD8C-4022-A35E-3196629AA4FE}" dt="2024-03-29T06:58:41.246" v="339"/>
          <ac:spMkLst>
            <pc:docMk/>
            <pc:sldMk cId="1358735034" sldId="2147480500"/>
            <ac:spMk id="1073" creationId="{3B508378-2A49-E189-00F6-B79520AB6F59}"/>
          </ac:spMkLst>
        </pc:spChg>
        <pc:spChg chg="mod">
          <ac:chgData name="Mradul Nagpal" userId="e432481e-cb3f-48ef-8b78-9e268103fa0a" providerId="ADAL" clId="{03F7D299-CD8C-4022-A35E-3196629AA4FE}" dt="2024-03-29T06:58:41.246" v="339"/>
          <ac:spMkLst>
            <pc:docMk/>
            <pc:sldMk cId="1358735034" sldId="2147480500"/>
            <ac:spMk id="1076" creationId="{8B5CD141-E247-126B-9E00-17EF1DB6A80B}"/>
          </ac:spMkLst>
        </pc:spChg>
        <pc:spChg chg="mod">
          <ac:chgData name="Mradul Nagpal" userId="e432481e-cb3f-48ef-8b78-9e268103fa0a" providerId="ADAL" clId="{03F7D299-CD8C-4022-A35E-3196629AA4FE}" dt="2024-03-29T06:58:41.246" v="339"/>
          <ac:spMkLst>
            <pc:docMk/>
            <pc:sldMk cId="1358735034" sldId="2147480500"/>
            <ac:spMk id="1077" creationId="{DBCA643B-93DF-F1ED-CAE1-7E7C1D87B972}"/>
          </ac:spMkLst>
        </pc:spChg>
        <pc:spChg chg="mod">
          <ac:chgData name="Mradul Nagpal" userId="e432481e-cb3f-48ef-8b78-9e268103fa0a" providerId="ADAL" clId="{03F7D299-CD8C-4022-A35E-3196629AA4FE}" dt="2024-03-29T06:58:41.246" v="339"/>
          <ac:spMkLst>
            <pc:docMk/>
            <pc:sldMk cId="1358735034" sldId="2147480500"/>
            <ac:spMk id="1078" creationId="{204BCBBA-39F4-6072-935B-89BFA91B2643}"/>
          </ac:spMkLst>
        </pc:spChg>
        <pc:spChg chg="mod">
          <ac:chgData name="Mradul Nagpal" userId="e432481e-cb3f-48ef-8b78-9e268103fa0a" providerId="ADAL" clId="{03F7D299-CD8C-4022-A35E-3196629AA4FE}" dt="2024-03-29T06:58:41.246" v="339"/>
          <ac:spMkLst>
            <pc:docMk/>
            <pc:sldMk cId="1358735034" sldId="2147480500"/>
            <ac:spMk id="1079" creationId="{1BE6E4D0-484E-B86E-A1F2-8EBDD519F661}"/>
          </ac:spMkLst>
        </pc:spChg>
        <pc:spChg chg="mod">
          <ac:chgData name="Mradul Nagpal" userId="e432481e-cb3f-48ef-8b78-9e268103fa0a" providerId="ADAL" clId="{03F7D299-CD8C-4022-A35E-3196629AA4FE}" dt="2024-03-29T06:58:41.246" v="339"/>
          <ac:spMkLst>
            <pc:docMk/>
            <pc:sldMk cId="1358735034" sldId="2147480500"/>
            <ac:spMk id="1082" creationId="{F31F8627-6F89-2159-5389-3D2F10A6A230}"/>
          </ac:spMkLst>
        </pc:spChg>
        <pc:spChg chg="mod">
          <ac:chgData name="Mradul Nagpal" userId="e432481e-cb3f-48ef-8b78-9e268103fa0a" providerId="ADAL" clId="{03F7D299-CD8C-4022-A35E-3196629AA4FE}" dt="2024-03-29T06:58:41.246" v="339"/>
          <ac:spMkLst>
            <pc:docMk/>
            <pc:sldMk cId="1358735034" sldId="2147480500"/>
            <ac:spMk id="1083" creationId="{FCF98A8D-D83D-3DF9-30BB-0F3FE84754E7}"/>
          </ac:spMkLst>
        </pc:spChg>
        <pc:spChg chg="add mod">
          <ac:chgData name="Mradul Nagpal" userId="e432481e-cb3f-48ef-8b78-9e268103fa0a" providerId="ADAL" clId="{03F7D299-CD8C-4022-A35E-3196629AA4FE}" dt="2024-03-29T06:59:12.116" v="363" actId="20577"/>
          <ac:spMkLst>
            <pc:docMk/>
            <pc:sldMk cId="1358735034" sldId="2147480500"/>
            <ac:spMk id="1086" creationId="{A26A1E25-0ED0-23C1-BC5C-1EDE5C3613BD}"/>
          </ac:spMkLst>
        </pc:spChg>
        <pc:grpChg chg="add mod">
          <ac:chgData name="Mradul Nagpal" userId="e432481e-cb3f-48ef-8b78-9e268103fa0a" providerId="ADAL" clId="{03F7D299-CD8C-4022-A35E-3196629AA4FE}" dt="2024-03-29T06:58:44.575" v="341" actId="1036"/>
          <ac:grpSpMkLst>
            <pc:docMk/>
            <pc:sldMk cId="1358735034" sldId="2147480500"/>
            <ac:grpSpMk id="5" creationId="{77E886B8-8368-58B8-64C0-A4885682F52E}"/>
          </ac:grpSpMkLst>
        </pc:grpChg>
        <pc:grpChg chg="mod">
          <ac:chgData name="Mradul Nagpal" userId="e432481e-cb3f-48ef-8b78-9e268103fa0a" providerId="ADAL" clId="{03F7D299-CD8C-4022-A35E-3196629AA4FE}" dt="2024-03-29T06:58:41.246" v="339"/>
          <ac:grpSpMkLst>
            <pc:docMk/>
            <pc:sldMk cId="1358735034" sldId="2147480500"/>
            <ac:grpSpMk id="33" creationId="{12AD044B-2956-FF64-C0F4-D7026298F0E5}"/>
          </ac:grpSpMkLst>
        </pc:grpChg>
        <pc:grpChg chg="mod">
          <ac:chgData name="Mradul Nagpal" userId="e432481e-cb3f-48ef-8b78-9e268103fa0a" providerId="ADAL" clId="{03F7D299-CD8C-4022-A35E-3196629AA4FE}" dt="2024-03-29T06:58:41.246" v="339"/>
          <ac:grpSpMkLst>
            <pc:docMk/>
            <pc:sldMk cId="1358735034" sldId="2147480500"/>
            <ac:grpSpMk id="85" creationId="{811B70C6-D5D5-BA82-1083-6F27AD483119}"/>
          </ac:grpSpMkLst>
        </pc:grpChg>
        <pc:grpChg chg="mod">
          <ac:chgData name="Mradul Nagpal" userId="e432481e-cb3f-48ef-8b78-9e268103fa0a" providerId="ADAL" clId="{03F7D299-CD8C-4022-A35E-3196629AA4FE}" dt="2024-03-29T06:58:41.246" v="339"/>
          <ac:grpSpMkLst>
            <pc:docMk/>
            <pc:sldMk cId="1358735034" sldId="2147480500"/>
            <ac:grpSpMk id="88" creationId="{03E84F84-F06F-1022-1C25-B6904DD1AE20}"/>
          </ac:grpSpMkLst>
        </pc:grpChg>
        <pc:grpChg chg="mod">
          <ac:chgData name="Mradul Nagpal" userId="e432481e-cb3f-48ef-8b78-9e268103fa0a" providerId="ADAL" clId="{03F7D299-CD8C-4022-A35E-3196629AA4FE}" dt="2024-03-29T06:58:41.246" v="339"/>
          <ac:grpSpMkLst>
            <pc:docMk/>
            <pc:sldMk cId="1358735034" sldId="2147480500"/>
            <ac:grpSpMk id="101" creationId="{9FA112ED-9548-5316-26BB-371D9D69262A}"/>
          </ac:grpSpMkLst>
        </pc:grpChg>
        <pc:grpChg chg="mod">
          <ac:chgData name="Mradul Nagpal" userId="e432481e-cb3f-48ef-8b78-9e268103fa0a" providerId="ADAL" clId="{03F7D299-CD8C-4022-A35E-3196629AA4FE}" dt="2024-03-29T06:58:41.246" v="339"/>
          <ac:grpSpMkLst>
            <pc:docMk/>
            <pc:sldMk cId="1358735034" sldId="2147480500"/>
            <ac:grpSpMk id="105" creationId="{8D1DDE6E-48D2-DC36-0475-214D2D8B93DE}"/>
          </ac:grpSpMkLst>
        </pc:grpChg>
        <pc:grpChg chg="mod">
          <ac:chgData name="Mradul Nagpal" userId="e432481e-cb3f-48ef-8b78-9e268103fa0a" providerId="ADAL" clId="{03F7D299-CD8C-4022-A35E-3196629AA4FE}" dt="2024-03-29T06:58:41.246" v="339"/>
          <ac:grpSpMkLst>
            <pc:docMk/>
            <pc:sldMk cId="1358735034" sldId="2147480500"/>
            <ac:grpSpMk id="109" creationId="{B5EA9FA5-325E-E3CF-652F-2EDFF03723B4}"/>
          </ac:grpSpMkLst>
        </pc:grpChg>
        <pc:grpChg chg="mod">
          <ac:chgData name="Mradul Nagpal" userId="e432481e-cb3f-48ef-8b78-9e268103fa0a" providerId="ADAL" clId="{03F7D299-CD8C-4022-A35E-3196629AA4FE}" dt="2024-03-29T06:58:41.246" v="339"/>
          <ac:grpSpMkLst>
            <pc:docMk/>
            <pc:sldMk cId="1358735034" sldId="2147480500"/>
            <ac:grpSpMk id="1037" creationId="{CB82FE34-1809-3B1B-0F4C-FA0840834C6F}"/>
          </ac:grpSpMkLst>
        </pc:grpChg>
        <pc:grpChg chg="mod">
          <ac:chgData name="Mradul Nagpal" userId="e432481e-cb3f-48ef-8b78-9e268103fa0a" providerId="ADAL" clId="{03F7D299-CD8C-4022-A35E-3196629AA4FE}" dt="2024-03-29T06:58:41.246" v="339"/>
          <ac:grpSpMkLst>
            <pc:docMk/>
            <pc:sldMk cId="1358735034" sldId="2147480500"/>
            <ac:grpSpMk id="1040" creationId="{D3B38A54-76EF-456D-F828-4237E88A1C7F}"/>
          </ac:grpSpMkLst>
        </pc:grpChg>
        <pc:grpChg chg="mod">
          <ac:chgData name="Mradul Nagpal" userId="e432481e-cb3f-48ef-8b78-9e268103fa0a" providerId="ADAL" clId="{03F7D299-CD8C-4022-A35E-3196629AA4FE}" dt="2024-03-29T06:58:41.246" v="339"/>
          <ac:grpSpMkLst>
            <pc:docMk/>
            <pc:sldMk cId="1358735034" sldId="2147480500"/>
            <ac:grpSpMk id="1041" creationId="{391E28F8-DC7A-FDA6-4DCA-59B2E656D815}"/>
          </ac:grpSpMkLst>
        </pc:grpChg>
        <pc:grpChg chg="mod">
          <ac:chgData name="Mradul Nagpal" userId="e432481e-cb3f-48ef-8b78-9e268103fa0a" providerId="ADAL" clId="{03F7D299-CD8C-4022-A35E-3196629AA4FE}" dt="2024-03-29T06:58:41.246" v="339"/>
          <ac:grpSpMkLst>
            <pc:docMk/>
            <pc:sldMk cId="1358735034" sldId="2147480500"/>
            <ac:grpSpMk id="1045" creationId="{EA298DBF-DD6E-2318-C582-8A9EC49A429D}"/>
          </ac:grpSpMkLst>
        </pc:grpChg>
        <pc:picChg chg="del">
          <ac:chgData name="Mradul Nagpal" userId="e432481e-cb3f-48ef-8b78-9e268103fa0a" providerId="ADAL" clId="{03F7D299-CD8C-4022-A35E-3196629AA4FE}" dt="2024-03-29T06:58:40.310" v="338" actId="478"/>
          <ac:picMkLst>
            <pc:docMk/>
            <pc:sldMk cId="1358735034" sldId="2147480500"/>
            <ac:picMk id="6" creationId="{9D9326A5-1836-C9CC-308D-2EBD375A4059}"/>
          </ac:picMkLst>
        </pc:picChg>
        <pc:picChg chg="mod">
          <ac:chgData name="Mradul Nagpal" userId="e432481e-cb3f-48ef-8b78-9e268103fa0a" providerId="ADAL" clId="{03F7D299-CD8C-4022-A35E-3196629AA4FE}" dt="2024-03-29T06:58:41.246" v="339"/>
          <ac:picMkLst>
            <pc:docMk/>
            <pc:sldMk cId="1358735034" sldId="2147480500"/>
            <ac:picMk id="25" creationId="{49BD5437-88C8-31F7-3303-6B5048E2A66B}"/>
          </ac:picMkLst>
        </pc:picChg>
        <pc:picChg chg="mod">
          <ac:chgData name="Mradul Nagpal" userId="e432481e-cb3f-48ef-8b78-9e268103fa0a" providerId="ADAL" clId="{03F7D299-CD8C-4022-A35E-3196629AA4FE}" dt="2024-03-29T06:58:41.246" v="339"/>
          <ac:picMkLst>
            <pc:docMk/>
            <pc:sldMk cId="1358735034" sldId="2147480500"/>
            <ac:picMk id="31" creationId="{77001ADA-5122-2D02-CBB7-7C742C80A4F0}"/>
          </ac:picMkLst>
        </pc:picChg>
        <pc:picChg chg="mod">
          <ac:chgData name="Mradul Nagpal" userId="e432481e-cb3f-48ef-8b78-9e268103fa0a" providerId="ADAL" clId="{03F7D299-CD8C-4022-A35E-3196629AA4FE}" dt="2024-03-29T06:58:41.246" v="339"/>
          <ac:picMkLst>
            <pc:docMk/>
            <pc:sldMk cId="1358735034" sldId="2147480500"/>
            <ac:picMk id="34" creationId="{C358AC1E-D5A3-0CFA-E3B8-315980B2A095}"/>
          </ac:picMkLst>
        </pc:picChg>
        <pc:picChg chg="del">
          <ac:chgData name="Mradul Nagpal" userId="e432481e-cb3f-48ef-8b78-9e268103fa0a" providerId="ADAL" clId="{03F7D299-CD8C-4022-A35E-3196629AA4FE}" dt="2024-03-29T06:58:40.310" v="338" actId="478"/>
          <ac:picMkLst>
            <pc:docMk/>
            <pc:sldMk cId="1358735034" sldId="2147480500"/>
            <ac:picMk id="37" creationId="{F54669B3-C3A6-1F7E-317D-2004861FAC1F}"/>
          </ac:picMkLst>
        </pc:picChg>
        <pc:picChg chg="mod">
          <ac:chgData name="Mradul Nagpal" userId="e432481e-cb3f-48ef-8b78-9e268103fa0a" providerId="ADAL" clId="{03F7D299-CD8C-4022-A35E-3196629AA4FE}" dt="2024-03-29T06:58:41.246" v="339"/>
          <ac:picMkLst>
            <pc:docMk/>
            <pc:sldMk cId="1358735034" sldId="2147480500"/>
            <ac:picMk id="42" creationId="{6C3DCC1C-9B42-B1CA-8CEB-B4B2E0068979}"/>
          </ac:picMkLst>
        </pc:picChg>
        <pc:picChg chg="del">
          <ac:chgData name="Mradul Nagpal" userId="e432481e-cb3f-48ef-8b78-9e268103fa0a" providerId="ADAL" clId="{03F7D299-CD8C-4022-A35E-3196629AA4FE}" dt="2024-03-29T06:58:40.310" v="338" actId="478"/>
          <ac:picMkLst>
            <pc:docMk/>
            <pc:sldMk cId="1358735034" sldId="2147480500"/>
            <ac:picMk id="44" creationId="{BC40CAC4-5BFD-21ED-1EC1-D5AED29FC8CA}"/>
          </ac:picMkLst>
        </pc:picChg>
        <pc:picChg chg="del">
          <ac:chgData name="Mradul Nagpal" userId="e432481e-cb3f-48ef-8b78-9e268103fa0a" providerId="ADAL" clId="{03F7D299-CD8C-4022-A35E-3196629AA4FE}" dt="2024-03-29T06:58:40.310" v="338" actId="478"/>
          <ac:picMkLst>
            <pc:docMk/>
            <pc:sldMk cId="1358735034" sldId="2147480500"/>
            <ac:picMk id="46" creationId="{E60F8057-8E73-41F5-B302-8073A633C302}"/>
          </ac:picMkLst>
        </pc:picChg>
        <pc:picChg chg="del">
          <ac:chgData name="Mradul Nagpal" userId="e432481e-cb3f-48ef-8b78-9e268103fa0a" providerId="ADAL" clId="{03F7D299-CD8C-4022-A35E-3196629AA4FE}" dt="2024-03-29T06:58:40.310" v="338" actId="478"/>
          <ac:picMkLst>
            <pc:docMk/>
            <pc:sldMk cId="1358735034" sldId="2147480500"/>
            <ac:picMk id="48" creationId="{AEC7001B-CCD0-0B38-F8B5-6A1312503023}"/>
          </ac:picMkLst>
        </pc:picChg>
        <pc:picChg chg="del">
          <ac:chgData name="Mradul Nagpal" userId="e432481e-cb3f-48ef-8b78-9e268103fa0a" providerId="ADAL" clId="{03F7D299-CD8C-4022-A35E-3196629AA4FE}" dt="2024-03-29T06:58:40.310" v="338" actId="478"/>
          <ac:picMkLst>
            <pc:docMk/>
            <pc:sldMk cId="1358735034" sldId="2147480500"/>
            <ac:picMk id="61" creationId="{0DB7F427-063E-5AD7-45A6-B5B113A2DFC5}"/>
          </ac:picMkLst>
        </pc:picChg>
        <pc:picChg chg="mod">
          <ac:chgData name="Mradul Nagpal" userId="e432481e-cb3f-48ef-8b78-9e268103fa0a" providerId="ADAL" clId="{03F7D299-CD8C-4022-A35E-3196629AA4FE}" dt="2024-03-29T06:58:41.246" v="339"/>
          <ac:picMkLst>
            <pc:docMk/>
            <pc:sldMk cId="1358735034" sldId="2147480500"/>
            <ac:picMk id="67" creationId="{4FF211D0-0390-4FDE-316B-6795DBC1304F}"/>
          </ac:picMkLst>
        </pc:picChg>
        <pc:picChg chg="mod">
          <ac:chgData name="Mradul Nagpal" userId="e432481e-cb3f-48ef-8b78-9e268103fa0a" providerId="ADAL" clId="{03F7D299-CD8C-4022-A35E-3196629AA4FE}" dt="2024-03-29T06:58:41.246" v="339"/>
          <ac:picMkLst>
            <pc:docMk/>
            <pc:sldMk cId="1358735034" sldId="2147480500"/>
            <ac:picMk id="89" creationId="{70F4FFF9-3FB3-95A1-AC8C-45E3501E197D}"/>
          </ac:picMkLst>
        </pc:picChg>
        <pc:picChg chg="mod">
          <ac:chgData name="Mradul Nagpal" userId="e432481e-cb3f-48ef-8b78-9e268103fa0a" providerId="ADAL" clId="{03F7D299-CD8C-4022-A35E-3196629AA4FE}" dt="2024-03-29T06:58:41.246" v="339"/>
          <ac:picMkLst>
            <pc:docMk/>
            <pc:sldMk cId="1358735034" sldId="2147480500"/>
            <ac:picMk id="90" creationId="{45676FFF-E5EA-2141-3EF8-C52262712238}"/>
          </ac:picMkLst>
        </pc:picChg>
        <pc:picChg chg="del">
          <ac:chgData name="Mradul Nagpal" userId="e432481e-cb3f-48ef-8b78-9e268103fa0a" providerId="ADAL" clId="{03F7D299-CD8C-4022-A35E-3196629AA4FE}" dt="2024-03-29T06:58:40.310" v="338" actId="478"/>
          <ac:picMkLst>
            <pc:docMk/>
            <pc:sldMk cId="1358735034" sldId="2147480500"/>
            <ac:picMk id="91" creationId="{391F68FC-67A6-AE18-2428-596A2605C79E}"/>
          </ac:picMkLst>
        </pc:picChg>
        <pc:picChg chg="mod">
          <ac:chgData name="Mradul Nagpal" userId="e432481e-cb3f-48ef-8b78-9e268103fa0a" providerId="ADAL" clId="{03F7D299-CD8C-4022-A35E-3196629AA4FE}" dt="2024-03-29T06:58:41.246" v="339"/>
          <ac:picMkLst>
            <pc:docMk/>
            <pc:sldMk cId="1358735034" sldId="2147480500"/>
            <ac:picMk id="93" creationId="{E1989DBD-38C0-4483-3D8E-6EC6B32B7F00}"/>
          </ac:picMkLst>
        </pc:picChg>
        <pc:picChg chg="mod">
          <ac:chgData name="Mradul Nagpal" userId="e432481e-cb3f-48ef-8b78-9e268103fa0a" providerId="ADAL" clId="{03F7D299-CD8C-4022-A35E-3196629AA4FE}" dt="2024-03-29T06:58:41.246" v="339"/>
          <ac:picMkLst>
            <pc:docMk/>
            <pc:sldMk cId="1358735034" sldId="2147480500"/>
            <ac:picMk id="95" creationId="{F21CEA0C-2BA5-A435-AB21-0EB74090DEEA}"/>
          </ac:picMkLst>
        </pc:picChg>
        <pc:picChg chg="del">
          <ac:chgData name="Mradul Nagpal" userId="e432481e-cb3f-48ef-8b78-9e268103fa0a" providerId="ADAL" clId="{03F7D299-CD8C-4022-A35E-3196629AA4FE}" dt="2024-03-29T06:58:40.310" v="338" actId="478"/>
          <ac:picMkLst>
            <pc:docMk/>
            <pc:sldMk cId="1358735034" sldId="2147480500"/>
            <ac:picMk id="102" creationId="{EAB6177F-121C-31E2-3954-273D9E4E03F5}"/>
          </ac:picMkLst>
        </pc:picChg>
        <pc:picChg chg="del">
          <ac:chgData name="Mradul Nagpal" userId="e432481e-cb3f-48ef-8b78-9e268103fa0a" providerId="ADAL" clId="{03F7D299-CD8C-4022-A35E-3196629AA4FE}" dt="2024-03-29T06:58:40.310" v="338" actId="478"/>
          <ac:picMkLst>
            <pc:docMk/>
            <pc:sldMk cId="1358735034" sldId="2147480500"/>
            <ac:picMk id="111" creationId="{785D9F81-279F-D187-ACDD-9F1E35353BFA}"/>
          </ac:picMkLst>
        </pc:picChg>
        <pc:picChg chg="del">
          <ac:chgData name="Mradul Nagpal" userId="e432481e-cb3f-48ef-8b78-9e268103fa0a" providerId="ADAL" clId="{03F7D299-CD8C-4022-A35E-3196629AA4FE}" dt="2024-03-29T06:58:40.310" v="338" actId="478"/>
          <ac:picMkLst>
            <pc:docMk/>
            <pc:sldMk cId="1358735034" sldId="2147480500"/>
            <ac:picMk id="113" creationId="{CD8CE3B9-0AD7-0CBB-1FAB-F05B2FB7BB2D}"/>
          </ac:picMkLst>
        </pc:picChg>
        <pc:picChg chg="mod">
          <ac:chgData name="Mradul Nagpal" userId="e432481e-cb3f-48ef-8b78-9e268103fa0a" providerId="ADAL" clId="{03F7D299-CD8C-4022-A35E-3196629AA4FE}" dt="2024-03-29T06:58:41.246" v="339"/>
          <ac:picMkLst>
            <pc:docMk/>
            <pc:sldMk cId="1358735034" sldId="2147480500"/>
            <ac:picMk id="114" creationId="{88E8080C-9DB1-A0EE-5725-63822CA5FCED}"/>
          </ac:picMkLst>
        </pc:picChg>
        <pc:picChg chg="del">
          <ac:chgData name="Mradul Nagpal" userId="e432481e-cb3f-48ef-8b78-9e268103fa0a" providerId="ADAL" clId="{03F7D299-CD8C-4022-A35E-3196629AA4FE}" dt="2024-03-29T06:58:40.310" v="338" actId="478"/>
          <ac:picMkLst>
            <pc:docMk/>
            <pc:sldMk cId="1358735034" sldId="2147480500"/>
            <ac:picMk id="118" creationId="{C5794137-8722-82EB-7839-A8EBFB11384D}"/>
          </ac:picMkLst>
        </pc:picChg>
        <pc:picChg chg="mod">
          <ac:chgData name="Mradul Nagpal" userId="e432481e-cb3f-48ef-8b78-9e268103fa0a" providerId="ADAL" clId="{03F7D299-CD8C-4022-A35E-3196629AA4FE}" dt="2024-03-29T06:58:41.246" v="339"/>
          <ac:picMkLst>
            <pc:docMk/>
            <pc:sldMk cId="1358735034" sldId="2147480500"/>
            <ac:picMk id="119" creationId="{AC919760-35F2-F501-CA81-2F5C829AB1BD}"/>
          </ac:picMkLst>
        </pc:picChg>
        <pc:picChg chg="mod">
          <ac:chgData name="Mradul Nagpal" userId="e432481e-cb3f-48ef-8b78-9e268103fa0a" providerId="ADAL" clId="{03F7D299-CD8C-4022-A35E-3196629AA4FE}" dt="2024-03-29T06:58:41.246" v="339"/>
          <ac:picMkLst>
            <pc:docMk/>
            <pc:sldMk cId="1358735034" sldId="2147480500"/>
            <ac:picMk id="120" creationId="{39A4DE28-8D92-7F6E-C8E5-F9FE5F719577}"/>
          </ac:picMkLst>
        </pc:picChg>
        <pc:picChg chg="mod">
          <ac:chgData name="Mradul Nagpal" userId="e432481e-cb3f-48ef-8b78-9e268103fa0a" providerId="ADAL" clId="{03F7D299-CD8C-4022-A35E-3196629AA4FE}" dt="2024-03-29T06:58:41.246" v="339"/>
          <ac:picMkLst>
            <pc:docMk/>
            <pc:sldMk cId="1358735034" sldId="2147480500"/>
            <ac:picMk id="1025" creationId="{015226F2-9139-A66C-3BA4-BC09D7718598}"/>
          </ac:picMkLst>
        </pc:picChg>
        <pc:picChg chg="del">
          <ac:chgData name="Mradul Nagpal" userId="e432481e-cb3f-48ef-8b78-9e268103fa0a" providerId="ADAL" clId="{03F7D299-CD8C-4022-A35E-3196629AA4FE}" dt="2024-03-29T06:58:40.310" v="338" actId="478"/>
          <ac:picMkLst>
            <pc:docMk/>
            <pc:sldMk cId="1358735034" sldId="2147480500"/>
            <ac:picMk id="1026" creationId="{9B618E75-0241-6C25-B31F-828CBA576FB9}"/>
          </ac:picMkLst>
        </pc:picChg>
        <pc:picChg chg="mod">
          <ac:chgData name="Mradul Nagpal" userId="e432481e-cb3f-48ef-8b78-9e268103fa0a" providerId="ADAL" clId="{03F7D299-CD8C-4022-A35E-3196629AA4FE}" dt="2024-03-29T06:58:41.246" v="339"/>
          <ac:picMkLst>
            <pc:docMk/>
            <pc:sldMk cId="1358735034" sldId="2147480500"/>
            <ac:picMk id="1027" creationId="{DFAC36FC-2F76-34A0-383D-1970A437A964}"/>
          </ac:picMkLst>
        </pc:picChg>
        <pc:picChg chg="mod">
          <ac:chgData name="Mradul Nagpal" userId="e432481e-cb3f-48ef-8b78-9e268103fa0a" providerId="ADAL" clId="{03F7D299-CD8C-4022-A35E-3196629AA4FE}" dt="2024-03-29T06:58:41.246" v="339"/>
          <ac:picMkLst>
            <pc:docMk/>
            <pc:sldMk cId="1358735034" sldId="2147480500"/>
            <ac:picMk id="1028" creationId="{C9A905A1-82F1-BCE1-F293-A633E5CEA8F6}"/>
          </ac:picMkLst>
        </pc:picChg>
        <pc:picChg chg="mod">
          <ac:chgData name="Mradul Nagpal" userId="e432481e-cb3f-48ef-8b78-9e268103fa0a" providerId="ADAL" clId="{03F7D299-CD8C-4022-A35E-3196629AA4FE}" dt="2024-03-29T06:58:41.246" v="339"/>
          <ac:picMkLst>
            <pc:docMk/>
            <pc:sldMk cId="1358735034" sldId="2147480500"/>
            <ac:picMk id="1030" creationId="{67B205C8-54AC-7BDF-CF43-73B1DDD0C261}"/>
          </ac:picMkLst>
        </pc:picChg>
        <pc:picChg chg="mod">
          <ac:chgData name="Mradul Nagpal" userId="e432481e-cb3f-48ef-8b78-9e268103fa0a" providerId="ADAL" clId="{03F7D299-CD8C-4022-A35E-3196629AA4FE}" dt="2024-03-29T06:58:41.246" v="339"/>
          <ac:picMkLst>
            <pc:docMk/>
            <pc:sldMk cId="1358735034" sldId="2147480500"/>
            <ac:picMk id="1031" creationId="{C1367CFE-B584-EE1F-13B0-93BC9C4EC86E}"/>
          </ac:picMkLst>
        </pc:picChg>
        <pc:picChg chg="mod">
          <ac:chgData name="Mradul Nagpal" userId="e432481e-cb3f-48ef-8b78-9e268103fa0a" providerId="ADAL" clId="{03F7D299-CD8C-4022-A35E-3196629AA4FE}" dt="2024-03-29T06:58:41.246" v="339"/>
          <ac:picMkLst>
            <pc:docMk/>
            <pc:sldMk cId="1358735034" sldId="2147480500"/>
            <ac:picMk id="1032" creationId="{E90E6F41-2399-C182-B901-6009E47F13DD}"/>
          </ac:picMkLst>
        </pc:picChg>
        <pc:picChg chg="mod">
          <ac:chgData name="Mradul Nagpal" userId="e432481e-cb3f-48ef-8b78-9e268103fa0a" providerId="ADAL" clId="{03F7D299-CD8C-4022-A35E-3196629AA4FE}" dt="2024-03-29T06:58:41.246" v="339"/>
          <ac:picMkLst>
            <pc:docMk/>
            <pc:sldMk cId="1358735034" sldId="2147480500"/>
            <ac:picMk id="1033" creationId="{A6B6B9A6-AD40-07FE-6AD9-08D9A08881EC}"/>
          </ac:picMkLst>
        </pc:picChg>
        <pc:picChg chg="mod">
          <ac:chgData name="Mradul Nagpal" userId="e432481e-cb3f-48ef-8b78-9e268103fa0a" providerId="ADAL" clId="{03F7D299-CD8C-4022-A35E-3196629AA4FE}" dt="2024-03-29T06:58:41.246" v="339"/>
          <ac:picMkLst>
            <pc:docMk/>
            <pc:sldMk cId="1358735034" sldId="2147480500"/>
            <ac:picMk id="1034" creationId="{2B3D6D2C-7814-B901-9910-171557B26260}"/>
          </ac:picMkLst>
        </pc:picChg>
        <pc:picChg chg="mod">
          <ac:chgData name="Mradul Nagpal" userId="e432481e-cb3f-48ef-8b78-9e268103fa0a" providerId="ADAL" clId="{03F7D299-CD8C-4022-A35E-3196629AA4FE}" dt="2024-03-29T06:58:41.246" v="339"/>
          <ac:picMkLst>
            <pc:docMk/>
            <pc:sldMk cId="1358735034" sldId="2147480500"/>
            <ac:picMk id="1035" creationId="{20589FD0-545B-2B71-DD50-60910E87E4B2}"/>
          </ac:picMkLst>
        </pc:picChg>
        <pc:picChg chg="del">
          <ac:chgData name="Mradul Nagpal" userId="e432481e-cb3f-48ef-8b78-9e268103fa0a" providerId="ADAL" clId="{03F7D299-CD8C-4022-A35E-3196629AA4FE}" dt="2024-03-29T06:58:40.310" v="338" actId="478"/>
          <ac:picMkLst>
            <pc:docMk/>
            <pc:sldMk cId="1358735034" sldId="2147480500"/>
            <ac:picMk id="1036" creationId="{70BBB69C-256B-DBFE-C11E-E98E16673875}"/>
          </ac:picMkLst>
        </pc:picChg>
        <pc:picChg chg="del">
          <ac:chgData name="Mradul Nagpal" userId="e432481e-cb3f-48ef-8b78-9e268103fa0a" providerId="ADAL" clId="{03F7D299-CD8C-4022-A35E-3196629AA4FE}" dt="2024-03-29T06:58:40.310" v="338" actId="478"/>
          <ac:picMkLst>
            <pc:docMk/>
            <pc:sldMk cId="1358735034" sldId="2147480500"/>
            <ac:picMk id="1038" creationId="{9550E542-C0CE-B69F-36C1-7A843F58011B}"/>
          </ac:picMkLst>
        </pc:picChg>
        <pc:picChg chg="del">
          <ac:chgData name="Mradul Nagpal" userId="e432481e-cb3f-48ef-8b78-9e268103fa0a" providerId="ADAL" clId="{03F7D299-CD8C-4022-A35E-3196629AA4FE}" dt="2024-03-29T06:58:40.310" v="338" actId="478"/>
          <ac:picMkLst>
            <pc:docMk/>
            <pc:sldMk cId="1358735034" sldId="2147480500"/>
            <ac:picMk id="1042" creationId="{51C40DC3-C70A-4FBE-2809-C29A089E00D3}"/>
          </ac:picMkLst>
        </pc:picChg>
        <pc:picChg chg="mod">
          <ac:chgData name="Mradul Nagpal" userId="e432481e-cb3f-48ef-8b78-9e268103fa0a" providerId="ADAL" clId="{03F7D299-CD8C-4022-A35E-3196629AA4FE}" dt="2024-03-29T06:58:41.246" v="339"/>
          <ac:picMkLst>
            <pc:docMk/>
            <pc:sldMk cId="1358735034" sldId="2147480500"/>
            <ac:picMk id="1047" creationId="{B4856682-CA96-CA31-06FF-389E2660A2D2}"/>
          </ac:picMkLst>
        </pc:picChg>
        <pc:picChg chg="mod">
          <ac:chgData name="Mradul Nagpal" userId="e432481e-cb3f-48ef-8b78-9e268103fa0a" providerId="ADAL" clId="{03F7D299-CD8C-4022-A35E-3196629AA4FE}" dt="2024-03-29T06:58:41.246" v="339"/>
          <ac:picMkLst>
            <pc:docMk/>
            <pc:sldMk cId="1358735034" sldId="2147480500"/>
            <ac:picMk id="1049" creationId="{EE663DF1-FC5E-CA18-FD67-5B4D9B3F30E7}"/>
          </ac:picMkLst>
        </pc:picChg>
        <pc:picChg chg="mod">
          <ac:chgData name="Mradul Nagpal" userId="e432481e-cb3f-48ef-8b78-9e268103fa0a" providerId="ADAL" clId="{03F7D299-CD8C-4022-A35E-3196629AA4FE}" dt="2024-03-29T06:58:41.246" v="339"/>
          <ac:picMkLst>
            <pc:docMk/>
            <pc:sldMk cId="1358735034" sldId="2147480500"/>
            <ac:picMk id="1050" creationId="{7B176FF4-5384-9EF8-4F58-C0ED6BFCCCC9}"/>
          </ac:picMkLst>
        </pc:picChg>
        <pc:picChg chg="mod">
          <ac:chgData name="Mradul Nagpal" userId="e432481e-cb3f-48ef-8b78-9e268103fa0a" providerId="ADAL" clId="{03F7D299-CD8C-4022-A35E-3196629AA4FE}" dt="2024-03-29T06:58:41.246" v="339"/>
          <ac:picMkLst>
            <pc:docMk/>
            <pc:sldMk cId="1358735034" sldId="2147480500"/>
            <ac:picMk id="1054" creationId="{32B9C224-9407-DF43-522C-4567F9900BEB}"/>
          </ac:picMkLst>
        </pc:picChg>
        <pc:picChg chg="mod">
          <ac:chgData name="Mradul Nagpal" userId="e432481e-cb3f-48ef-8b78-9e268103fa0a" providerId="ADAL" clId="{03F7D299-CD8C-4022-A35E-3196629AA4FE}" dt="2024-03-29T06:58:41.246" v="339"/>
          <ac:picMkLst>
            <pc:docMk/>
            <pc:sldMk cId="1358735034" sldId="2147480500"/>
            <ac:picMk id="1055" creationId="{F6E1F7A0-4830-A868-8E4F-F5DC51F96FAB}"/>
          </ac:picMkLst>
        </pc:picChg>
        <pc:picChg chg="mod">
          <ac:chgData name="Mradul Nagpal" userId="e432481e-cb3f-48ef-8b78-9e268103fa0a" providerId="ADAL" clId="{03F7D299-CD8C-4022-A35E-3196629AA4FE}" dt="2024-03-29T06:58:41.246" v="339"/>
          <ac:picMkLst>
            <pc:docMk/>
            <pc:sldMk cId="1358735034" sldId="2147480500"/>
            <ac:picMk id="1058" creationId="{EB59D810-64A7-C415-4522-EA8A69ACE5A5}"/>
          </ac:picMkLst>
        </pc:picChg>
        <pc:picChg chg="mod">
          <ac:chgData name="Mradul Nagpal" userId="e432481e-cb3f-48ef-8b78-9e268103fa0a" providerId="ADAL" clId="{03F7D299-CD8C-4022-A35E-3196629AA4FE}" dt="2024-03-29T06:58:41.246" v="339"/>
          <ac:picMkLst>
            <pc:docMk/>
            <pc:sldMk cId="1358735034" sldId="2147480500"/>
            <ac:picMk id="1062" creationId="{92669FD4-3498-888E-DF1A-4B7E9A8E4CB4}"/>
          </ac:picMkLst>
        </pc:picChg>
        <pc:picChg chg="mod">
          <ac:chgData name="Mradul Nagpal" userId="e432481e-cb3f-48ef-8b78-9e268103fa0a" providerId="ADAL" clId="{03F7D299-CD8C-4022-A35E-3196629AA4FE}" dt="2024-03-29T06:58:41.246" v="339"/>
          <ac:picMkLst>
            <pc:docMk/>
            <pc:sldMk cId="1358735034" sldId="2147480500"/>
            <ac:picMk id="1064" creationId="{39EA942F-5840-D1B7-0CA4-038BF68E4387}"/>
          </ac:picMkLst>
        </pc:picChg>
        <pc:picChg chg="mod">
          <ac:chgData name="Mradul Nagpal" userId="e432481e-cb3f-48ef-8b78-9e268103fa0a" providerId="ADAL" clId="{03F7D299-CD8C-4022-A35E-3196629AA4FE}" dt="2024-03-29T06:58:41.246" v="339"/>
          <ac:picMkLst>
            <pc:docMk/>
            <pc:sldMk cId="1358735034" sldId="2147480500"/>
            <ac:picMk id="1066" creationId="{4C1E3D64-562B-3579-2D91-BD00CCA17ECD}"/>
          </ac:picMkLst>
        </pc:picChg>
        <pc:picChg chg="mod">
          <ac:chgData name="Mradul Nagpal" userId="e432481e-cb3f-48ef-8b78-9e268103fa0a" providerId="ADAL" clId="{03F7D299-CD8C-4022-A35E-3196629AA4FE}" dt="2024-03-29T06:58:41.246" v="339"/>
          <ac:picMkLst>
            <pc:docMk/>
            <pc:sldMk cId="1358735034" sldId="2147480500"/>
            <ac:picMk id="1068" creationId="{C379293C-43A4-497B-511F-F842933B0364}"/>
          </ac:picMkLst>
        </pc:picChg>
        <pc:picChg chg="mod">
          <ac:chgData name="Mradul Nagpal" userId="e432481e-cb3f-48ef-8b78-9e268103fa0a" providerId="ADAL" clId="{03F7D299-CD8C-4022-A35E-3196629AA4FE}" dt="2024-03-29T06:58:41.246" v="339"/>
          <ac:picMkLst>
            <pc:docMk/>
            <pc:sldMk cId="1358735034" sldId="2147480500"/>
            <ac:picMk id="1070" creationId="{564E0B2B-2DBE-A585-4245-FC2530F4D42E}"/>
          </ac:picMkLst>
        </pc:picChg>
        <pc:picChg chg="mod">
          <ac:chgData name="Mradul Nagpal" userId="e432481e-cb3f-48ef-8b78-9e268103fa0a" providerId="ADAL" clId="{03F7D299-CD8C-4022-A35E-3196629AA4FE}" dt="2024-03-29T06:58:41.246" v="339"/>
          <ac:picMkLst>
            <pc:docMk/>
            <pc:sldMk cId="1358735034" sldId="2147480500"/>
            <ac:picMk id="1072" creationId="{270B92BA-93BA-95FF-30E8-4131230F1BF3}"/>
          </ac:picMkLst>
        </pc:picChg>
        <pc:picChg chg="mod">
          <ac:chgData name="Mradul Nagpal" userId="e432481e-cb3f-48ef-8b78-9e268103fa0a" providerId="ADAL" clId="{03F7D299-CD8C-4022-A35E-3196629AA4FE}" dt="2024-03-29T06:58:41.246" v="339"/>
          <ac:picMkLst>
            <pc:docMk/>
            <pc:sldMk cId="1358735034" sldId="2147480500"/>
            <ac:picMk id="1075" creationId="{22CEBF1D-2812-0AB5-38EE-ADFE733E1C11}"/>
          </ac:picMkLst>
        </pc:picChg>
        <pc:picChg chg="mod">
          <ac:chgData name="Mradul Nagpal" userId="e432481e-cb3f-48ef-8b78-9e268103fa0a" providerId="ADAL" clId="{03F7D299-CD8C-4022-A35E-3196629AA4FE}" dt="2024-03-29T06:58:41.246" v="339"/>
          <ac:picMkLst>
            <pc:docMk/>
            <pc:sldMk cId="1358735034" sldId="2147480500"/>
            <ac:picMk id="1081" creationId="{DE5DA2C3-0B5D-6ACD-F545-D07D091DC24C}"/>
          </ac:picMkLst>
        </pc:picChg>
        <pc:picChg chg="mod">
          <ac:chgData name="Mradul Nagpal" userId="e432481e-cb3f-48ef-8b78-9e268103fa0a" providerId="ADAL" clId="{03F7D299-CD8C-4022-A35E-3196629AA4FE}" dt="2024-03-29T06:58:41.246" v="339"/>
          <ac:picMkLst>
            <pc:docMk/>
            <pc:sldMk cId="1358735034" sldId="2147480500"/>
            <ac:picMk id="1084" creationId="{25941477-1F19-8E2B-CD9D-35EA3C2FC4AE}"/>
          </ac:picMkLst>
        </pc:picChg>
        <pc:picChg chg="mod">
          <ac:chgData name="Mradul Nagpal" userId="e432481e-cb3f-48ef-8b78-9e268103fa0a" providerId="ADAL" clId="{03F7D299-CD8C-4022-A35E-3196629AA4FE}" dt="2024-03-29T06:58:41.246" v="339"/>
          <ac:picMkLst>
            <pc:docMk/>
            <pc:sldMk cId="1358735034" sldId="2147480500"/>
            <ac:picMk id="1085" creationId="{8D540C53-A078-538E-2E00-DB6A3B1C61B4}"/>
          </ac:picMkLst>
        </pc:picChg>
        <pc:picChg chg="del">
          <ac:chgData name="Mradul Nagpal" userId="e432481e-cb3f-48ef-8b78-9e268103fa0a" providerId="ADAL" clId="{03F7D299-CD8C-4022-A35E-3196629AA4FE}" dt="2024-03-29T06:58:40.310" v="338" actId="478"/>
          <ac:picMkLst>
            <pc:docMk/>
            <pc:sldMk cId="1358735034" sldId="2147480500"/>
            <ac:picMk id="3074" creationId="{29078E25-F23A-D17E-7F49-AFF99394C2CE}"/>
          </ac:picMkLst>
        </pc:picChg>
        <pc:cxnChg chg="del">
          <ac:chgData name="Mradul Nagpal" userId="e432481e-cb3f-48ef-8b78-9e268103fa0a" providerId="ADAL" clId="{03F7D299-CD8C-4022-A35E-3196629AA4FE}" dt="2024-03-29T06:58:40.310" v="338" actId="478"/>
          <ac:cxnSpMkLst>
            <pc:docMk/>
            <pc:sldMk cId="1358735034" sldId="2147480500"/>
            <ac:cxnSpMk id="3" creationId="{A749A752-7858-CC81-2929-B8CFDF06408B}"/>
          </ac:cxnSpMkLst>
        </pc:cxnChg>
        <pc:cxnChg chg="mod">
          <ac:chgData name="Mradul Nagpal" userId="e432481e-cb3f-48ef-8b78-9e268103fa0a" providerId="ADAL" clId="{03F7D299-CD8C-4022-A35E-3196629AA4FE}" dt="2024-03-29T06:58:41.246" v="339"/>
          <ac:cxnSpMkLst>
            <pc:docMk/>
            <pc:sldMk cId="1358735034" sldId="2147480500"/>
            <ac:cxnSpMk id="9" creationId="{4679F3CE-53E5-EA80-1B69-A171F780CB69}"/>
          </ac:cxnSpMkLst>
        </pc:cxnChg>
        <pc:cxnChg chg="mod">
          <ac:chgData name="Mradul Nagpal" userId="e432481e-cb3f-48ef-8b78-9e268103fa0a" providerId="ADAL" clId="{03F7D299-CD8C-4022-A35E-3196629AA4FE}" dt="2024-03-29T06:58:41.246" v="339"/>
          <ac:cxnSpMkLst>
            <pc:docMk/>
            <pc:sldMk cId="1358735034" sldId="2147480500"/>
            <ac:cxnSpMk id="11" creationId="{8364CE2A-C9FA-0937-D7B3-A2727D1315D9}"/>
          </ac:cxnSpMkLst>
        </pc:cxnChg>
        <pc:cxnChg chg="del">
          <ac:chgData name="Mradul Nagpal" userId="e432481e-cb3f-48ef-8b78-9e268103fa0a" providerId="ADAL" clId="{03F7D299-CD8C-4022-A35E-3196629AA4FE}" dt="2024-03-29T06:58:40.310" v="338" actId="478"/>
          <ac:cxnSpMkLst>
            <pc:docMk/>
            <pc:sldMk cId="1358735034" sldId="2147480500"/>
            <ac:cxnSpMk id="12" creationId="{6357E12F-F920-8CE8-4AB7-FDC4AEFBC563}"/>
          </ac:cxnSpMkLst>
        </pc:cxnChg>
        <pc:cxnChg chg="del">
          <ac:chgData name="Mradul Nagpal" userId="e432481e-cb3f-48ef-8b78-9e268103fa0a" providerId="ADAL" clId="{03F7D299-CD8C-4022-A35E-3196629AA4FE}" dt="2024-03-29T06:58:40.310" v="338" actId="478"/>
          <ac:cxnSpMkLst>
            <pc:docMk/>
            <pc:sldMk cId="1358735034" sldId="2147480500"/>
            <ac:cxnSpMk id="14" creationId="{673F4507-F360-BDA1-97A1-FCC408D59DCA}"/>
          </ac:cxnSpMkLst>
        </pc:cxnChg>
        <pc:cxnChg chg="del">
          <ac:chgData name="Mradul Nagpal" userId="e432481e-cb3f-48ef-8b78-9e268103fa0a" providerId="ADAL" clId="{03F7D299-CD8C-4022-A35E-3196629AA4FE}" dt="2024-03-29T06:58:40.310" v="338" actId="478"/>
          <ac:cxnSpMkLst>
            <pc:docMk/>
            <pc:sldMk cId="1358735034" sldId="2147480500"/>
            <ac:cxnSpMk id="30" creationId="{4C2802EF-37D6-657D-07E2-6AA2A094A89C}"/>
          </ac:cxnSpMkLst>
        </pc:cxnChg>
        <pc:cxnChg chg="del">
          <ac:chgData name="Mradul Nagpal" userId="e432481e-cb3f-48ef-8b78-9e268103fa0a" providerId="ADAL" clId="{03F7D299-CD8C-4022-A35E-3196629AA4FE}" dt="2024-03-29T06:58:40.310" v="338" actId="478"/>
          <ac:cxnSpMkLst>
            <pc:docMk/>
            <pc:sldMk cId="1358735034" sldId="2147480500"/>
            <ac:cxnSpMk id="38" creationId="{13908F27-BE4C-3622-C244-97DB5133E85D}"/>
          </ac:cxnSpMkLst>
        </pc:cxnChg>
        <pc:cxnChg chg="mod">
          <ac:chgData name="Mradul Nagpal" userId="e432481e-cb3f-48ef-8b78-9e268103fa0a" providerId="ADAL" clId="{03F7D299-CD8C-4022-A35E-3196629AA4FE}" dt="2024-03-29T06:58:41.246" v="339"/>
          <ac:cxnSpMkLst>
            <pc:docMk/>
            <pc:sldMk cId="1358735034" sldId="2147480500"/>
            <ac:cxnSpMk id="39" creationId="{C2FC5D48-ED2F-0753-439A-AD603E2304B8}"/>
          </ac:cxnSpMkLst>
        </pc:cxnChg>
        <pc:cxnChg chg="del">
          <ac:chgData name="Mradul Nagpal" userId="e432481e-cb3f-48ef-8b78-9e268103fa0a" providerId="ADAL" clId="{03F7D299-CD8C-4022-A35E-3196629AA4FE}" dt="2024-03-29T06:58:40.310" v="338" actId="478"/>
          <ac:cxnSpMkLst>
            <pc:docMk/>
            <pc:sldMk cId="1358735034" sldId="2147480500"/>
            <ac:cxnSpMk id="40" creationId="{6C8EF744-B599-325E-548D-1815F4141453}"/>
          </ac:cxnSpMkLst>
        </pc:cxnChg>
        <pc:cxnChg chg="mod">
          <ac:chgData name="Mradul Nagpal" userId="e432481e-cb3f-48ef-8b78-9e268103fa0a" providerId="ADAL" clId="{03F7D299-CD8C-4022-A35E-3196629AA4FE}" dt="2024-03-29T06:58:41.246" v="339"/>
          <ac:cxnSpMkLst>
            <pc:docMk/>
            <pc:sldMk cId="1358735034" sldId="2147480500"/>
            <ac:cxnSpMk id="51" creationId="{BE722DA3-EEAE-EB03-C79F-392C488B0DED}"/>
          </ac:cxnSpMkLst>
        </pc:cxnChg>
        <pc:cxnChg chg="mod">
          <ac:chgData name="Mradul Nagpal" userId="e432481e-cb3f-48ef-8b78-9e268103fa0a" providerId="ADAL" clId="{03F7D299-CD8C-4022-A35E-3196629AA4FE}" dt="2024-03-29T06:58:41.246" v="339"/>
          <ac:cxnSpMkLst>
            <pc:docMk/>
            <pc:sldMk cId="1358735034" sldId="2147480500"/>
            <ac:cxnSpMk id="52" creationId="{21F111EC-53B2-15CC-1543-590089AE277A}"/>
          </ac:cxnSpMkLst>
        </pc:cxnChg>
        <pc:cxnChg chg="del">
          <ac:chgData name="Mradul Nagpal" userId="e432481e-cb3f-48ef-8b78-9e268103fa0a" providerId="ADAL" clId="{03F7D299-CD8C-4022-A35E-3196629AA4FE}" dt="2024-03-29T06:58:40.310" v="338" actId="478"/>
          <ac:cxnSpMkLst>
            <pc:docMk/>
            <pc:sldMk cId="1358735034" sldId="2147480500"/>
            <ac:cxnSpMk id="59" creationId="{E78FBD3B-6208-EED8-4C25-81F9A6CE7922}"/>
          </ac:cxnSpMkLst>
        </pc:cxnChg>
        <pc:cxnChg chg="del">
          <ac:chgData name="Mradul Nagpal" userId="e432481e-cb3f-48ef-8b78-9e268103fa0a" providerId="ADAL" clId="{03F7D299-CD8C-4022-A35E-3196629AA4FE}" dt="2024-03-29T06:58:40.310" v="338" actId="478"/>
          <ac:cxnSpMkLst>
            <pc:docMk/>
            <pc:sldMk cId="1358735034" sldId="2147480500"/>
            <ac:cxnSpMk id="62" creationId="{253A823B-E697-32BD-A589-BB2D2B9C0C2C}"/>
          </ac:cxnSpMkLst>
        </pc:cxnChg>
        <pc:cxnChg chg="del">
          <ac:chgData name="Mradul Nagpal" userId="e432481e-cb3f-48ef-8b78-9e268103fa0a" providerId="ADAL" clId="{03F7D299-CD8C-4022-A35E-3196629AA4FE}" dt="2024-03-29T06:58:40.310" v="338" actId="478"/>
          <ac:cxnSpMkLst>
            <pc:docMk/>
            <pc:sldMk cId="1358735034" sldId="2147480500"/>
            <ac:cxnSpMk id="76" creationId="{C3F43753-F742-9A58-80C6-B9118E3AF4BF}"/>
          </ac:cxnSpMkLst>
        </pc:cxnChg>
        <pc:cxnChg chg="del">
          <ac:chgData name="Mradul Nagpal" userId="e432481e-cb3f-48ef-8b78-9e268103fa0a" providerId="ADAL" clId="{03F7D299-CD8C-4022-A35E-3196629AA4FE}" dt="2024-03-29T06:58:40.310" v="338" actId="478"/>
          <ac:cxnSpMkLst>
            <pc:docMk/>
            <pc:sldMk cId="1358735034" sldId="2147480500"/>
            <ac:cxnSpMk id="82" creationId="{B86048BE-D51B-AEB3-C816-F735DEB2ED2A}"/>
          </ac:cxnSpMkLst>
        </pc:cxnChg>
        <pc:cxnChg chg="mod">
          <ac:chgData name="Mradul Nagpal" userId="e432481e-cb3f-48ef-8b78-9e268103fa0a" providerId="ADAL" clId="{03F7D299-CD8C-4022-A35E-3196629AA4FE}" dt="2024-03-29T06:58:41.246" v="339"/>
          <ac:cxnSpMkLst>
            <pc:docMk/>
            <pc:sldMk cId="1358735034" sldId="2147480500"/>
            <ac:cxnSpMk id="83" creationId="{09234F72-BF80-2A04-13E7-EB8118B31F0D}"/>
          </ac:cxnSpMkLst>
        </pc:cxnChg>
        <pc:cxnChg chg="mod">
          <ac:chgData name="Mradul Nagpal" userId="e432481e-cb3f-48ef-8b78-9e268103fa0a" providerId="ADAL" clId="{03F7D299-CD8C-4022-A35E-3196629AA4FE}" dt="2024-03-29T06:58:41.246" v="339"/>
          <ac:cxnSpMkLst>
            <pc:docMk/>
            <pc:sldMk cId="1358735034" sldId="2147480500"/>
            <ac:cxnSpMk id="84" creationId="{5492A231-7FA5-A980-7231-FCA0C66FD694}"/>
          </ac:cxnSpMkLst>
        </pc:cxnChg>
        <pc:cxnChg chg="del">
          <ac:chgData name="Mradul Nagpal" userId="e432481e-cb3f-48ef-8b78-9e268103fa0a" providerId="ADAL" clId="{03F7D299-CD8C-4022-A35E-3196629AA4FE}" dt="2024-03-29T06:58:40.310" v="338" actId="478"/>
          <ac:cxnSpMkLst>
            <pc:docMk/>
            <pc:sldMk cId="1358735034" sldId="2147480500"/>
            <ac:cxnSpMk id="86" creationId="{E61C7C9E-DE6E-AAFD-2642-3624C28E0539}"/>
          </ac:cxnSpMkLst>
        </pc:cxnChg>
        <pc:cxnChg chg="del">
          <ac:chgData name="Mradul Nagpal" userId="e432481e-cb3f-48ef-8b78-9e268103fa0a" providerId="ADAL" clId="{03F7D299-CD8C-4022-A35E-3196629AA4FE}" dt="2024-03-29T06:58:40.310" v="338" actId="478"/>
          <ac:cxnSpMkLst>
            <pc:docMk/>
            <pc:sldMk cId="1358735034" sldId="2147480500"/>
            <ac:cxnSpMk id="87" creationId="{07CF4251-2919-ECFA-2B85-E1734412395F}"/>
          </ac:cxnSpMkLst>
        </pc:cxnChg>
        <pc:cxnChg chg="mod">
          <ac:chgData name="Mradul Nagpal" userId="e432481e-cb3f-48ef-8b78-9e268103fa0a" providerId="ADAL" clId="{03F7D299-CD8C-4022-A35E-3196629AA4FE}" dt="2024-03-29T06:58:41.246" v="339"/>
          <ac:cxnSpMkLst>
            <pc:docMk/>
            <pc:sldMk cId="1358735034" sldId="2147480500"/>
            <ac:cxnSpMk id="94" creationId="{E1496B57-865D-0C04-9C69-DD2813BD2A09}"/>
          </ac:cxnSpMkLst>
        </pc:cxnChg>
        <pc:cxnChg chg="mod">
          <ac:chgData name="Mradul Nagpal" userId="e432481e-cb3f-48ef-8b78-9e268103fa0a" providerId="ADAL" clId="{03F7D299-CD8C-4022-A35E-3196629AA4FE}" dt="2024-03-29T06:58:41.246" v="339"/>
          <ac:cxnSpMkLst>
            <pc:docMk/>
            <pc:sldMk cId="1358735034" sldId="2147480500"/>
            <ac:cxnSpMk id="96" creationId="{F13FC49E-FCCC-CE18-613D-B7AC46D37F28}"/>
          </ac:cxnSpMkLst>
        </pc:cxnChg>
        <pc:cxnChg chg="mod">
          <ac:chgData name="Mradul Nagpal" userId="e432481e-cb3f-48ef-8b78-9e268103fa0a" providerId="ADAL" clId="{03F7D299-CD8C-4022-A35E-3196629AA4FE}" dt="2024-03-29T06:58:41.246" v="339"/>
          <ac:cxnSpMkLst>
            <pc:docMk/>
            <pc:sldMk cId="1358735034" sldId="2147480500"/>
            <ac:cxnSpMk id="97" creationId="{1A80A3EA-6D1D-1172-7506-DECC555EAC1C}"/>
          </ac:cxnSpMkLst>
        </pc:cxnChg>
        <pc:cxnChg chg="del">
          <ac:chgData name="Mradul Nagpal" userId="e432481e-cb3f-48ef-8b78-9e268103fa0a" providerId="ADAL" clId="{03F7D299-CD8C-4022-A35E-3196629AA4FE}" dt="2024-03-29T06:58:40.310" v="338" actId="478"/>
          <ac:cxnSpMkLst>
            <pc:docMk/>
            <pc:sldMk cId="1358735034" sldId="2147480500"/>
            <ac:cxnSpMk id="103" creationId="{0C8C2C30-82C7-E861-5B7C-23480EE5C879}"/>
          </ac:cxnSpMkLst>
        </pc:cxnChg>
        <pc:cxnChg chg="mod">
          <ac:chgData name="Mradul Nagpal" userId="e432481e-cb3f-48ef-8b78-9e268103fa0a" providerId="ADAL" clId="{03F7D299-CD8C-4022-A35E-3196629AA4FE}" dt="2024-03-29T06:58:41.246" v="339"/>
          <ac:cxnSpMkLst>
            <pc:docMk/>
            <pc:sldMk cId="1358735034" sldId="2147480500"/>
            <ac:cxnSpMk id="126" creationId="{D7C9FB84-37FA-019E-A3D3-83082A21B0FE}"/>
          </ac:cxnSpMkLst>
        </pc:cxnChg>
        <pc:cxnChg chg="mod">
          <ac:chgData name="Mradul Nagpal" userId="e432481e-cb3f-48ef-8b78-9e268103fa0a" providerId="ADAL" clId="{03F7D299-CD8C-4022-A35E-3196629AA4FE}" dt="2024-03-29T06:58:41.246" v="339"/>
          <ac:cxnSpMkLst>
            <pc:docMk/>
            <pc:sldMk cId="1358735034" sldId="2147480500"/>
            <ac:cxnSpMk id="127" creationId="{79701F67-08D6-283A-5AF4-DB7348622105}"/>
          </ac:cxnSpMkLst>
        </pc:cxnChg>
        <pc:cxnChg chg="mod">
          <ac:chgData name="Mradul Nagpal" userId="e432481e-cb3f-48ef-8b78-9e268103fa0a" providerId="ADAL" clId="{03F7D299-CD8C-4022-A35E-3196629AA4FE}" dt="2024-03-29T06:58:41.246" v="339"/>
          <ac:cxnSpMkLst>
            <pc:docMk/>
            <pc:sldMk cId="1358735034" sldId="2147480500"/>
            <ac:cxnSpMk id="1024" creationId="{2D376293-365D-395B-9D7C-E7F649393869}"/>
          </ac:cxnSpMkLst>
        </pc:cxnChg>
        <pc:cxnChg chg="mod">
          <ac:chgData name="Mradul Nagpal" userId="e432481e-cb3f-48ef-8b78-9e268103fa0a" providerId="ADAL" clId="{03F7D299-CD8C-4022-A35E-3196629AA4FE}" dt="2024-03-29T06:58:41.246" v="339"/>
          <ac:cxnSpMkLst>
            <pc:docMk/>
            <pc:sldMk cId="1358735034" sldId="2147480500"/>
            <ac:cxnSpMk id="1044" creationId="{3713FBF5-8203-78DF-E028-7171552D298C}"/>
          </ac:cxnSpMkLst>
        </pc:cxnChg>
        <pc:cxnChg chg="mod">
          <ac:chgData name="Mradul Nagpal" userId="e432481e-cb3f-48ef-8b78-9e268103fa0a" providerId="ADAL" clId="{03F7D299-CD8C-4022-A35E-3196629AA4FE}" dt="2024-03-29T06:58:41.246" v="339"/>
          <ac:cxnSpMkLst>
            <pc:docMk/>
            <pc:sldMk cId="1358735034" sldId="2147480500"/>
            <ac:cxnSpMk id="1074" creationId="{51D169D5-3253-2E51-B66E-22170739EE09}"/>
          </ac:cxnSpMkLst>
        </pc:cxnChg>
        <pc:cxnChg chg="mod">
          <ac:chgData name="Mradul Nagpal" userId="e432481e-cb3f-48ef-8b78-9e268103fa0a" providerId="ADAL" clId="{03F7D299-CD8C-4022-A35E-3196629AA4FE}" dt="2024-03-29T06:58:41.246" v="339"/>
          <ac:cxnSpMkLst>
            <pc:docMk/>
            <pc:sldMk cId="1358735034" sldId="2147480500"/>
            <ac:cxnSpMk id="1080" creationId="{97B9D459-5DA5-ADE5-4C30-6EBB3B8F9B67}"/>
          </ac:cxnSpMkLst>
        </pc:cxnChg>
      </pc:sldChg>
      <pc:sldChg chg="addSp delSp modSp mod">
        <pc:chgData name="Mradul Nagpal" userId="e432481e-cb3f-48ef-8b78-9e268103fa0a" providerId="ADAL" clId="{03F7D299-CD8C-4022-A35E-3196629AA4FE}" dt="2024-03-29T06:52:15.881" v="181" actId="14100"/>
        <pc:sldMkLst>
          <pc:docMk/>
          <pc:sldMk cId="3607492273" sldId="2147480502"/>
        </pc:sldMkLst>
        <pc:spChg chg="add mod">
          <ac:chgData name="Mradul Nagpal" userId="e432481e-cb3f-48ef-8b78-9e268103fa0a" providerId="ADAL" clId="{03F7D299-CD8C-4022-A35E-3196629AA4FE}" dt="2024-03-29T06:52:15.881" v="181" actId="14100"/>
          <ac:spMkLst>
            <pc:docMk/>
            <pc:sldMk cId="3607492273" sldId="2147480502"/>
            <ac:spMk id="2" creationId="{A40716CB-71ED-C859-AFA6-92AEB076EAC2}"/>
          </ac:spMkLst>
        </pc:spChg>
        <pc:grpChg chg="add del">
          <ac:chgData name="Mradul Nagpal" userId="e432481e-cb3f-48ef-8b78-9e268103fa0a" providerId="ADAL" clId="{03F7D299-CD8C-4022-A35E-3196629AA4FE}" dt="2024-03-29T06:51:52.354" v="177" actId="478"/>
          <ac:grpSpMkLst>
            <pc:docMk/>
            <pc:sldMk cId="3607492273" sldId="2147480502"/>
            <ac:grpSpMk id="5" creationId="{8735EF5B-DC6A-9D73-127A-4431A0324AF7}"/>
          </ac:grpSpMkLst>
        </pc:grpChg>
        <pc:grpChg chg="add del">
          <ac:chgData name="Mradul Nagpal" userId="e432481e-cb3f-48ef-8b78-9e268103fa0a" providerId="ADAL" clId="{03F7D299-CD8C-4022-A35E-3196629AA4FE}" dt="2024-03-29T06:51:52.354" v="177" actId="478"/>
          <ac:grpSpMkLst>
            <pc:docMk/>
            <pc:sldMk cId="3607492273" sldId="2147480502"/>
            <ac:grpSpMk id="14" creationId="{B6C8E756-095B-6F86-D76B-1F512302E99D}"/>
          </ac:grpSpMkLst>
        </pc:grpChg>
        <pc:grpChg chg="add del">
          <ac:chgData name="Mradul Nagpal" userId="e432481e-cb3f-48ef-8b78-9e268103fa0a" providerId="ADAL" clId="{03F7D299-CD8C-4022-A35E-3196629AA4FE}" dt="2024-03-29T06:51:52.354" v="177" actId="478"/>
          <ac:grpSpMkLst>
            <pc:docMk/>
            <pc:sldMk cId="3607492273" sldId="2147480502"/>
            <ac:grpSpMk id="19" creationId="{4E6806DA-0B70-E91D-E0DD-778ABBF7EDDF}"/>
          </ac:grpSpMkLst>
        </pc:grpChg>
        <pc:grpChg chg="add del">
          <ac:chgData name="Mradul Nagpal" userId="e432481e-cb3f-48ef-8b78-9e268103fa0a" providerId="ADAL" clId="{03F7D299-CD8C-4022-A35E-3196629AA4FE}" dt="2024-03-29T06:51:52.354" v="177" actId="478"/>
          <ac:grpSpMkLst>
            <pc:docMk/>
            <pc:sldMk cId="3607492273" sldId="2147480502"/>
            <ac:grpSpMk id="23" creationId="{1DD73F5F-95E6-58CA-264F-5AE054FBBDFE}"/>
          </ac:grpSpMkLst>
        </pc:grpChg>
      </pc:sldChg>
      <pc:sldChg chg="addSp delSp modSp mod">
        <pc:chgData name="Mradul Nagpal" userId="e432481e-cb3f-48ef-8b78-9e268103fa0a" providerId="ADAL" clId="{03F7D299-CD8C-4022-A35E-3196629AA4FE}" dt="2024-03-29T09:16:05.229" v="1528" actId="20577"/>
        <pc:sldMkLst>
          <pc:docMk/>
          <pc:sldMk cId="2983895304" sldId="2147480503"/>
        </pc:sldMkLst>
        <pc:spChg chg="del">
          <ac:chgData name="Mradul Nagpal" userId="e432481e-cb3f-48ef-8b78-9e268103fa0a" providerId="ADAL" clId="{03F7D299-CD8C-4022-A35E-3196629AA4FE}" dt="2024-03-29T06:45:31.368" v="141" actId="478"/>
          <ac:spMkLst>
            <pc:docMk/>
            <pc:sldMk cId="2983895304" sldId="2147480503"/>
            <ac:spMk id="2" creationId="{0E0B8C5C-FE9A-A046-BCB4-B4392AD0A115}"/>
          </ac:spMkLst>
        </pc:spChg>
        <pc:spChg chg="del">
          <ac:chgData name="Mradul Nagpal" userId="e432481e-cb3f-48ef-8b78-9e268103fa0a" providerId="ADAL" clId="{03F7D299-CD8C-4022-A35E-3196629AA4FE}" dt="2024-03-29T06:45:31.368" v="141" actId="478"/>
          <ac:spMkLst>
            <pc:docMk/>
            <pc:sldMk cId="2983895304" sldId="2147480503"/>
            <ac:spMk id="3" creationId="{9CF0E1D4-8E8A-34E6-3D26-55BB4A949A6F}"/>
          </ac:spMkLst>
        </pc:spChg>
        <pc:spChg chg="del">
          <ac:chgData name="Mradul Nagpal" userId="e432481e-cb3f-48ef-8b78-9e268103fa0a" providerId="ADAL" clId="{03F7D299-CD8C-4022-A35E-3196629AA4FE}" dt="2024-03-29T06:45:31.368" v="141" actId="478"/>
          <ac:spMkLst>
            <pc:docMk/>
            <pc:sldMk cId="2983895304" sldId="2147480503"/>
            <ac:spMk id="4" creationId="{AEFDBFC2-5DB3-1DBE-DE7E-B4ED37C6B4AF}"/>
          </ac:spMkLst>
        </pc:spChg>
        <pc:spChg chg="del">
          <ac:chgData name="Mradul Nagpal" userId="e432481e-cb3f-48ef-8b78-9e268103fa0a" providerId="ADAL" clId="{03F7D299-CD8C-4022-A35E-3196629AA4FE}" dt="2024-03-29T06:45:31.368" v="141" actId="478"/>
          <ac:spMkLst>
            <pc:docMk/>
            <pc:sldMk cId="2983895304" sldId="2147480503"/>
            <ac:spMk id="6" creationId="{A9CAB308-D9E7-CFB5-314F-522F758763C3}"/>
          </ac:spMkLst>
        </pc:spChg>
        <pc:spChg chg="del">
          <ac:chgData name="Mradul Nagpal" userId="e432481e-cb3f-48ef-8b78-9e268103fa0a" providerId="ADAL" clId="{03F7D299-CD8C-4022-A35E-3196629AA4FE}" dt="2024-03-29T06:45:31.368" v="141" actId="478"/>
          <ac:spMkLst>
            <pc:docMk/>
            <pc:sldMk cId="2983895304" sldId="2147480503"/>
            <ac:spMk id="8" creationId="{EFCC3925-D410-5F3A-376E-AD35E65645F7}"/>
          </ac:spMkLst>
        </pc:spChg>
        <pc:spChg chg="del">
          <ac:chgData name="Mradul Nagpal" userId="e432481e-cb3f-48ef-8b78-9e268103fa0a" providerId="ADAL" clId="{03F7D299-CD8C-4022-A35E-3196629AA4FE}" dt="2024-03-29T06:45:31.368" v="141" actId="478"/>
          <ac:spMkLst>
            <pc:docMk/>
            <pc:sldMk cId="2983895304" sldId="2147480503"/>
            <ac:spMk id="11" creationId="{4C0E4854-DBE0-0533-729F-931A5D917A4D}"/>
          </ac:spMkLst>
        </pc:spChg>
        <pc:spChg chg="mod">
          <ac:chgData name="Mradul Nagpal" userId="e432481e-cb3f-48ef-8b78-9e268103fa0a" providerId="ADAL" clId="{03F7D299-CD8C-4022-A35E-3196629AA4FE}" dt="2024-03-29T06:45:21.320" v="139" actId="20577"/>
          <ac:spMkLst>
            <pc:docMk/>
            <pc:sldMk cId="2983895304" sldId="2147480503"/>
            <ac:spMk id="12" creationId="{2EC57898-188F-833E-6BEA-45DF23F28AF0}"/>
          </ac:spMkLst>
        </pc:spChg>
        <pc:spChg chg="del">
          <ac:chgData name="Mradul Nagpal" userId="e432481e-cb3f-48ef-8b78-9e268103fa0a" providerId="ADAL" clId="{03F7D299-CD8C-4022-A35E-3196629AA4FE}" dt="2024-03-29T06:45:31.368" v="141" actId="478"/>
          <ac:spMkLst>
            <pc:docMk/>
            <pc:sldMk cId="2983895304" sldId="2147480503"/>
            <ac:spMk id="24" creationId="{5D5AB026-4E6B-8D46-975A-E178D0530580}"/>
          </ac:spMkLst>
        </pc:spChg>
        <pc:spChg chg="add del">
          <ac:chgData name="Mradul Nagpal" userId="e432481e-cb3f-48ef-8b78-9e268103fa0a" providerId="ADAL" clId="{03F7D299-CD8C-4022-A35E-3196629AA4FE}" dt="2024-03-29T06:45:36.841" v="143" actId="22"/>
          <ac:spMkLst>
            <pc:docMk/>
            <pc:sldMk cId="2983895304" sldId="2147480503"/>
            <ac:spMk id="25" creationId="{5FB97D99-2650-1285-806A-C65B9820FE8C}"/>
          </ac:spMkLst>
        </pc:spChg>
        <pc:spChg chg="add mod">
          <ac:chgData name="Mradul Nagpal" userId="e432481e-cb3f-48ef-8b78-9e268103fa0a" providerId="ADAL" clId="{03F7D299-CD8C-4022-A35E-3196629AA4FE}" dt="2024-03-29T09:16:05.229" v="1528" actId="20577"/>
          <ac:spMkLst>
            <pc:docMk/>
            <pc:sldMk cId="2983895304" sldId="2147480503"/>
            <ac:spMk id="26" creationId="{17FF49AE-9B37-9F94-BF7C-62014C116CF7}"/>
          </ac:spMkLst>
        </pc:spChg>
        <pc:spChg chg="add mod ord">
          <ac:chgData name="Mradul Nagpal" userId="e432481e-cb3f-48ef-8b78-9e268103fa0a" providerId="ADAL" clId="{03F7D299-CD8C-4022-A35E-3196629AA4FE}" dt="2024-03-29T09:14:36.516" v="1493" actId="14100"/>
          <ac:spMkLst>
            <pc:docMk/>
            <pc:sldMk cId="2983895304" sldId="2147480503"/>
            <ac:spMk id="29" creationId="{F1D57077-F040-FC8E-BA5B-5FF6FB067548}"/>
          </ac:spMkLst>
        </pc:spChg>
        <pc:spChg chg="del">
          <ac:chgData name="Mradul Nagpal" userId="e432481e-cb3f-48ef-8b78-9e268103fa0a" providerId="ADAL" clId="{03F7D299-CD8C-4022-A35E-3196629AA4FE}" dt="2024-03-29T06:45:31.368" v="141" actId="478"/>
          <ac:spMkLst>
            <pc:docMk/>
            <pc:sldMk cId="2983895304" sldId="2147480503"/>
            <ac:spMk id="32" creationId="{8665E86E-AAA5-F114-F18B-0C59112CCF0B}"/>
          </ac:spMkLst>
        </pc:spChg>
        <pc:spChg chg="del">
          <ac:chgData name="Mradul Nagpal" userId="e432481e-cb3f-48ef-8b78-9e268103fa0a" providerId="ADAL" clId="{03F7D299-CD8C-4022-A35E-3196629AA4FE}" dt="2024-03-29T06:45:31.368" v="141" actId="478"/>
          <ac:spMkLst>
            <pc:docMk/>
            <pc:sldMk cId="2983895304" sldId="2147480503"/>
            <ac:spMk id="33" creationId="{A60C5A2F-23DA-75C4-72AD-2346FE777AD4}"/>
          </ac:spMkLst>
        </pc:spChg>
        <pc:spChg chg="del">
          <ac:chgData name="Mradul Nagpal" userId="e432481e-cb3f-48ef-8b78-9e268103fa0a" providerId="ADAL" clId="{03F7D299-CD8C-4022-A35E-3196629AA4FE}" dt="2024-03-29T06:45:26.014" v="140" actId="478"/>
          <ac:spMkLst>
            <pc:docMk/>
            <pc:sldMk cId="2983895304" sldId="2147480503"/>
            <ac:spMk id="34" creationId="{A7EE0D63-7324-DD23-E6BA-088A0B91CCE4}"/>
          </ac:spMkLst>
        </pc:spChg>
        <pc:spChg chg="del">
          <ac:chgData name="Mradul Nagpal" userId="e432481e-cb3f-48ef-8b78-9e268103fa0a" providerId="ADAL" clId="{03F7D299-CD8C-4022-A35E-3196629AA4FE}" dt="2024-03-29T06:45:31.368" v="141" actId="478"/>
          <ac:spMkLst>
            <pc:docMk/>
            <pc:sldMk cId="2983895304" sldId="2147480503"/>
            <ac:spMk id="35" creationId="{A7BF120D-EE32-3A4F-54D1-BE1AF51D9C37}"/>
          </ac:spMkLst>
        </pc:spChg>
        <pc:spChg chg="del">
          <ac:chgData name="Mradul Nagpal" userId="e432481e-cb3f-48ef-8b78-9e268103fa0a" providerId="ADAL" clId="{03F7D299-CD8C-4022-A35E-3196629AA4FE}" dt="2024-03-29T06:45:31.368" v="141" actId="478"/>
          <ac:spMkLst>
            <pc:docMk/>
            <pc:sldMk cId="2983895304" sldId="2147480503"/>
            <ac:spMk id="39" creationId="{7D361940-42ED-8467-DD42-8D047668404A}"/>
          </ac:spMkLst>
        </pc:spChg>
        <pc:spChg chg="del">
          <ac:chgData name="Mradul Nagpal" userId="e432481e-cb3f-48ef-8b78-9e268103fa0a" providerId="ADAL" clId="{03F7D299-CD8C-4022-A35E-3196629AA4FE}" dt="2024-03-29T06:45:31.368" v="141" actId="478"/>
          <ac:spMkLst>
            <pc:docMk/>
            <pc:sldMk cId="2983895304" sldId="2147480503"/>
            <ac:spMk id="40" creationId="{0B1B5C5D-50CF-76B4-2945-CFF056F7BC4D}"/>
          </ac:spMkLst>
        </pc:spChg>
        <pc:grpChg chg="del">
          <ac:chgData name="Mradul Nagpal" userId="e432481e-cb3f-48ef-8b78-9e268103fa0a" providerId="ADAL" clId="{03F7D299-CD8C-4022-A35E-3196629AA4FE}" dt="2024-03-29T06:45:26.014" v="140" actId="478"/>
          <ac:grpSpMkLst>
            <pc:docMk/>
            <pc:sldMk cId="2983895304" sldId="2147480503"/>
            <ac:grpSpMk id="5" creationId="{217671F5-288B-9933-AF37-794654E5BCCF}"/>
          </ac:grpSpMkLst>
        </pc:grpChg>
        <pc:grpChg chg="del">
          <ac:chgData name="Mradul Nagpal" userId="e432481e-cb3f-48ef-8b78-9e268103fa0a" providerId="ADAL" clId="{03F7D299-CD8C-4022-A35E-3196629AA4FE}" dt="2024-03-29T06:45:26.014" v="140" actId="478"/>
          <ac:grpSpMkLst>
            <pc:docMk/>
            <pc:sldMk cId="2983895304" sldId="2147480503"/>
            <ac:grpSpMk id="22" creationId="{31B82A0D-98A3-66B6-F9E3-838A6CB370DE}"/>
          </ac:grpSpMkLst>
        </pc:grpChg>
      </pc:sldChg>
      <pc:sldChg chg="addSp delSp modSp mod">
        <pc:chgData name="Mradul Nagpal" userId="e432481e-cb3f-48ef-8b78-9e268103fa0a" providerId="ADAL" clId="{03F7D299-CD8C-4022-A35E-3196629AA4FE}" dt="2024-03-29T12:00:11.417" v="2120" actId="1076"/>
        <pc:sldMkLst>
          <pc:docMk/>
          <pc:sldMk cId="1727786262" sldId="2147480504"/>
        </pc:sldMkLst>
        <pc:spChg chg="del">
          <ac:chgData name="Mradul Nagpal" userId="e432481e-cb3f-48ef-8b78-9e268103fa0a" providerId="ADAL" clId="{03F7D299-CD8C-4022-A35E-3196629AA4FE}" dt="2024-03-29T06:47:03.720" v="156" actId="478"/>
          <ac:spMkLst>
            <pc:docMk/>
            <pc:sldMk cId="1727786262" sldId="2147480504"/>
            <ac:spMk id="5" creationId="{CACF836D-5760-A989-EAE3-A8AB0FE05510}"/>
          </ac:spMkLst>
        </pc:spChg>
        <pc:spChg chg="del">
          <ac:chgData name="Mradul Nagpal" userId="e432481e-cb3f-48ef-8b78-9e268103fa0a" providerId="ADAL" clId="{03F7D299-CD8C-4022-A35E-3196629AA4FE}" dt="2024-03-29T06:47:03.720" v="156" actId="478"/>
          <ac:spMkLst>
            <pc:docMk/>
            <pc:sldMk cId="1727786262" sldId="2147480504"/>
            <ac:spMk id="7" creationId="{0DCA7076-9AB9-91EE-7461-8D8B344EDFC4}"/>
          </ac:spMkLst>
        </pc:spChg>
        <pc:spChg chg="del">
          <ac:chgData name="Mradul Nagpal" userId="e432481e-cb3f-48ef-8b78-9e268103fa0a" providerId="ADAL" clId="{03F7D299-CD8C-4022-A35E-3196629AA4FE}" dt="2024-03-29T06:47:03.720" v="156" actId="478"/>
          <ac:spMkLst>
            <pc:docMk/>
            <pc:sldMk cId="1727786262" sldId="2147480504"/>
            <ac:spMk id="9" creationId="{FC7998F2-89CA-65B4-9093-64490A57C581}"/>
          </ac:spMkLst>
        </pc:spChg>
        <pc:spChg chg="del">
          <ac:chgData name="Mradul Nagpal" userId="e432481e-cb3f-48ef-8b78-9e268103fa0a" providerId="ADAL" clId="{03F7D299-CD8C-4022-A35E-3196629AA4FE}" dt="2024-03-29T06:47:03.720" v="156" actId="478"/>
          <ac:spMkLst>
            <pc:docMk/>
            <pc:sldMk cId="1727786262" sldId="2147480504"/>
            <ac:spMk id="10" creationId="{056BBEA9-E64F-3D43-E8FE-72DC2687D91E}"/>
          </ac:spMkLst>
        </pc:spChg>
        <pc:spChg chg="mod">
          <ac:chgData name="Mradul Nagpal" userId="e432481e-cb3f-48ef-8b78-9e268103fa0a" providerId="ADAL" clId="{03F7D299-CD8C-4022-A35E-3196629AA4FE}" dt="2024-03-29T11:58:06.389" v="2025" actId="20577"/>
          <ac:spMkLst>
            <pc:docMk/>
            <pc:sldMk cId="1727786262" sldId="2147480504"/>
            <ac:spMk id="12" creationId="{2EC57898-188F-833E-6BEA-45DF23F28AF0}"/>
          </ac:spMkLst>
        </pc:spChg>
        <pc:spChg chg="mod">
          <ac:chgData name="Mradul Nagpal" userId="e432481e-cb3f-48ef-8b78-9e268103fa0a" providerId="ADAL" clId="{03F7D299-CD8C-4022-A35E-3196629AA4FE}" dt="2024-03-29T09:06:19.446" v="1362" actId="14100"/>
          <ac:spMkLst>
            <pc:docMk/>
            <pc:sldMk cId="1727786262" sldId="2147480504"/>
            <ac:spMk id="14" creationId="{4869D11C-4075-8406-517C-F53EE80CDE24}"/>
          </ac:spMkLst>
        </pc:spChg>
        <pc:spChg chg="mod">
          <ac:chgData name="Mradul Nagpal" userId="e432481e-cb3f-48ef-8b78-9e268103fa0a" providerId="ADAL" clId="{03F7D299-CD8C-4022-A35E-3196629AA4FE}" dt="2024-03-29T09:06:33.073" v="1363" actId="14100"/>
          <ac:spMkLst>
            <pc:docMk/>
            <pc:sldMk cId="1727786262" sldId="2147480504"/>
            <ac:spMk id="15" creationId="{CF6A530A-D899-784B-32D9-FE63BB53EBD6}"/>
          </ac:spMkLst>
        </pc:spChg>
        <pc:spChg chg="mod">
          <ac:chgData name="Mradul Nagpal" userId="e432481e-cb3f-48ef-8b78-9e268103fa0a" providerId="ADAL" clId="{03F7D299-CD8C-4022-A35E-3196629AA4FE}" dt="2024-03-29T06:47:14.894" v="157"/>
          <ac:spMkLst>
            <pc:docMk/>
            <pc:sldMk cId="1727786262" sldId="2147480504"/>
            <ac:spMk id="17" creationId="{2D1ED2DC-82BA-F6AA-49EC-6C9027056F58}"/>
          </ac:spMkLst>
        </pc:spChg>
        <pc:spChg chg="mod">
          <ac:chgData name="Mradul Nagpal" userId="e432481e-cb3f-48ef-8b78-9e268103fa0a" providerId="ADAL" clId="{03F7D299-CD8C-4022-A35E-3196629AA4FE}" dt="2024-03-29T12:00:06.666" v="2119" actId="14100"/>
          <ac:spMkLst>
            <pc:docMk/>
            <pc:sldMk cId="1727786262" sldId="2147480504"/>
            <ac:spMk id="18" creationId="{BFDFFE8C-0AD7-9EE0-A313-86456E4EB3B7}"/>
          </ac:spMkLst>
        </pc:spChg>
        <pc:spChg chg="mod">
          <ac:chgData name="Mradul Nagpal" userId="e432481e-cb3f-48ef-8b78-9e268103fa0a" providerId="ADAL" clId="{03F7D299-CD8C-4022-A35E-3196629AA4FE}" dt="2024-03-29T12:00:11.417" v="2120" actId="1076"/>
          <ac:spMkLst>
            <pc:docMk/>
            <pc:sldMk cId="1727786262" sldId="2147480504"/>
            <ac:spMk id="19" creationId="{C0217A4F-CFEE-D756-A48B-FD67CA55C2DA}"/>
          </ac:spMkLst>
        </pc:spChg>
        <pc:spChg chg="add mod">
          <ac:chgData name="Mradul Nagpal" userId="e432481e-cb3f-48ef-8b78-9e268103fa0a" providerId="ADAL" clId="{03F7D299-CD8C-4022-A35E-3196629AA4FE}" dt="2024-03-29T09:05:32.059" v="1349" actId="1076"/>
          <ac:spMkLst>
            <pc:docMk/>
            <pc:sldMk cId="1727786262" sldId="2147480504"/>
            <ac:spMk id="20" creationId="{F11E3B39-72B9-C66B-F545-DE32FC8C51FF}"/>
          </ac:spMkLst>
        </pc:spChg>
        <pc:spChg chg="del">
          <ac:chgData name="Mradul Nagpal" userId="e432481e-cb3f-48ef-8b78-9e268103fa0a" providerId="ADAL" clId="{03F7D299-CD8C-4022-A35E-3196629AA4FE}" dt="2024-03-29T06:47:03.720" v="156" actId="478"/>
          <ac:spMkLst>
            <pc:docMk/>
            <pc:sldMk cId="1727786262" sldId="2147480504"/>
            <ac:spMk id="51" creationId="{0C86482A-F03A-6C77-AE16-90119CF324DD}"/>
          </ac:spMkLst>
        </pc:spChg>
        <pc:spChg chg="del">
          <ac:chgData name="Mradul Nagpal" userId="e432481e-cb3f-48ef-8b78-9e268103fa0a" providerId="ADAL" clId="{03F7D299-CD8C-4022-A35E-3196629AA4FE}" dt="2024-03-29T06:47:03.720" v="156" actId="478"/>
          <ac:spMkLst>
            <pc:docMk/>
            <pc:sldMk cId="1727786262" sldId="2147480504"/>
            <ac:spMk id="52" creationId="{8FAA2C26-E296-B093-88F0-F6760A3D4E79}"/>
          </ac:spMkLst>
        </pc:spChg>
        <pc:spChg chg="del">
          <ac:chgData name="Mradul Nagpal" userId="e432481e-cb3f-48ef-8b78-9e268103fa0a" providerId="ADAL" clId="{03F7D299-CD8C-4022-A35E-3196629AA4FE}" dt="2024-03-29T06:47:03.720" v="156" actId="478"/>
          <ac:spMkLst>
            <pc:docMk/>
            <pc:sldMk cId="1727786262" sldId="2147480504"/>
            <ac:spMk id="54" creationId="{229572BF-DEF7-7C6A-8CA0-D15C2FC57888}"/>
          </ac:spMkLst>
        </pc:spChg>
        <pc:spChg chg="del">
          <ac:chgData name="Mradul Nagpal" userId="e432481e-cb3f-48ef-8b78-9e268103fa0a" providerId="ADAL" clId="{03F7D299-CD8C-4022-A35E-3196629AA4FE}" dt="2024-03-29T06:47:03.720" v="156" actId="478"/>
          <ac:spMkLst>
            <pc:docMk/>
            <pc:sldMk cId="1727786262" sldId="2147480504"/>
            <ac:spMk id="69" creationId="{ABA96E63-1132-32DF-E6AA-B155D7F9CE35}"/>
          </ac:spMkLst>
        </pc:spChg>
        <pc:spChg chg="del">
          <ac:chgData name="Mradul Nagpal" userId="e432481e-cb3f-48ef-8b78-9e268103fa0a" providerId="ADAL" clId="{03F7D299-CD8C-4022-A35E-3196629AA4FE}" dt="2024-03-29T06:47:03.720" v="156" actId="478"/>
          <ac:spMkLst>
            <pc:docMk/>
            <pc:sldMk cId="1727786262" sldId="2147480504"/>
            <ac:spMk id="93" creationId="{544FD328-DB89-1972-7F29-50704C46B337}"/>
          </ac:spMkLst>
        </pc:spChg>
        <pc:grpChg chg="del">
          <ac:chgData name="Mradul Nagpal" userId="e432481e-cb3f-48ef-8b78-9e268103fa0a" providerId="ADAL" clId="{03F7D299-CD8C-4022-A35E-3196629AA4FE}" dt="2024-03-29T06:46:58.439" v="155" actId="478"/>
          <ac:grpSpMkLst>
            <pc:docMk/>
            <pc:sldMk cId="1727786262" sldId="2147480504"/>
            <ac:grpSpMk id="2" creationId="{5577847B-4071-046E-C6BF-98EF8B0C2D1B}"/>
          </ac:grpSpMkLst>
        </pc:grpChg>
        <pc:grpChg chg="add mod">
          <ac:chgData name="Mradul Nagpal" userId="e432481e-cb3f-48ef-8b78-9e268103fa0a" providerId="ADAL" clId="{03F7D299-CD8C-4022-A35E-3196629AA4FE}" dt="2024-03-29T06:47:14.894" v="157"/>
          <ac:grpSpMkLst>
            <pc:docMk/>
            <pc:sldMk cId="1727786262" sldId="2147480504"/>
            <ac:grpSpMk id="13" creationId="{ED74753C-6444-C941-73C8-BAD310740979}"/>
          </ac:grpSpMkLst>
        </pc:grpChg>
        <pc:grpChg chg="add mod">
          <ac:chgData name="Mradul Nagpal" userId="e432481e-cb3f-48ef-8b78-9e268103fa0a" providerId="ADAL" clId="{03F7D299-CD8C-4022-A35E-3196629AA4FE}" dt="2024-03-29T09:05:42.013" v="1350" actId="14100"/>
          <ac:grpSpMkLst>
            <pc:docMk/>
            <pc:sldMk cId="1727786262" sldId="2147480504"/>
            <ac:grpSpMk id="16" creationId="{CC93120A-2A03-3E43-C7FE-8DD34FADA21B}"/>
          </ac:grpSpMkLst>
        </pc:grpChg>
        <pc:grpChg chg="del">
          <ac:chgData name="Mradul Nagpal" userId="e432481e-cb3f-48ef-8b78-9e268103fa0a" providerId="ADAL" clId="{03F7D299-CD8C-4022-A35E-3196629AA4FE}" dt="2024-03-29T06:47:03.720" v="156" actId="478"/>
          <ac:grpSpMkLst>
            <pc:docMk/>
            <pc:sldMk cId="1727786262" sldId="2147480504"/>
            <ac:grpSpMk id="41" creationId="{42272688-78B0-0451-938B-D0A71072F778}"/>
          </ac:grpSpMkLst>
        </pc:grpChg>
        <pc:grpChg chg="del">
          <ac:chgData name="Mradul Nagpal" userId="e432481e-cb3f-48ef-8b78-9e268103fa0a" providerId="ADAL" clId="{03F7D299-CD8C-4022-A35E-3196629AA4FE}" dt="2024-03-29T06:46:58.439" v="155" actId="478"/>
          <ac:grpSpMkLst>
            <pc:docMk/>
            <pc:sldMk cId="1727786262" sldId="2147480504"/>
            <ac:grpSpMk id="56" creationId="{56D668D5-9A10-214A-6335-2A2EFEC2573F}"/>
          </ac:grpSpMkLst>
        </pc:grpChg>
      </pc:sldChg>
      <pc:sldChg chg="addSp delSp modSp mod">
        <pc:chgData name="Mradul Nagpal" userId="e432481e-cb3f-48ef-8b78-9e268103fa0a" providerId="ADAL" clId="{03F7D299-CD8C-4022-A35E-3196629AA4FE}" dt="2024-03-29T12:04:02.402" v="2132" actId="1037"/>
        <pc:sldMkLst>
          <pc:docMk/>
          <pc:sldMk cId="3758474797" sldId="2147480505"/>
        </pc:sldMkLst>
        <pc:spChg chg="del">
          <ac:chgData name="Mradul Nagpal" userId="e432481e-cb3f-48ef-8b78-9e268103fa0a" providerId="ADAL" clId="{03F7D299-CD8C-4022-A35E-3196629AA4FE}" dt="2024-03-29T06:57:06.782" v="325" actId="478"/>
          <ac:spMkLst>
            <pc:docMk/>
            <pc:sldMk cId="3758474797" sldId="2147480505"/>
            <ac:spMk id="2" creationId="{805EE830-C86F-2413-BEFA-D14EB147EEB8}"/>
          </ac:spMkLst>
        </pc:spChg>
        <pc:spChg chg="del">
          <ac:chgData name="Mradul Nagpal" userId="e432481e-cb3f-48ef-8b78-9e268103fa0a" providerId="ADAL" clId="{03F7D299-CD8C-4022-A35E-3196629AA4FE}" dt="2024-03-29T06:57:06.782" v="325" actId="478"/>
          <ac:spMkLst>
            <pc:docMk/>
            <pc:sldMk cId="3758474797" sldId="2147480505"/>
            <ac:spMk id="3" creationId="{438D2A97-396A-319D-E640-841657BD59BB}"/>
          </ac:spMkLst>
        </pc:spChg>
        <pc:spChg chg="del">
          <ac:chgData name="Mradul Nagpal" userId="e432481e-cb3f-48ef-8b78-9e268103fa0a" providerId="ADAL" clId="{03F7D299-CD8C-4022-A35E-3196629AA4FE}" dt="2024-03-29T06:57:06.782" v="325" actId="478"/>
          <ac:spMkLst>
            <pc:docMk/>
            <pc:sldMk cId="3758474797" sldId="2147480505"/>
            <ac:spMk id="4" creationId="{EFF3EE51-0E74-93F6-24D5-D23E48DF621E}"/>
          </ac:spMkLst>
        </pc:spChg>
        <pc:spChg chg="del">
          <ac:chgData name="Mradul Nagpal" userId="e432481e-cb3f-48ef-8b78-9e268103fa0a" providerId="ADAL" clId="{03F7D299-CD8C-4022-A35E-3196629AA4FE}" dt="2024-03-29T06:57:06.782" v="325" actId="478"/>
          <ac:spMkLst>
            <pc:docMk/>
            <pc:sldMk cId="3758474797" sldId="2147480505"/>
            <ac:spMk id="5" creationId="{101D1F06-176D-1F8E-CA4E-70464A2AC9D5}"/>
          </ac:spMkLst>
        </pc:spChg>
        <pc:spChg chg="del">
          <ac:chgData name="Mradul Nagpal" userId="e432481e-cb3f-48ef-8b78-9e268103fa0a" providerId="ADAL" clId="{03F7D299-CD8C-4022-A35E-3196629AA4FE}" dt="2024-03-29T06:57:06.782" v="325" actId="478"/>
          <ac:spMkLst>
            <pc:docMk/>
            <pc:sldMk cId="3758474797" sldId="2147480505"/>
            <ac:spMk id="6" creationId="{696F26E6-E2EC-5011-6F1B-A3C1DEF42442}"/>
          </ac:spMkLst>
        </pc:spChg>
        <pc:spChg chg="del">
          <ac:chgData name="Mradul Nagpal" userId="e432481e-cb3f-48ef-8b78-9e268103fa0a" providerId="ADAL" clId="{03F7D299-CD8C-4022-A35E-3196629AA4FE}" dt="2024-03-29T06:57:06.782" v="325" actId="478"/>
          <ac:spMkLst>
            <pc:docMk/>
            <pc:sldMk cId="3758474797" sldId="2147480505"/>
            <ac:spMk id="7" creationId="{0E993B71-A7F9-BF82-2B41-F9D2097A0047}"/>
          </ac:spMkLst>
        </pc:spChg>
        <pc:spChg chg="del">
          <ac:chgData name="Mradul Nagpal" userId="e432481e-cb3f-48ef-8b78-9e268103fa0a" providerId="ADAL" clId="{03F7D299-CD8C-4022-A35E-3196629AA4FE}" dt="2024-03-29T06:57:06.782" v="325" actId="478"/>
          <ac:spMkLst>
            <pc:docMk/>
            <pc:sldMk cId="3758474797" sldId="2147480505"/>
            <ac:spMk id="8" creationId="{D75BB384-FAF2-FA7D-165A-83E9A2B5D48D}"/>
          </ac:spMkLst>
        </pc:spChg>
        <pc:spChg chg="del">
          <ac:chgData name="Mradul Nagpal" userId="e432481e-cb3f-48ef-8b78-9e268103fa0a" providerId="ADAL" clId="{03F7D299-CD8C-4022-A35E-3196629AA4FE}" dt="2024-03-29T06:57:06.782" v="325" actId="478"/>
          <ac:spMkLst>
            <pc:docMk/>
            <pc:sldMk cId="3758474797" sldId="2147480505"/>
            <ac:spMk id="9" creationId="{A6246767-2963-A262-C69F-6125122683E4}"/>
          </ac:spMkLst>
        </pc:spChg>
        <pc:spChg chg="del">
          <ac:chgData name="Mradul Nagpal" userId="e432481e-cb3f-48ef-8b78-9e268103fa0a" providerId="ADAL" clId="{03F7D299-CD8C-4022-A35E-3196629AA4FE}" dt="2024-03-29T06:57:06.782" v="325" actId="478"/>
          <ac:spMkLst>
            <pc:docMk/>
            <pc:sldMk cId="3758474797" sldId="2147480505"/>
            <ac:spMk id="10" creationId="{C8AD703F-A21A-F0AB-A447-B89DF0DFF997}"/>
          </ac:spMkLst>
        </pc:spChg>
        <pc:spChg chg="del">
          <ac:chgData name="Mradul Nagpal" userId="e432481e-cb3f-48ef-8b78-9e268103fa0a" providerId="ADAL" clId="{03F7D299-CD8C-4022-A35E-3196629AA4FE}" dt="2024-03-29T06:57:06.782" v="325" actId="478"/>
          <ac:spMkLst>
            <pc:docMk/>
            <pc:sldMk cId="3758474797" sldId="2147480505"/>
            <ac:spMk id="11" creationId="{E9A45EFD-1345-6858-3C0D-3A5BD4A420D3}"/>
          </ac:spMkLst>
        </pc:spChg>
        <pc:spChg chg="del">
          <ac:chgData name="Mradul Nagpal" userId="e432481e-cb3f-48ef-8b78-9e268103fa0a" providerId="ADAL" clId="{03F7D299-CD8C-4022-A35E-3196629AA4FE}" dt="2024-03-29T06:57:06.782" v="325" actId="478"/>
          <ac:spMkLst>
            <pc:docMk/>
            <pc:sldMk cId="3758474797" sldId="2147480505"/>
            <ac:spMk id="12" creationId="{C990B0C4-CD1F-DD5B-354C-31D6129164F6}"/>
          </ac:spMkLst>
        </pc:spChg>
        <pc:spChg chg="del">
          <ac:chgData name="Mradul Nagpal" userId="e432481e-cb3f-48ef-8b78-9e268103fa0a" providerId="ADAL" clId="{03F7D299-CD8C-4022-A35E-3196629AA4FE}" dt="2024-03-29T06:57:06.782" v="325" actId="478"/>
          <ac:spMkLst>
            <pc:docMk/>
            <pc:sldMk cId="3758474797" sldId="2147480505"/>
            <ac:spMk id="13" creationId="{9ED1E84C-42F7-29EE-871B-3037A970AE3B}"/>
          </ac:spMkLst>
        </pc:spChg>
        <pc:spChg chg="del">
          <ac:chgData name="Mradul Nagpal" userId="e432481e-cb3f-48ef-8b78-9e268103fa0a" providerId="ADAL" clId="{03F7D299-CD8C-4022-A35E-3196629AA4FE}" dt="2024-03-29T06:57:06.782" v="325" actId="478"/>
          <ac:spMkLst>
            <pc:docMk/>
            <pc:sldMk cId="3758474797" sldId="2147480505"/>
            <ac:spMk id="14" creationId="{421F5400-B523-4BCF-1CFA-2E32576A1697}"/>
          </ac:spMkLst>
        </pc:spChg>
        <pc:spChg chg="del">
          <ac:chgData name="Mradul Nagpal" userId="e432481e-cb3f-48ef-8b78-9e268103fa0a" providerId="ADAL" clId="{03F7D299-CD8C-4022-A35E-3196629AA4FE}" dt="2024-03-29T06:57:06.782" v="325" actId="478"/>
          <ac:spMkLst>
            <pc:docMk/>
            <pc:sldMk cId="3758474797" sldId="2147480505"/>
            <ac:spMk id="15" creationId="{8E7F50F6-A888-CE47-B7A8-5C0B743B6998}"/>
          </ac:spMkLst>
        </pc:spChg>
        <pc:spChg chg="del">
          <ac:chgData name="Mradul Nagpal" userId="e432481e-cb3f-48ef-8b78-9e268103fa0a" providerId="ADAL" clId="{03F7D299-CD8C-4022-A35E-3196629AA4FE}" dt="2024-03-29T06:57:06.782" v="325" actId="478"/>
          <ac:spMkLst>
            <pc:docMk/>
            <pc:sldMk cId="3758474797" sldId="2147480505"/>
            <ac:spMk id="16" creationId="{448E3B71-231E-F221-F447-E7703A9036F3}"/>
          </ac:spMkLst>
        </pc:spChg>
        <pc:spChg chg="del">
          <ac:chgData name="Mradul Nagpal" userId="e432481e-cb3f-48ef-8b78-9e268103fa0a" providerId="ADAL" clId="{03F7D299-CD8C-4022-A35E-3196629AA4FE}" dt="2024-03-29T06:57:06.782" v="325" actId="478"/>
          <ac:spMkLst>
            <pc:docMk/>
            <pc:sldMk cId="3758474797" sldId="2147480505"/>
            <ac:spMk id="17" creationId="{FBDED250-BAC5-142A-8613-783886F1F107}"/>
          </ac:spMkLst>
        </pc:spChg>
        <pc:spChg chg="del">
          <ac:chgData name="Mradul Nagpal" userId="e432481e-cb3f-48ef-8b78-9e268103fa0a" providerId="ADAL" clId="{03F7D299-CD8C-4022-A35E-3196629AA4FE}" dt="2024-03-29T06:57:06.782" v="325" actId="478"/>
          <ac:spMkLst>
            <pc:docMk/>
            <pc:sldMk cId="3758474797" sldId="2147480505"/>
            <ac:spMk id="18" creationId="{F98483D9-05DA-B117-BD17-BDE54E19CFD7}"/>
          </ac:spMkLst>
        </pc:spChg>
        <pc:spChg chg="del">
          <ac:chgData name="Mradul Nagpal" userId="e432481e-cb3f-48ef-8b78-9e268103fa0a" providerId="ADAL" clId="{03F7D299-CD8C-4022-A35E-3196629AA4FE}" dt="2024-03-29T06:57:06.782" v="325" actId="478"/>
          <ac:spMkLst>
            <pc:docMk/>
            <pc:sldMk cId="3758474797" sldId="2147480505"/>
            <ac:spMk id="19" creationId="{E155D3F1-B3A8-000C-73D9-8D1E4BE995AE}"/>
          </ac:spMkLst>
        </pc:spChg>
        <pc:spChg chg="del">
          <ac:chgData name="Mradul Nagpal" userId="e432481e-cb3f-48ef-8b78-9e268103fa0a" providerId="ADAL" clId="{03F7D299-CD8C-4022-A35E-3196629AA4FE}" dt="2024-03-29T06:57:06.782" v="325" actId="478"/>
          <ac:spMkLst>
            <pc:docMk/>
            <pc:sldMk cId="3758474797" sldId="2147480505"/>
            <ac:spMk id="20" creationId="{B6156677-E30D-5432-6640-D5029F3E912B}"/>
          </ac:spMkLst>
        </pc:spChg>
        <pc:spChg chg="del">
          <ac:chgData name="Mradul Nagpal" userId="e432481e-cb3f-48ef-8b78-9e268103fa0a" providerId="ADAL" clId="{03F7D299-CD8C-4022-A35E-3196629AA4FE}" dt="2024-03-29T06:57:06.782" v="325" actId="478"/>
          <ac:spMkLst>
            <pc:docMk/>
            <pc:sldMk cId="3758474797" sldId="2147480505"/>
            <ac:spMk id="21" creationId="{CC4DB945-2B3E-FF9B-2139-4ACF37133120}"/>
          </ac:spMkLst>
        </pc:spChg>
        <pc:spChg chg="add mod">
          <ac:chgData name="Mradul Nagpal" userId="e432481e-cb3f-48ef-8b78-9e268103fa0a" providerId="ADAL" clId="{03F7D299-CD8C-4022-A35E-3196629AA4FE}" dt="2024-03-29T06:57:26.923" v="331" actId="14100"/>
          <ac:spMkLst>
            <pc:docMk/>
            <pc:sldMk cId="3758474797" sldId="2147480505"/>
            <ac:spMk id="22" creationId="{1BB9B7A2-D6B3-58F6-5049-1756385D4C0C}"/>
          </ac:spMkLst>
        </pc:spChg>
        <pc:spChg chg="del">
          <ac:chgData name="Mradul Nagpal" userId="e432481e-cb3f-48ef-8b78-9e268103fa0a" providerId="ADAL" clId="{03F7D299-CD8C-4022-A35E-3196629AA4FE}" dt="2024-03-29T06:57:06.782" v="325" actId="478"/>
          <ac:spMkLst>
            <pc:docMk/>
            <pc:sldMk cId="3758474797" sldId="2147480505"/>
            <ac:spMk id="35" creationId="{047CFBE0-F2E1-188D-837C-4A1D601D9782}"/>
          </ac:spMkLst>
        </pc:spChg>
        <pc:spChg chg="del">
          <ac:chgData name="Mradul Nagpal" userId="e432481e-cb3f-48ef-8b78-9e268103fa0a" providerId="ADAL" clId="{03F7D299-CD8C-4022-A35E-3196629AA4FE}" dt="2024-03-29T06:57:06.782" v="325" actId="478"/>
          <ac:spMkLst>
            <pc:docMk/>
            <pc:sldMk cId="3758474797" sldId="2147480505"/>
            <ac:spMk id="36" creationId="{8A01864A-3A92-7825-8ADD-DA6836F9DE92}"/>
          </ac:spMkLst>
        </pc:spChg>
        <pc:spChg chg="del">
          <ac:chgData name="Mradul Nagpal" userId="e432481e-cb3f-48ef-8b78-9e268103fa0a" providerId="ADAL" clId="{03F7D299-CD8C-4022-A35E-3196629AA4FE}" dt="2024-03-29T06:57:06.782" v="325" actId="478"/>
          <ac:spMkLst>
            <pc:docMk/>
            <pc:sldMk cId="3758474797" sldId="2147480505"/>
            <ac:spMk id="37" creationId="{B96EE91D-4F58-8E9D-93C6-7226902768F6}"/>
          </ac:spMkLst>
        </pc:spChg>
        <pc:spChg chg="del">
          <ac:chgData name="Mradul Nagpal" userId="e432481e-cb3f-48ef-8b78-9e268103fa0a" providerId="ADAL" clId="{03F7D299-CD8C-4022-A35E-3196629AA4FE}" dt="2024-03-29T06:57:06.782" v="325" actId="478"/>
          <ac:spMkLst>
            <pc:docMk/>
            <pc:sldMk cId="3758474797" sldId="2147480505"/>
            <ac:spMk id="38" creationId="{8794525A-2676-9985-7788-A9D46ECBA825}"/>
          </ac:spMkLst>
        </pc:spChg>
        <pc:spChg chg="del">
          <ac:chgData name="Mradul Nagpal" userId="e432481e-cb3f-48ef-8b78-9e268103fa0a" providerId="ADAL" clId="{03F7D299-CD8C-4022-A35E-3196629AA4FE}" dt="2024-03-29T06:57:06.782" v="325" actId="478"/>
          <ac:spMkLst>
            <pc:docMk/>
            <pc:sldMk cId="3758474797" sldId="2147480505"/>
            <ac:spMk id="39" creationId="{F6828FA6-3165-0F11-B44C-96F6A40BC48C}"/>
          </ac:spMkLst>
        </pc:spChg>
        <pc:spChg chg="mod">
          <ac:chgData name="Mradul Nagpal" userId="e432481e-cb3f-48ef-8b78-9e268103fa0a" providerId="ADAL" clId="{03F7D299-CD8C-4022-A35E-3196629AA4FE}" dt="2024-03-29T12:04:02.402" v="2132" actId="1037"/>
          <ac:spMkLst>
            <pc:docMk/>
            <pc:sldMk cId="3758474797" sldId="2147480505"/>
            <ac:spMk id="1106" creationId="{0BC6B4B9-77E3-26E2-CF9A-7CD510DAA069}"/>
          </ac:spMkLst>
        </pc:spChg>
      </pc:sldChg>
      <pc:sldChg chg="delSp modSp mod">
        <pc:chgData name="Mradul Nagpal" userId="e432481e-cb3f-48ef-8b78-9e268103fa0a" providerId="ADAL" clId="{03F7D299-CD8C-4022-A35E-3196629AA4FE}" dt="2024-03-29T06:51:27.835" v="174" actId="242"/>
        <pc:sldMkLst>
          <pc:docMk/>
          <pc:sldMk cId="311450124" sldId="2147480508"/>
        </pc:sldMkLst>
        <pc:spChg chg="mod">
          <ac:chgData name="Mradul Nagpal" userId="e432481e-cb3f-48ef-8b78-9e268103fa0a" providerId="ADAL" clId="{03F7D299-CD8C-4022-A35E-3196629AA4FE}" dt="2024-03-29T06:51:27.835" v="174" actId="242"/>
          <ac:spMkLst>
            <pc:docMk/>
            <pc:sldMk cId="311450124" sldId="2147480508"/>
            <ac:spMk id="5" creationId="{D73C3D1F-F5B8-6799-E53D-5F32A4538DD1}"/>
          </ac:spMkLst>
        </pc:spChg>
        <pc:spChg chg="del">
          <ac:chgData name="Mradul Nagpal" userId="e432481e-cb3f-48ef-8b78-9e268103fa0a" providerId="ADAL" clId="{03F7D299-CD8C-4022-A35E-3196629AA4FE}" dt="2024-03-29T06:50:31.790" v="163" actId="478"/>
          <ac:spMkLst>
            <pc:docMk/>
            <pc:sldMk cId="311450124" sldId="2147480508"/>
            <ac:spMk id="10" creationId="{326BB592-7068-927E-77BC-7AEBCC17FEE5}"/>
          </ac:spMkLst>
        </pc:spChg>
        <pc:spChg chg="del">
          <ac:chgData name="Mradul Nagpal" userId="e432481e-cb3f-48ef-8b78-9e268103fa0a" providerId="ADAL" clId="{03F7D299-CD8C-4022-A35E-3196629AA4FE}" dt="2024-03-29T06:50:31.790" v="163" actId="478"/>
          <ac:spMkLst>
            <pc:docMk/>
            <pc:sldMk cId="311450124" sldId="2147480508"/>
            <ac:spMk id="13" creationId="{1857EB82-845D-BBDB-3EAE-4ECD1EB7F5E4}"/>
          </ac:spMkLst>
        </pc:spChg>
        <pc:grpChg chg="del">
          <ac:chgData name="Mradul Nagpal" userId="e432481e-cb3f-48ef-8b78-9e268103fa0a" providerId="ADAL" clId="{03F7D299-CD8C-4022-A35E-3196629AA4FE}" dt="2024-03-29T06:50:27.097" v="162" actId="478"/>
          <ac:grpSpMkLst>
            <pc:docMk/>
            <pc:sldMk cId="311450124" sldId="2147480508"/>
            <ac:grpSpMk id="2" creationId="{AF3F00AD-50EE-78F0-37DA-97EBFC0461E8}"/>
          </ac:grpSpMkLst>
        </pc:grpChg>
        <pc:grpChg chg="del">
          <ac:chgData name="Mradul Nagpal" userId="e432481e-cb3f-48ef-8b78-9e268103fa0a" providerId="ADAL" clId="{03F7D299-CD8C-4022-A35E-3196629AA4FE}" dt="2024-03-29T06:50:27.097" v="162" actId="478"/>
          <ac:grpSpMkLst>
            <pc:docMk/>
            <pc:sldMk cId="311450124" sldId="2147480508"/>
            <ac:grpSpMk id="3" creationId="{43B557BE-C62A-9C44-400B-0D6D6F454BF3}"/>
          </ac:grpSpMkLst>
        </pc:grpChg>
        <pc:grpChg chg="del">
          <ac:chgData name="Mradul Nagpal" userId="e432481e-cb3f-48ef-8b78-9e268103fa0a" providerId="ADAL" clId="{03F7D299-CD8C-4022-A35E-3196629AA4FE}" dt="2024-03-29T06:50:27.097" v="162" actId="478"/>
          <ac:grpSpMkLst>
            <pc:docMk/>
            <pc:sldMk cId="311450124" sldId="2147480508"/>
            <ac:grpSpMk id="4" creationId="{03C0BDE3-8187-2A03-9245-75FF232F7DC3}"/>
          </ac:grpSpMkLst>
        </pc:grpChg>
      </pc:sldChg>
      <pc:sldChg chg="addSp delSp modSp mod">
        <pc:chgData name="Mradul Nagpal" userId="e432481e-cb3f-48ef-8b78-9e268103fa0a" providerId="ADAL" clId="{03F7D299-CD8C-4022-A35E-3196629AA4FE}" dt="2024-03-29T09:28:34.669" v="1697" actId="1076"/>
        <pc:sldMkLst>
          <pc:docMk/>
          <pc:sldMk cId="213811424" sldId="2147480553"/>
        </pc:sldMkLst>
        <pc:graphicFrameChg chg="add mod modGraphic">
          <ac:chgData name="Mradul Nagpal" userId="e432481e-cb3f-48ef-8b78-9e268103fa0a" providerId="ADAL" clId="{03F7D299-CD8C-4022-A35E-3196629AA4FE}" dt="2024-03-29T09:28:34.669" v="1697" actId="1076"/>
          <ac:graphicFrameMkLst>
            <pc:docMk/>
            <pc:sldMk cId="213811424" sldId="2147480553"/>
            <ac:graphicFrameMk id="3" creationId="{59BD8B11-750C-C9B9-E102-BB0D0639A688}"/>
          </ac:graphicFrameMkLst>
        </pc:graphicFrameChg>
        <pc:graphicFrameChg chg="del">
          <ac:chgData name="Mradul Nagpal" userId="e432481e-cb3f-48ef-8b78-9e268103fa0a" providerId="ADAL" clId="{03F7D299-CD8C-4022-A35E-3196629AA4FE}" dt="2024-03-29T09:28:26.172" v="1694" actId="478"/>
          <ac:graphicFrameMkLst>
            <pc:docMk/>
            <pc:sldMk cId="213811424" sldId="2147480553"/>
            <ac:graphicFrameMk id="5" creationId="{09AA89BF-8A7A-E96B-4879-D9FD4A1B72EB}"/>
          </ac:graphicFrameMkLst>
        </pc:graphicFrameChg>
      </pc:sldChg>
      <pc:sldChg chg="del">
        <pc:chgData name="Mradul Nagpal" userId="e432481e-cb3f-48ef-8b78-9e268103fa0a" providerId="ADAL" clId="{03F7D299-CD8C-4022-A35E-3196629AA4FE}" dt="2024-03-29T12:01:43.736" v="2123" actId="47"/>
        <pc:sldMkLst>
          <pc:docMk/>
          <pc:sldMk cId="2077870296" sldId="2147480607"/>
        </pc:sldMkLst>
      </pc:sldChg>
      <pc:sldChg chg="del">
        <pc:chgData name="Mradul Nagpal" userId="e432481e-cb3f-48ef-8b78-9e268103fa0a" providerId="ADAL" clId="{03F7D299-CD8C-4022-A35E-3196629AA4FE}" dt="2024-03-29T12:01:21.455" v="2122" actId="47"/>
        <pc:sldMkLst>
          <pc:docMk/>
          <pc:sldMk cId="2971513424" sldId="2147481563"/>
        </pc:sldMkLst>
      </pc:sldChg>
      <pc:sldChg chg="del">
        <pc:chgData name="Mradul Nagpal" userId="e432481e-cb3f-48ef-8b78-9e268103fa0a" providerId="ADAL" clId="{03F7D299-CD8C-4022-A35E-3196629AA4FE}" dt="2024-03-29T07:15:25.106" v="640" actId="47"/>
        <pc:sldMkLst>
          <pc:docMk/>
          <pc:sldMk cId="3934448340" sldId="2147481574"/>
        </pc:sldMkLst>
      </pc:sldChg>
      <pc:sldChg chg="del">
        <pc:chgData name="Mradul Nagpal" userId="e432481e-cb3f-48ef-8b78-9e268103fa0a" providerId="ADAL" clId="{03F7D299-CD8C-4022-A35E-3196629AA4FE}" dt="2024-03-29T07:15:25.106" v="640" actId="47"/>
        <pc:sldMkLst>
          <pc:docMk/>
          <pc:sldMk cId="165418760" sldId="2147481575"/>
        </pc:sldMkLst>
      </pc:sldChg>
      <pc:sldChg chg="del">
        <pc:chgData name="Mradul Nagpal" userId="e432481e-cb3f-48ef-8b78-9e268103fa0a" providerId="ADAL" clId="{03F7D299-CD8C-4022-A35E-3196629AA4FE}" dt="2024-03-29T07:15:25.106" v="640" actId="47"/>
        <pc:sldMkLst>
          <pc:docMk/>
          <pc:sldMk cId="1482594059" sldId="2147481576"/>
        </pc:sldMkLst>
      </pc:sldChg>
      <pc:sldChg chg="addSp delSp modSp del mod">
        <pc:chgData name="Mradul Nagpal" userId="e432481e-cb3f-48ef-8b78-9e268103fa0a" providerId="ADAL" clId="{03F7D299-CD8C-4022-A35E-3196629AA4FE}" dt="2024-03-29T12:01:21.455" v="2122" actId="47"/>
        <pc:sldMkLst>
          <pc:docMk/>
          <pc:sldMk cId="3210695631" sldId="2147481577"/>
        </pc:sldMkLst>
        <pc:spChg chg="del mod">
          <ac:chgData name="Mradul Nagpal" userId="e432481e-cb3f-48ef-8b78-9e268103fa0a" providerId="ADAL" clId="{03F7D299-CD8C-4022-A35E-3196629AA4FE}" dt="2024-03-29T07:05:43.382" v="476" actId="478"/>
          <ac:spMkLst>
            <pc:docMk/>
            <pc:sldMk cId="3210695631" sldId="2147481577"/>
            <ac:spMk id="4" creationId="{914940E2-BCF2-2620-8192-B65E40E71018}"/>
          </ac:spMkLst>
        </pc:spChg>
        <pc:graphicFrameChg chg="add del mod modGraphic">
          <ac:chgData name="Mradul Nagpal" userId="e432481e-cb3f-48ef-8b78-9e268103fa0a" providerId="ADAL" clId="{03F7D299-CD8C-4022-A35E-3196629AA4FE}" dt="2024-03-29T07:27:34.216" v="655" actId="478"/>
          <ac:graphicFrameMkLst>
            <pc:docMk/>
            <pc:sldMk cId="3210695631" sldId="2147481577"/>
            <ac:graphicFrameMk id="2" creationId="{2BFFF3B5-97DA-91A9-16BD-D6F74F345B10}"/>
          </ac:graphicFrameMkLst>
        </pc:graphicFrameChg>
        <pc:graphicFrameChg chg="del">
          <ac:chgData name="Mradul Nagpal" userId="e432481e-cb3f-48ef-8b78-9e268103fa0a" providerId="ADAL" clId="{03F7D299-CD8C-4022-A35E-3196629AA4FE}" dt="2024-03-29T07:05:36.967" v="474" actId="478"/>
          <ac:graphicFrameMkLst>
            <pc:docMk/>
            <pc:sldMk cId="3210695631" sldId="2147481577"/>
            <ac:graphicFrameMk id="3" creationId="{EF77B5DA-1CD5-962F-5799-783903ED8319}"/>
          </ac:graphicFrameMkLst>
        </pc:graphicFrameChg>
        <pc:graphicFrameChg chg="add mod modGraphic">
          <ac:chgData name="Mradul Nagpal" userId="e432481e-cb3f-48ef-8b78-9e268103fa0a" providerId="ADAL" clId="{03F7D299-CD8C-4022-A35E-3196629AA4FE}" dt="2024-03-29T07:37:48.471" v="746" actId="403"/>
          <ac:graphicFrameMkLst>
            <pc:docMk/>
            <pc:sldMk cId="3210695631" sldId="2147481577"/>
            <ac:graphicFrameMk id="5" creationId="{239B181A-BBAC-97A4-F35E-D74C8DB7CCFC}"/>
          </ac:graphicFrameMkLst>
        </pc:graphicFrameChg>
      </pc:sldChg>
      <pc:sldChg chg="addSp modSp mod">
        <pc:chgData name="Mradul Nagpal" userId="e432481e-cb3f-48ef-8b78-9e268103fa0a" providerId="ADAL" clId="{03F7D299-CD8C-4022-A35E-3196629AA4FE}" dt="2024-03-29T07:03:39.139" v="435" actId="1076"/>
        <pc:sldMkLst>
          <pc:docMk/>
          <pc:sldMk cId="1153632436" sldId="2147481578"/>
        </pc:sldMkLst>
        <pc:spChg chg="add mod ord">
          <ac:chgData name="Mradul Nagpal" userId="e432481e-cb3f-48ef-8b78-9e268103fa0a" providerId="ADAL" clId="{03F7D299-CD8C-4022-A35E-3196629AA4FE}" dt="2024-03-29T07:03:34.729" v="434" actId="167"/>
          <ac:spMkLst>
            <pc:docMk/>
            <pc:sldMk cId="1153632436" sldId="2147481578"/>
            <ac:spMk id="4" creationId="{41CEE436-B4C1-F04C-06F5-18DCFC2410F9}"/>
          </ac:spMkLst>
        </pc:spChg>
        <pc:spChg chg="mod">
          <ac:chgData name="Mradul Nagpal" userId="e432481e-cb3f-48ef-8b78-9e268103fa0a" providerId="ADAL" clId="{03F7D299-CD8C-4022-A35E-3196629AA4FE}" dt="2024-03-29T07:03:39.139" v="435" actId="1076"/>
          <ac:spMkLst>
            <pc:docMk/>
            <pc:sldMk cId="1153632436" sldId="2147481578"/>
            <ac:spMk id="17" creationId="{30A1690A-FAF5-0247-7B2D-69CBEE6C2B79}"/>
          </ac:spMkLst>
        </pc:spChg>
      </pc:sldChg>
      <pc:sldChg chg="addSp delSp modSp mod ord">
        <pc:chgData name="Mradul Nagpal" userId="e432481e-cb3f-48ef-8b78-9e268103fa0a" providerId="ADAL" clId="{03F7D299-CD8C-4022-A35E-3196629AA4FE}" dt="2024-03-29T09:28:56.405" v="1700" actId="1036"/>
        <pc:sldMkLst>
          <pc:docMk/>
          <pc:sldMk cId="1633564235" sldId="2147481579"/>
        </pc:sldMkLst>
        <pc:spChg chg="mod">
          <ac:chgData name="Mradul Nagpal" userId="e432481e-cb3f-48ef-8b78-9e268103fa0a" providerId="ADAL" clId="{03F7D299-CD8C-4022-A35E-3196629AA4FE}" dt="2024-03-29T07:02:03.167" v="411" actId="20577"/>
          <ac:spMkLst>
            <pc:docMk/>
            <pc:sldMk cId="1633564235" sldId="2147481579"/>
            <ac:spMk id="2" creationId="{AE1C8180-A53B-49C8-B4F1-7BC9584D335D}"/>
          </ac:spMkLst>
        </pc:spChg>
        <pc:spChg chg="add mod">
          <ac:chgData name="Mradul Nagpal" userId="e432481e-cb3f-48ef-8b78-9e268103fa0a" providerId="ADAL" clId="{03F7D299-CD8C-4022-A35E-3196629AA4FE}" dt="2024-03-29T07:02:24.371" v="428" actId="207"/>
          <ac:spMkLst>
            <pc:docMk/>
            <pc:sldMk cId="1633564235" sldId="2147481579"/>
            <ac:spMk id="5" creationId="{A9C51A2F-7333-C32E-DD72-F7522334BD7E}"/>
          </ac:spMkLst>
        </pc:spChg>
        <pc:spChg chg="add mod">
          <ac:chgData name="Mradul Nagpal" userId="e432481e-cb3f-48ef-8b78-9e268103fa0a" providerId="ADAL" clId="{03F7D299-CD8C-4022-A35E-3196629AA4FE}" dt="2024-03-29T07:02:24.371" v="428" actId="207"/>
          <ac:spMkLst>
            <pc:docMk/>
            <pc:sldMk cId="1633564235" sldId="2147481579"/>
            <ac:spMk id="6" creationId="{22BCD6A5-5765-47EF-1A7C-90B9B2388833}"/>
          </ac:spMkLst>
        </pc:spChg>
        <pc:spChg chg="add mod">
          <ac:chgData name="Mradul Nagpal" userId="e432481e-cb3f-48ef-8b78-9e268103fa0a" providerId="ADAL" clId="{03F7D299-CD8C-4022-A35E-3196629AA4FE}" dt="2024-03-29T07:02:24.371" v="428" actId="207"/>
          <ac:spMkLst>
            <pc:docMk/>
            <pc:sldMk cId="1633564235" sldId="2147481579"/>
            <ac:spMk id="7" creationId="{B3DC2C08-EE21-6BF1-087E-3CD1A3CDA91E}"/>
          </ac:spMkLst>
        </pc:spChg>
        <pc:spChg chg="add mod">
          <ac:chgData name="Mradul Nagpal" userId="e432481e-cb3f-48ef-8b78-9e268103fa0a" providerId="ADAL" clId="{03F7D299-CD8C-4022-A35E-3196629AA4FE}" dt="2024-03-29T07:02:24.371" v="428" actId="207"/>
          <ac:spMkLst>
            <pc:docMk/>
            <pc:sldMk cId="1633564235" sldId="2147481579"/>
            <ac:spMk id="8" creationId="{76BFA4BB-DD3A-12A5-761B-6FE5F082B317}"/>
          </ac:spMkLst>
        </pc:spChg>
        <pc:spChg chg="add mod">
          <ac:chgData name="Mradul Nagpal" userId="e432481e-cb3f-48ef-8b78-9e268103fa0a" providerId="ADAL" clId="{03F7D299-CD8C-4022-A35E-3196629AA4FE}" dt="2024-03-29T07:02:24.371" v="428" actId="207"/>
          <ac:spMkLst>
            <pc:docMk/>
            <pc:sldMk cId="1633564235" sldId="2147481579"/>
            <ac:spMk id="9" creationId="{603AAE40-1D79-AA1B-AEDD-8FA3A80C7BFD}"/>
          </ac:spMkLst>
        </pc:spChg>
        <pc:spChg chg="add mod">
          <ac:chgData name="Mradul Nagpal" userId="e432481e-cb3f-48ef-8b78-9e268103fa0a" providerId="ADAL" clId="{03F7D299-CD8C-4022-A35E-3196629AA4FE}" dt="2024-03-29T07:02:24.371" v="428" actId="207"/>
          <ac:spMkLst>
            <pc:docMk/>
            <pc:sldMk cId="1633564235" sldId="2147481579"/>
            <ac:spMk id="10" creationId="{D0DC6A0F-E18C-DAA2-53F0-4EFBDDC87735}"/>
          </ac:spMkLst>
        </pc:spChg>
        <pc:spChg chg="add mod">
          <ac:chgData name="Mradul Nagpal" userId="e432481e-cb3f-48ef-8b78-9e268103fa0a" providerId="ADAL" clId="{03F7D299-CD8C-4022-A35E-3196629AA4FE}" dt="2024-03-29T07:02:12.467" v="427" actId="1038"/>
          <ac:spMkLst>
            <pc:docMk/>
            <pc:sldMk cId="1633564235" sldId="2147481579"/>
            <ac:spMk id="13" creationId="{77A06D73-2A13-E04E-6A77-5A9EC569FCF6}"/>
          </ac:spMkLst>
        </pc:spChg>
        <pc:spChg chg="add del">
          <ac:chgData name="Mradul Nagpal" userId="e432481e-cb3f-48ef-8b78-9e268103fa0a" providerId="ADAL" clId="{03F7D299-CD8C-4022-A35E-3196629AA4FE}" dt="2024-03-29T07:01:13.918" v="383" actId="478"/>
          <ac:spMkLst>
            <pc:docMk/>
            <pc:sldMk cId="1633564235" sldId="2147481579"/>
            <ac:spMk id="17" creationId="{7C1BE020-422F-9045-140F-67AA1F9A6B0D}"/>
          </ac:spMkLst>
        </pc:spChg>
        <pc:spChg chg="add mod">
          <ac:chgData name="Mradul Nagpal" userId="e432481e-cb3f-48ef-8b78-9e268103fa0a" providerId="ADAL" clId="{03F7D299-CD8C-4022-A35E-3196629AA4FE}" dt="2024-03-29T07:02:12.467" v="427" actId="1038"/>
          <ac:spMkLst>
            <pc:docMk/>
            <pc:sldMk cId="1633564235" sldId="2147481579"/>
            <ac:spMk id="18" creationId="{7219D674-2F16-8B51-DA22-2BADBB08857B}"/>
          </ac:spMkLst>
        </pc:spChg>
        <pc:spChg chg="add mod">
          <ac:chgData name="Mradul Nagpal" userId="e432481e-cb3f-48ef-8b78-9e268103fa0a" providerId="ADAL" clId="{03F7D299-CD8C-4022-A35E-3196629AA4FE}" dt="2024-03-29T07:02:12.467" v="427" actId="1038"/>
          <ac:spMkLst>
            <pc:docMk/>
            <pc:sldMk cId="1633564235" sldId="2147481579"/>
            <ac:spMk id="19" creationId="{38530625-F57A-959B-C34D-6DB49481C9E9}"/>
          </ac:spMkLst>
        </pc:spChg>
        <pc:spChg chg="add mod">
          <ac:chgData name="Mradul Nagpal" userId="e432481e-cb3f-48ef-8b78-9e268103fa0a" providerId="ADAL" clId="{03F7D299-CD8C-4022-A35E-3196629AA4FE}" dt="2024-03-29T07:02:12.467" v="427" actId="1038"/>
          <ac:spMkLst>
            <pc:docMk/>
            <pc:sldMk cId="1633564235" sldId="2147481579"/>
            <ac:spMk id="20" creationId="{499A514E-7153-60B4-BC74-925BE5AE3B42}"/>
          </ac:spMkLst>
        </pc:spChg>
        <pc:spChg chg="add mod">
          <ac:chgData name="Mradul Nagpal" userId="e432481e-cb3f-48ef-8b78-9e268103fa0a" providerId="ADAL" clId="{03F7D299-CD8C-4022-A35E-3196629AA4FE}" dt="2024-03-29T07:02:12.467" v="427" actId="1038"/>
          <ac:spMkLst>
            <pc:docMk/>
            <pc:sldMk cId="1633564235" sldId="2147481579"/>
            <ac:spMk id="21" creationId="{F4878902-7CA6-2DA7-D3D4-FB2DAE03869C}"/>
          </ac:spMkLst>
        </pc:spChg>
        <pc:spChg chg="add mod">
          <ac:chgData name="Mradul Nagpal" userId="e432481e-cb3f-48ef-8b78-9e268103fa0a" providerId="ADAL" clId="{03F7D299-CD8C-4022-A35E-3196629AA4FE}" dt="2024-03-29T07:02:12.467" v="427" actId="1038"/>
          <ac:spMkLst>
            <pc:docMk/>
            <pc:sldMk cId="1633564235" sldId="2147481579"/>
            <ac:spMk id="22" creationId="{1481F355-C5F1-D837-87E4-567A13F0AD32}"/>
          </ac:spMkLst>
        </pc:spChg>
        <pc:spChg chg="add mod">
          <ac:chgData name="Mradul Nagpal" userId="e432481e-cb3f-48ef-8b78-9e268103fa0a" providerId="ADAL" clId="{03F7D299-CD8C-4022-A35E-3196629AA4FE}" dt="2024-03-29T07:02:24.371" v="428" actId="207"/>
          <ac:spMkLst>
            <pc:docMk/>
            <pc:sldMk cId="1633564235" sldId="2147481579"/>
            <ac:spMk id="23" creationId="{FB31F528-7860-32AF-50F5-B5D5A0998096}"/>
          </ac:spMkLst>
        </pc:spChg>
        <pc:spChg chg="add mod">
          <ac:chgData name="Mradul Nagpal" userId="e432481e-cb3f-48ef-8b78-9e268103fa0a" providerId="ADAL" clId="{03F7D299-CD8C-4022-A35E-3196629AA4FE}" dt="2024-03-29T09:28:56.405" v="1700" actId="1036"/>
          <ac:spMkLst>
            <pc:docMk/>
            <pc:sldMk cId="1633564235" sldId="2147481579"/>
            <ac:spMk id="24" creationId="{2681EB71-C41D-98D6-FC7D-034074414453}"/>
          </ac:spMkLst>
        </pc:spChg>
        <pc:graphicFrameChg chg="add del mod modGraphic">
          <ac:chgData name="Mradul Nagpal" userId="e432481e-cb3f-48ef-8b78-9e268103fa0a" providerId="ADAL" clId="{03F7D299-CD8C-4022-A35E-3196629AA4FE}" dt="2024-03-29T07:01:57.317" v="397" actId="478"/>
          <ac:graphicFrameMkLst>
            <pc:docMk/>
            <pc:sldMk cId="1633564235" sldId="2147481579"/>
            <ac:graphicFrameMk id="4" creationId="{A1A0D291-33DB-EA80-7A9E-B23F7582B2C5}"/>
          </ac:graphicFrameMkLst>
        </pc:graphicFrameChg>
        <pc:cxnChg chg="add mod">
          <ac:chgData name="Mradul Nagpal" userId="e432481e-cb3f-48ef-8b78-9e268103fa0a" providerId="ADAL" clId="{03F7D299-CD8C-4022-A35E-3196629AA4FE}" dt="2024-03-29T07:02:12.467" v="427" actId="1038"/>
          <ac:cxnSpMkLst>
            <pc:docMk/>
            <pc:sldMk cId="1633564235" sldId="2147481579"/>
            <ac:cxnSpMk id="11" creationId="{317BC80B-5BDC-09D9-A92A-F6AD9F15C46A}"/>
          </ac:cxnSpMkLst>
        </pc:cxnChg>
        <pc:cxnChg chg="add mod">
          <ac:chgData name="Mradul Nagpal" userId="e432481e-cb3f-48ef-8b78-9e268103fa0a" providerId="ADAL" clId="{03F7D299-CD8C-4022-A35E-3196629AA4FE}" dt="2024-03-29T07:02:12.467" v="427" actId="1038"/>
          <ac:cxnSpMkLst>
            <pc:docMk/>
            <pc:sldMk cId="1633564235" sldId="2147481579"/>
            <ac:cxnSpMk id="12" creationId="{89458E3A-1729-041E-4E1F-D0B9EB8949A7}"/>
          </ac:cxnSpMkLst>
        </pc:cxnChg>
        <pc:cxnChg chg="add mod">
          <ac:chgData name="Mradul Nagpal" userId="e432481e-cb3f-48ef-8b78-9e268103fa0a" providerId="ADAL" clId="{03F7D299-CD8C-4022-A35E-3196629AA4FE}" dt="2024-03-29T07:02:12.467" v="427" actId="1038"/>
          <ac:cxnSpMkLst>
            <pc:docMk/>
            <pc:sldMk cId="1633564235" sldId="2147481579"/>
            <ac:cxnSpMk id="14" creationId="{C9A0855E-3FB6-7B8F-76B1-CA3687BB180C}"/>
          </ac:cxnSpMkLst>
        </pc:cxnChg>
        <pc:cxnChg chg="add mod">
          <ac:chgData name="Mradul Nagpal" userId="e432481e-cb3f-48ef-8b78-9e268103fa0a" providerId="ADAL" clId="{03F7D299-CD8C-4022-A35E-3196629AA4FE}" dt="2024-03-29T07:02:12.467" v="427" actId="1038"/>
          <ac:cxnSpMkLst>
            <pc:docMk/>
            <pc:sldMk cId="1633564235" sldId="2147481579"/>
            <ac:cxnSpMk id="15" creationId="{73794E83-71F4-E0C1-A49B-993A5A9FE4BE}"/>
          </ac:cxnSpMkLst>
        </pc:cxnChg>
        <pc:cxnChg chg="add mod">
          <ac:chgData name="Mradul Nagpal" userId="e432481e-cb3f-48ef-8b78-9e268103fa0a" providerId="ADAL" clId="{03F7D299-CD8C-4022-A35E-3196629AA4FE}" dt="2024-03-29T07:02:12.467" v="427" actId="1038"/>
          <ac:cxnSpMkLst>
            <pc:docMk/>
            <pc:sldMk cId="1633564235" sldId="2147481579"/>
            <ac:cxnSpMk id="16" creationId="{E1CC7985-576F-CF61-3AB7-5AF1A2A3B1FC}"/>
          </ac:cxnSpMkLst>
        </pc:cxnChg>
      </pc:sldChg>
      <pc:sldChg chg="del">
        <pc:chgData name="Mradul Nagpal" userId="e432481e-cb3f-48ef-8b78-9e268103fa0a" providerId="ADAL" clId="{03F7D299-CD8C-4022-A35E-3196629AA4FE}" dt="2024-03-29T07:15:25.106" v="640" actId="47"/>
        <pc:sldMkLst>
          <pc:docMk/>
          <pc:sldMk cId="2920833046" sldId="2147481581"/>
        </pc:sldMkLst>
      </pc:sldChg>
      <pc:sldChg chg="del">
        <pc:chgData name="Mradul Nagpal" userId="e432481e-cb3f-48ef-8b78-9e268103fa0a" providerId="ADAL" clId="{03F7D299-CD8C-4022-A35E-3196629AA4FE}" dt="2024-03-29T07:15:25.106" v="640" actId="47"/>
        <pc:sldMkLst>
          <pc:docMk/>
          <pc:sldMk cId="1956070866" sldId="2147481582"/>
        </pc:sldMkLst>
      </pc:sldChg>
      <pc:sldChg chg="addSp delSp modSp add mod">
        <pc:chgData name="Mradul Nagpal" userId="e432481e-cb3f-48ef-8b78-9e268103fa0a" providerId="ADAL" clId="{03F7D299-CD8C-4022-A35E-3196629AA4FE}" dt="2024-03-29T06:19:31.126" v="104" actId="478"/>
        <pc:sldMkLst>
          <pc:docMk/>
          <pc:sldMk cId="2842631635" sldId="2147481584"/>
        </pc:sldMkLst>
        <pc:spChg chg="del">
          <ac:chgData name="Mradul Nagpal" userId="e432481e-cb3f-48ef-8b78-9e268103fa0a" providerId="ADAL" clId="{03F7D299-CD8C-4022-A35E-3196629AA4FE}" dt="2024-03-29T06:18:52.139" v="43" actId="478"/>
          <ac:spMkLst>
            <pc:docMk/>
            <pc:sldMk cId="2842631635" sldId="2147481584"/>
            <ac:spMk id="3" creationId="{996A9C59-856D-6CEF-3122-CE3A137B9301}"/>
          </ac:spMkLst>
        </pc:spChg>
        <pc:spChg chg="add mod">
          <ac:chgData name="Mradul Nagpal" userId="e432481e-cb3f-48ef-8b78-9e268103fa0a" providerId="ADAL" clId="{03F7D299-CD8C-4022-A35E-3196629AA4FE}" dt="2024-03-29T06:19:23.469" v="103" actId="1035"/>
          <ac:spMkLst>
            <pc:docMk/>
            <pc:sldMk cId="2842631635" sldId="2147481584"/>
            <ac:spMk id="4" creationId="{82306270-BF1A-1D25-4F4A-A2AAE6157061}"/>
          </ac:spMkLst>
        </pc:spChg>
        <pc:spChg chg="add del mod">
          <ac:chgData name="Mradul Nagpal" userId="e432481e-cb3f-48ef-8b78-9e268103fa0a" providerId="ADAL" clId="{03F7D299-CD8C-4022-A35E-3196629AA4FE}" dt="2024-03-29T06:19:31.126" v="104" actId="478"/>
          <ac:spMkLst>
            <pc:docMk/>
            <pc:sldMk cId="2842631635" sldId="2147481584"/>
            <ac:spMk id="5" creationId="{342649F4-0D37-471D-59D5-EB1737A3C8C0}"/>
          </ac:spMkLst>
        </pc:spChg>
        <pc:spChg chg="add del mod">
          <ac:chgData name="Mradul Nagpal" userId="e432481e-cb3f-48ef-8b78-9e268103fa0a" providerId="ADAL" clId="{03F7D299-CD8C-4022-A35E-3196629AA4FE}" dt="2024-03-29T06:19:31.126" v="104" actId="478"/>
          <ac:spMkLst>
            <pc:docMk/>
            <pc:sldMk cId="2842631635" sldId="2147481584"/>
            <ac:spMk id="9" creationId="{2AE06DD6-B6C3-54A7-C988-56BAB363F7B0}"/>
          </ac:spMkLst>
        </pc:spChg>
        <pc:spChg chg="add mod">
          <ac:chgData name="Mradul Nagpal" userId="e432481e-cb3f-48ef-8b78-9e268103fa0a" providerId="ADAL" clId="{03F7D299-CD8C-4022-A35E-3196629AA4FE}" dt="2024-03-29T06:19:23.469" v="103" actId="1035"/>
          <ac:spMkLst>
            <pc:docMk/>
            <pc:sldMk cId="2842631635" sldId="2147481584"/>
            <ac:spMk id="10" creationId="{B96D7BAD-B71A-0F40-A6C7-48D930D6FBE4}"/>
          </ac:spMkLst>
        </pc:spChg>
        <pc:spChg chg="del">
          <ac:chgData name="Mradul Nagpal" userId="e432481e-cb3f-48ef-8b78-9e268103fa0a" providerId="ADAL" clId="{03F7D299-CD8C-4022-A35E-3196629AA4FE}" dt="2024-03-29T06:18:52.139" v="43" actId="478"/>
          <ac:spMkLst>
            <pc:docMk/>
            <pc:sldMk cId="2842631635" sldId="2147481584"/>
            <ac:spMk id="14" creationId="{27D480B5-390B-C007-40B5-577947862F5F}"/>
          </ac:spMkLst>
        </pc:spChg>
        <pc:spChg chg="mod">
          <ac:chgData name="Mradul Nagpal" userId="e432481e-cb3f-48ef-8b78-9e268103fa0a" providerId="ADAL" clId="{03F7D299-CD8C-4022-A35E-3196629AA4FE}" dt="2024-03-29T06:18:57.235" v="44" actId="14100"/>
          <ac:spMkLst>
            <pc:docMk/>
            <pc:sldMk cId="2842631635" sldId="2147481584"/>
            <ac:spMk id="18" creationId="{1DA5C855-AC64-8C59-4167-AE74FBDEDE5F}"/>
          </ac:spMkLst>
        </pc:spChg>
        <pc:spChg chg="mod">
          <ac:chgData name="Mradul Nagpal" userId="e432481e-cb3f-48ef-8b78-9e268103fa0a" providerId="ADAL" clId="{03F7D299-CD8C-4022-A35E-3196629AA4FE}" dt="2024-03-29T06:19:03.921" v="52" actId="20577"/>
          <ac:spMkLst>
            <pc:docMk/>
            <pc:sldMk cId="2842631635" sldId="2147481584"/>
            <ac:spMk id="80" creationId="{864A9D42-67F3-64F7-9DA3-04CC63C9167F}"/>
          </ac:spMkLst>
        </pc:spChg>
        <pc:grpChg chg="del">
          <ac:chgData name="Mradul Nagpal" userId="e432481e-cb3f-48ef-8b78-9e268103fa0a" providerId="ADAL" clId="{03F7D299-CD8C-4022-A35E-3196629AA4FE}" dt="2024-03-29T06:18:52.139" v="43" actId="478"/>
          <ac:grpSpMkLst>
            <pc:docMk/>
            <pc:sldMk cId="2842631635" sldId="2147481584"/>
            <ac:grpSpMk id="7" creationId="{07F4E900-7173-4EED-0750-2F91DE7BFDDD}"/>
          </ac:grpSpMkLst>
        </pc:grpChg>
        <pc:grpChg chg="del">
          <ac:chgData name="Mradul Nagpal" userId="e432481e-cb3f-48ef-8b78-9e268103fa0a" providerId="ADAL" clId="{03F7D299-CD8C-4022-A35E-3196629AA4FE}" dt="2024-03-29T06:18:52.139" v="43" actId="478"/>
          <ac:grpSpMkLst>
            <pc:docMk/>
            <pc:sldMk cId="2842631635" sldId="2147481584"/>
            <ac:grpSpMk id="26" creationId="{AB39452A-AD87-49F7-DB20-6C85EC0C21C4}"/>
          </ac:grpSpMkLst>
        </pc:grpChg>
        <pc:grpChg chg="del">
          <ac:chgData name="Mradul Nagpal" userId="e432481e-cb3f-48ef-8b78-9e268103fa0a" providerId="ADAL" clId="{03F7D299-CD8C-4022-A35E-3196629AA4FE}" dt="2024-03-29T06:18:52.139" v="43" actId="478"/>
          <ac:grpSpMkLst>
            <pc:docMk/>
            <pc:sldMk cId="2842631635" sldId="2147481584"/>
            <ac:grpSpMk id="32" creationId="{A90F5F1A-BBE5-8B36-ACF3-CAE24AD5EFC3}"/>
          </ac:grpSpMkLst>
        </pc:grpChg>
        <pc:grpChg chg="del">
          <ac:chgData name="Mradul Nagpal" userId="e432481e-cb3f-48ef-8b78-9e268103fa0a" providerId="ADAL" clId="{03F7D299-CD8C-4022-A35E-3196629AA4FE}" dt="2024-03-29T06:18:52.139" v="43" actId="478"/>
          <ac:grpSpMkLst>
            <pc:docMk/>
            <pc:sldMk cId="2842631635" sldId="2147481584"/>
            <ac:grpSpMk id="38" creationId="{14C9BDC1-16EF-CAFA-F7F3-F18CF2C5E8F2}"/>
          </ac:grpSpMkLst>
        </pc:grpChg>
        <pc:picChg chg="del">
          <ac:chgData name="Mradul Nagpal" userId="e432481e-cb3f-48ef-8b78-9e268103fa0a" providerId="ADAL" clId="{03F7D299-CD8C-4022-A35E-3196629AA4FE}" dt="2024-03-29T06:18:52.139" v="43" actId="478"/>
          <ac:picMkLst>
            <pc:docMk/>
            <pc:sldMk cId="2842631635" sldId="2147481584"/>
            <ac:picMk id="71" creationId="{EFFF45E8-DDAB-F110-44F2-521B9AE0E1B1}"/>
          </ac:picMkLst>
        </pc:picChg>
      </pc:sldChg>
      <pc:sldChg chg="addSp delSp modSp add mod">
        <pc:chgData name="Mradul Nagpal" userId="e432481e-cb3f-48ef-8b78-9e268103fa0a" providerId="ADAL" clId="{03F7D299-CD8C-4022-A35E-3196629AA4FE}" dt="2024-03-29T12:08:00.328" v="2185"/>
        <pc:sldMkLst>
          <pc:docMk/>
          <pc:sldMk cId="1381800913" sldId="2147481585"/>
        </pc:sldMkLst>
        <pc:spChg chg="mod">
          <ac:chgData name="Mradul Nagpal" userId="e432481e-cb3f-48ef-8b78-9e268103fa0a" providerId="ADAL" clId="{03F7D299-CD8C-4022-A35E-3196629AA4FE}" dt="2024-03-29T09:17:51.288" v="1531" actId="207"/>
          <ac:spMkLst>
            <pc:docMk/>
            <pc:sldMk cId="1381800913" sldId="2147481585"/>
            <ac:spMk id="2" creationId="{A14558FD-4CCC-4E5A-550B-AF5E52DAAA46}"/>
          </ac:spMkLst>
        </pc:spChg>
        <pc:spChg chg="add mod">
          <ac:chgData name="Mradul Nagpal" userId="e432481e-cb3f-48ef-8b78-9e268103fa0a" providerId="ADAL" clId="{03F7D299-CD8C-4022-A35E-3196629AA4FE}" dt="2024-03-29T06:43:53.678" v="114"/>
          <ac:spMkLst>
            <pc:docMk/>
            <pc:sldMk cId="1381800913" sldId="2147481585"/>
            <ac:spMk id="3" creationId="{B95494BF-AFDC-28F8-DB19-68D2DDFA0A97}"/>
          </ac:spMkLst>
        </pc:spChg>
        <pc:spChg chg="del">
          <ac:chgData name="Mradul Nagpal" userId="e432481e-cb3f-48ef-8b78-9e268103fa0a" providerId="ADAL" clId="{03F7D299-CD8C-4022-A35E-3196629AA4FE}" dt="2024-03-29T06:42:28.495" v="109" actId="478"/>
          <ac:spMkLst>
            <pc:docMk/>
            <pc:sldMk cId="1381800913" sldId="2147481585"/>
            <ac:spMk id="4" creationId="{82306270-BF1A-1D25-4F4A-A2AAE6157061}"/>
          </ac:spMkLst>
        </pc:spChg>
        <pc:spChg chg="add mod">
          <ac:chgData name="Mradul Nagpal" userId="e432481e-cb3f-48ef-8b78-9e268103fa0a" providerId="ADAL" clId="{03F7D299-CD8C-4022-A35E-3196629AA4FE}" dt="2024-03-29T11:53:55.405" v="1963" actId="1036"/>
          <ac:spMkLst>
            <pc:docMk/>
            <pc:sldMk cId="1381800913" sldId="2147481585"/>
            <ac:spMk id="4" creationId="{DA00CF3A-BBAA-BE07-2CB8-13010BF54002}"/>
          </ac:spMkLst>
        </pc:spChg>
        <pc:spChg chg="add mod">
          <ac:chgData name="Mradul Nagpal" userId="e432481e-cb3f-48ef-8b78-9e268103fa0a" providerId="ADAL" clId="{03F7D299-CD8C-4022-A35E-3196629AA4FE}" dt="2024-03-29T06:43:55.043" v="115"/>
          <ac:spMkLst>
            <pc:docMk/>
            <pc:sldMk cId="1381800913" sldId="2147481585"/>
            <ac:spMk id="5" creationId="{36273C53-9AC8-0C3D-F919-6DF9860AE290}"/>
          </ac:spMkLst>
        </pc:spChg>
        <pc:spChg chg="add mod">
          <ac:chgData name="Mradul Nagpal" userId="e432481e-cb3f-48ef-8b78-9e268103fa0a" providerId="ADAL" clId="{03F7D299-CD8C-4022-A35E-3196629AA4FE}" dt="2024-03-29T11:53:46.345" v="1957"/>
          <ac:spMkLst>
            <pc:docMk/>
            <pc:sldMk cId="1381800913" sldId="2147481585"/>
            <ac:spMk id="5" creationId="{75A5E30B-B8E4-D6FD-E808-A4DCEA33E8E0}"/>
          </ac:spMkLst>
        </pc:spChg>
        <pc:spChg chg="del">
          <ac:chgData name="Mradul Nagpal" userId="e432481e-cb3f-48ef-8b78-9e268103fa0a" providerId="ADAL" clId="{03F7D299-CD8C-4022-A35E-3196629AA4FE}" dt="2024-03-29T11:53:45.370" v="1956" actId="478"/>
          <ac:spMkLst>
            <pc:docMk/>
            <pc:sldMk cId="1381800913" sldId="2147481585"/>
            <ac:spMk id="6" creationId="{E6E89381-45AD-B931-939E-5901522D2249}"/>
          </ac:spMkLst>
        </pc:spChg>
        <pc:spChg chg="add mod">
          <ac:chgData name="Mradul Nagpal" userId="e432481e-cb3f-48ef-8b78-9e268103fa0a" providerId="ADAL" clId="{03F7D299-CD8C-4022-A35E-3196629AA4FE}" dt="2024-03-29T11:53:46.345" v="1957"/>
          <ac:spMkLst>
            <pc:docMk/>
            <pc:sldMk cId="1381800913" sldId="2147481585"/>
            <ac:spMk id="7" creationId="{9F57D41E-9DF9-77D3-E566-BCB764597EF4}"/>
          </ac:spMkLst>
        </pc:spChg>
        <pc:spChg chg="add mod">
          <ac:chgData name="Mradul Nagpal" userId="e432481e-cb3f-48ef-8b78-9e268103fa0a" providerId="ADAL" clId="{03F7D299-CD8C-4022-A35E-3196629AA4FE}" dt="2024-03-29T11:53:46.345" v="1957"/>
          <ac:spMkLst>
            <pc:docMk/>
            <pc:sldMk cId="1381800913" sldId="2147481585"/>
            <ac:spMk id="8" creationId="{F117D6B9-847D-4D07-4D94-4A319337E9CC}"/>
          </ac:spMkLst>
        </pc:spChg>
        <pc:spChg chg="add mod">
          <ac:chgData name="Mradul Nagpal" userId="e432481e-cb3f-48ef-8b78-9e268103fa0a" providerId="ADAL" clId="{03F7D299-CD8C-4022-A35E-3196629AA4FE}" dt="2024-03-29T06:43:53.678" v="114"/>
          <ac:spMkLst>
            <pc:docMk/>
            <pc:sldMk cId="1381800913" sldId="2147481585"/>
            <ac:spMk id="8" creationId="{F911D553-6806-A908-F63D-5F6FE4DF0298}"/>
          </ac:spMkLst>
        </pc:spChg>
        <pc:spChg chg="add mod">
          <ac:chgData name="Mradul Nagpal" userId="e432481e-cb3f-48ef-8b78-9e268103fa0a" providerId="ADAL" clId="{03F7D299-CD8C-4022-A35E-3196629AA4FE}" dt="2024-03-29T11:53:46.345" v="1957"/>
          <ac:spMkLst>
            <pc:docMk/>
            <pc:sldMk cId="1381800913" sldId="2147481585"/>
            <ac:spMk id="9" creationId="{713ED998-42A6-E42E-8493-0EC06D472FC2}"/>
          </ac:spMkLst>
        </pc:spChg>
        <pc:spChg chg="add mod">
          <ac:chgData name="Mradul Nagpal" userId="e432481e-cb3f-48ef-8b78-9e268103fa0a" providerId="ADAL" clId="{03F7D299-CD8C-4022-A35E-3196629AA4FE}" dt="2024-03-29T06:43:53.678" v="114"/>
          <ac:spMkLst>
            <pc:docMk/>
            <pc:sldMk cId="1381800913" sldId="2147481585"/>
            <ac:spMk id="9" creationId="{A3986795-45B3-DC64-75DB-5770DBB1E3CC}"/>
          </ac:spMkLst>
        </pc:spChg>
        <pc:spChg chg="add mod">
          <ac:chgData name="Mradul Nagpal" userId="e432481e-cb3f-48ef-8b78-9e268103fa0a" providerId="ADAL" clId="{03F7D299-CD8C-4022-A35E-3196629AA4FE}" dt="2024-03-29T11:53:46.345" v="1957"/>
          <ac:spMkLst>
            <pc:docMk/>
            <pc:sldMk cId="1381800913" sldId="2147481585"/>
            <ac:spMk id="10" creationId="{3C5F661B-FADB-E9DF-FA3D-BD5A49BC7CBE}"/>
          </ac:spMkLst>
        </pc:spChg>
        <pc:spChg chg="del mod">
          <ac:chgData name="Mradul Nagpal" userId="e432481e-cb3f-48ef-8b78-9e268103fa0a" providerId="ADAL" clId="{03F7D299-CD8C-4022-A35E-3196629AA4FE}" dt="2024-03-29T06:42:27.314" v="108" actId="478"/>
          <ac:spMkLst>
            <pc:docMk/>
            <pc:sldMk cId="1381800913" sldId="2147481585"/>
            <ac:spMk id="10" creationId="{B96D7BAD-B71A-0F40-A6C7-48D930D6FBE4}"/>
          </ac:spMkLst>
        </pc:spChg>
        <pc:spChg chg="add mod">
          <ac:chgData name="Mradul Nagpal" userId="e432481e-cb3f-48ef-8b78-9e268103fa0a" providerId="ADAL" clId="{03F7D299-CD8C-4022-A35E-3196629AA4FE}" dt="2024-03-29T11:53:46.345" v="1957"/>
          <ac:spMkLst>
            <pc:docMk/>
            <pc:sldMk cId="1381800913" sldId="2147481585"/>
            <ac:spMk id="11" creationId="{23FE770A-E1A2-69DB-4121-F8F78BB22584}"/>
          </ac:spMkLst>
        </pc:spChg>
        <pc:spChg chg="add mod">
          <ac:chgData name="Mradul Nagpal" userId="e432481e-cb3f-48ef-8b78-9e268103fa0a" providerId="ADAL" clId="{03F7D299-CD8C-4022-A35E-3196629AA4FE}" dt="2024-03-29T06:43:53.678" v="114"/>
          <ac:spMkLst>
            <pc:docMk/>
            <pc:sldMk cId="1381800913" sldId="2147481585"/>
            <ac:spMk id="11" creationId="{5E4A227A-A79D-DD68-A274-AB9A0B46EB65}"/>
          </ac:spMkLst>
        </pc:spChg>
        <pc:spChg chg="add mod">
          <ac:chgData name="Mradul Nagpal" userId="e432481e-cb3f-48ef-8b78-9e268103fa0a" providerId="ADAL" clId="{03F7D299-CD8C-4022-A35E-3196629AA4FE}" dt="2024-03-29T11:53:46.345" v="1957"/>
          <ac:spMkLst>
            <pc:docMk/>
            <pc:sldMk cId="1381800913" sldId="2147481585"/>
            <ac:spMk id="12" creationId="{308870BE-B97D-CC7C-F2DE-9EE899657460}"/>
          </ac:spMkLst>
        </pc:spChg>
        <pc:spChg chg="add mod">
          <ac:chgData name="Mradul Nagpal" userId="e432481e-cb3f-48ef-8b78-9e268103fa0a" providerId="ADAL" clId="{03F7D299-CD8C-4022-A35E-3196629AA4FE}" dt="2024-03-29T06:43:53.678" v="114"/>
          <ac:spMkLst>
            <pc:docMk/>
            <pc:sldMk cId="1381800913" sldId="2147481585"/>
            <ac:spMk id="12" creationId="{C6780AAE-1E22-CA64-6405-9B3930877AC5}"/>
          </ac:spMkLst>
        </pc:spChg>
        <pc:spChg chg="add mod">
          <ac:chgData name="Mradul Nagpal" userId="e432481e-cb3f-48ef-8b78-9e268103fa0a" providerId="ADAL" clId="{03F7D299-CD8C-4022-A35E-3196629AA4FE}" dt="2024-03-29T06:43:53.678" v="114"/>
          <ac:spMkLst>
            <pc:docMk/>
            <pc:sldMk cId="1381800913" sldId="2147481585"/>
            <ac:spMk id="13" creationId="{9AC912A3-DE75-240C-39EE-7A231CA3D4C5}"/>
          </ac:spMkLst>
        </pc:spChg>
        <pc:spChg chg="add mod">
          <ac:chgData name="Mradul Nagpal" userId="e432481e-cb3f-48ef-8b78-9e268103fa0a" providerId="ADAL" clId="{03F7D299-CD8C-4022-A35E-3196629AA4FE}" dt="2024-03-29T11:53:46.345" v="1957"/>
          <ac:spMkLst>
            <pc:docMk/>
            <pc:sldMk cId="1381800913" sldId="2147481585"/>
            <ac:spMk id="13" creationId="{ABFB5A00-BA97-EB16-19BC-08C9C0CE325B}"/>
          </ac:spMkLst>
        </pc:spChg>
        <pc:spChg chg="add mod">
          <ac:chgData name="Mradul Nagpal" userId="e432481e-cb3f-48ef-8b78-9e268103fa0a" providerId="ADAL" clId="{03F7D299-CD8C-4022-A35E-3196629AA4FE}" dt="2024-03-29T11:53:46.345" v="1957"/>
          <ac:spMkLst>
            <pc:docMk/>
            <pc:sldMk cId="1381800913" sldId="2147481585"/>
            <ac:spMk id="14" creationId="{23144E68-FFBF-8CEF-8D10-3C2E4FCB32B8}"/>
          </ac:spMkLst>
        </pc:spChg>
        <pc:spChg chg="add mod">
          <ac:chgData name="Mradul Nagpal" userId="e432481e-cb3f-48ef-8b78-9e268103fa0a" providerId="ADAL" clId="{03F7D299-CD8C-4022-A35E-3196629AA4FE}" dt="2024-03-29T06:43:53.678" v="114"/>
          <ac:spMkLst>
            <pc:docMk/>
            <pc:sldMk cId="1381800913" sldId="2147481585"/>
            <ac:spMk id="14" creationId="{61E6187E-965B-F344-682D-5CB479BFD2EA}"/>
          </ac:spMkLst>
        </pc:spChg>
        <pc:spChg chg="add mod">
          <ac:chgData name="Mradul Nagpal" userId="e432481e-cb3f-48ef-8b78-9e268103fa0a" providerId="ADAL" clId="{03F7D299-CD8C-4022-A35E-3196629AA4FE}" dt="2024-03-29T06:43:53.678" v="114"/>
          <ac:spMkLst>
            <pc:docMk/>
            <pc:sldMk cId="1381800913" sldId="2147481585"/>
            <ac:spMk id="15" creationId="{702D5AFF-F89B-6030-D6C4-88A7410F17B6}"/>
          </ac:spMkLst>
        </pc:spChg>
        <pc:spChg chg="add mod">
          <ac:chgData name="Mradul Nagpal" userId="e432481e-cb3f-48ef-8b78-9e268103fa0a" providerId="ADAL" clId="{03F7D299-CD8C-4022-A35E-3196629AA4FE}" dt="2024-03-29T11:53:46.345" v="1957"/>
          <ac:spMkLst>
            <pc:docMk/>
            <pc:sldMk cId="1381800913" sldId="2147481585"/>
            <ac:spMk id="15" creationId="{B67479F4-88D7-62BB-CB50-146B5EE47F78}"/>
          </ac:spMkLst>
        </pc:spChg>
        <pc:spChg chg="add mod">
          <ac:chgData name="Mradul Nagpal" userId="e432481e-cb3f-48ef-8b78-9e268103fa0a" providerId="ADAL" clId="{03F7D299-CD8C-4022-A35E-3196629AA4FE}" dt="2024-03-29T06:43:53.678" v="114"/>
          <ac:spMkLst>
            <pc:docMk/>
            <pc:sldMk cId="1381800913" sldId="2147481585"/>
            <ac:spMk id="16" creationId="{BBD7E3F8-894D-43FA-CAC8-1D783F1A87B4}"/>
          </ac:spMkLst>
        </pc:spChg>
        <pc:spChg chg="add mod">
          <ac:chgData name="Mradul Nagpal" userId="e432481e-cb3f-48ef-8b78-9e268103fa0a" providerId="ADAL" clId="{03F7D299-CD8C-4022-A35E-3196629AA4FE}" dt="2024-03-29T11:54:16.812" v="1968" actId="1076"/>
          <ac:spMkLst>
            <pc:docMk/>
            <pc:sldMk cId="1381800913" sldId="2147481585"/>
            <ac:spMk id="16" creationId="{F8F1E814-6C28-1EEA-C5DC-29B704F4E096}"/>
          </ac:spMkLst>
        </pc:spChg>
        <pc:spChg chg="add mod">
          <ac:chgData name="Mradul Nagpal" userId="e432481e-cb3f-48ef-8b78-9e268103fa0a" providerId="ADAL" clId="{03F7D299-CD8C-4022-A35E-3196629AA4FE}" dt="2024-03-29T06:43:53.678" v="114"/>
          <ac:spMkLst>
            <pc:docMk/>
            <pc:sldMk cId="1381800913" sldId="2147481585"/>
            <ac:spMk id="17" creationId="{CA4AD9F4-121A-036A-E360-78B66E33BA1E}"/>
          </ac:spMkLst>
        </pc:spChg>
        <pc:spChg chg="add mod">
          <ac:chgData name="Mradul Nagpal" userId="e432481e-cb3f-48ef-8b78-9e268103fa0a" providerId="ADAL" clId="{03F7D299-CD8C-4022-A35E-3196629AA4FE}" dt="2024-03-29T11:53:46.345" v="1957"/>
          <ac:spMkLst>
            <pc:docMk/>
            <pc:sldMk cId="1381800913" sldId="2147481585"/>
            <ac:spMk id="17" creationId="{E71A9F3D-5618-833E-1F83-1AF8B4B9E6A9}"/>
          </ac:spMkLst>
        </pc:spChg>
        <pc:spChg chg="mod">
          <ac:chgData name="Mradul Nagpal" userId="e432481e-cb3f-48ef-8b78-9e268103fa0a" providerId="ADAL" clId="{03F7D299-CD8C-4022-A35E-3196629AA4FE}" dt="2024-03-29T06:44:43.297" v="121" actId="14100"/>
          <ac:spMkLst>
            <pc:docMk/>
            <pc:sldMk cId="1381800913" sldId="2147481585"/>
            <ac:spMk id="18" creationId="{1DA5C855-AC64-8C59-4167-AE74FBDEDE5F}"/>
          </ac:spMkLst>
        </pc:spChg>
        <pc:spChg chg="add mod">
          <ac:chgData name="Mradul Nagpal" userId="e432481e-cb3f-48ef-8b78-9e268103fa0a" providerId="ADAL" clId="{03F7D299-CD8C-4022-A35E-3196629AA4FE}" dt="2024-03-29T06:43:53.678" v="114"/>
          <ac:spMkLst>
            <pc:docMk/>
            <pc:sldMk cId="1381800913" sldId="2147481585"/>
            <ac:spMk id="19" creationId="{510B6F39-2998-6683-274A-53F41F44C8AF}"/>
          </ac:spMkLst>
        </pc:spChg>
        <pc:spChg chg="add mod">
          <ac:chgData name="Mradul Nagpal" userId="e432481e-cb3f-48ef-8b78-9e268103fa0a" providerId="ADAL" clId="{03F7D299-CD8C-4022-A35E-3196629AA4FE}" dt="2024-03-29T11:53:46.345" v="1957"/>
          <ac:spMkLst>
            <pc:docMk/>
            <pc:sldMk cId="1381800913" sldId="2147481585"/>
            <ac:spMk id="19" creationId="{EC424D1B-CF61-F284-C816-260DD3E1643A}"/>
          </ac:spMkLst>
        </pc:spChg>
        <pc:spChg chg="del">
          <ac:chgData name="Mradul Nagpal" userId="e432481e-cb3f-48ef-8b78-9e268103fa0a" providerId="ADAL" clId="{03F7D299-CD8C-4022-A35E-3196629AA4FE}" dt="2024-03-29T11:53:45.370" v="1956" actId="478"/>
          <ac:spMkLst>
            <pc:docMk/>
            <pc:sldMk cId="1381800913" sldId="2147481585"/>
            <ac:spMk id="20" creationId="{4C9EE3D5-A120-B2A6-9359-FD265D6F1805}"/>
          </ac:spMkLst>
        </pc:spChg>
        <pc:spChg chg="add mod">
          <ac:chgData name="Mradul Nagpal" userId="e432481e-cb3f-48ef-8b78-9e268103fa0a" providerId="ADAL" clId="{03F7D299-CD8C-4022-A35E-3196629AA4FE}" dt="2024-03-29T06:43:53.678" v="114"/>
          <ac:spMkLst>
            <pc:docMk/>
            <pc:sldMk cId="1381800913" sldId="2147481585"/>
            <ac:spMk id="21" creationId="{05A011A1-1CE8-C04E-A268-720B10B5242E}"/>
          </ac:spMkLst>
        </pc:spChg>
        <pc:spChg chg="add mod">
          <ac:chgData name="Mradul Nagpal" userId="e432481e-cb3f-48ef-8b78-9e268103fa0a" providerId="ADAL" clId="{03F7D299-CD8C-4022-A35E-3196629AA4FE}" dt="2024-03-29T11:53:46.345" v="1957"/>
          <ac:spMkLst>
            <pc:docMk/>
            <pc:sldMk cId="1381800913" sldId="2147481585"/>
            <ac:spMk id="21" creationId="{1F0AB51A-CD13-6DA3-B117-2314A9AE2540}"/>
          </ac:spMkLst>
        </pc:spChg>
        <pc:spChg chg="add mod">
          <ac:chgData name="Mradul Nagpal" userId="e432481e-cb3f-48ef-8b78-9e268103fa0a" providerId="ADAL" clId="{03F7D299-CD8C-4022-A35E-3196629AA4FE}" dt="2024-03-29T06:43:53.678" v="114"/>
          <ac:spMkLst>
            <pc:docMk/>
            <pc:sldMk cId="1381800913" sldId="2147481585"/>
            <ac:spMk id="22" creationId="{377E6FDF-B52E-C6FD-5846-DD24B4D75070}"/>
          </ac:spMkLst>
        </pc:spChg>
        <pc:spChg chg="add mod">
          <ac:chgData name="Mradul Nagpal" userId="e432481e-cb3f-48ef-8b78-9e268103fa0a" providerId="ADAL" clId="{03F7D299-CD8C-4022-A35E-3196629AA4FE}" dt="2024-03-29T11:53:46.345" v="1957"/>
          <ac:spMkLst>
            <pc:docMk/>
            <pc:sldMk cId="1381800913" sldId="2147481585"/>
            <ac:spMk id="22" creationId="{E71ECE2B-1602-BC31-087F-F8B6BB73D2CE}"/>
          </ac:spMkLst>
        </pc:spChg>
        <pc:spChg chg="add mod">
          <ac:chgData name="Mradul Nagpal" userId="e432481e-cb3f-48ef-8b78-9e268103fa0a" providerId="ADAL" clId="{03F7D299-CD8C-4022-A35E-3196629AA4FE}" dt="2024-03-29T11:53:46.345" v="1957"/>
          <ac:spMkLst>
            <pc:docMk/>
            <pc:sldMk cId="1381800913" sldId="2147481585"/>
            <ac:spMk id="23" creationId="{1B3D96FB-F086-D77C-6787-8EC3D436D43A}"/>
          </ac:spMkLst>
        </pc:spChg>
        <pc:spChg chg="add mod">
          <ac:chgData name="Mradul Nagpal" userId="e432481e-cb3f-48ef-8b78-9e268103fa0a" providerId="ADAL" clId="{03F7D299-CD8C-4022-A35E-3196629AA4FE}" dt="2024-03-29T06:43:53.678" v="114"/>
          <ac:spMkLst>
            <pc:docMk/>
            <pc:sldMk cId="1381800913" sldId="2147481585"/>
            <ac:spMk id="23" creationId="{4A53F2AB-CABD-74A9-2527-A45EB7CB789F}"/>
          </ac:spMkLst>
        </pc:spChg>
        <pc:spChg chg="add mod">
          <ac:chgData name="Mradul Nagpal" userId="e432481e-cb3f-48ef-8b78-9e268103fa0a" providerId="ADAL" clId="{03F7D299-CD8C-4022-A35E-3196629AA4FE}" dt="2024-03-29T06:43:53.678" v="114"/>
          <ac:spMkLst>
            <pc:docMk/>
            <pc:sldMk cId="1381800913" sldId="2147481585"/>
            <ac:spMk id="24" creationId="{6DC5D802-95FE-5DF8-6FDA-5F834B057CA8}"/>
          </ac:spMkLst>
        </pc:spChg>
        <pc:spChg chg="add mod">
          <ac:chgData name="Mradul Nagpal" userId="e432481e-cb3f-48ef-8b78-9e268103fa0a" providerId="ADAL" clId="{03F7D299-CD8C-4022-A35E-3196629AA4FE}" dt="2024-03-29T11:53:46.345" v="1957"/>
          <ac:spMkLst>
            <pc:docMk/>
            <pc:sldMk cId="1381800913" sldId="2147481585"/>
            <ac:spMk id="24" creationId="{A1E2D27F-04E8-86D9-1E71-E567BFAC4DBC}"/>
          </ac:spMkLst>
        </pc:spChg>
        <pc:spChg chg="add mod">
          <ac:chgData name="Mradul Nagpal" userId="e432481e-cb3f-48ef-8b78-9e268103fa0a" providerId="ADAL" clId="{03F7D299-CD8C-4022-A35E-3196629AA4FE}" dt="2024-03-29T11:53:46.345" v="1957"/>
          <ac:spMkLst>
            <pc:docMk/>
            <pc:sldMk cId="1381800913" sldId="2147481585"/>
            <ac:spMk id="25" creationId="{369233A8-F586-5D5F-6F9D-843A16985DD5}"/>
          </ac:spMkLst>
        </pc:spChg>
        <pc:spChg chg="add mod">
          <ac:chgData name="Mradul Nagpal" userId="e432481e-cb3f-48ef-8b78-9e268103fa0a" providerId="ADAL" clId="{03F7D299-CD8C-4022-A35E-3196629AA4FE}" dt="2024-03-29T06:43:53.678" v="114"/>
          <ac:spMkLst>
            <pc:docMk/>
            <pc:sldMk cId="1381800913" sldId="2147481585"/>
            <ac:spMk id="25" creationId="{5AFD41F3-1877-29EC-89BE-864ACDC2CB11}"/>
          </ac:spMkLst>
        </pc:spChg>
        <pc:spChg chg="add mod">
          <ac:chgData name="Mradul Nagpal" userId="e432481e-cb3f-48ef-8b78-9e268103fa0a" providerId="ADAL" clId="{03F7D299-CD8C-4022-A35E-3196629AA4FE}" dt="2024-03-29T06:43:53.678" v="114"/>
          <ac:spMkLst>
            <pc:docMk/>
            <pc:sldMk cId="1381800913" sldId="2147481585"/>
            <ac:spMk id="26" creationId="{C7326E9B-0D67-7B34-3DD9-C56583929071}"/>
          </ac:spMkLst>
        </pc:spChg>
        <pc:spChg chg="add mod">
          <ac:chgData name="Mradul Nagpal" userId="e432481e-cb3f-48ef-8b78-9e268103fa0a" providerId="ADAL" clId="{03F7D299-CD8C-4022-A35E-3196629AA4FE}" dt="2024-03-29T06:43:53.678" v="114"/>
          <ac:spMkLst>
            <pc:docMk/>
            <pc:sldMk cId="1381800913" sldId="2147481585"/>
            <ac:spMk id="27" creationId="{52BE8F2C-FD48-B090-A068-FFE230EED699}"/>
          </ac:spMkLst>
        </pc:spChg>
        <pc:spChg chg="add mod">
          <ac:chgData name="Mradul Nagpal" userId="e432481e-cb3f-48ef-8b78-9e268103fa0a" providerId="ADAL" clId="{03F7D299-CD8C-4022-A35E-3196629AA4FE}" dt="2024-03-29T06:43:53.678" v="114"/>
          <ac:spMkLst>
            <pc:docMk/>
            <pc:sldMk cId="1381800913" sldId="2147481585"/>
            <ac:spMk id="28" creationId="{B6EBE665-AC02-6B06-59DD-04F8560B27D9}"/>
          </ac:spMkLst>
        </pc:spChg>
        <pc:spChg chg="add mod">
          <ac:chgData name="Mradul Nagpal" userId="e432481e-cb3f-48ef-8b78-9e268103fa0a" providerId="ADAL" clId="{03F7D299-CD8C-4022-A35E-3196629AA4FE}" dt="2024-03-29T06:43:53.678" v="114"/>
          <ac:spMkLst>
            <pc:docMk/>
            <pc:sldMk cId="1381800913" sldId="2147481585"/>
            <ac:spMk id="29" creationId="{14E8ED4A-20CA-56AC-F3A9-ACC75E1450C4}"/>
          </ac:spMkLst>
        </pc:spChg>
        <pc:spChg chg="add del mod">
          <ac:chgData name="Mradul Nagpal" userId="e432481e-cb3f-48ef-8b78-9e268103fa0a" providerId="ADAL" clId="{03F7D299-CD8C-4022-A35E-3196629AA4FE}" dt="2024-03-29T11:53:45.370" v="1956" actId="478"/>
          <ac:spMkLst>
            <pc:docMk/>
            <pc:sldMk cId="1381800913" sldId="2147481585"/>
            <ac:spMk id="31" creationId="{3373CBD0-C374-C89D-232A-A67CA8F12902}"/>
          </ac:spMkLst>
        </pc:spChg>
        <pc:spChg chg="add del mod">
          <ac:chgData name="Mradul Nagpal" userId="e432481e-cb3f-48ef-8b78-9e268103fa0a" providerId="ADAL" clId="{03F7D299-CD8C-4022-A35E-3196629AA4FE}" dt="2024-03-29T11:53:45.370" v="1956" actId="478"/>
          <ac:spMkLst>
            <pc:docMk/>
            <pc:sldMk cId="1381800913" sldId="2147481585"/>
            <ac:spMk id="32" creationId="{F1045F00-7D24-CD97-6976-98F895ADC9EF}"/>
          </ac:spMkLst>
        </pc:spChg>
        <pc:spChg chg="add del mod">
          <ac:chgData name="Mradul Nagpal" userId="e432481e-cb3f-48ef-8b78-9e268103fa0a" providerId="ADAL" clId="{03F7D299-CD8C-4022-A35E-3196629AA4FE}" dt="2024-03-29T11:53:45.370" v="1956" actId="478"/>
          <ac:spMkLst>
            <pc:docMk/>
            <pc:sldMk cId="1381800913" sldId="2147481585"/>
            <ac:spMk id="33" creationId="{6108CABC-2128-DF86-3548-569DE61A844D}"/>
          </ac:spMkLst>
        </pc:spChg>
        <pc:spChg chg="add del mod">
          <ac:chgData name="Mradul Nagpal" userId="e432481e-cb3f-48ef-8b78-9e268103fa0a" providerId="ADAL" clId="{03F7D299-CD8C-4022-A35E-3196629AA4FE}" dt="2024-03-29T11:53:45.370" v="1956" actId="478"/>
          <ac:spMkLst>
            <pc:docMk/>
            <pc:sldMk cId="1381800913" sldId="2147481585"/>
            <ac:spMk id="34" creationId="{E882B4C3-28BF-E7FA-0FA9-7F4DE65C603F}"/>
          </ac:spMkLst>
        </pc:spChg>
        <pc:spChg chg="add del mod">
          <ac:chgData name="Mradul Nagpal" userId="e432481e-cb3f-48ef-8b78-9e268103fa0a" providerId="ADAL" clId="{03F7D299-CD8C-4022-A35E-3196629AA4FE}" dt="2024-03-29T11:53:45.370" v="1956" actId="478"/>
          <ac:spMkLst>
            <pc:docMk/>
            <pc:sldMk cId="1381800913" sldId="2147481585"/>
            <ac:spMk id="35" creationId="{36C05C70-59E7-B0C9-4A2B-D8BF80B68D5F}"/>
          </ac:spMkLst>
        </pc:spChg>
        <pc:spChg chg="add del mod">
          <ac:chgData name="Mradul Nagpal" userId="e432481e-cb3f-48ef-8b78-9e268103fa0a" providerId="ADAL" clId="{03F7D299-CD8C-4022-A35E-3196629AA4FE}" dt="2024-03-29T11:53:45.370" v="1956" actId="478"/>
          <ac:spMkLst>
            <pc:docMk/>
            <pc:sldMk cId="1381800913" sldId="2147481585"/>
            <ac:spMk id="36" creationId="{455F4FF2-9A27-AE91-24F3-86A4375BA03F}"/>
          </ac:spMkLst>
        </pc:spChg>
        <pc:spChg chg="add del mod">
          <ac:chgData name="Mradul Nagpal" userId="e432481e-cb3f-48ef-8b78-9e268103fa0a" providerId="ADAL" clId="{03F7D299-CD8C-4022-A35E-3196629AA4FE}" dt="2024-03-29T11:53:45.370" v="1956" actId="478"/>
          <ac:spMkLst>
            <pc:docMk/>
            <pc:sldMk cId="1381800913" sldId="2147481585"/>
            <ac:spMk id="37" creationId="{D359B962-F491-639E-0121-BABE197C8430}"/>
          </ac:spMkLst>
        </pc:spChg>
        <pc:spChg chg="add del mod">
          <ac:chgData name="Mradul Nagpal" userId="e432481e-cb3f-48ef-8b78-9e268103fa0a" providerId="ADAL" clId="{03F7D299-CD8C-4022-A35E-3196629AA4FE}" dt="2024-03-29T11:53:45.370" v="1956" actId="478"/>
          <ac:spMkLst>
            <pc:docMk/>
            <pc:sldMk cId="1381800913" sldId="2147481585"/>
            <ac:spMk id="38" creationId="{0DCDD58C-44D7-8E0A-B523-92AC756F5F7B}"/>
          </ac:spMkLst>
        </pc:spChg>
        <pc:spChg chg="add del mod">
          <ac:chgData name="Mradul Nagpal" userId="e432481e-cb3f-48ef-8b78-9e268103fa0a" providerId="ADAL" clId="{03F7D299-CD8C-4022-A35E-3196629AA4FE}" dt="2024-03-29T11:53:45.370" v="1956" actId="478"/>
          <ac:spMkLst>
            <pc:docMk/>
            <pc:sldMk cId="1381800913" sldId="2147481585"/>
            <ac:spMk id="39" creationId="{111F1A29-1ED5-6B40-E564-D65719191157}"/>
          </ac:spMkLst>
        </pc:spChg>
        <pc:spChg chg="add del mod">
          <ac:chgData name="Mradul Nagpal" userId="e432481e-cb3f-48ef-8b78-9e268103fa0a" providerId="ADAL" clId="{03F7D299-CD8C-4022-A35E-3196629AA4FE}" dt="2024-03-29T11:53:45.370" v="1956" actId="478"/>
          <ac:spMkLst>
            <pc:docMk/>
            <pc:sldMk cId="1381800913" sldId="2147481585"/>
            <ac:spMk id="40" creationId="{5C6929C9-0F67-54AE-5B03-8A1C02AD51C2}"/>
          </ac:spMkLst>
        </pc:spChg>
        <pc:spChg chg="add del mod">
          <ac:chgData name="Mradul Nagpal" userId="e432481e-cb3f-48ef-8b78-9e268103fa0a" providerId="ADAL" clId="{03F7D299-CD8C-4022-A35E-3196629AA4FE}" dt="2024-03-29T11:53:45.370" v="1956" actId="478"/>
          <ac:spMkLst>
            <pc:docMk/>
            <pc:sldMk cId="1381800913" sldId="2147481585"/>
            <ac:spMk id="41" creationId="{6CA317FB-E35B-2368-8489-DC18D2A8B01F}"/>
          </ac:spMkLst>
        </pc:spChg>
        <pc:spChg chg="add del mod">
          <ac:chgData name="Mradul Nagpal" userId="e432481e-cb3f-48ef-8b78-9e268103fa0a" providerId="ADAL" clId="{03F7D299-CD8C-4022-A35E-3196629AA4FE}" dt="2024-03-29T11:53:45.370" v="1956" actId="478"/>
          <ac:spMkLst>
            <pc:docMk/>
            <pc:sldMk cId="1381800913" sldId="2147481585"/>
            <ac:spMk id="42" creationId="{7B3842D7-4399-3AF7-00D7-272AD6086BA6}"/>
          </ac:spMkLst>
        </pc:spChg>
        <pc:spChg chg="add del mod">
          <ac:chgData name="Mradul Nagpal" userId="e432481e-cb3f-48ef-8b78-9e268103fa0a" providerId="ADAL" clId="{03F7D299-CD8C-4022-A35E-3196629AA4FE}" dt="2024-03-29T11:53:45.370" v="1956" actId="478"/>
          <ac:spMkLst>
            <pc:docMk/>
            <pc:sldMk cId="1381800913" sldId="2147481585"/>
            <ac:spMk id="43" creationId="{59DD89BC-5A0D-13C7-3C10-52A9CEBE42A5}"/>
          </ac:spMkLst>
        </pc:spChg>
        <pc:spChg chg="add del mod">
          <ac:chgData name="Mradul Nagpal" userId="e432481e-cb3f-48ef-8b78-9e268103fa0a" providerId="ADAL" clId="{03F7D299-CD8C-4022-A35E-3196629AA4FE}" dt="2024-03-29T11:53:45.370" v="1956" actId="478"/>
          <ac:spMkLst>
            <pc:docMk/>
            <pc:sldMk cId="1381800913" sldId="2147481585"/>
            <ac:spMk id="44" creationId="{43A9B30C-8AA1-DDF1-44A4-1C730954DE28}"/>
          </ac:spMkLst>
        </pc:spChg>
        <pc:spChg chg="add del mod">
          <ac:chgData name="Mradul Nagpal" userId="e432481e-cb3f-48ef-8b78-9e268103fa0a" providerId="ADAL" clId="{03F7D299-CD8C-4022-A35E-3196629AA4FE}" dt="2024-03-29T11:53:45.370" v="1956" actId="478"/>
          <ac:spMkLst>
            <pc:docMk/>
            <pc:sldMk cId="1381800913" sldId="2147481585"/>
            <ac:spMk id="45" creationId="{021E40BB-B5AE-4976-417E-6668B5B1FD22}"/>
          </ac:spMkLst>
        </pc:spChg>
        <pc:spChg chg="add del mod">
          <ac:chgData name="Mradul Nagpal" userId="e432481e-cb3f-48ef-8b78-9e268103fa0a" providerId="ADAL" clId="{03F7D299-CD8C-4022-A35E-3196629AA4FE}" dt="2024-03-29T11:53:45.370" v="1956" actId="478"/>
          <ac:spMkLst>
            <pc:docMk/>
            <pc:sldMk cId="1381800913" sldId="2147481585"/>
            <ac:spMk id="46" creationId="{59349F1F-998C-9DC1-EC7E-5D23D89900D8}"/>
          </ac:spMkLst>
        </pc:spChg>
        <pc:spChg chg="add del mod">
          <ac:chgData name="Mradul Nagpal" userId="e432481e-cb3f-48ef-8b78-9e268103fa0a" providerId="ADAL" clId="{03F7D299-CD8C-4022-A35E-3196629AA4FE}" dt="2024-03-29T11:53:45.370" v="1956" actId="478"/>
          <ac:spMkLst>
            <pc:docMk/>
            <pc:sldMk cId="1381800913" sldId="2147481585"/>
            <ac:spMk id="47" creationId="{E9C2F372-9E01-16EE-770F-182286322729}"/>
          </ac:spMkLst>
        </pc:spChg>
        <pc:spChg chg="add del mod">
          <ac:chgData name="Mradul Nagpal" userId="e432481e-cb3f-48ef-8b78-9e268103fa0a" providerId="ADAL" clId="{03F7D299-CD8C-4022-A35E-3196629AA4FE}" dt="2024-03-29T11:53:45.370" v="1956" actId="478"/>
          <ac:spMkLst>
            <pc:docMk/>
            <pc:sldMk cId="1381800913" sldId="2147481585"/>
            <ac:spMk id="48" creationId="{A7732443-3B0C-EF15-AB06-F114B0AE9E44}"/>
          </ac:spMkLst>
        </pc:spChg>
        <pc:spChg chg="add del mod">
          <ac:chgData name="Mradul Nagpal" userId="e432481e-cb3f-48ef-8b78-9e268103fa0a" providerId="ADAL" clId="{03F7D299-CD8C-4022-A35E-3196629AA4FE}" dt="2024-03-29T11:53:45.370" v="1956" actId="478"/>
          <ac:spMkLst>
            <pc:docMk/>
            <pc:sldMk cId="1381800913" sldId="2147481585"/>
            <ac:spMk id="49" creationId="{746A38CC-ED68-B2FD-40FF-2F424C286ECA}"/>
          </ac:spMkLst>
        </pc:spChg>
        <pc:spChg chg="del">
          <ac:chgData name="Mradul Nagpal" userId="e432481e-cb3f-48ef-8b78-9e268103fa0a" providerId="ADAL" clId="{03F7D299-CD8C-4022-A35E-3196629AA4FE}" dt="2024-03-29T06:42:22.689" v="106" actId="478"/>
          <ac:spMkLst>
            <pc:docMk/>
            <pc:sldMk cId="1381800913" sldId="2147481585"/>
            <ac:spMk id="76" creationId="{99AF4EF4-5AB8-0545-7064-2DA6C9994B58}"/>
          </ac:spMkLst>
        </pc:spChg>
        <pc:spChg chg="del">
          <ac:chgData name="Mradul Nagpal" userId="e432481e-cb3f-48ef-8b78-9e268103fa0a" providerId="ADAL" clId="{03F7D299-CD8C-4022-A35E-3196629AA4FE}" dt="2024-03-29T06:44:10.559" v="117" actId="478"/>
          <ac:spMkLst>
            <pc:docMk/>
            <pc:sldMk cId="1381800913" sldId="2147481585"/>
            <ac:spMk id="77" creationId="{A27C83B1-51EF-7448-D712-161174C1453C}"/>
          </ac:spMkLst>
        </pc:spChg>
        <pc:spChg chg="del">
          <ac:chgData name="Mradul Nagpal" userId="e432481e-cb3f-48ef-8b78-9e268103fa0a" providerId="ADAL" clId="{03F7D299-CD8C-4022-A35E-3196629AA4FE}" dt="2024-03-29T06:42:40.840" v="112" actId="478"/>
          <ac:spMkLst>
            <pc:docMk/>
            <pc:sldMk cId="1381800913" sldId="2147481585"/>
            <ac:spMk id="78" creationId="{B25F9569-0921-C1EE-64E1-F97E8CBCAFFC}"/>
          </ac:spMkLst>
        </pc:spChg>
        <pc:spChg chg="del">
          <ac:chgData name="Mradul Nagpal" userId="e432481e-cb3f-48ef-8b78-9e268103fa0a" providerId="ADAL" clId="{03F7D299-CD8C-4022-A35E-3196629AA4FE}" dt="2024-03-29T06:42:22.689" v="106" actId="478"/>
          <ac:spMkLst>
            <pc:docMk/>
            <pc:sldMk cId="1381800913" sldId="2147481585"/>
            <ac:spMk id="79" creationId="{6A07E80C-6FF9-0D14-66EA-10E748D9F99A}"/>
          </ac:spMkLst>
        </pc:spChg>
        <pc:spChg chg="del">
          <ac:chgData name="Mradul Nagpal" userId="e432481e-cb3f-48ef-8b78-9e268103fa0a" providerId="ADAL" clId="{03F7D299-CD8C-4022-A35E-3196629AA4FE}" dt="2024-03-29T06:42:22.689" v="106" actId="478"/>
          <ac:spMkLst>
            <pc:docMk/>
            <pc:sldMk cId="1381800913" sldId="2147481585"/>
            <ac:spMk id="80" creationId="{864A9D42-67F3-64F7-9DA3-04CC63C9167F}"/>
          </ac:spMkLst>
        </pc:spChg>
        <pc:picChg chg="add mod">
          <ac:chgData name="Mradul Nagpal" userId="e432481e-cb3f-48ef-8b78-9e268103fa0a" providerId="ADAL" clId="{03F7D299-CD8C-4022-A35E-3196629AA4FE}" dt="2024-03-29T11:53:46.345" v="1957"/>
          <ac:picMkLst>
            <pc:docMk/>
            <pc:sldMk cId="1381800913" sldId="2147481585"/>
            <ac:picMk id="3" creationId="{617119ED-7C1B-AAAA-3E68-FAFF491E37F9}"/>
          </ac:picMkLst>
        </pc:picChg>
        <pc:picChg chg="add mod">
          <ac:chgData name="Mradul Nagpal" userId="e432481e-cb3f-48ef-8b78-9e268103fa0a" providerId="ADAL" clId="{03F7D299-CD8C-4022-A35E-3196629AA4FE}" dt="2024-03-29T06:43:53.678" v="114"/>
          <ac:picMkLst>
            <pc:docMk/>
            <pc:sldMk cId="1381800913" sldId="2147481585"/>
            <ac:picMk id="7" creationId="{2A3123C2-F4C8-4612-59E1-94838F25BE4A}"/>
          </ac:picMkLst>
        </pc:picChg>
        <pc:picChg chg="add del mod">
          <ac:chgData name="Mradul Nagpal" userId="e432481e-cb3f-48ef-8b78-9e268103fa0a" providerId="ADAL" clId="{03F7D299-CD8C-4022-A35E-3196629AA4FE}" dt="2024-03-29T11:53:45.370" v="1956" actId="478"/>
          <ac:picMkLst>
            <pc:docMk/>
            <pc:sldMk cId="1381800913" sldId="2147481585"/>
            <ac:picMk id="30" creationId="{846B2670-50F0-D55A-1408-D51943A8DE73}"/>
          </ac:picMkLst>
        </pc:picChg>
        <pc:picChg chg="mod">
          <ac:chgData name="Mradul Nagpal" userId="e432481e-cb3f-48ef-8b78-9e268103fa0a" providerId="ADAL" clId="{03F7D299-CD8C-4022-A35E-3196629AA4FE}" dt="2024-03-29T12:08:00.328" v="2185"/>
          <ac:picMkLst>
            <pc:docMk/>
            <pc:sldMk cId="1381800913" sldId="2147481585"/>
            <ac:picMk id="74" creationId="{7030ED1A-EC7F-51CA-4CD4-A268E4FAA939}"/>
          </ac:picMkLst>
        </pc:picChg>
      </pc:sldChg>
      <pc:sldChg chg="addSp delSp modSp add mod">
        <pc:chgData name="Mradul Nagpal" userId="e432481e-cb3f-48ef-8b78-9e268103fa0a" providerId="ADAL" clId="{03F7D299-CD8C-4022-A35E-3196629AA4FE}" dt="2024-03-29T12:00:17.797" v="2121" actId="1076"/>
        <pc:sldMkLst>
          <pc:docMk/>
          <pc:sldMk cId="2621993" sldId="2147481586"/>
        </pc:sldMkLst>
        <pc:spChg chg="del">
          <ac:chgData name="Mradul Nagpal" userId="e432481e-cb3f-48ef-8b78-9e268103fa0a" providerId="ADAL" clId="{03F7D299-CD8C-4022-A35E-3196629AA4FE}" dt="2024-03-29T06:45:55.602" v="147" actId="478"/>
          <ac:spMkLst>
            <pc:docMk/>
            <pc:sldMk cId="2621993" sldId="2147481586"/>
            <ac:spMk id="2" creationId="{0E0B8C5C-FE9A-A046-BCB4-B4392AD0A115}"/>
          </ac:spMkLst>
        </pc:spChg>
        <pc:spChg chg="del">
          <ac:chgData name="Mradul Nagpal" userId="e432481e-cb3f-48ef-8b78-9e268103fa0a" providerId="ADAL" clId="{03F7D299-CD8C-4022-A35E-3196629AA4FE}" dt="2024-03-29T06:45:55.602" v="147" actId="478"/>
          <ac:spMkLst>
            <pc:docMk/>
            <pc:sldMk cId="2621993" sldId="2147481586"/>
            <ac:spMk id="3" creationId="{9CF0E1D4-8E8A-34E6-3D26-55BB4A949A6F}"/>
          </ac:spMkLst>
        </pc:spChg>
        <pc:spChg chg="del">
          <ac:chgData name="Mradul Nagpal" userId="e432481e-cb3f-48ef-8b78-9e268103fa0a" providerId="ADAL" clId="{03F7D299-CD8C-4022-A35E-3196629AA4FE}" dt="2024-03-29T06:45:55.602" v="147" actId="478"/>
          <ac:spMkLst>
            <pc:docMk/>
            <pc:sldMk cId="2621993" sldId="2147481586"/>
            <ac:spMk id="4" creationId="{AEFDBFC2-5DB3-1DBE-DE7E-B4ED37C6B4AF}"/>
          </ac:spMkLst>
        </pc:spChg>
        <pc:spChg chg="del">
          <ac:chgData name="Mradul Nagpal" userId="e432481e-cb3f-48ef-8b78-9e268103fa0a" providerId="ADAL" clId="{03F7D299-CD8C-4022-A35E-3196629AA4FE}" dt="2024-03-29T06:45:55.602" v="147" actId="478"/>
          <ac:spMkLst>
            <pc:docMk/>
            <pc:sldMk cId="2621993" sldId="2147481586"/>
            <ac:spMk id="6" creationId="{A9CAB308-D9E7-CFB5-314F-522F758763C3}"/>
          </ac:spMkLst>
        </pc:spChg>
        <pc:spChg chg="del">
          <ac:chgData name="Mradul Nagpal" userId="e432481e-cb3f-48ef-8b78-9e268103fa0a" providerId="ADAL" clId="{03F7D299-CD8C-4022-A35E-3196629AA4FE}" dt="2024-03-29T06:45:55.602" v="147" actId="478"/>
          <ac:spMkLst>
            <pc:docMk/>
            <pc:sldMk cId="2621993" sldId="2147481586"/>
            <ac:spMk id="8" creationId="{EFCC3925-D410-5F3A-376E-AD35E65645F7}"/>
          </ac:spMkLst>
        </pc:spChg>
        <pc:spChg chg="del">
          <ac:chgData name="Mradul Nagpal" userId="e432481e-cb3f-48ef-8b78-9e268103fa0a" providerId="ADAL" clId="{03F7D299-CD8C-4022-A35E-3196629AA4FE}" dt="2024-03-29T06:45:55.602" v="147" actId="478"/>
          <ac:spMkLst>
            <pc:docMk/>
            <pc:sldMk cId="2621993" sldId="2147481586"/>
            <ac:spMk id="11" creationId="{4C0E4854-DBE0-0533-729F-931A5D917A4D}"/>
          </ac:spMkLst>
        </pc:spChg>
        <pc:spChg chg="mod">
          <ac:chgData name="Mradul Nagpal" userId="e432481e-cb3f-48ef-8b78-9e268103fa0a" providerId="ADAL" clId="{03F7D299-CD8C-4022-A35E-3196629AA4FE}" dt="2024-03-29T11:58:10.963" v="2027" actId="20577"/>
          <ac:spMkLst>
            <pc:docMk/>
            <pc:sldMk cId="2621993" sldId="2147481586"/>
            <ac:spMk id="12" creationId="{2EC57898-188F-833E-6BEA-45DF23F28AF0}"/>
          </ac:spMkLst>
        </pc:spChg>
        <pc:spChg chg="del">
          <ac:chgData name="Mradul Nagpal" userId="e432481e-cb3f-48ef-8b78-9e268103fa0a" providerId="ADAL" clId="{03F7D299-CD8C-4022-A35E-3196629AA4FE}" dt="2024-03-29T06:45:55.602" v="147" actId="478"/>
          <ac:spMkLst>
            <pc:docMk/>
            <pc:sldMk cId="2621993" sldId="2147481586"/>
            <ac:spMk id="24" creationId="{5D5AB026-4E6B-8D46-975A-E178D0530580}"/>
          </ac:spMkLst>
        </pc:spChg>
        <pc:spChg chg="mod">
          <ac:chgData name="Mradul Nagpal" userId="e432481e-cb3f-48ef-8b78-9e268103fa0a" providerId="ADAL" clId="{03F7D299-CD8C-4022-A35E-3196629AA4FE}" dt="2024-03-29T06:46:04.015" v="148"/>
          <ac:spMkLst>
            <pc:docMk/>
            <pc:sldMk cId="2621993" sldId="2147481586"/>
            <ac:spMk id="25" creationId="{A73B6F3E-971C-CFB6-B942-47535E50F51B}"/>
          </ac:spMkLst>
        </pc:spChg>
        <pc:spChg chg="mod">
          <ac:chgData name="Mradul Nagpal" userId="e432481e-cb3f-48ef-8b78-9e268103fa0a" providerId="ADAL" clId="{03F7D299-CD8C-4022-A35E-3196629AA4FE}" dt="2024-03-29T06:46:04.015" v="148"/>
          <ac:spMkLst>
            <pc:docMk/>
            <pc:sldMk cId="2621993" sldId="2147481586"/>
            <ac:spMk id="26" creationId="{E95C9CA5-2A5E-656B-13D9-A8084EB606BF}"/>
          </ac:spMkLst>
        </pc:spChg>
        <pc:spChg chg="mod">
          <ac:chgData name="Mradul Nagpal" userId="e432481e-cb3f-48ef-8b78-9e268103fa0a" providerId="ADAL" clId="{03F7D299-CD8C-4022-A35E-3196629AA4FE}" dt="2024-03-29T06:46:18.043" v="149"/>
          <ac:spMkLst>
            <pc:docMk/>
            <pc:sldMk cId="2621993" sldId="2147481586"/>
            <ac:spMk id="30" creationId="{76B4A3BF-8164-5AEC-5117-1E9836749C54}"/>
          </ac:spMkLst>
        </pc:spChg>
        <pc:spChg chg="mod">
          <ac:chgData name="Mradul Nagpal" userId="e432481e-cb3f-48ef-8b78-9e268103fa0a" providerId="ADAL" clId="{03F7D299-CD8C-4022-A35E-3196629AA4FE}" dt="2024-03-29T06:46:18.043" v="149"/>
          <ac:spMkLst>
            <pc:docMk/>
            <pc:sldMk cId="2621993" sldId="2147481586"/>
            <ac:spMk id="31" creationId="{66E2C73C-A4FC-601D-58B9-D7B4603FF30B}"/>
          </ac:spMkLst>
        </pc:spChg>
        <pc:spChg chg="del">
          <ac:chgData name="Mradul Nagpal" userId="e432481e-cb3f-48ef-8b78-9e268103fa0a" providerId="ADAL" clId="{03F7D299-CD8C-4022-A35E-3196629AA4FE}" dt="2024-03-29T06:45:55.602" v="147" actId="478"/>
          <ac:spMkLst>
            <pc:docMk/>
            <pc:sldMk cId="2621993" sldId="2147481586"/>
            <ac:spMk id="32" creationId="{8665E86E-AAA5-F114-F18B-0C59112CCF0B}"/>
          </ac:spMkLst>
        </pc:spChg>
        <pc:spChg chg="del">
          <ac:chgData name="Mradul Nagpal" userId="e432481e-cb3f-48ef-8b78-9e268103fa0a" providerId="ADAL" clId="{03F7D299-CD8C-4022-A35E-3196629AA4FE}" dt="2024-03-29T06:45:55.602" v="147" actId="478"/>
          <ac:spMkLst>
            <pc:docMk/>
            <pc:sldMk cId="2621993" sldId="2147481586"/>
            <ac:spMk id="33" creationId="{A60C5A2F-23DA-75C4-72AD-2346FE777AD4}"/>
          </ac:spMkLst>
        </pc:spChg>
        <pc:spChg chg="del">
          <ac:chgData name="Mradul Nagpal" userId="e432481e-cb3f-48ef-8b78-9e268103fa0a" providerId="ADAL" clId="{03F7D299-CD8C-4022-A35E-3196629AA4FE}" dt="2024-03-29T06:45:55.602" v="147" actId="478"/>
          <ac:spMkLst>
            <pc:docMk/>
            <pc:sldMk cId="2621993" sldId="2147481586"/>
            <ac:spMk id="34" creationId="{A7EE0D63-7324-DD23-E6BA-088A0B91CCE4}"/>
          </ac:spMkLst>
        </pc:spChg>
        <pc:spChg chg="del">
          <ac:chgData name="Mradul Nagpal" userId="e432481e-cb3f-48ef-8b78-9e268103fa0a" providerId="ADAL" clId="{03F7D299-CD8C-4022-A35E-3196629AA4FE}" dt="2024-03-29T06:45:55.602" v="147" actId="478"/>
          <ac:spMkLst>
            <pc:docMk/>
            <pc:sldMk cId="2621993" sldId="2147481586"/>
            <ac:spMk id="35" creationId="{A7BF120D-EE32-3A4F-54D1-BE1AF51D9C37}"/>
          </ac:spMkLst>
        </pc:spChg>
        <pc:spChg chg="mod">
          <ac:chgData name="Mradul Nagpal" userId="e432481e-cb3f-48ef-8b78-9e268103fa0a" providerId="ADAL" clId="{03F7D299-CD8C-4022-A35E-3196629AA4FE}" dt="2024-03-29T06:46:18.043" v="149"/>
          <ac:spMkLst>
            <pc:docMk/>
            <pc:sldMk cId="2621993" sldId="2147481586"/>
            <ac:spMk id="37" creationId="{DAB646BD-00E1-D82A-F725-8CCD82623A55}"/>
          </ac:spMkLst>
        </pc:spChg>
        <pc:spChg chg="mod">
          <ac:chgData name="Mradul Nagpal" userId="e432481e-cb3f-48ef-8b78-9e268103fa0a" providerId="ADAL" clId="{03F7D299-CD8C-4022-A35E-3196629AA4FE}" dt="2024-03-29T06:46:38.095" v="150" actId="207"/>
          <ac:spMkLst>
            <pc:docMk/>
            <pc:sldMk cId="2621993" sldId="2147481586"/>
            <ac:spMk id="38" creationId="{DAC30BC2-23A4-67E0-F2F4-B7270F0BBB2B}"/>
          </ac:spMkLst>
        </pc:spChg>
        <pc:spChg chg="del">
          <ac:chgData name="Mradul Nagpal" userId="e432481e-cb3f-48ef-8b78-9e268103fa0a" providerId="ADAL" clId="{03F7D299-CD8C-4022-A35E-3196629AA4FE}" dt="2024-03-29T06:45:55.602" v="147" actId="478"/>
          <ac:spMkLst>
            <pc:docMk/>
            <pc:sldMk cId="2621993" sldId="2147481586"/>
            <ac:spMk id="39" creationId="{7D361940-42ED-8467-DD42-8D047668404A}"/>
          </ac:spMkLst>
        </pc:spChg>
        <pc:spChg chg="del">
          <ac:chgData name="Mradul Nagpal" userId="e432481e-cb3f-48ef-8b78-9e268103fa0a" providerId="ADAL" clId="{03F7D299-CD8C-4022-A35E-3196629AA4FE}" dt="2024-03-29T06:45:55.602" v="147" actId="478"/>
          <ac:spMkLst>
            <pc:docMk/>
            <pc:sldMk cId="2621993" sldId="2147481586"/>
            <ac:spMk id="40" creationId="{0B1B5C5D-50CF-76B4-2945-CFF056F7BC4D}"/>
          </ac:spMkLst>
        </pc:spChg>
        <pc:spChg chg="mod">
          <ac:chgData name="Mradul Nagpal" userId="e432481e-cb3f-48ef-8b78-9e268103fa0a" providerId="ADAL" clId="{03F7D299-CD8C-4022-A35E-3196629AA4FE}" dt="2024-03-29T11:55:43.167" v="1971" actId="2711"/>
          <ac:spMkLst>
            <pc:docMk/>
            <pc:sldMk cId="2621993" sldId="2147481586"/>
            <ac:spMk id="41" creationId="{3BB85632-CD5C-0631-8BCB-65BE72021F3C}"/>
          </ac:spMkLst>
        </pc:spChg>
        <pc:spChg chg="mod">
          <ac:chgData name="Mradul Nagpal" userId="e432481e-cb3f-48ef-8b78-9e268103fa0a" providerId="ADAL" clId="{03F7D299-CD8C-4022-A35E-3196629AA4FE}" dt="2024-03-29T06:46:18.043" v="149"/>
          <ac:spMkLst>
            <pc:docMk/>
            <pc:sldMk cId="2621993" sldId="2147481586"/>
            <ac:spMk id="43" creationId="{0884A0B9-1ABB-4591-80E3-F6FD131733FA}"/>
          </ac:spMkLst>
        </pc:spChg>
        <pc:spChg chg="mod">
          <ac:chgData name="Mradul Nagpal" userId="e432481e-cb3f-48ef-8b78-9e268103fa0a" providerId="ADAL" clId="{03F7D299-CD8C-4022-A35E-3196629AA4FE}" dt="2024-03-29T11:16:56.618" v="1882" actId="1038"/>
          <ac:spMkLst>
            <pc:docMk/>
            <pc:sldMk cId="2621993" sldId="2147481586"/>
            <ac:spMk id="44" creationId="{D85ED155-2587-6B1D-C1B5-7ED036AB4F4B}"/>
          </ac:spMkLst>
        </pc:spChg>
        <pc:spChg chg="mod">
          <ac:chgData name="Mradul Nagpal" userId="e432481e-cb3f-48ef-8b78-9e268103fa0a" providerId="ADAL" clId="{03F7D299-CD8C-4022-A35E-3196629AA4FE}" dt="2024-03-29T11:55:47.199" v="1972" actId="2711"/>
          <ac:spMkLst>
            <pc:docMk/>
            <pc:sldMk cId="2621993" sldId="2147481586"/>
            <ac:spMk id="45" creationId="{E5EF18C8-48AC-AF34-289C-599404793B5F}"/>
          </ac:spMkLst>
        </pc:spChg>
        <pc:spChg chg="mod">
          <ac:chgData name="Mradul Nagpal" userId="e432481e-cb3f-48ef-8b78-9e268103fa0a" providerId="ADAL" clId="{03F7D299-CD8C-4022-A35E-3196629AA4FE}" dt="2024-03-29T06:46:18.043" v="149"/>
          <ac:spMkLst>
            <pc:docMk/>
            <pc:sldMk cId="2621993" sldId="2147481586"/>
            <ac:spMk id="47" creationId="{D2522FD1-FC3E-0010-341F-4CB787D8EC84}"/>
          </ac:spMkLst>
        </pc:spChg>
        <pc:spChg chg="mod">
          <ac:chgData name="Mradul Nagpal" userId="e432481e-cb3f-48ef-8b78-9e268103fa0a" providerId="ADAL" clId="{03F7D299-CD8C-4022-A35E-3196629AA4FE}" dt="2024-03-29T11:17:12.969" v="1896" actId="1037"/>
          <ac:spMkLst>
            <pc:docMk/>
            <pc:sldMk cId="2621993" sldId="2147481586"/>
            <ac:spMk id="48" creationId="{FF9C1A73-2CDD-9CA4-D4E3-D8533D3A1938}"/>
          </ac:spMkLst>
        </pc:spChg>
        <pc:spChg chg="mod">
          <ac:chgData name="Mradul Nagpal" userId="e432481e-cb3f-48ef-8b78-9e268103fa0a" providerId="ADAL" clId="{03F7D299-CD8C-4022-A35E-3196629AA4FE}" dt="2024-03-29T12:00:17.797" v="2121" actId="1076"/>
          <ac:spMkLst>
            <pc:docMk/>
            <pc:sldMk cId="2621993" sldId="2147481586"/>
            <ac:spMk id="49" creationId="{0DA047C4-2162-BF16-AB72-87AD479B2140}"/>
          </ac:spMkLst>
        </pc:spChg>
        <pc:spChg chg="mod">
          <ac:chgData name="Mradul Nagpal" userId="e432481e-cb3f-48ef-8b78-9e268103fa0a" providerId="ADAL" clId="{03F7D299-CD8C-4022-A35E-3196629AA4FE}" dt="2024-03-29T06:46:18.043" v="149"/>
          <ac:spMkLst>
            <pc:docMk/>
            <pc:sldMk cId="2621993" sldId="2147481586"/>
            <ac:spMk id="51" creationId="{AC2072AC-09B0-B229-3701-7F00D96B2EF5}"/>
          </ac:spMkLst>
        </pc:spChg>
        <pc:spChg chg="mod">
          <ac:chgData name="Mradul Nagpal" userId="e432481e-cb3f-48ef-8b78-9e268103fa0a" providerId="ADAL" clId="{03F7D299-CD8C-4022-A35E-3196629AA4FE}" dt="2024-03-29T11:17:34.057" v="1909" actId="1037"/>
          <ac:spMkLst>
            <pc:docMk/>
            <pc:sldMk cId="2621993" sldId="2147481586"/>
            <ac:spMk id="52" creationId="{3EC344DE-FD23-C0AD-0D73-B07F070E56BC}"/>
          </ac:spMkLst>
        </pc:spChg>
        <pc:spChg chg="mod">
          <ac:chgData name="Mradul Nagpal" userId="e432481e-cb3f-48ef-8b78-9e268103fa0a" providerId="ADAL" clId="{03F7D299-CD8C-4022-A35E-3196629AA4FE}" dt="2024-03-29T11:55:57.405" v="1974" actId="2711"/>
          <ac:spMkLst>
            <pc:docMk/>
            <pc:sldMk cId="2621993" sldId="2147481586"/>
            <ac:spMk id="53" creationId="{A203BE2C-FF38-203A-E424-E81EC5C079A5}"/>
          </ac:spMkLst>
        </pc:spChg>
        <pc:spChg chg="mod">
          <ac:chgData name="Mradul Nagpal" userId="e432481e-cb3f-48ef-8b78-9e268103fa0a" providerId="ADAL" clId="{03F7D299-CD8C-4022-A35E-3196629AA4FE}" dt="2024-03-29T06:46:18.043" v="149"/>
          <ac:spMkLst>
            <pc:docMk/>
            <pc:sldMk cId="2621993" sldId="2147481586"/>
            <ac:spMk id="55" creationId="{8A0D4756-8E9D-653C-27FC-4DA858EEF766}"/>
          </ac:spMkLst>
        </pc:spChg>
        <pc:spChg chg="mod">
          <ac:chgData name="Mradul Nagpal" userId="e432481e-cb3f-48ef-8b78-9e268103fa0a" providerId="ADAL" clId="{03F7D299-CD8C-4022-A35E-3196629AA4FE}" dt="2024-03-29T11:17:40.856" v="1922" actId="1037"/>
          <ac:spMkLst>
            <pc:docMk/>
            <pc:sldMk cId="2621993" sldId="2147481586"/>
            <ac:spMk id="56" creationId="{763F7C99-9687-D8DD-6CE3-C5065DE3F3BE}"/>
          </ac:spMkLst>
        </pc:spChg>
        <pc:spChg chg="mod">
          <ac:chgData name="Mradul Nagpal" userId="e432481e-cb3f-48ef-8b78-9e268103fa0a" providerId="ADAL" clId="{03F7D299-CD8C-4022-A35E-3196629AA4FE}" dt="2024-03-29T11:56:02.754" v="1975" actId="2711"/>
          <ac:spMkLst>
            <pc:docMk/>
            <pc:sldMk cId="2621993" sldId="2147481586"/>
            <ac:spMk id="57" creationId="{2378E233-07DB-1804-AAA4-7BCDB898B279}"/>
          </ac:spMkLst>
        </pc:spChg>
        <pc:spChg chg="add mod">
          <ac:chgData name="Mradul Nagpal" userId="e432481e-cb3f-48ef-8b78-9e268103fa0a" providerId="ADAL" clId="{03F7D299-CD8C-4022-A35E-3196629AA4FE}" dt="2024-03-29T06:46:18.043" v="149"/>
          <ac:spMkLst>
            <pc:docMk/>
            <pc:sldMk cId="2621993" sldId="2147481586"/>
            <ac:spMk id="58" creationId="{8A63DEDA-0ABB-8A5F-E1BB-78C211C8EDCE}"/>
          </ac:spMkLst>
        </pc:spChg>
        <pc:spChg chg="add mod">
          <ac:chgData name="Mradul Nagpal" userId="e432481e-cb3f-48ef-8b78-9e268103fa0a" providerId="ADAL" clId="{03F7D299-CD8C-4022-A35E-3196629AA4FE}" dt="2024-03-29T06:46:18.043" v="149"/>
          <ac:spMkLst>
            <pc:docMk/>
            <pc:sldMk cId="2621993" sldId="2147481586"/>
            <ac:spMk id="59" creationId="{074B709A-3C61-FA43-47C9-2C7F7E0B2643}"/>
          </ac:spMkLst>
        </pc:spChg>
        <pc:grpChg chg="del">
          <ac:chgData name="Mradul Nagpal" userId="e432481e-cb3f-48ef-8b78-9e268103fa0a" providerId="ADAL" clId="{03F7D299-CD8C-4022-A35E-3196629AA4FE}" dt="2024-03-29T06:45:49.795" v="146" actId="478"/>
          <ac:grpSpMkLst>
            <pc:docMk/>
            <pc:sldMk cId="2621993" sldId="2147481586"/>
            <ac:grpSpMk id="5" creationId="{217671F5-288B-9933-AF37-794654E5BCCF}"/>
          </ac:grpSpMkLst>
        </pc:grpChg>
        <pc:grpChg chg="add mod">
          <ac:chgData name="Mradul Nagpal" userId="e432481e-cb3f-48ef-8b78-9e268103fa0a" providerId="ADAL" clId="{03F7D299-CD8C-4022-A35E-3196629AA4FE}" dt="2024-03-29T06:46:04.015" v="148"/>
          <ac:grpSpMkLst>
            <pc:docMk/>
            <pc:sldMk cId="2621993" sldId="2147481586"/>
            <ac:grpSpMk id="13" creationId="{7007DF98-CCBE-6D80-98B3-12710BCE8DE8}"/>
          </ac:grpSpMkLst>
        </pc:grpChg>
        <pc:grpChg chg="del">
          <ac:chgData name="Mradul Nagpal" userId="e432481e-cb3f-48ef-8b78-9e268103fa0a" providerId="ADAL" clId="{03F7D299-CD8C-4022-A35E-3196629AA4FE}" dt="2024-03-29T06:45:49.795" v="146" actId="478"/>
          <ac:grpSpMkLst>
            <pc:docMk/>
            <pc:sldMk cId="2621993" sldId="2147481586"/>
            <ac:grpSpMk id="22" creationId="{31B82A0D-98A3-66B6-F9E3-838A6CB370DE}"/>
          </ac:grpSpMkLst>
        </pc:grpChg>
        <pc:grpChg chg="add mod">
          <ac:chgData name="Mradul Nagpal" userId="e432481e-cb3f-48ef-8b78-9e268103fa0a" providerId="ADAL" clId="{03F7D299-CD8C-4022-A35E-3196629AA4FE}" dt="2024-03-29T06:46:18.043" v="149"/>
          <ac:grpSpMkLst>
            <pc:docMk/>
            <pc:sldMk cId="2621993" sldId="2147481586"/>
            <ac:grpSpMk id="29" creationId="{3D2FE838-C524-95B1-91FB-C7252E3310B0}"/>
          </ac:grpSpMkLst>
        </pc:grpChg>
        <pc:grpChg chg="add mod">
          <ac:chgData name="Mradul Nagpal" userId="e432481e-cb3f-48ef-8b78-9e268103fa0a" providerId="ADAL" clId="{03F7D299-CD8C-4022-A35E-3196629AA4FE}" dt="2024-03-29T06:46:18.043" v="149"/>
          <ac:grpSpMkLst>
            <pc:docMk/>
            <pc:sldMk cId="2621993" sldId="2147481586"/>
            <ac:grpSpMk id="36" creationId="{998BDAB5-717E-6624-EC02-E76252EE7C84}"/>
          </ac:grpSpMkLst>
        </pc:grpChg>
        <pc:grpChg chg="add mod">
          <ac:chgData name="Mradul Nagpal" userId="e432481e-cb3f-48ef-8b78-9e268103fa0a" providerId="ADAL" clId="{03F7D299-CD8C-4022-A35E-3196629AA4FE}" dt="2024-03-29T11:16:42.515" v="1877" actId="1038"/>
          <ac:grpSpMkLst>
            <pc:docMk/>
            <pc:sldMk cId="2621993" sldId="2147481586"/>
            <ac:grpSpMk id="42" creationId="{430DDAA2-202F-A1BE-84DE-D2205ACCC7D1}"/>
          </ac:grpSpMkLst>
        </pc:grpChg>
        <pc:grpChg chg="add mod">
          <ac:chgData name="Mradul Nagpal" userId="e432481e-cb3f-48ef-8b78-9e268103fa0a" providerId="ADAL" clId="{03F7D299-CD8C-4022-A35E-3196629AA4FE}" dt="2024-03-29T06:46:18.043" v="149"/>
          <ac:grpSpMkLst>
            <pc:docMk/>
            <pc:sldMk cId="2621993" sldId="2147481586"/>
            <ac:grpSpMk id="46" creationId="{1648B3D0-9C1A-FA24-FCE3-68B78BA31E81}"/>
          </ac:grpSpMkLst>
        </pc:grpChg>
        <pc:grpChg chg="add mod">
          <ac:chgData name="Mradul Nagpal" userId="e432481e-cb3f-48ef-8b78-9e268103fa0a" providerId="ADAL" clId="{03F7D299-CD8C-4022-A35E-3196629AA4FE}" dt="2024-03-29T06:46:18.043" v="149"/>
          <ac:grpSpMkLst>
            <pc:docMk/>
            <pc:sldMk cId="2621993" sldId="2147481586"/>
            <ac:grpSpMk id="50" creationId="{E2ABE91D-8E6F-7B98-C88B-F96CF9E49833}"/>
          </ac:grpSpMkLst>
        </pc:grpChg>
        <pc:grpChg chg="add mod">
          <ac:chgData name="Mradul Nagpal" userId="e432481e-cb3f-48ef-8b78-9e268103fa0a" providerId="ADAL" clId="{03F7D299-CD8C-4022-A35E-3196629AA4FE}" dt="2024-03-29T06:46:18.043" v="149"/>
          <ac:grpSpMkLst>
            <pc:docMk/>
            <pc:sldMk cId="2621993" sldId="2147481586"/>
            <ac:grpSpMk id="54" creationId="{D8A268F8-7F8A-8A08-8931-6874081CFB91}"/>
          </ac:grpSpMkLst>
        </pc:grpChg>
      </pc:sldChg>
      <pc:sldChg chg="modSp del mod modClrScheme chgLayout">
        <pc:chgData name="Mradul Nagpal" userId="e432481e-cb3f-48ef-8b78-9e268103fa0a" providerId="ADAL" clId="{03F7D299-CD8C-4022-A35E-3196629AA4FE}" dt="2024-03-29T07:15:30.432" v="641" actId="2696"/>
        <pc:sldMkLst>
          <pc:docMk/>
          <pc:sldMk cId="442266524" sldId="2147481710"/>
        </pc:sldMkLst>
        <pc:spChg chg="mod ord">
          <ac:chgData name="Mradul Nagpal" userId="e432481e-cb3f-48ef-8b78-9e268103fa0a" providerId="ADAL" clId="{03F7D299-CD8C-4022-A35E-3196629AA4FE}" dt="2024-03-29T07:13:43.358" v="610" actId="207"/>
          <ac:spMkLst>
            <pc:docMk/>
            <pc:sldMk cId="442266524" sldId="2147481710"/>
            <ac:spMk id="8" creationId="{5D22F758-2BCC-F0DB-59BE-94088F48778F}"/>
          </ac:spMkLst>
        </pc:spChg>
      </pc:sldChg>
      <pc:sldChg chg="add">
        <pc:chgData name="Mradul Nagpal" userId="e432481e-cb3f-48ef-8b78-9e268103fa0a" providerId="ADAL" clId="{03F7D299-CD8C-4022-A35E-3196629AA4FE}" dt="2024-03-29T07:15:32.451" v="642"/>
        <pc:sldMkLst>
          <pc:docMk/>
          <pc:sldMk cId="742856433" sldId="2147481710"/>
        </pc:sldMkLst>
      </pc:sldChg>
      <pc:sldChg chg="modSp del mod modClrScheme chgLayout">
        <pc:chgData name="Mradul Nagpal" userId="e432481e-cb3f-48ef-8b78-9e268103fa0a" providerId="ADAL" clId="{03F7D299-CD8C-4022-A35E-3196629AA4FE}" dt="2024-03-29T07:15:30.432" v="641" actId="2696"/>
        <pc:sldMkLst>
          <pc:docMk/>
          <pc:sldMk cId="2634573440" sldId="2147481711"/>
        </pc:sldMkLst>
        <pc:spChg chg="mod ord">
          <ac:chgData name="Mradul Nagpal" userId="e432481e-cb3f-48ef-8b78-9e268103fa0a" providerId="ADAL" clId="{03F7D299-CD8C-4022-A35E-3196629AA4FE}" dt="2024-03-29T07:13:46.389" v="611" actId="207"/>
          <ac:spMkLst>
            <pc:docMk/>
            <pc:sldMk cId="2634573440" sldId="2147481711"/>
            <ac:spMk id="34" creationId="{714638C5-45B4-5F8E-C4B1-AD57BC18DBAE}"/>
          </ac:spMkLst>
        </pc:spChg>
      </pc:sldChg>
      <pc:sldChg chg="add">
        <pc:chgData name="Mradul Nagpal" userId="e432481e-cb3f-48ef-8b78-9e268103fa0a" providerId="ADAL" clId="{03F7D299-CD8C-4022-A35E-3196629AA4FE}" dt="2024-03-29T07:15:32.451" v="642"/>
        <pc:sldMkLst>
          <pc:docMk/>
          <pc:sldMk cId="3671191450" sldId="2147481711"/>
        </pc:sldMkLst>
      </pc:sldChg>
      <pc:sldChg chg="add">
        <pc:chgData name="Mradul Nagpal" userId="e432481e-cb3f-48ef-8b78-9e268103fa0a" providerId="ADAL" clId="{03F7D299-CD8C-4022-A35E-3196629AA4FE}" dt="2024-03-29T07:15:32.451" v="642"/>
        <pc:sldMkLst>
          <pc:docMk/>
          <pc:sldMk cId="279543766" sldId="2147481712"/>
        </pc:sldMkLst>
      </pc:sldChg>
      <pc:sldChg chg="modSp del mod modClrScheme chgLayout">
        <pc:chgData name="Mradul Nagpal" userId="e432481e-cb3f-48ef-8b78-9e268103fa0a" providerId="ADAL" clId="{03F7D299-CD8C-4022-A35E-3196629AA4FE}" dt="2024-03-29T07:15:30.432" v="641" actId="2696"/>
        <pc:sldMkLst>
          <pc:docMk/>
          <pc:sldMk cId="2716781779" sldId="2147481712"/>
        </pc:sldMkLst>
        <pc:spChg chg="mod ord">
          <ac:chgData name="Mradul Nagpal" userId="e432481e-cb3f-48ef-8b78-9e268103fa0a" providerId="ADAL" clId="{03F7D299-CD8C-4022-A35E-3196629AA4FE}" dt="2024-03-29T07:13:50.354" v="612" actId="207"/>
          <ac:spMkLst>
            <pc:docMk/>
            <pc:sldMk cId="2716781779" sldId="2147481712"/>
            <ac:spMk id="8" creationId="{D19DAADC-87B4-CBA4-7777-7C4921A0634D}"/>
          </ac:spMkLst>
        </pc:spChg>
      </pc:sldChg>
      <pc:sldChg chg="modSp del mod modClrScheme chgLayout">
        <pc:chgData name="Mradul Nagpal" userId="e432481e-cb3f-48ef-8b78-9e268103fa0a" providerId="ADAL" clId="{03F7D299-CD8C-4022-A35E-3196629AA4FE}" dt="2024-03-29T07:15:30.432" v="641" actId="2696"/>
        <pc:sldMkLst>
          <pc:docMk/>
          <pc:sldMk cId="960357500" sldId="2147481713"/>
        </pc:sldMkLst>
        <pc:spChg chg="mod ord">
          <ac:chgData name="Mradul Nagpal" userId="e432481e-cb3f-48ef-8b78-9e268103fa0a" providerId="ADAL" clId="{03F7D299-CD8C-4022-A35E-3196629AA4FE}" dt="2024-03-29T07:14:04.918" v="613" actId="207"/>
          <ac:spMkLst>
            <pc:docMk/>
            <pc:sldMk cId="960357500" sldId="2147481713"/>
            <ac:spMk id="4" creationId="{72A30C5D-B072-9A04-86A0-0D5A3A7647EF}"/>
          </ac:spMkLst>
        </pc:spChg>
      </pc:sldChg>
      <pc:sldChg chg="modSp add mod">
        <pc:chgData name="Mradul Nagpal" userId="e432481e-cb3f-48ef-8b78-9e268103fa0a" providerId="ADAL" clId="{03F7D299-CD8C-4022-A35E-3196629AA4FE}" dt="2024-04-04T06:27:04.541" v="2243" actId="20577"/>
        <pc:sldMkLst>
          <pc:docMk/>
          <pc:sldMk cId="3502622553" sldId="2147481713"/>
        </pc:sldMkLst>
        <pc:spChg chg="mod">
          <ac:chgData name="Mradul Nagpal" userId="e432481e-cb3f-48ef-8b78-9e268103fa0a" providerId="ADAL" clId="{03F7D299-CD8C-4022-A35E-3196629AA4FE}" dt="2024-04-04T06:27:04.541" v="2243" actId="20577"/>
          <ac:spMkLst>
            <pc:docMk/>
            <pc:sldMk cId="3502622553" sldId="2147481713"/>
            <ac:spMk id="78" creationId="{7097D971-0324-C814-CFB1-B7BC179C6303}"/>
          </ac:spMkLst>
        </pc:spChg>
      </pc:sldChg>
      <pc:sldChg chg="modSp del mod modClrScheme chgLayout">
        <pc:chgData name="Mradul Nagpal" userId="e432481e-cb3f-48ef-8b78-9e268103fa0a" providerId="ADAL" clId="{03F7D299-CD8C-4022-A35E-3196629AA4FE}" dt="2024-03-29T07:15:30.432" v="641" actId="2696"/>
        <pc:sldMkLst>
          <pc:docMk/>
          <pc:sldMk cId="635638659" sldId="2147481714"/>
        </pc:sldMkLst>
        <pc:spChg chg="mod ord">
          <ac:chgData name="Mradul Nagpal" userId="e432481e-cb3f-48ef-8b78-9e268103fa0a" providerId="ADAL" clId="{03F7D299-CD8C-4022-A35E-3196629AA4FE}" dt="2024-03-29T07:14:07.774" v="614" actId="207"/>
          <ac:spMkLst>
            <pc:docMk/>
            <pc:sldMk cId="635638659" sldId="2147481714"/>
            <ac:spMk id="12" creationId="{42CCD355-7A4C-16F3-886A-CA4B09C8ADC3}"/>
          </ac:spMkLst>
        </pc:spChg>
      </pc:sldChg>
      <pc:sldChg chg="add">
        <pc:chgData name="Mradul Nagpal" userId="e432481e-cb3f-48ef-8b78-9e268103fa0a" providerId="ADAL" clId="{03F7D299-CD8C-4022-A35E-3196629AA4FE}" dt="2024-03-29T07:15:32.451" v="642"/>
        <pc:sldMkLst>
          <pc:docMk/>
          <pc:sldMk cId="1163041083" sldId="2147481714"/>
        </pc:sldMkLst>
      </pc:sldChg>
      <pc:sldChg chg="modSp add mod">
        <pc:chgData name="Mradul Nagpal" userId="e432481e-cb3f-48ef-8b78-9e268103fa0a" providerId="ADAL" clId="{03F7D299-CD8C-4022-A35E-3196629AA4FE}" dt="2024-03-29T12:07:04.978" v="2184" actId="20577"/>
        <pc:sldMkLst>
          <pc:docMk/>
          <pc:sldMk cId="816751164" sldId="2147481715"/>
        </pc:sldMkLst>
        <pc:spChg chg="mod">
          <ac:chgData name="Mradul Nagpal" userId="e432481e-cb3f-48ef-8b78-9e268103fa0a" providerId="ADAL" clId="{03F7D299-CD8C-4022-A35E-3196629AA4FE}" dt="2024-03-29T12:07:04.978" v="2184" actId="20577"/>
          <ac:spMkLst>
            <pc:docMk/>
            <pc:sldMk cId="816751164" sldId="2147481715"/>
            <ac:spMk id="35" creationId="{3E37A45F-A8AA-C06D-A7BB-0664C59A207B}"/>
          </ac:spMkLst>
        </pc:spChg>
      </pc:sldChg>
      <pc:sldChg chg="delSp modSp del mod modClrScheme chgLayout">
        <pc:chgData name="Mradul Nagpal" userId="e432481e-cb3f-48ef-8b78-9e268103fa0a" providerId="ADAL" clId="{03F7D299-CD8C-4022-A35E-3196629AA4FE}" dt="2024-03-29T07:15:30.432" v="641" actId="2696"/>
        <pc:sldMkLst>
          <pc:docMk/>
          <pc:sldMk cId="3898315923" sldId="2147481715"/>
        </pc:sldMkLst>
        <pc:spChg chg="del">
          <ac:chgData name="Mradul Nagpal" userId="e432481e-cb3f-48ef-8b78-9e268103fa0a" providerId="ADAL" clId="{03F7D299-CD8C-4022-A35E-3196629AA4FE}" dt="2024-03-29T07:14:19.707" v="617" actId="478"/>
          <ac:spMkLst>
            <pc:docMk/>
            <pc:sldMk cId="3898315923" sldId="2147481715"/>
            <ac:spMk id="6" creationId="{9D34E014-01C9-AADB-4FF1-E01E59ED920F}"/>
          </ac:spMkLst>
        </pc:spChg>
        <pc:spChg chg="mod ord">
          <ac:chgData name="Mradul Nagpal" userId="e432481e-cb3f-48ef-8b78-9e268103fa0a" providerId="ADAL" clId="{03F7D299-CD8C-4022-A35E-3196629AA4FE}" dt="2024-03-29T07:14:35.705" v="638" actId="1076"/>
          <ac:spMkLst>
            <pc:docMk/>
            <pc:sldMk cId="3898315923" sldId="2147481715"/>
            <ac:spMk id="49" creationId="{117E4E5E-2372-6575-BCA9-7EA8CA7F1B61}"/>
          </ac:spMkLst>
        </pc:spChg>
      </pc:sldChg>
      <pc:sldChg chg="addSp delSp modSp mod modClrScheme chgLayout">
        <pc:chgData name="Mradul Nagpal" userId="e432481e-cb3f-48ef-8b78-9e268103fa0a" providerId="ADAL" clId="{03F7D299-CD8C-4022-A35E-3196629AA4FE}" dt="2024-03-29T12:06:42.198" v="2175" actId="2711"/>
        <pc:sldMkLst>
          <pc:docMk/>
          <pc:sldMk cId="1479907803" sldId="2147481741"/>
        </pc:sldMkLst>
        <pc:spChg chg="add del mod ord">
          <ac:chgData name="Mradul Nagpal" userId="e432481e-cb3f-48ef-8b78-9e268103fa0a" providerId="ADAL" clId="{03F7D299-CD8C-4022-A35E-3196629AA4FE}" dt="2024-03-29T09:46:47.658" v="1794" actId="478"/>
          <ac:spMkLst>
            <pc:docMk/>
            <pc:sldMk cId="1479907803" sldId="2147481741"/>
            <ac:spMk id="16" creationId="{5C855457-9C9E-68C2-627C-3D03AE5BFF6E}"/>
          </ac:spMkLst>
        </pc:spChg>
        <pc:spChg chg="add del mod ord">
          <ac:chgData name="Mradul Nagpal" userId="e432481e-cb3f-48ef-8b78-9e268103fa0a" providerId="ADAL" clId="{03F7D299-CD8C-4022-A35E-3196629AA4FE}" dt="2024-03-29T09:46:49.983" v="1795" actId="478"/>
          <ac:spMkLst>
            <pc:docMk/>
            <pc:sldMk cId="1479907803" sldId="2147481741"/>
            <ac:spMk id="17" creationId="{1DED2EE6-C7AD-CCBC-F19D-CCC22007E940}"/>
          </ac:spMkLst>
        </pc:spChg>
        <pc:spChg chg="mod">
          <ac:chgData name="Mradul Nagpal" userId="e432481e-cb3f-48ef-8b78-9e268103fa0a" providerId="ADAL" clId="{03F7D299-CD8C-4022-A35E-3196629AA4FE}" dt="2024-03-29T12:06:42.198" v="2175" actId="2711"/>
          <ac:spMkLst>
            <pc:docMk/>
            <pc:sldMk cId="1479907803" sldId="2147481741"/>
            <ac:spMk id="18" creationId="{173AFE75-89F1-93AA-CE15-6D019213C55B}"/>
          </ac:spMkLst>
        </pc:spChg>
        <pc:spChg chg="add del mod">
          <ac:chgData name="Mradul Nagpal" userId="e432481e-cb3f-48ef-8b78-9e268103fa0a" providerId="ADAL" clId="{03F7D299-CD8C-4022-A35E-3196629AA4FE}" dt="2024-03-29T09:47:01.786" v="1799" actId="21"/>
          <ac:spMkLst>
            <pc:docMk/>
            <pc:sldMk cId="1479907803" sldId="2147481741"/>
            <ac:spMk id="58" creationId="{E2F8FE6F-A043-BEAF-2FB5-07BA3646C97A}"/>
          </ac:spMkLst>
        </pc:spChg>
      </pc:sldChg>
      <pc:sldChg chg="modSp mod">
        <pc:chgData name="Mradul Nagpal" userId="e432481e-cb3f-48ef-8b78-9e268103fa0a" providerId="ADAL" clId="{03F7D299-CD8C-4022-A35E-3196629AA4FE}" dt="2024-03-29T12:06:37.046" v="2174" actId="2711"/>
        <pc:sldMkLst>
          <pc:docMk/>
          <pc:sldMk cId="290098632" sldId="2147481742"/>
        </pc:sldMkLst>
        <pc:spChg chg="mod">
          <ac:chgData name="Mradul Nagpal" userId="e432481e-cb3f-48ef-8b78-9e268103fa0a" providerId="ADAL" clId="{03F7D299-CD8C-4022-A35E-3196629AA4FE}" dt="2024-03-29T12:06:37.046" v="2174" actId="2711"/>
          <ac:spMkLst>
            <pc:docMk/>
            <pc:sldMk cId="290098632" sldId="2147481742"/>
            <ac:spMk id="17" creationId="{6ED3E3B3-3C9B-CF81-1530-E40B37280E9C}"/>
          </ac:spMkLst>
        </pc:spChg>
      </pc:sldChg>
      <pc:sldChg chg="modSp add del mod">
        <pc:chgData name="Mradul Nagpal" userId="e432481e-cb3f-48ef-8b78-9e268103fa0a" providerId="ADAL" clId="{03F7D299-CD8C-4022-A35E-3196629AA4FE}" dt="2024-04-03T14:15:03.112" v="2213" actId="47"/>
        <pc:sldMkLst>
          <pc:docMk/>
          <pc:sldMk cId="808608071" sldId="2147481743"/>
        </pc:sldMkLst>
        <pc:spChg chg="mod">
          <ac:chgData name="Mradul Nagpal" userId="e432481e-cb3f-48ef-8b78-9e268103fa0a" providerId="ADAL" clId="{03F7D299-CD8C-4022-A35E-3196629AA4FE}" dt="2024-03-29T12:06:30.451" v="2172" actId="2711"/>
          <ac:spMkLst>
            <pc:docMk/>
            <pc:sldMk cId="808608071" sldId="2147481743"/>
            <ac:spMk id="17" creationId="{A9F7F4AC-57A5-7BD7-1D5C-24B22958E988}"/>
          </ac:spMkLst>
        </pc:spChg>
      </pc:sldChg>
      <pc:sldChg chg="modSp add del mod">
        <pc:chgData name="Mradul Nagpal" userId="e432481e-cb3f-48ef-8b78-9e268103fa0a" providerId="ADAL" clId="{03F7D299-CD8C-4022-A35E-3196629AA4FE}" dt="2024-04-03T14:15:03.112" v="2213" actId="47"/>
        <pc:sldMkLst>
          <pc:docMk/>
          <pc:sldMk cId="4250835269" sldId="2147481744"/>
        </pc:sldMkLst>
        <pc:spChg chg="mod">
          <ac:chgData name="Mradul Nagpal" userId="e432481e-cb3f-48ef-8b78-9e268103fa0a" providerId="ADAL" clId="{03F7D299-CD8C-4022-A35E-3196629AA4FE}" dt="2024-03-29T12:06:24.224" v="2170" actId="2711"/>
          <ac:spMkLst>
            <pc:docMk/>
            <pc:sldMk cId="4250835269" sldId="2147481744"/>
            <ac:spMk id="2" creationId="{7C8B1B60-6BEF-91EB-0135-55540DE1F481}"/>
          </ac:spMkLst>
        </pc:spChg>
      </pc:sldChg>
      <pc:sldChg chg="modSp add del mod">
        <pc:chgData name="Mradul Nagpal" userId="e432481e-cb3f-48ef-8b78-9e268103fa0a" providerId="ADAL" clId="{03F7D299-CD8C-4022-A35E-3196629AA4FE}" dt="2024-04-03T14:15:03.112" v="2213" actId="47"/>
        <pc:sldMkLst>
          <pc:docMk/>
          <pc:sldMk cId="1929751438" sldId="2147481745"/>
        </pc:sldMkLst>
        <pc:spChg chg="mod">
          <ac:chgData name="Mradul Nagpal" userId="e432481e-cb3f-48ef-8b78-9e268103fa0a" providerId="ADAL" clId="{03F7D299-CD8C-4022-A35E-3196629AA4FE}" dt="2024-03-29T12:06:18.216" v="2168" actId="2711"/>
          <ac:spMkLst>
            <pc:docMk/>
            <pc:sldMk cId="1929751438" sldId="2147481745"/>
            <ac:spMk id="12" creationId="{6AE80B2A-D35D-4551-1A66-01FD7CB17F36}"/>
          </ac:spMkLst>
        </pc:spChg>
      </pc:sldChg>
      <pc:sldChg chg="modSp add del mod">
        <pc:chgData name="Mradul Nagpal" userId="e432481e-cb3f-48ef-8b78-9e268103fa0a" providerId="ADAL" clId="{03F7D299-CD8C-4022-A35E-3196629AA4FE}" dt="2024-04-03T14:15:03.112" v="2213" actId="47"/>
        <pc:sldMkLst>
          <pc:docMk/>
          <pc:sldMk cId="722473531" sldId="2147481746"/>
        </pc:sldMkLst>
        <pc:spChg chg="mod">
          <ac:chgData name="Mradul Nagpal" userId="e432481e-cb3f-48ef-8b78-9e268103fa0a" providerId="ADAL" clId="{03F7D299-CD8C-4022-A35E-3196629AA4FE}" dt="2024-03-29T12:06:11.504" v="2167" actId="2711"/>
          <ac:spMkLst>
            <pc:docMk/>
            <pc:sldMk cId="722473531" sldId="2147481746"/>
            <ac:spMk id="12" creationId="{805AE68A-6F35-3800-4254-4920DFEC6E93}"/>
          </ac:spMkLst>
        </pc:spChg>
      </pc:sldChg>
      <pc:sldChg chg="modSp add del mod">
        <pc:chgData name="Mradul Nagpal" userId="e432481e-cb3f-48ef-8b78-9e268103fa0a" providerId="ADAL" clId="{03F7D299-CD8C-4022-A35E-3196629AA4FE}" dt="2024-04-03T14:15:03.112" v="2213" actId="47"/>
        <pc:sldMkLst>
          <pc:docMk/>
          <pc:sldMk cId="2007299980" sldId="2147481747"/>
        </pc:sldMkLst>
        <pc:spChg chg="mod">
          <ac:chgData name="Mradul Nagpal" userId="e432481e-cb3f-48ef-8b78-9e268103fa0a" providerId="ADAL" clId="{03F7D299-CD8C-4022-A35E-3196629AA4FE}" dt="2024-03-29T12:06:05.796" v="2165" actId="2711"/>
          <ac:spMkLst>
            <pc:docMk/>
            <pc:sldMk cId="2007299980" sldId="2147481747"/>
            <ac:spMk id="8" creationId="{E211AA4F-2796-45A6-2AF5-38E1FF6C884E}"/>
          </ac:spMkLst>
        </pc:spChg>
      </pc:sldChg>
      <pc:sldChg chg="modSp mod">
        <pc:chgData name="Mradul Nagpal" userId="e432481e-cb3f-48ef-8b78-9e268103fa0a" providerId="ADAL" clId="{03F7D299-CD8C-4022-A35E-3196629AA4FE}" dt="2024-03-29T12:05:57.445" v="2163" actId="113"/>
        <pc:sldMkLst>
          <pc:docMk/>
          <pc:sldMk cId="1087856281" sldId="2147481748"/>
        </pc:sldMkLst>
        <pc:spChg chg="mod">
          <ac:chgData name="Mradul Nagpal" userId="e432481e-cb3f-48ef-8b78-9e268103fa0a" providerId="ADAL" clId="{03F7D299-CD8C-4022-A35E-3196629AA4FE}" dt="2024-03-29T12:05:57.445" v="2163" actId="113"/>
          <ac:spMkLst>
            <pc:docMk/>
            <pc:sldMk cId="1087856281" sldId="2147481748"/>
            <ac:spMk id="6" creationId="{AF97208B-F08C-1E3E-1782-FCAD90CF2F26}"/>
          </ac:spMkLst>
        </pc:spChg>
      </pc:sldChg>
      <pc:sldChg chg="modSp mod">
        <pc:chgData name="Mradul Nagpal" userId="e432481e-cb3f-48ef-8b78-9e268103fa0a" providerId="ADAL" clId="{03F7D299-CD8C-4022-A35E-3196629AA4FE}" dt="2024-03-29T12:05:51.846" v="2161" actId="113"/>
        <pc:sldMkLst>
          <pc:docMk/>
          <pc:sldMk cId="4018824571" sldId="2147481749"/>
        </pc:sldMkLst>
        <pc:spChg chg="mod">
          <ac:chgData name="Mradul Nagpal" userId="e432481e-cb3f-48ef-8b78-9e268103fa0a" providerId="ADAL" clId="{03F7D299-CD8C-4022-A35E-3196629AA4FE}" dt="2024-03-29T12:05:51.846" v="2161" actId="113"/>
          <ac:spMkLst>
            <pc:docMk/>
            <pc:sldMk cId="4018824571" sldId="2147481749"/>
            <ac:spMk id="3" creationId="{A241AC93-E0C5-46B3-F186-206E71C6A2EF}"/>
          </ac:spMkLst>
        </pc:spChg>
      </pc:sldChg>
      <pc:sldChg chg="modSp mod">
        <pc:chgData name="Mradul Nagpal" userId="e432481e-cb3f-48ef-8b78-9e268103fa0a" providerId="ADAL" clId="{03F7D299-CD8C-4022-A35E-3196629AA4FE}" dt="2024-03-29T12:05:44.649" v="2159" actId="113"/>
        <pc:sldMkLst>
          <pc:docMk/>
          <pc:sldMk cId="2249949529" sldId="2147481751"/>
        </pc:sldMkLst>
        <pc:spChg chg="mod">
          <ac:chgData name="Mradul Nagpal" userId="e432481e-cb3f-48ef-8b78-9e268103fa0a" providerId="ADAL" clId="{03F7D299-CD8C-4022-A35E-3196629AA4FE}" dt="2024-03-29T12:05:44.649" v="2159" actId="113"/>
          <ac:spMkLst>
            <pc:docMk/>
            <pc:sldMk cId="2249949529" sldId="2147481751"/>
            <ac:spMk id="11" creationId="{A0A2E2E2-0D95-2AC2-2713-65CA2489AC61}"/>
          </ac:spMkLst>
        </pc:spChg>
      </pc:sldChg>
      <pc:sldChg chg="modSp mod">
        <pc:chgData name="Mradul Nagpal" userId="e432481e-cb3f-48ef-8b78-9e268103fa0a" providerId="ADAL" clId="{03F7D299-CD8C-4022-A35E-3196629AA4FE}" dt="2024-03-29T12:05:31.729" v="2156" actId="2711"/>
        <pc:sldMkLst>
          <pc:docMk/>
          <pc:sldMk cId="1896953136" sldId="2147481752"/>
        </pc:sldMkLst>
        <pc:spChg chg="mod">
          <ac:chgData name="Mradul Nagpal" userId="e432481e-cb3f-48ef-8b78-9e268103fa0a" providerId="ADAL" clId="{03F7D299-CD8C-4022-A35E-3196629AA4FE}" dt="2024-03-29T12:05:31.729" v="2156" actId="2711"/>
          <ac:spMkLst>
            <pc:docMk/>
            <pc:sldMk cId="1896953136" sldId="2147481752"/>
            <ac:spMk id="16" creationId="{35B5E922-FBDE-D3AB-FDF6-D1D4594C7BA9}"/>
          </ac:spMkLst>
        </pc:spChg>
      </pc:sldChg>
      <pc:sldChg chg="delSp modSp del mod modClrScheme chgLayout">
        <pc:chgData name="Mradul Nagpal" userId="e432481e-cb3f-48ef-8b78-9e268103fa0a" providerId="ADAL" clId="{03F7D299-CD8C-4022-A35E-3196629AA4FE}" dt="2024-03-29T07:15:06.516" v="639" actId="47"/>
        <pc:sldMkLst>
          <pc:docMk/>
          <pc:sldMk cId="2207865275" sldId="2147481982"/>
        </pc:sldMkLst>
        <pc:spChg chg="mod ord">
          <ac:chgData name="Mradul Nagpal" userId="e432481e-cb3f-48ef-8b78-9e268103fa0a" providerId="ADAL" clId="{03F7D299-CD8C-4022-A35E-3196629AA4FE}" dt="2024-03-29T07:13:04.018" v="601" actId="207"/>
          <ac:spMkLst>
            <pc:docMk/>
            <pc:sldMk cId="2207865275" sldId="2147481982"/>
            <ac:spMk id="2" creationId="{6AF53C0D-29E7-CB15-5649-93F285C39110}"/>
          </ac:spMkLst>
        </pc:spChg>
        <pc:spChg chg="del">
          <ac:chgData name="Mradul Nagpal" userId="e432481e-cb3f-48ef-8b78-9e268103fa0a" providerId="ADAL" clId="{03F7D299-CD8C-4022-A35E-3196629AA4FE}" dt="2024-03-29T07:12:26.458" v="592" actId="478"/>
          <ac:spMkLst>
            <pc:docMk/>
            <pc:sldMk cId="2207865275" sldId="2147481982"/>
            <ac:spMk id="24" creationId="{F13101A1-DF4E-07B5-5731-C1D8664C67D1}"/>
          </ac:spMkLst>
        </pc:spChg>
      </pc:sldChg>
      <pc:sldChg chg="delSp modSp del mod modClrScheme chgLayout">
        <pc:chgData name="Mradul Nagpal" userId="e432481e-cb3f-48ef-8b78-9e268103fa0a" providerId="ADAL" clId="{03F7D299-CD8C-4022-A35E-3196629AA4FE}" dt="2024-03-29T07:15:30.432" v="641" actId="2696"/>
        <pc:sldMkLst>
          <pc:docMk/>
          <pc:sldMk cId="763192826" sldId="2147481983"/>
        </pc:sldMkLst>
        <pc:spChg chg="mod ord">
          <ac:chgData name="Mradul Nagpal" userId="e432481e-cb3f-48ef-8b78-9e268103fa0a" providerId="ADAL" clId="{03F7D299-CD8C-4022-A35E-3196629AA4FE}" dt="2024-03-29T07:13:07.287" v="602" actId="207"/>
          <ac:spMkLst>
            <pc:docMk/>
            <pc:sldMk cId="763192826" sldId="2147481983"/>
            <ac:spMk id="2" creationId="{6AF53C0D-29E7-CB15-5649-93F285C39110}"/>
          </ac:spMkLst>
        </pc:spChg>
        <pc:spChg chg="del">
          <ac:chgData name="Mradul Nagpal" userId="e432481e-cb3f-48ef-8b78-9e268103fa0a" providerId="ADAL" clId="{03F7D299-CD8C-4022-A35E-3196629AA4FE}" dt="2024-03-29T07:12:30.728" v="593" actId="478"/>
          <ac:spMkLst>
            <pc:docMk/>
            <pc:sldMk cId="763192826" sldId="2147481983"/>
            <ac:spMk id="24" creationId="{F13101A1-DF4E-07B5-5731-C1D8664C67D1}"/>
          </ac:spMkLst>
        </pc:spChg>
      </pc:sldChg>
      <pc:sldChg chg="add">
        <pc:chgData name="Mradul Nagpal" userId="e432481e-cb3f-48ef-8b78-9e268103fa0a" providerId="ADAL" clId="{03F7D299-CD8C-4022-A35E-3196629AA4FE}" dt="2024-03-29T07:15:32.451" v="642"/>
        <pc:sldMkLst>
          <pc:docMk/>
          <pc:sldMk cId="1704693083" sldId="2147481983"/>
        </pc:sldMkLst>
      </pc:sldChg>
      <pc:sldChg chg="add">
        <pc:chgData name="Mradul Nagpal" userId="e432481e-cb3f-48ef-8b78-9e268103fa0a" providerId="ADAL" clId="{03F7D299-CD8C-4022-A35E-3196629AA4FE}" dt="2024-03-29T07:15:32.451" v="642"/>
        <pc:sldMkLst>
          <pc:docMk/>
          <pc:sldMk cId="1816254320" sldId="2147481984"/>
        </pc:sldMkLst>
      </pc:sldChg>
      <pc:sldChg chg="delSp modSp del mod modClrScheme chgLayout">
        <pc:chgData name="Mradul Nagpal" userId="e432481e-cb3f-48ef-8b78-9e268103fa0a" providerId="ADAL" clId="{03F7D299-CD8C-4022-A35E-3196629AA4FE}" dt="2024-03-29T07:15:30.432" v="641" actId="2696"/>
        <pc:sldMkLst>
          <pc:docMk/>
          <pc:sldMk cId="3934784997" sldId="2147481984"/>
        </pc:sldMkLst>
        <pc:spChg chg="mod ord">
          <ac:chgData name="Mradul Nagpal" userId="e432481e-cb3f-48ef-8b78-9e268103fa0a" providerId="ADAL" clId="{03F7D299-CD8C-4022-A35E-3196629AA4FE}" dt="2024-03-29T07:13:11.062" v="603" actId="207"/>
          <ac:spMkLst>
            <pc:docMk/>
            <pc:sldMk cId="3934784997" sldId="2147481984"/>
            <ac:spMk id="2" creationId="{6AF53C0D-29E7-CB15-5649-93F285C39110}"/>
          </ac:spMkLst>
        </pc:spChg>
        <pc:spChg chg="del">
          <ac:chgData name="Mradul Nagpal" userId="e432481e-cb3f-48ef-8b78-9e268103fa0a" providerId="ADAL" clId="{03F7D299-CD8C-4022-A35E-3196629AA4FE}" dt="2024-03-29T07:12:32.612" v="594" actId="478"/>
          <ac:spMkLst>
            <pc:docMk/>
            <pc:sldMk cId="3934784997" sldId="2147481984"/>
            <ac:spMk id="24" creationId="{F13101A1-DF4E-07B5-5731-C1D8664C67D1}"/>
          </ac:spMkLst>
        </pc:spChg>
      </pc:sldChg>
      <pc:sldChg chg="modSp add mod">
        <pc:chgData name="Mradul Nagpal" userId="e432481e-cb3f-48ef-8b78-9e268103fa0a" providerId="ADAL" clId="{03F7D299-CD8C-4022-A35E-3196629AA4FE}" dt="2024-04-03T14:13:44.310" v="2208" actId="20577"/>
        <pc:sldMkLst>
          <pc:docMk/>
          <pc:sldMk cId="3440057292" sldId="2147481985"/>
        </pc:sldMkLst>
        <pc:spChg chg="mod">
          <ac:chgData name="Mradul Nagpal" userId="e432481e-cb3f-48ef-8b78-9e268103fa0a" providerId="ADAL" clId="{03F7D299-CD8C-4022-A35E-3196629AA4FE}" dt="2024-04-03T14:13:39.768" v="2203" actId="20577"/>
          <ac:spMkLst>
            <pc:docMk/>
            <pc:sldMk cId="3440057292" sldId="2147481985"/>
            <ac:spMk id="6" creationId="{6C3C0C2C-24B4-A001-839B-A8F6F4FDC136}"/>
          </ac:spMkLst>
        </pc:spChg>
        <pc:spChg chg="mod">
          <ac:chgData name="Mradul Nagpal" userId="e432481e-cb3f-48ef-8b78-9e268103fa0a" providerId="ADAL" clId="{03F7D299-CD8C-4022-A35E-3196629AA4FE}" dt="2024-04-03T14:13:44.310" v="2208" actId="20577"/>
          <ac:spMkLst>
            <pc:docMk/>
            <pc:sldMk cId="3440057292" sldId="2147481985"/>
            <ac:spMk id="68" creationId="{4D2B8D28-8DF6-AB59-4E68-F1E100926324}"/>
          </ac:spMkLst>
        </pc:spChg>
      </pc:sldChg>
      <pc:sldChg chg="delSp modSp del mod modClrScheme chgLayout">
        <pc:chgData name="Mradul Nagpal" userId="e432481e-cb3f-48ef-8b78-9e268103fa0a" providerId="ADAL" clId="{03F7D299-CD8C-4022-A35E-3196629AA4FE}" dt="2024-03-29T07:15:30.432" v="641" actId="2696"/>
        <pc:sldMkLst>
          <pc:docMk/>
          <pc:sldMk cId="3678874073" sldId="2147481985"/>
        </pc:sldMkLst>
        <pc:spChg chg="mod ord">
          <ac:chgData name="Mradul Nagpal" userId="e432481e-cb3f-48ef-8b78-9e268103fa0a" providerId="ADAL" clId="{03F7D299-CD8C-4022-A35E-3196629AA4FE}" dt="2024-03-29T07:13:13.907" v="604" actId="207"/>
          <ac:spMkLst>
            <pc:docMk/>
            <pc:sldMk cId="3678874073" sldId="2147481985"/>
            <ac:spMk id="2" creationId="{6AF53C0D-29E7-CB15-5649-93F285C39110}"/>
          </ac:spMkLst>
        </pc:spChg>
        <pc:spChg chg="del">
          <ac:chgData name="Mradul Nagpal" userId="e432481e-cb3f-48ef-8b78-9e268103fa0a" providerId="ADAL" clId="{03F7D299-CD8C-4022-A35E-3196629AA4FE}" dt="2024-03-29T07:12:35.171" v="595" actId="478"/>
          <ac:spMkLst>
            <pc:docMk/>
            <pc:sldMk cId="3678874073" sldId="2147481985"/>
            <ac:spMk id="24" creationId="{F13101A1-DF4E-07B5-5731-C1D8664C67D1}"/>
          </ac:spMkLst>
        </pc:spChg>
      </pc:sldChg>
      <pc:sldChg chg="add">
        <pc:chgData name="Mradul Nagpal" userId="e432481e-cb3f-48ef-8b78-9e268103fa0a" providerId="ADAL" clId="{03F7D299-CD8C-4022-A35E-3196629AA4FE}" dt="2024-03-29T07:15:32.451" v="642"/>
        <pc:sldMkLst>
          <pc:docMk/>
          <pc:sldMk cId="623073164" sldId="2147481986"/>
        </pc:sldMkLst>
      </pc:sldChg>
      <pc:sldChg chg="delSp modSp del mod modClrScheme chgLayout">
        <pc:chgData name="Mradul Nagpal" userId="e432481e-cb3f-48ef-8b78-9e268103fa0a" providerId="ADAL" clId="{03F7D299-CD8C-4022-A35E-3196629AA4FE}" dt="2024-03-29T07:15:30.432" v="641" actId="2696"/>
        <pc:sldMkLst>
          <pc:docMk/>
          <pc:sldMk cId="4202961858" sldId="2147481986"/>
        </pc:sldMkLst>
        <pc:spChg chg="mod ord">
          <ac:chgData name="Mradul Nagpal" userId="e432481e-cb3f-48ef-8b78-9e268103fa0a" providerId="ADAL" clId="{03F7D299-CD8C-4022-A35E-3196629AA4FE}" dt="2024-03-29T07:13:25.722" v="605" actId="207"/>
          <ac:spMkLst>
            <pc:docMk/>
            <pc:sldMk cId="4202961858" sldId="2147481986"/>
            <ac:spMk id="2" creationId="{6AF53C0D-29E7-CB15-5649-93F285C39110}"/>
          </ac:spMkLst>
        </pc:spChg>
        <pc:spChg chg="del">
          <ac:chgData name="Mradul Nagpal" userId="e432481e-cb3f-48ef-8b78-9e268103fa0a" providerId="ADAL" clId="{03F7D299-CD8C-4022-A35E-3196629AA4FE}" dt="2024-03-29T07:12:37.179" v="596" actId="478"/>
          <ac:spMkLst>
            <pc:docMk/>
            <pc:sldMk cId="4202961858" sldId="2147481986"/>
            <ac:spMk id="24" creationId="{F13101A1-DF4E-07B5-5731-C1D8664C67D1}"/>
          </ac:spMkLst>
        </pc:spChg>
      </pc:sldChg>
      <pc:sldChg chg="delSp modSp del mod modClrScheme chgLayout">
        <pc:chgData name="Mradul Nagpal" userId="e432481e-cb3f-48ef-8b78-9e268103fa0a" providerId="ADAL" clId="{03F7D299-CD8C-4022-A35E-3196629AA4FE}" dt="2024-03-29T07:15:30.432" v="641" actId="2696"/>
        <pc:sldMkLst>
          <pc:docMk/>
          <pc:sldMk cId="1518588636" sldId="2147481987"/>
        </pc:sldMkLst>
        <pc:spChg chg="mod ord">
          <ac:chgData name="Mradul Nagpal" userId="e432481e-cb3f-48ef-8b78-9e268103fa0a" providerId="ADAL" clId="{03F7D299-CD8C-4022-A35E-3196629AA4FE}" dt="2024-03-29T07:13:29.147" v="606" actId="207"/>
          <ac:spMkLst>
            <pc:docMk/>
            <pc:sldMk cId="1518588636" sldId="2147481987"/>
            <ac:spMk id="2" creationId="{6AF53C0D-29E7-CB15-5649-93F285C39110}"/>
          </ac:spMkLst>
        </pc:spChg>
        <pc:spChg chg="del">
          <ac:chgData name="Mradul Nagpal" userId="e432481e-cb3f-48ef-8b78-9e268103fa0a" providerId="ADAL" clId="{03F7D299-CD8C-4022-A35E-3196629AA4FE}" dt="2024-03-29T07:12:41.183" v="597" actId="478"/>
          <ac:spMkLst>
            <pc:docMk/>
            <pc:sldMk cId="1518588636" sldId="2147481987"/>
            <ac:spMk id="24" creationId="{F13101A1-DF4E-07B5-5731-C1D8664C67D1}"/>
          </ac:spMkLst>
        </pc:spChg>
      </pc:sldChg>
      <pc:sldChg chg="add">
        <pc:chgData name="Mradul Nagpal" userId="e432481e-cb3f-48ef-8b78-9e268103fa0a" providerId="ADAL" clId="{03F7D299-CD8C-4022-A35E-3196629AA4FE}" dt="2024-03-29T07:15:32.451" v="642"/>
        <pc:sldMkLst>
          <pc:docMk/>
          <pc:sldMk cId="2068864451" sldId="2147481987"/>
        </pc:sldMkLst>
      </pc:sldChg>
      <pc:sldChg chg="add">
        <pc:chgData name="Mradul Nagpal" userId="e432481e-cb3f-48ef-8b78-9e268103fa0a" providerId="ADAL" clId="{03F7D299-CD8C-4022-A35E-3196629AA4FE}" dt="2024-03-29T07:15:32.451" v="642"/>
        <pc:sldMkLst>
          <pc:docMk/>
          <pc:sldMk cId="1786330849" sldId="2147481988"/>
        </pc:sldMkLst>
      </pc:sldChg>
      <pc:sldChg chg="delSp modSp del mod modClrScheme chgLayout">
        <pc:chgData name="Mradul Nagpal" userId="e432481e-cb3f-48ef-8b78-9e268103fa0a" providerId="ADAL" clId="{03F7D299-CD8C-4022-A35E-3196629AA4FE}" dt="2024-03-29T07:15:30.432" v="641" actId="2696"/>
        <pc:sldMkLst>
          <pc:docMk/>
          <pc:sldMk cId="2962377270" sldId="2147481988"/>
        </pc:sldMkLst>
        <pc:spChg chg="mod ord">
          <ac:chgData name="Mradul Nagpal" userId="e432481e-cb3f-48ef-8b78-9e268103fa0a" providerId="ADAL" clId="{03F7D299-CD8C-4022-A35E-3196629AA4FE}" dt="2024-03-29T07:13:32.063" v="607" actId="207"/>
          <ac:spMkLst>
            <pc:docMk/>
            <pc:sldMk cId="2962377270" sldId="2147481988"/>
            <ac:spMk id="2" creationId="{6AF53C0D-29E7-CB15-5649-93F285C39110}"/>
          </ac:spMkLst>
        </pc:spChg>
        <pc:spChg chg="del">
          <ac:chgData name="Mradul Nagpal" userId="e432481e-cb3f-48ef-8b78-9e268103fa0a" providerId="ADAL" clId="{03F7D299-CD8C-4022-A35E-3196629AA4FE}" dt="2024-03-29T07:12:44.406" v="598" actId="478"/>
          <ac:spMkLst>
            <pc:docMk/>
            <pc:sldMk cId="2962377270" sldId="2147481988"/>
            <ac:spMk id="24" creationId="{F13101A1-DF4E-07B5-5731-C1D8664C67D1}"/>
          </ac:spMkLst>
        </pc:spChg>
      </pc:sldChg>
      <pc:sldChg chg="add">
        <pc:chgData name="Mradul Nagpal" userId="e432481e-cb3f-48ef-8b78-9e268103fa0a" providerId="ADAL" clId="{03F7D299-CD8C-4022-A35E-3196629AA4FE}" dt="2024-03-29T07:15:32.451" v="642"/>
        <pc:sldMkLst>
          <pc:docMk/>
          <pc:sldMk cId="1492686736" sldId="2147481989"/>
        </pc:sldMkLst>
      </pc:sldChg>
      <pc:sldChg chg="delSp modSp del mod modClrScheme chgLayout">
        <pc:chgData name="Mradul Nagpal" userId="e432481e-cb3f-48ef-8b78-9e268103fa0a" providerId="ADAL" clId="{03F7D299-CD8C-4022-A35E-3196629AA4FE}" dt="2024-03-29T07:15:30.432" v="641" actId="2696"/>
        <pc:sldMkLst>
          <pc:docMk/>
          <pc:sldMk cId="2292721153" sldId="2147481989"/>
        </pc:sldMkLst>
        <pc:spChg chg="mod ord">
          <ac:chgData name="Mradul Nagpal" userId="e432481e-cb3f-48ef-8b78-9e268103fa0a" providerId="ADAL" clId="{03F7D299-CD8C-4022-A35E-3196629AA4FE}" dt="2024-03-29T07:13:35.290" v="608" actId="207"/>
          <ac:spMkLst>
            <pc:docMk/>
            <pc:sldMk cId="2292721153" sldId="2147481989"/>
            <ac:spMk id="2" creationId="{6AF53C0D-29E7-CB15-5649-93F285C39110}"/>
          </ac:spMkLst>
        </pc:spChg>
        <pc:spChg chg="del">
          <ac:chgData name="Mradul Nagpal" userId="e432481e-cb3f-48ef-8b78-9e268103fa0a" providerId="ADAL" clId="{03F7D299-CD8C-4022-A35E-3196629AA4FE}" dt="2024-03-29T07:12:47.201" v="599" actId="478"/>
          <ac:spMkLst>
            <pc:docMk/>
            <pc:sldMk cId="2292721153" sldId="2147481989"/>
            <ac:spMk id="24" creationId="{F13101A1-DF4E-07B5-5731-C1D8664C67D1}"/>
          </ac:spMkLst>
        </pc:spChg>
      </pc:sldChg>
      <pc:sldChg chg="delSp modSp del mod modClrScheme chgLayout">
        <pc:chgData name="Mradul Nagpal" userId="e432481e-cb3f-48ef-8b78-9e268103fa0a" providerId="ADAL" clId="{03F7D299-CD8C-4022-A35E-3196629AA4FE}" dt="2024-03-29T07:15:30.432" v="641" actId="2696"/>
        <pc:sldMkLst>
          <pc:docMk/>
          <pc:sldMk cId="335255766" sldId="2147481990"/>
        </pc:sldMkLst>
        <pc:spChg chg="mod ord">
          <ac:chgData name="Mradul Nagpal" userId="e432481e-cb3f-48ef-8b78-9e268103fa0a" providerId="ADAL" clId="{03F7D299-CD8C-4022-A35E-3196629AA4FE}" dt="2024-03-29T07:13:39.481" v="609" actId="207"/>
          <ac:spMkLst>
            <pc:docMk/>
            <pc:sldMk cId="335255766" sldId="2147481990"/>
            <ac:spMk id="2" creationId="{6AF53C0D-29E7-CB15-5649-93F285C39110}"/>
          </ac:spMkLst>
        </pc:spChg>
        <pc:spChg chg="del">
          <ac:chgData name="Mradul Nagpal" userId="e432481e-cb3f-48ef-8b78-9e268103fa0a" providerId="ADAL" clId="{03F7D299-CD8C-4022-A35E-3196629AA4FE}" dt="2024-03-29T07:12:50.292" v="600" actId="478"/>
          <ac:spMkLst>
            <pc:docMk/>
            <pc:sldMk cId="335255766" sldId="2147481990"/>
            <ac:spMk id="24" creationId="{F13101A1-DF4E-07B5-5731-C1D8664C67D1}"/>
          </ac:spMkLst>
        </pc:spChg>
      </pc:sldChg>
      <pc:sldChg chg="add">
        <pc:chgData name="Mradul Nagpal" userId="e432481e-cb3f-48ef-8b78-9e268103fa0a" providerId="ADAL" clId="{03F7D299-CD8C-4022-A35E-3196629AA4FE}" dt="2024-03-29T07:15:32.451" v="642"/>
        <pc:sldMkLst>
          <pc:docMk/>
          <pc:sldMk cId="2085851019" sldId="2147481990"/>
        </pc:sldMkLst>
      </pc:sldChg>
      <pc:sldChg chg="addSp delSp modSp add mod">
        <pc:chgData name="Mradul Nagpal" userId="e432481e-cb3f-48ef-8b78-9e268103fa0a" providerId="ADAL" clId="{03F7D299-CD8C-4022-A35E-3196629AA4FE}" dt="2024-03-29T11:58:03.437" v="2023" actId="20577"/>
        <pc:sldMkLst>
          <pc:docMk/>
          <pc:sldMk cId="2028851379" sldId="2147481991"/>
        </pc:sldMkLst>
        <pc:spChg chg="mod">
          <ac:chgData name="Mradul Nagpal" userId="e432481e-cb3f-48ef-8b78-9e268103fa0a" providerId="ADAL" clId="{03F7D299-CD8C-4022-A35E-3196629AA4FE}" dt="2024-03-29T09:07:33.780" v="1364"/>
          <ac:spMkLst>
            <pc:docMk/>
            <pc:sldMk cId="2028851379" sldId="2147481991"/>
            <ac:spMk id="3" creationId="{993D2EAF-0D21-C33D-A55E-0AAC85EE18DE}"/>
          </ac:spMkLst>
        </pc:spChg>
        <pc:spChg chg="mod">
          <ac:chgData name="Mradul Nagpal" userId="e432481e-cb3f-48ef-8b78-9e268103fa0a" providerId="ADAL" clId="{03F7D299-CD8C-4022-A35E-3196629AA4FE}" dt="2024-03-29T09:07:33.780" v="1364"/>
          <ac:spMkLst>
            <pc:docMk/>
            <pc:sldMk cId="2028851379" sldId="2147481991"/>
            <ac:spMk id="4" creationId="{4F117C3C-D1F8-DF47-29AF-D9ADE94EF4AB}"/>
          </ac:spMkLst>
        </pc:spChg>
        <pc:spChg chg="mod">
          <ac:chgData name="Mradul Nagpal" userId="e432481e-cb3f-48ef-8b78-9e268103fa0a" providerId="ADAL" clId="{03F7D299-CD8C-4022-A35E-3196629AA4FE}" dt="2024-03-29T09:07:33.780" v="1364"/>
          <ac:spMkLst>
            <pc:docMk/>
            <pc:sldMk cId="2028851379" sldId="2147481991"/>
            <ac:spMk id="5" creationId="{1F301C9F-91FD-E56A-AB8F-697DAF936A14}"/>
          </ac:spMkLst>
        </pc:spChg>
        <pc:spChg chg="mod">
          <ac:chgData name="Mradul Nagpal" userId="e432481e-cb3f-48ef-8b78-9e268103fa0a" providerId="ADAL" clId="{03F7D299-CD8C-4022-A35E-3196629AA4FE}" dt="2024-03-29T09:07:33.780" v="1364"/>
          <ac:spMkLst>
            <pc:docMk/>
            <pc:sldMk cId="2028851379" sldId="2147481991"/>
            <ac:spMk id="7" creationId="{49B9BE8D-B752-60F3-F873-00ADE12FBF6B}"/>
          </ac:spMkLst>
        </pc:spChg>
        <pc:spChg chg="mod">
          <ac:chgData name="Mradul Nagpal" userId="e432481e-cb3f-48ef-8b78-9e268103fa0a" providerId="ADAL" clId="{03F7D299-CD8C-4022-A35E-3196629AA4FE}" dt="2024-03-29T09:07:33.780" v="1364"/>
          <ac:spMkLst>
            <pc:docMk/>
            <pc:sldMk cId="2028851379" sldId="2147481991"/>
            <ac:spMk id="8" creationId="{B4882839-BB02-1202-B0AC-7C699E8F6ED4}"/>
          </ac:spMkLst>
        </pc:spChg>
        <pc:spChg chg="mod">
          <ac:chgData name="Mradul Nagpal" userId="e432481e-cb3f-48ef-8b78-9e268103fa0a" providerId="ADAL" clId="{03F7D299-CD8C-4022-A35E-3196629AA4FE}" dt="2024-03-29T09:07:33.780" v="1364"/>
          <ac:spMkLst>
            <pc:docMk/>
            <pc:sldMk cId="2028851379" sldId="2147481991"/>
            <ac:spMk id="9" creationId="{FAFDAA90-385B-7D01-3DCC-2F7212BADCAD}"/>
          </ac:spMkLst>
        </pc:spChg>
        <pc:spChg chg="mod">
          <ac:chgData name="Mradul Nagpal" userId="e432481e-cb3f-48ef-8b78-9e268103fa0a" providerId="ADAL" clId="{03F7D299-CD8C-4022-A35E-3196629AA4FE}" dt="2024-03-29T09:07:33.780" v="1364"/>
          <ac:spMkLst>
            <pc:docMk/>
            <pc:sldMk cId="2028851379" sldId="2147481991"/>
            <ac:spMk id="11" creationId="{7DC378ED-E04F-A0BC-88CD-CBD01DAF9A54}"/>
          </ac:spMkLst>
        </pc:spChg>
        <pc:spChg chg="mod">
          <ac:chgData name="Mradul Nagpal" userId="e432481e-cb3f-48ef-8b78-9e268103fa0a" providerId="ADAL" clId="{03F7D299-CD8C-4022-A35E-3196629AA4FE}" dt="2024-03-29T11:58:03.437" v="2023" actId="20577"/>
          <ac:spMkLst>
            <pc:docMk/>
            <pc:sldMk cId="2028851379" sldId="2147481991"/>
            <ac:spMk id="12" creationId="{2EC57898-188F-833E-6BEA-45DF23F28AF0}"/>
          </ac:spMkLst>
        </pc:spChg>
        <pc:spChg chg="del">
          <ac:chgData name="Mradul Nagpal" userId="e432481e-cb3f-48ef-8b78-9e268103fa0a" providerId="ADAL" clId="{03F7D299-CD8C-4022-A35E-3196629AA4FE}" dt="2024-03-29T06:47:29.351" v="161" actId="478"/>
          <ac:spMkLst>
            <pc:docMk/>
            <pc:sldMk cId="2028851379" sldId="2147481991"/>
            <ac:spMk id="20" creationId="{F11E3B39-72B9-C66B-F545-DE32FC8C51FF}"/>
          </ac:spMkLst>
        </pc:spChg>
        <pc:spChg chg="mod">
          <ac:chgData name="Mradul Nagpal" userId="e432481e-cb3f-48ef-8b78-9e268103fa0a" providerId="ADAL" clId="{03F7D299-CD8C-4022-A35E-3196629AA4FE}" dt="2024-03-29T09:07:33.780" v="1364"/>
          <ac:spMkLst>
            <pc:docMk/>
            <pc:sldMk cId="2028851379" sldId="2147481991"/>
            <ac:spMk id="21" creationId="{BDD17804-3A45-7CA9-D0A5-707CF40BB323}"/>
          </ac:spMkLst>
        </pc:spChg>
        <pc:spChg chg="mod">
          <ac:chgData name="Mradul Nagpal" userId="e432481e-cb3f-48ef-8b78-9e268103fa0a" providerId="ADAL" clId="{03F7D299-CD8C-4022-A35E-3196629AA4FE}" dt="2024-03-29T09:07:33.780" v="1364"/>
          <ac:spMkLst>
            <pc:docMk/>
            <pc:sldMk cId="2028851379" sldId="2147481991"/>
            <ac:spMk id="23" creationId="{3424EF84-8A39-50F4-2515-D00BF86EE9F9}"/>
          </ac:spMkLst>
        </pc:spChg>
        <pc:spChg chg="mod">
          <ac:chgData name="Mradul Nagpal" userId="e432481e-cb3f-48ef-8b78-9e268103fa0a" providerId="ADAL" clId="{03F7D299-CD8C-4022-A35E-3196629AA4FE}" dt="2024-03-29T09:07:33.780" v="1364"/>
          <ac:spMkLst>
            <pc:docMk/>
            <pc:sldMk cId="2028851379" sldId="2147481991"/>
            <ac:spMk id="24" creationId="{61246FDE-260C-FEF7-5341-7AB4013554E3}"/>
          </ac:spMkLst>
        </pc:spChg>
        <pc:spChg chg="mod">
          <ac:chgData name="Mradul Nagpal" userId="e432481e-cb3f-48ef-8b78-9e268103fa0a" providerId="ADAL" clId="{03F7D299-CD8C-4022-A35E-3196629AA4FE}" dt="2024-03-29T09:07:33.780" v="1364"/>
          <ac:spMkLst>
            <pc:docMk/>
            <pc:sldMk cId="2028851379" sldId="2147481991"/>
            <ac:spMk id="25" creationId="{817C63E6-F9BE-994D-EE74-AE5DC77AC631}"/>
          </ac:spMkLst>
        </pc:spChg>
        <pc:spChg chg="mod">
          <ac:chgData name="Mradul Nagpal" userId="e432481e-cb3f-48ef-8b78-9e268103fa0a" providerId="ADAL" clId="{03F7D299-CD8C-4022-A35E-3196629AA4FE}" dt="2024-03-29T09:07:33.780" v="1364"/>
          <ac:spMkLst>
            <pc:docMk/>
            <pc:sldMk cId="2028851379" sldId="2147481991"/>
            <ac:spMk id="26" creationId="{1FC7D603-0A66-AF45-27DE-E0D94EC4DD79}"/>
          </ac:spMkLst>
        </pc:spChg>
        <pc:spChg chg="add mod">
          <ac:chgData name="Mradul Nagpal" userId="e432481e-cb3f-48ef-8b78-9e268103fa0a" providerId="ADAL" clId="{03F7D299-CD8C-4022-A35E-3196629AA4FE}" dt="2024-03-29T09:07:33.780" v="1364"/>
          <ac:spMkLst>
            <pc:docMk/>
            <pc:sldMk cId="2028851379" sldId="2147481991"/>
            <ac:spMk id="27" creationId="{18C3F05D-289E-0426-F388-AC2A7DB8B1CC}"/>
          </ac:spMkLst>
        </pc:spChg>
        <pc:spChg chg="add mod">
          <ac:chgData name="Mradul Nagpal" userId="e432481e-cb3f-48ef-8b78-9e268103fa0a" providerId="ADAL" clId="{03F7D299-CD8C-4022-A35E-3196629AA4FE}" dt="2024-03-29T09:24:36.245" v="1688" actId="108"/>
          <ac:spMkLst>
            <pc:docMk/>
            <pc:sldMk cId="2028851379" sldId="2147481991"/>
            <ac:spMk id="28" creationId="{8D7C19F3-4F70-D344-7DEB-007275545513}"/>
          </ac:spMkLst>
        </pc:spChg>
        <pc:spChg chg="add mod">
          <ac:chgData name="Mradul Nagpal" userId="e432481e-cb3f-48ef-8b78-9e268103fa0a" providerId="ADAL" clId="{03F7D299-CD8C-4022-A35E-3196629AA4FE}" dt="2024-03-29T09:07:37.887" v="1365" actId="207"/>
          <ac:spMkLst>
            <pc:docMk/>
            <pc:sldMk cId="2028851379" sldId="2147481991"/>
            <ac:spMk id="29" creationId="{C49261B2-1FDA-0174-FB45-C7C217215B7E}"/>
          </ac:spMkLst>
        </pc:spChg>
        <pc:spChg chg="add mod">
          <ac:chgData name="Mradul Nagpal" userId="e432481e-cb3f-48ef-8b78-9e268103fa0a" providerId="ADAL" clId="{03F7D299-CD8C-4022-A35E-3196629AA4FE}" dt="2024-03-29T09:07:33.780" v="1364"/>
          <ac:spMkLst>
            <pc:docMk/>
            <pc:sldMk cId="2028851379" sldId="2147481991"/>
            <ac:spMk id="30" creationId="{6294DADE-D36F-758B-77B7-DE2AD84937F2}"/>
          </ac:spMkLst>
        </pc:spChg>
        <pc:spChg chg="add mod">
          <ac:chgData name="Mradul Nagpal" userId="e432481e-cb3f-48ef-8b78-9e268103fa0a" providerId="ADAL" clId="{03F7D299-CD8C-4022-A35E-3196629AA4FE}" dt="2024-03-29T09:07:33.780" v="1364"/>
          <ac:spMkLst>
            <pc:docMk/>
            <pc:sldMk cId="2028851379" sldId="2147481991"/>
            <ac:spMk id="31" creationId="{5A472AAD-EC76-EDFC-7963-92159E867397}"/>
          </ac:spMkLst>
        </pc:spChg>
        <pc:spChg chg="add mod">
          <ac:chgData name="Mradul Nagpal" userId="e432481e-cb3f-48ef-8b78-9e268103fa0a" providerId="ADAL" clId="{03F7D299-CD8C-4022-A35E-3196629AA4FE}" dt="2024-03-29T09:07:45.331" v="1369" actId="207"/>
          <ac:spMkLst>
            <pc:docMk/>
            <pc:sldMk cId="2028851379" sldId="2147481991"/>
            <ac:spMk id="32" creationId="{1A4BA93A-EF7A-1A5F-40C0-A2941D63447D}"/>
          </ac:spMkLst>
        </pc:spChg>
        <pc:spChg chg="add mod">
          <ac:chgData name="Mradul Nagpal" userId="e432481e-cb3f-48ef-8b78-9e268103fa0a" providerId="ADAL" clId="{03F7D299-CD8C-4022-A35E-3196629AA4FE}" dt="2024-03-29T09:07:33.780" v="1364"/>
          <ac:spMkLst>
            <pc:docMk/>
            <pc:sldMk cId="2028851379" sldId="2147481991"/>
            <ac:spMk id="33" creationId="{64EA0C3F-8AD1-C8E0-19F2-807D0D7F1B62}"/>
          </ac:spMkLst>
        </pc:spChg>
        <pc:spChg chg="add mod">
          <ac:chgData name="Mradul Nagpal" userId="e432481e-cb3f-48ef-8b78-9e268103fa0a" providerId="ADAL" clId="{03F7D299-CD8C-4022-A35E-3196629AA4FE}" dt="2024-03-29T09:07:33.780" v="1364"/>
          <ac:spMkLst>
            <pc:docMk/>
            <pc:sldMk cId="2028851379" sldId="2147481991"/>
            <ac:spMk id="34" creationId="{A12092DB-2364-3261-F8AE-682092C6348B}"/>
          </ac:spMkLst>
        </pc:spChg>
        <pc:spChg chg="add mod">
          <ac:chgData name="Mradul Nagpal" userId="e432481e-cb3f-48ef-8b78-9e268103fa0a" providerId="ADAL" clId="{03F7D299-CD8C-4022-A35E-3196629AA4FE}" dt="2024-03-29T11:16:31.728" v="1873" actId="1037"/>
          <ac:spMkLst>
            <pc:docMk/>
            <pc:sldMk cId="2028851379" sldId="2147481991"/>
            <ac:spMk id="35" creationId="{863C3ABE-57C1-9C1E-5769-FE171E695010}"/>
          </ac:spMkLst>
        </pc:spChg>
        <pc:spChg chg="add mod">
          <ac:chgData name="Mradul Nagpal" userId="e432481e-cb3f-48ef-8b78-9e268103fa0a" providerId="ADAL" clId="{03F7D299-CD8C-4022-A35E-3196629AA4FE}" dt="2024-03-29T09:07:43.468" v="1368" actId="207"/>
          <ac:spMkLst>
            <pc:docMk/>
            <pc:sldMk cId="2028851379" sldId="2147481991"/>
            <ac:spMk id="36" creationId="{994F1CF9-D6A5-0A6F-5729-45961224154D}"/>
          </ac:spMkLst>
        </pc:spChg>
        <pc:spChg chg="add mod">
          <ac:chgData name="Mradul Nagpal" userId="e432481e-cb3f-48ef-8b78-9e268103fa0a" providerId="ADAL" clId="{03F7D299-CD8C-4022-A35E-3196629AA4FE}" dt="2024-03-29T09:07:41.085" v="1367" actId="207"/>
          <ac:spMkLst>
            <pc:docMk/>
            <pc:sldMk cId="2028851379" sldId="2147481991"/>
            <ac:spMk id="37" creationId="{0406BF1B-6AF1-61BE-9802-223BD7E215A5}"/>
          </ac:spMkLst>
        </pc:spChg>
        <pc:spChg chg="add mod">
          <ac:chgData name="Mradul Nagpal" userId="e432481e-cb3f-48ef-8b78-9e268103fa0a" providerId="ADAL" clId="{03F7D299-CD8C-4022-A35E-3196629AA4FE}" dt="2024-03-29T09:07:33.780" v="1364"/>
          <ac:spMkLst>
            <pc:docMk/>
            <pc:sldMk cId="2028851379" sldId="2147481991"/>
            <ac:spMk id="38" creationId="{47074E78-AAE5-1325-375B-B4A226F19C67}"/>
          </ac:spMkLst>
        </pc:spChg>
        <pc:spChg chg="add mod">
          <ac:chgData name="Mradul Nagpal" userId="e432481e-cb3f-48ef-8b78-9e268103fa0a" providerId="ADAL" clId="{03F7D299-CD8C-4022-A35E-3196629AA4FE}" dt="2024-03-29T09:07:33.780" v="1364"/>
          <ac:spMkLst>
            <pc:docMk/>
            <pc:sldMk cId="2028851379" sldId="2147481991"/>
            <ac:spMk id="39" creationId="{66FFCD85-AA87-6A33-1B05-E3004E915E26}"/>
          </ac:spMkLst>
        </pc:spChg>
        <pc:grpChg chg="add mod">
          <ac:chgData name="Mradul Nagpal" userId="e432481e-cb3f-48ef-8b78-9e268103fa0a" providerId="ADAL" clId="{03F7D299-CD8C-4022-A35E-3196629AA4FE}" dt="2024-03-29T09:07:33.780" v="1364"/>
          <ac:grpSpMkLst>
            <pc:docMk/>
            <pc:sldMk cId="2028851379" sldId="2147481991"/>
            <ac:grpSpMk id="2" creationId="{C7D38E5A-4E18-9238-5894-5D011F04249D}"/>
          </ac:grpSpMkLst>
        </pc:grpChg>
        <pc:grpChg chg="mod">
          <ac:chgData name="Mradul Nagpal" userId="e432481e-cb3f-48ef-8b78-9e268103fa0a" providerId="ADAL" clId="{03F7D299-CD8C-4022-A35E-3196629AA4FE}" dt="2024-03-29T09:07:33.780" v="1364"/>
          <ac:grpSpMkLst>
            <pc:docMk/>
            <pc:sldMk cId="2028851379" sldId="2147481991"/>
            <ac:grpSpMk id="6" creationId="{ACAC513B-3E60-4E16-86C8-2E92C41C1EDB}"/>
          </ac:grpSpMkLst>
        </pc:grpChg>
        <pc:grpChg chg="add mod">
          <ac:chgData name="Mradul Nagpal" userId="e432481e-cb3f-48ef-8b78-9e268103fa0a" providerId="ADAL" clId="{03F7D299-CD8C-4022-A35E-3196629AA4FE}" dt="2024-03-29T09:07:33.780" v="1364"/>
          <ac:grpSpMkLst>
            <pc:docMk/>
            <pc:sldMk cId="2028851379" sldId="2147481991"/>
            <ac:grpSpMk id="10" creationId="{C61052BE-D3A9-2999-CC43-B6B50C5488CD}"/>
          </ac:grpSpMkLst>
        </pc:grpChg>
        <pc:grpChg chg="del">
          <ac:chgData name="Mradul Nagpal" userId="e432481e-cb3f-48ef-8b78-9e268103fa0a" providerId="ADAL" clId="{03F7D299-CD8C-4022-A35E-3196629AA4FE}" dt="2024-03-29T06:47:24.622" v="160" actId="478"/>
          <ac:grpSpMkLst>
            <pc:docMk/>
            <pc:sldMk cId="2028851379" sldId="2147481991"/>
            <ac:grpSpMk id="13" creationId="{ED74753C-6444-C941-73C8-BAD310740979}"/>
          </ac:grpSpMkLst>
        </pc:grpChg>
        <pc:grpChg chg="del">
          <ac:chgData name="Mradul Nagpal" userId="e432481e-cb3f-48ef-8b78-9e268103fa0a" providerId="ADAL" clId="{03F7D299-CD8C-4022-A35E-3196629AA4FE}" dt="2024-03-29T06:47:29.351" v="161" actId="478"/>
          <ac:grpSpMkLst>
            <pc:docMk/>
            <pc:sldMk cId="2028851379" sldId="2147481991"/>
            <ac:grpSpMk id="16" creationId="{CC93120A-2A03-3E43-C7FE-8DD34FADA21B}"/>
          </ac:grpSpMkLst>
        </pc:grpChg>
        <pc:grpChg chg="mod">
          <ac:chgData name="Mradul Nagpal" userId="e432481e-cb3f-48ef-8b78-9e268103fa0a" providerId="ADAL" clId="{03F7D299-CD8C-4022-A35E-3196629AA4FE}" dt="2024-03-29T09:07:33.780" v="1364"/>
          <ac:grpSpMkLst>
            <pc:docMk/>
            <pc:sldMk cId="2028851379" sldId="2147481991"/>
            <ac:grpSpMk id="22" creationId="{CFFC18D5-941F-65EF-92CC-C6B7FA3BEBB4}"/>
          </ac:grpSpMkLst>
        </pc:grpChg>
      </pc:sldChg>
      <pc:sldChg chg="modSp add mod">
        <pc:chgData name="Mradul Nagpal" userId="e432481e-cb3f-48ef-8b78-9e268103fa0a" providerId="ADAL" clId="{03F7D299-CD8C-4022-A35E-3196629AA4FE}" dt="2024-03-29T11:07:14.814" v="1807" actId="20577"/>
        <pc:sldMkLst>
          <pc:docMk/>
          <pc:sldMk cId="360914050" sldId="2147481992"/>
        </pc:sldMkLst>
        <pc:spChg chg="mod">
          <ac:chgData name="Mradul Nagpal" userId="e432481e-cb3f-48ef-8b78-9e268103fa0a" providerId="ADAL" clId="{03F7D299-CD8C-4022-A35E-3196629AA4FE}" dt="2024-03-29T11:07:14.814" v="1807" actId="20577"/>
          <ac:spMkLst>
            <pc:docMk/>
            <pc:sldMk cId="360914050" sldId="2147481992"/>
            <ac:spMk id="5" creationId="{D73C3D1F-F5B8-6799-E53D-5F32A4538DD1}"/>
          </ac:spMkLst>
        </pc:spChg>
      </pc:sldChg>
      <pc:sldChg chg="modSp add mod ord">
        <pc:chgData name="Mradul Nagpal" userId="e432481e-cb3f-48ef-8b78-9e268103fa0a" providerId="ADAL" clId="{03F7D299-CD8C-4022-A35E-3196629AA4FE}" dt="2024-03-29T06:53:31.247" v="247" actId="20577"/>
        <pc:sldMkLst>
          <pc:docMk/>
          <pc:sldMk cId="3645948045" sldId="2147481993"/>
        </pc:sldMkLst>
        <pc:spChg chg="mod">
          <ac:chgData name="Mradul Nagpal" userId="e432481e-cb3f-48ef-8b78-9e268103fa0a" providerId="ADAL" clId="{03F7D299-CD8C-4022-A35E-3196629AA4FE}" dt="2024-03-29T06:53:08.239" v="188"/>
          <ac:spMkLst>
            <pc:docMk/>
            <pc:sldMk cId="3645948045" sldId="2147481993"/>
            <ac:spMk id="2" creationId="{A40716CB-71ED-C859-AFA6-92AEB076EAC2}"/>
          </ac:spMkLst>
        </pc:spChg>
        <pc:spChg chg="mod">
          <ac:chgData name="Mradul Nagpal" userId="e432481e-cb3f-48ef-8b78-9e268103fa0a" providerId="ADAL" clId="{03F7D299-CD8C-4022-A35E-3196629AA4FE}" dt="2024-03-29T06:53:31.247" v="247" actId="20577"/>
          <ac:spMkLst>
            <pc:docMk/>
            <pc:sldMk cId="3645948045" sldId="2147481993"/>
            <ac:spMk id="17" creationId="{C2DA3E7E-E4CE-4EF0-C013-5CC3CFD2AADF}"/>
          </ac:spMkLst>
        </pc:spChg>
      </pc:sldChg>
      <pc:sldChg chg="modSp add mod">
        <pc:chgData name="Mradul Nagpal" userId="e432481e-cb3f-48ef-8b78-9e268103fa0a" providerId="ADAL" clId="{03F7D299-CD8C-4022-A35E-3196629AA4FE}" dt="2024-03-29T09:26:22.383" v="1689" actId="403"/>
        <pc:sldMkLst>
          <pc:docMk/>
          <pc:sldMk cId="1746676623" sldId="2147481994"/>
        </pc:sldMkLst>
        <pc:spChg chg="mod">
          <ac:chgData name="Mradul Nagpal" userId="e432481e-cb3f-48ef-8b78-9e268103fa0a" providerId="ADAL" clId="{03F7D299-CD8C-4022-A35E-3196629AA4FE}" dt="2024-03-29T09:26:22.383" v="1689" actId="403"/>
          <ac:spMkLst>
            <pc:docMk/>
            <pc:sldMk cId="1746676623" sldId="2147481994"/>
            <ac:spMk id="2" creationId="{A40716CB-71ED-C859-AFA6-92AEB076EAC2}"/>
          </ac:spMkLst>
        </pc:spChg>
        <pc:spChg chg="mod">
          <ac:chgData name="Mradul Nagpal" userId="e432481e-cb3f-48ef-8b78-9e268103fa0a" providerId="ADAL" clId="{03F7D299-CD8C-4022-A35E-3196629AA4FE}" dt="2024-03-29T06:54:43.557" v="266" actId="20577"/>
          <ac:spMkLst>
            <pc:docMk/>
            <pc:sldMk cId="1746676623" sldId="2147481994"/>
            <ac:spMk id="17" creationId="{C2DA3E7E-E4CE-4EF0-C013-5CC3CFD2AADF}"/>
          </ac:spMkLst>
        </pc:spChg>
      </pc:sldChg>
      <pc:sldChg chg="modSp add mod">
        <pc:chgData name="Mradul Nagpal" userId="e432481e-cb3f-48ef-8b78-9e268103fa0a" providerId="ADAL" clId="{03F7D299-CD8C-4022-A35E-3196629AA4FE}" dt="2024-03-29T06:55:36.582" v="286" actId="207"/>
        <pc:sldMkLst>
          <pc:docMk/>
          <pc:sldMk cId="3425828934" sldId="2147481995"/>
        </pc:sldMkLst>
        <pc:spChg chg="mod">
          <ac:chgData name="Mradul Nagpal" userId="e432481e-cb3f-48ef-8b78-9e268103fa0a" providerId="ADAL" clId="{03F7D299-CD8C-4022-A35E-3196629AA4FE}" dt="2024-03-29T06:55:36.582" v="286" actId="207"/>
          <ac:spMkLst>
            <pc:docMk/>
            <pc:sldMk cId="3425828934" sldId="2147481995"/>
            <ac:spMk id="49" creationId="{E1E340CA-3A9B-0E9E-1D34-692325A4B594}"/>
          </ac:spMkLst>
        </pc:spChg>
      </pc:sldChg>
      <pc:sldChg chg="modSp add mod">
        <pc:chgData name="Mradul Nagpal" userId="e432481e-cb3f-48ef-8b78-9e268103fa0a" providerId="ADAL" clId="{03F7D299-CD8C-4022-A35E-3196629AA4FE}" dt="2024-03-29T12:03:44.992" v="2126" actId="1076"/>
        <pc:sldMkLst>
          <pc:docMk/>
          <pc:sldMk cId="2663175464" sldId="2147481996"/>
        </pc:sldMkLst>
        <pc:spChg chg="mod">
          <ac:chgData name="Mradul Nagpal" userId="e432481e-cb3f-48ef-8b78-9e268103fa0a" providerId="ADAL" clId="{03F7D299-CD8C-4022-A35E-3196629AA4FE}" dt="2024-03-29T06:56:24.582" v="319" actId="404"/>
          <ac:spMkLst>
            <pc:docMk/>
            <pc:sldMk cId="2663175464" sldId="2147481996"/>
            <ac:spMk id="2" creationId="{A40716CB-71ED-C859-AFA6-92AEB076EAC2}"/>
          </ac:spMkLst>
        </pc:spChg>
        <pc:spChg chg="mod">
          <ac:chgData name="Mradul Nagpal" userId="e432481e-cb3f-48ef-8b78-9e268103fa0a" providerId="ADAL" clId="{03F7D299-CD8C-4022-A35E-3196629AA4FE}" dt="2024-03-29T12:03:44.992" v="2126" actId="1076"/>
          <ac:spMkLst>
            <pc:docMk/>
            <pc:sldMk cId="2663175464" sldId="2147481996"/>
            <ac:spMk id="17" creationId="{C2DA3E7E-E4CE-4EF0-C013-5CC3CFD2AADF}"/>
          </ac:spMkLst>
        </pc:spChg>
      </pc:sldChg>
      <pc:sldChg chg="modSp add mod">
        <pc:chgData name="Mradul Nagpal" userId="e432481e-cb3f-48ef-8b78-9e268103fa0a" providerId="ADAL" clId="{03F7D299-CD8C-4022-A35E-3196629AA4FE}" dt="2024-03-29T12:03:49.335" v="2127" actId="1076"/>
        <pc:sldMkLst>
          <pc:docMk/>
          <pc:sldMk cId="1008718443" sldId="2147481997"/>
        </pc:sldMkLst>
        <pc:spChg chg="mod">
          <ac:chgData name="Mradul Nagpal" userId="e432481e-cb3f-48ef-8b78-9e268103fa0a" providerId="ADAL" clId="{03F7D299-CD8C-4022-A35E-3196629AA4FE}" dt="2024-03-29T06:56:45.787" v="323"/>
          <ac:spMkLst>
            <pc:docMk/>
            <pc:sldMk cId="1008718443" sldId="2147481997"/>
            <ac:spMk id="2" creationId="{A40716CB-71ED-C859-AFA6-92AEB076EAC2}"/>
          </ac:spMkLst>
        </pc:spChg>
        <pc:spChg chg="mod">
          <ac:chgData name="Mradul Nagpal" userId="e432481e-cb3f-48ef-8b78-9e268103fa0a" providerId="ADAL" clId="{03F7D299-CD8C-4022-A35E-3196629AA4FE}" dt="2024-03-29T12:03:49.335" v="2127" actId="1076"/>
          <ac:spMkLst>
            <pc:docMk/>
            <pc:sldMk cId="1008718443" sldId="2147481997"/>
            <ac:spMk id="17" creationId="{C2DA3E7E-E4CE-4EF0-C013-5CC3CFD2AADF}"/>
          </ac:spMkLst>
        </pc:spChg>
      </pc:sldChg>
      <pc:sldChg chg="modSp add mod">
        <pc:chgData name="Mradul Nagpal" userId="e432481e-cb3f-48ef-8b78-9e268103fa0a" providerId="ADAL" clId="{03F7D299-CD8C-4022-A35E-3196629AA4FE}" dt="2024-03-29T12:04:07.562" v="2135" actId="1038"/>
        <pc:sldMkLst>
          <pc:docMk/>
          <pc:sldMk cId="319822150" sldId="2147481998"/>
        </pc:sldMkLst>
        <pc:spChg chg="mod">
          <ac:chgData name="Mradul Nagpal" userId="e432481e-cb3f-48ef-8b78-9e268103fa0a" providerId="ADAL" clId="{03F7D299-CD8C-4022-A35E-3196629AA4FE}" dt="2024-03-29T06:57:51.961" v="336"/>
          <ac:spMkLst>
            <pc:docMk/>
            <pc:sldMk cId="319822150" sldId="2147481998"/>
            <ac:spMk id="22" creationId="{1BB9B7A2-D6B3-58F6-5049-1756385D4C0C}"/>
          </ac:spMkLst>
        </pc:spChg>
        <pc:spChg chg="mod">
          <ac:chgData name="Mradul Nagpal" userId="e432481e-cb3f-48ef-8b78-9e268103fa0a" providerId="ADAL" clId="{03F7D299-CD8C-4022-A35E-3196629AA4FE}" dt="2024-03-29T12:04:07.562" v="2135" actId="1038"/>
          <ac:spMkLst>
            <pc:docMk/>
            <pc:sldMk cId="319822150" sldId="2147481998"/>
            <ac:spMk id="1106" creationId="{0BC6B4B9-77E3-26E2-CF9A-7CD510DAA069}"/>
          </ac:spMkLst>
        </pc:spChg>
      </pc:sldChg>
      <pc:sldChg chg="addSp delSp modSp add mod">
        <pc:chgData name="Mradul Nagpal" userId="e432481e-cb3f-48ef-8b78-9e268103fa0a" providerId="ADAL" clId="{03F7D299-CD8C-4022-A35E-3196629AA4FE}" dt="2024-03-29T06:59:56.834" v="373"/>
        <pc:sldMkLst>
          <pc:docMk/>
          <pc:sldMk cId="3594986540" sldId="2147481999"/>
        </pc:sldMkLst>
        <pc:spChg chg="mod">
          <ac:chgData name="Mradul Nagpal" userId="e432481e-cb3f-48ef-8b78-9e268103fa0a" providerId="ADAL" clId="{03F7D299-CD8C-4022-A35E-3196629AA4FE}" dt="2024-03-29T06:59:56.834" v="373"/>
          <ac:spMkLst>
            <pc:docMk/>
            <pc:sldMk cId="3594986540" sldId="2147481999"/>
            <ac:spMk id="3" creationId="{268E6AF2-D93C-6C01-0E35-426DE452CEED}"/>
          </ac:spMkLst>
        </pc:spChg>
        <pc:spChg chg="mod">
          <ac:chgData name="Mradul Nagpal" userId="e432481e-cb3f-48ef-8b78-9e268103fa0a" providerId="ADAL" clId="{03F7D299-CD8C-4022-A35E-3196629AA4FE}" dt="2024-03-29T06:59:56.834" v="373"/>
          <ac:spMkLst>
            <pc:docMk/>
            <pc:sldMk cId="3594986540" sldId="2147481999"/>
            <ac:spMk id="4" creationId="{5473E6A8-F9F5-1C88-78DE-65E6FABD62AF}"/>
          </ac:spMkLst>
        </pc:spChg>
        <pc:spChg chg="mod">
          <ac:chgData name="Mradul Nagpal" userId="e432481e-cb3f-48ef-8b78-9e268103fa0a" providerId="ADAL" clId="{03F7D299-CD8C-4022-A35E-3196629AA4FE}" dt="2024-03-29T06:59:56.834" v="373"/>
          <ac:spMkLst>
            <pc:docMk/>
            <pc:sldMk cId="3594986540" sldId="2147481999"/>
            <ac:spMk id="6" creationId="{DFDADB8E-127C-2DA7-AAA0-2D213056DBB2}"/>
          </ac:spMkLst>
        </pc:spChg>
        <pc:spChg chg="mod">
          <ac:chgData name="Mradul Nagpal" userId="e432481e-cb3f-48ef-8b78-9e268103fa0a" providerId="ADAL" clId="{03F7D299-CD8C-4022-A35E-3196629AA4FE}" dt="2024-03-29T06:59:56.834" v="373"/>
          <ac:spMkLst>
            <pc:docMk/>
            <pc:sldMk cId="3594986540" sldId="2147481999"/>
            <ac:spMk id="8" creationId="{747BE1FC-C636-FE93-2FDB-789D0D59DB85}"/>
          </ac:spMkLst>
        </pc:spChg>
        <pc:spChg chg="mod">
          <ac:chgData name="Mradul Nagpal" userId="e432481e-cb3f-48ef-8b78-9e268103fa0a" providerId="ADAL" clId="{03F7D299-CD8C-4022-A35E-3196629AA4FE}" dt="2024-03-29T06:59:56.834" v="373"/>
          <ac:spMkLst>
            <pc:docMk/>
            <pc:sldMk cId="3594986540" sldId="2147481999"/>
            <ac:spMk id="10" creationId="{1656B2B9-4173-20CB-81EC-5D10F164609B}"/>
          </ac:spMkLst>
        </pc:spChg>
        <pc:spChg chg="mod">
          <ac:chgData name="Mradul Nagpal" userId="e432481e-cb3f-48ef-8b78-9e268103fa0a" providerId="ADAL" clId="{03F7D299-CD8C-4022-A35E-3196629AA4FE}" dt="2024-03-29T06:59:56.834" v="373"/>
          <ac:spMkLst>
            <pc:docMk/>
            <pc:sldMk cId="3594986540" sldId="2147481999"/>
            <ac:spMk id="12" creationId="{8D0D98BE-128D-7C65-0575-5096AACEEE9C}"/>
          </ac:spMkLst>
        </pc:spChg>
        <pc:spChg chg="mod">
          <ac:chgData name="Mradul Nagpal" userId="e432481e-cb3f-48ef-8b78-9e268103fa0a" providerId="ADAL" clId="{03F7D299-CD8C-4022-A35E-3196629AA4FE}" dt="2024-03-29T06:59:56.834" v="373"/>
          <ac:spMkLst>
            <pc:docMk/>
            <pc:sldMk cId="3594986540" sldId="2147481999"/>
            <ac:spMk id="13" creationId="{3D4395BA-22BB-EE48-2DC5-A5298D2C683E}"/>
          </ac:spMkLst>
        </pc:spChg>
        <pc:spChg chg="mod">
          <ac:chgData name="Mradul Nagpal" userId="e432481e-cb3f-48ef-8b78-9e268103fa0a" providerId="ADAL" clId="{03F7D299-CD8C-4022-A35E-3196629AA4FE}" dt="2024-03-29T06:59:56.834" v="373"/>
          <ac:spMkLst>
            <pc:docMk/>
            <pc:sldMk cId="3594986540" sldId="2147481999"/>
            <ac:spMk id="14" creationId="{850C640C-D75C-5F35-D850-7A6ADA98CA86}"/>
          </ac:spMkLst>
        </pc:spChg>
        <pc:spChg chg="mod">
          <ac:chgData name="Mradul Nagpal" userId="e432481e-cb3f-48ef-8b78-9e268103fa0a" providerId="ADAL" clId="{03F7D299-CD8C-4022-A35E-3196629AA4FE}" dt="2024-03-29T06:59:56.834" v="373"/>
          <ac:spMkLst>
            <pc:docMk/>
            <pc:sldMk cId="3594986540" sldId="2147481999"/>
            <ac:spMk id="17" creationId="{1626B903-E305-316D-318B-3C209340003A}"/>
          </ac:spMkLst>
        </pc:spChg>
        <pc:spChg chg="mod">
          <ac:chgData name="Mradul Nagpal" userId="e432481e-cb3f-48ef-8b78-9e268103fa0a" providerId="ADAL" clId="{03F7D299-CD8C-4022-A35E-3196629AA4FE}" dt="2024-03-29T06:59:56.834" v="373"/>
          <ac:spMkLst>
            <pc:docMk/>
            <pc:sldMk cId="3594986540" sldId="2147481999"/>
            <ac:spMk id="18" creationId="{D672417E-1418-34CC-3D03-09BA8EBBC746}"/>
          </ac:spMkLst>
        </pc:spChg>
        <pc:spChg chg="mod">
          <ac:chgData name="Mradul Nagpal" userId="e432481e-cb3f-48ef-8b78-9e268103fa0a" providerId="ADAL" clId="{03F7D299-CD8C-4022-A35E-3196629AA4FE}" dt="2024-03-29T06:59:56.834" v="373"/>
          <ac:spMkLst>
            <pc:docMk/>
            <pc:sldMk cId="3594986540" sldId="2147481999"/>
            <ac:spMk id="30" creationId="{876AC86C-1959-88E4-36E9-773698DE9353}"/>
          </ac:spMkLst>
        </pc:spChg>
        <pc:spChg chg="mod">
          <ac:chgData name="Mradul Nagpal" userId="e432481e-cb3f-48ef-8b78-9e268103fa0a" providerId="ADAL" clId="{03F7D299-CD8C-4022-A35E-3196629AA4FE}" dt="2024-03-29T06:59:56.834" v="373"/>
          <ac:spMkLst>
            <pc:docMk/>
            <pc:sldMk cId="3594986540" sldId="2147481999"/>
            <ac:spMk id="37" creationId="{AA81CF14-85C7-ADC8-54BB-8507C72CB99C}"/>
          </ac:spMkLst>
        </pc:spChg>
        <pc:spChg chg="mod">
          <ac:chgData name="Mradul Nagpal" userId="e432481e-cb3f-48ef-8b78-9e268103fa0a" providerId="ADAL" clId="{03F7D299-CD8C-4022-A35E-3196629AA4FE}" dt="2024-03-29T06:59:56.834" v="373"/>
          <ac:spMkLst>
            <pc:docMk/>
            <pc:sldMk cId="3594986540" sldId="2147481999"/>
            <ac:spMk id="38" creationId="{A7814479-C058-4753-4A24-7D2F3E0C9217}"/>
          </ac:spMkLst>
        </pc:spChg>
        <pc:spChg chg="mod">
          <ac:chgData name="Mradul Nagpal" userId="e432481e-cb3f-48ef-8b78-9e268103fa0a" providerId="ADAL" clId="{03F7D299-CD8C-4022-A35E-3196629AA4FE}" dt="2024-03-29T06:59:56.834" v="373"/>
          <ac:spMkLst>
            <pc:docMk/>
            <pc:sldMk cId="3594986540" sldId="2147481999"/>
            <ac:spMk id="40" creationId="{49D85859-E075-AC58-A13C-726BB468DACD}"/>
          </ac:spMkLst>
        </pc:spChg>
        <pc:spChg chg="mod">
          <ac:chgData name="Mradul Nagpal" userId="e432481e-cb3f-48ef-8b78-9e268103fa0a" providerId="ADAL" clId="{03F7D299-CD8C-4022-A35E-3196629AA4FE}" dt="2024-03-29T06:59:56.834" v="373"/>
          <ac:spMkLst>
            <pc:docMk/>
            <pc:sldMk cId="3594986540" sldId="2147481999"/>
            <ac:spMk id="45" creationId="{468A25A0-F749-09CF-108A-AA75394758C2}"/>
          </ac:spMkLst>
        </pc:spChg>
        <pc:spChg chg="mod">
          <ac:chgData name="Mradul Nagpal" userId="e432481e-cb3f-48ef-8b78-9e268103fa0a" providerId="ADAL" clId="{03F7D299-CD8C-4022-A35E-3196629AA4FE}" dt="2024-03-29T06:59:56.834" v="373"/>
          <ac:spMkLst>
            <pc:docMk/>
            <pc:sldMk cId="3594986540" sldId="2147481999"/>
            <ac:spMk id="46" creationId="{2D9F972A-D06F-0EA7-6665-33F8DD8E2650}"/>
          </ac:spMkLst>
        </pc:spChg>
        <pc:spChg chg="mod">
          <ac:chgData name="Mradul Nagpal" userId="e432481e-cb3f-48ef-8b78-9e268103fa0a" providerId="ADAL" clId="{03F7D299-CD8C-4022-A35E-3196629AA4FE}" dt="2024-03-29T06:59:56.834" v="373"/>
          <ac:spMkLst>
            <pc:docMk/>
            <pc:sldMk cId="3594986540" sldId="2147481999"/>
            <ac:spMk id="47" creationId="{50821B79-BCFA-3CA0-974D-F8D5A4701295}"/>
          </ac:spMkLst>
        </pc:spChg>
        <pc:spChg chg="mod">
          <ac:chgData name="Mradul Nagpal" userId="e432481e-cb3f-48ef-8b78-9e268103fa0a" providerId="ADAL" clId="{03F7D299-CD8C-4022-A35E-3196629AA4FE}" dt="2024-03-29T06:59:56.834" v="373"/>
          <ac:spMkLst>
            <pc:docMk/>
            <pc:sldMk cId="3594986540" sldId="2147481999"/>
            <ac:spMk id="48" creationId="{FAB294DF-8A9D-531E-387C-411668992C16}"/>
          </ac:spMkLst>
        </pc:spChg>
        <pc:spChg chg="mod">
          <ac:chgData name="Mradul Nagpal" userId="e432481e-cb3f-48ef-8b78-9e268103fa0a" providerId="ADAL" clId="{03F7D299-CD8C-4022-A35E-3196629AA4FE}" dt="2024-03-29T06:59:56.834" v="373"/>
          <ac:spMkLst>
            <pc:docMk/>
            <pc:sldMk cId="3594986540" sldId="2147481999"/>
            <ac:spMk id="53" creationId="{D3335240-4C1A-CC21-57BF-BF35151DCBCF}"/>
          </ac:spMkLst>
        </pc:spChg>
        <pc:spChg chg="mod">
          <ac:chgData name="Mradul Nagpal" userId="e432481e-cb3f-48ef-8b78-9e268103fa0a" providerId="ADAL" clId="{03F7D299-CD8C-4022-A35E-3196629AA4FE}" dt="2024-03-29T06:59:56.834" v="373"/>
          <ac:spMkLst>
            <pc:docMk/>
            <pc:sldMk cId="3594986540" sldId="2147481999"/>
            <ac:spMk id="55" creationId="{86F4BDE0-A84A-0987-D37D-A98D175A6D82}"/>
          </ac:spMkLst>
        </pc:spChg>
        <pc:spChg chg="mod">
          <ac:chgData name="Mradul Nagpal" userId="e432481e-cb3f-48ef-8b78-9e268103fa0a" providerId="ADAL" clId="{03F7D299-CD8C-4022-A35E-3196629AA4FE}" dt="2024-03-29T06:59:56.834" v="373"/>
          <ac:spMkLst>
            <pc:docMk/>
            <pc:sldMk cId="3594986540" sldId="2147481999"/>
            <ac:spMk id="59" creationId="{4E1C5859-13EE-FA7F-928A-C764495C8B5D}"/>
          </ac:spMkLst>
        </pc:spChg>
        <pc:spChg chg="mod">
          <ac:chgData name="Mradul Nagpal" userId="e432481e-cb3f-48ef-8b78-9e268103fa0a" providerId="ADAL" clId="{03F7D299-CD8C-4022-A35E-3196629AA4FE}" dt="2024-03-29T06:59:56.834" v="373"/>
          <ac:spMkLst>
            <pc:docMk/>
            <pc:sldMk cId="3594986540" sldId="2147481999"/>
            <ac:spMk id="60" creationId="{9C98D276-99CF-E0C8-E92F-7AA3C838EE41}"/>
          </ac:spMkLst>
        </pc:spChg>
        <pc:spChg chg="mod">
          <ac:chgData name="Mradul Nagpal" userId="e432481e-cb3f-48ef-8b78-9e268103fa0a" providerId="ADAL" clId="{03F7D299-CD8C-4022-A35E-3196629AA4FE}" dt="2024-03-29T06:59:56.834" v="373"/>
          <ac:spMkLst>
            <pc:docMk/>
            <pc:sldMk cId="3594986540" sldId="2147481999"/>
            <ac:spMk id="61" creationId="{E4EB8045-8E45-7138-53C5-602F2D0CBFFB}"/>
          </ac:spMkLst>
        </pc:spChg>
        <pc:spChg chg="mod">
          <ac:chgData name="Mradul Nagpal" userId="e432481e-cb3f-48ef-8b78-9e268103fa0a" providerId="ADAL" clId="{03F7D299-CD8C-4022-A35E-3196629AA4FE}" dt="2024-03-29T06:59:56.834" v="373"/>
          <ac:spMkLst>
            <pc:docMk/>
            <pc:sldMk cId="3594986540" sldId="2147481999"/>
            <ac:spMk id="62" creationId="{F822CF33-646A-4B57-337B-ACAA70024482}"/>
          </ac:spMkLst>
        </pc:spChg>
        <pc:spChg chg="mod">
          <ac:chgData name="Mradul Nagpal" userId="e432481e-cb3f-48ef-8b78-9e268103fa0a" providerId="ADAL" clId="{03F7D299-CD8C-4022-A35E-3196629AA4FE}" dt="2024-03-29T06:59:56.834" v="373"/>
          <ac:spMkLst>
            <pc:docMk/>
            <pc:sldMk cId="3594986540" sldId="2147481999"/>
            <ac:spMk id="66" creationId="{762C6BDC-93BC-DE1F-A1A2-96019B6DF733}"/>
          </ac:spMkLst>
        </pc:spChg>
        <pc:spChg chg="mod">
          <ac:chgData name="Mradul Nagpal" userId="e432481e-cb3f-48ef-8b78-9e268103fa0a" providerId="ADAL" clId="{03F7D299-CD8C-4022-A35E-3196629AA4FE}" dt="2024-03-29T06:59:56.834" v="373"/>
          <ac:spMkLst>
            <pc:docMk/>
            <pc:sldMk cId="3594986540" sldId="2147481999"/>
            <ac:spMk id="71" creationId="{74AAF54D-6464-3E12-FDF7-D83CA5CD8220}"/>
          </ac:spMkLst>
        </pc:spChg>
        <pc:spChg chg="mod">
          <ac:chgData name="Mradul Nagpal" userId="e432481e-cb3f-48ef-8b78-9e268103fa0a" providerId="ADAL" clId="{03F7D299-CD8C-4022-A35E-3196629AA4FE}" dt="2024-03-29T06:59:56.834" v="373"/>
          <ac:spMkLst>
            <pc:docMk/>
            <pc:sldMk cId="3594986540" sldId="2147481999"/>
            <ac:spMk id="76" creationId="{5416C3B9-E5B7-E666-CEC8-87C44BFDD858}"/>
          </ac:spMkLst>
        </pc:spChg>
        <pc:spChg chg="mod">
          <ac:chgData name="Mradul Nagpal" userId="e432481e-cb3f-48ef-8b78-9e268103fa0a" providerId="ADAL" clId="{03F7D299-CD8C-4022-A35E-3196629AA4FE}" dt="2024-03-29T06:59:56.834" v="373"/>
          <ac:spMkLst>
            <pc:docMk/>
            <pc:sldMk cId="3594986540" sldId="2147481999"/>
            <ac:spMk id="82" creationId="{0F4D18EE-C1A2-4BCD-86D3-C84D943F19E3}"/>
          </ac:spMkLst>
        </pc:spChg>
        <pc:spChg chg="mod">
          <ac:chgData name="Mradul Nagpal" userId="e432481e-cb3f-48ef-8b78-9e268103fa0a" providerId="ADAL" clId="{03F7D299-CD8C-4022-A35E-3196629AA4FE}" dt="2024-03-29T06:59:56.834" v="373"/>
          <ac:spMkLst>
            <pc:docMk/>
            <pc:sldMk cId="3594986540" sldId="2147481999"/>
            <ac:spMk id="87" creationId="{2006140C-08BB-44AD-3F23-10D827AC770A}"/>
          </ac:spMkLst>
        </pc:spChg>
        <pc:spChg chg="mod">
          <ac:chgData name="Mradul Nagpal" userId="e432481e-cb3f-48ef-8b78-9e268103fa0a" providerId="ADAL" clId="{03F7D299-CD8C-4022-A35E-3196629AA4FE}" dt="2024-03-29T06:59:56.834" v="373"/>
          <ac:spMkLst>
            <pc:docMk/>
            <pc:sldMk cId="3594986540" sldId="2147481999"/>
            <ac:spMk id="99" creationId="{524DC066-57EA-F308-EEC7-CBB671F7435F}"/>
          </ac:spMkLst>
        </pc:spChg>
        <pc:spChg chg="mod">
          <ac:chgData name="Mradul Nagpal" userId="e432481e-cb3f-48ef-8b78-9e268103fa0a" providerId="ADAL" clId="{03F7D299-CD8C-4022-A35E-3196629AA4FE}" dt="2024-03-29T06:59:56.834" v="373"/>
          <ac:spMkLst>
            <pc:docMk/>
            <pc:sldMk cId="3594986540" sldId="2147481999"/>
            <ac:spMk id="106" creationId="{749F056F-ACEA-E8B8-3133-9779DEBF5D9D}"/>
          </ac:spMkLst>
        </pc:spChg>
        <pc:spChg chg="mod">
          <ac:chgData name="Mradul Nagpal" userId="e432481e-cb3f-48ef-8b78-9e268103fa0a" providerId="ADAL" clId="{03F7D299-CD8C-4022-A35E-3196629AA4FE}" dt="2024-03-29T06:59:56.834" v="373"/>
          <ac:spMkLst>
            <pc:docMk/>
            <pc:sldMk cId="3594986540" sldId="2147481999"/>
            <ac:spMk id="110" creationId="{542F2396-9A87-91CB-4F5E-8690474913F0}"/>
          </ac:spMkLst>
        </pc:spChg>
        <pc:spChg chg="mod">
          <ac:chgData name="Mradul Nagpal" userId="e432481e-cb3f-48ef-8b78-9e268103fa0a" providerId="ADAL" clId="{03F7D299-CD8C-4022-A35E-3196629AA4FE}" dt="2024-03-29T06:59:56.834" v="373"/>
          <ac:spMkLst>
            <pc:docMk/>
            <pc:sldMk cId="3594986540" sldId="2147481999"/>
            <ac:spMk id="111" creationId="{DD82ACC5-4304-7DD8-1E2C-10EAC2462298}"/>
          </ac:spMkLst>
        </pc:spChg>
        <pc:spChg chg="mod">
          <ac:chgData name="Mradul Nagpal" userId="e432481e-cb3f-48ef-8b78-9e268103fa0a" providerId="ADAL" clId="{03F7D299-CD8C-4022-A35E-3196629AA4FE}" dt="2024-03-29T06:59:56.834" v="373"/>
          <ac:spMkLst>
            <pc:docMk/>
            <pc:sldMk cId="3594986540" sldId="2147481999"/>
            <ac:spMk id="112" creationId="{BBD154D4-B8C0-8629-A286-4C7CBCAE4E86}"/>
          </ac:spMkLst>
        </pc:spChg>
        <pc:spChg chg="mod">
          <ac:chgData name="Mradul Nagpal" userId="e432481e-cb3f-48ef-8b78-9e268103fa0a" providerId="ADAL" clId="{03F7D299-CD8C-4022-A35E-3196629AA4FE}" dt="2024-03-29T06:59:56.834" v="373"/>
          <ac:spMkLst>
            <pc:docMk/>
            <pc:sldMk cId="3594986540" sldId="2147481999"/>
            <ac:spMk id="113" creationId="{3E345801-72C0-1D63-EEBE-5413C632D197}"/>
          </ac:spMkLst>
        </pc:spChg>
        <pc:spChg chg="mod">
          <ac:chgData name="Mradul Nagpal" userId="e432481e-cb3f-48ef-8b78-9e268103fa0a" providerId="ADAL" clId="{03F7D299-CD8C-4022-A35E-3196629AA4FE}" dt="2024-03-29T06:59:56.834" v="373"/>
          <ac:spMkLst>
            <pc:docMk/>
            <pc:sldMk cId="3594986540" sldId="2147481999"/>
            <ac:spMk id="115" creationId="{F3E443AE-BCA9-6AD3-83DD-E02C2B390920}"/>
          </ac:spMkLst>
        </pc:spChg>
        <pc:spChg chg="mod">
          <ac:chgData name="Mradul Nagpal" userId="e432481e-cb3f-48ef-8b78-9e268103fa0a" providerId="ADAL" clId="{03F7D299-CD8C-4022-A35E-3196629AA4FE}" dt="2024-03-29T06:59:56.834" v="373"/>
          <ac:spMkLst>
            <pc:docMk/>
            <pc:sldMk cId="3594986540" sldId="2147481999"/>
            <ac:spMk id="1036" creationId="{F73AF318-9A40-5AEC-C240-3CB2332C89CA}"/>
          </ac:spMkLst>
        </pc:spChg>
        <pc:spChg chg="mod">
          <ac:chgData name="Mradul Nagpal" userId="e432481e-cb3f-48ef-8b78-9e268103fa0a" providerId="ADAL" clId="{03F7D299-CD8C-4022-A35E-3196629AA4FE}" dt="2024-03-29T06:59:56.834" v="373"/>
          <ac:spMkLst>
            <pc:docMk/>
            <pc:sldMk cId="3594986540" sldId="2147481999"/>
            <ac:spMk id="1038" creationId="{5C182152-AD83-E9BB-C918-3D03527F0368}"/>
          </ac:spMkLst>
        </pc:spChg>
        <pc:spChg chg="mod">
          <ac:chgData name="Mradul Nagpal" userId="e432481e-cb3f-48ef-8b78-9e268103fa0a" providerId="ADAL" clId="{03F7D299-CD8C-4022-A35E-3196629AA4FE}" dt="2024-03-29T06:59:32.452" v="371" actId="20577"/>
          <ac:spMkLst>
            <pc:docMk/>
            <pc:sldMk cId="3594986540" sldId="2147481999"/>
            <ac:spMk id="1086" creationId="{A26A1E25-0ED0-23C1-BC5C-1EDE5C3613BD}"/>
          </ac:spMkLst>
        </pc:spChg>
        <pc:spChg chg="mod">
          <ac:chgData name="Mradul Nagpal" userId="e432481e-cb3f-48ef-8b78-9e268103fa0a" providerId="ADAL" clId="{03F7D299-CD8C-4022-A35E-3196629AA4FE}" dt="2024-03-29T06:59:56.834" v="373"/>
          <ac:spMkLst>
            <pc:docMk/>
            <pc:sldMk cId="3594986540" sldId="2147481999"/>
            <ac:spMk id="1087" creationId="{C69371AF-F3BA-4F6F-F582-FB3534FF8181}"/>
          </ac:spMkLst>
        </pc:spChg>
        <pc:spChg chg="mod">
          <ac:chgData name="Mradul Nagpal" userId="e432481e-cb3f-48ef-8b78-9e268103fa0a" providerId="ADAL" clId="{03F7D299-CD8C-4022-A35E-3196629AA4FE}" dt="2024-03-29T06:59:56.834" v="373"/>
          <ac:spMkLst>
            <pc:docMk/>
            <pc:sldMk cId="3594986540" sldId="2147481999"/>
            <ac:spMk id="1092" creationId="{4F2FF1C7-E0C3-94A5-D93C-3081D85A297E}"/>
          </ac:spMkLst>
        </pc:spChg>
        <pc:spChg chg="mod">
          <ac:chgData name="Mradul Nagpal" userId="e432481e-cb3f-48ef-8b78-9e268103fa0a" providerId="ADAL" clId="{03F7D299-CD8C-4022-A35E-3196629AA4FE}" dt="2024-03-29T06:59:56.834" v="373"/>
          <ac:spMkLst>
            <pc:docMk/>
            <pc:sldMk cId="3594986540" sldId="2147481999"/>
            <ac:spMk id="1095" creationId="{314DB81A-7692-9F02-A94A-768BA30B23FA}"/>
          </ac:spMkLst>
        </pc:spChg>
        <pc:spChg chg="mod">
          <ac:chgData name="Mradul Nagpal" userId="e432481e-cb3f-48ef-8b78-9e268103fa0a" providerId="ADAL" clId="{03F7D299-CD8C-4022-A35E-3196629AA4FE}" dt="2024-03-29T06:59:56.834" v="373"/>
          <ac:spMkLst>
            <pc:docMk/>
            <pc:sldMk cId="3594986540" sldId="2147481999"/>
            <ac:spMk id="1096" creationId="{C2B64FB5-C8A2-3467-BACB-3E8843A680F6}"/>
          </ac:spMkLst>
        </pc:spChg>
        <pc:spChg chg="mod">
          <ac:chgData name="Mradul Nagpal" userId="e432481e-cb3f-48ef-8b78-9e268103fa0a" providerId="ADAL" clId="{03F7D299-CD8C-4022-A35E-3196629AA4FE}" dt="2024-03-29T06:59:56.834" v="373"/>
          <ac:spMkLst>
            <pc:docMk/>
            <pc:sldMk cId="3594986540" sldId="2147481999"/>
            <ac:spMk id="1097" creationId="{0A4180AF-A61D-F1F7-C99E-CD38BAE8DB44}"/>
          </ac:spMkLst>
        </pc:spChg>
        <pc:spChg chg="mod">
          <ac:chgData name="Mradul Nagpal" userId="e432481e-cb3f-48ef-8b78-9e268103fa0a" providerId="ADAL" clId="{03F7D299-CD8C-4022-A35E-3196629AA4FE}" dt="2024-03-29T06:59:56.834" v="373"/>
          <ac:spMkLst>
            <pc:docMk/>
            <pc:sldMk cId="3594986540" sldId="2147481999"/>
            <ac:spMk id="1098" creationId="{9BF2744D-FB89-FFCB-0C5F-7BA97B1CB107}"/>
          </ac:spMkLst>
        </pc:spChg>
        <pc:spChg chg="mod">
          <ac:chgData name="Mradul Nagpal" userId="e432481e-cb3f-48ef-8b78-9e268103fa0a" providerId="ADAL" clId="{03F7D299-CD8C-4022-A35E-3196629AA4FE}" dt="2024-03-29T06:59:56.834" v="373"/>
          <ac:spMkLst>
            <pc:docMk/>
            <pc:sldMk cId="3594986540" sldId="2147481999"/>
            <ac:spMk id="1099" creationId="{98239B98-78BA-BAEF-71B9-C5242E7291E0}"/>
          </ac:spMkLst>
        </pc:spChg>
        <pc:spChg chg="mod">
          <ac:chgData name="Mradul Nagpal" userId="e432481e-cb3f-48ef-8b78-9e268103fa0a" providerId="ADAL" clId="{03F7D299-CD8C-4022-A35E-3196629AA4FE}" dt="2024-03-29T06:59:56.834" v="373"/>
          <ac:spMkLst>
            <pc:docMk/>
            <pc:sldMk cId="3594986540" sldId="2147481999"/>
            <ac:spMk id="1101" creationId="{C9F3AB2F-F801-E517-3DAF-3447C94CEB26}"/>
          </ac:spMkLst>
        </pc:spChg>
        <pc:spChg chg="mod">
          <ac:chgData name="Mradul Nagpal" userId="e432481e-cb3f-48ef-8b78-9e268103fa0a" providerId="ADAL" clId="{03F7D299-CD8C-4022-A35E-3196629AA4FE}" dt="2024-03-29T06:59:56.834" v="373"/>
          <ac:spMkLst>
            <pc:docMk/>
            <pc:sldMk cId="3594986540" sldId="2147481999"/>
            <ac:spMk id="1102" creationId="{6EE457BC-41FE-C2B0-48B6-BCD8FDFA2DF9}"/>
          </ac:spMkLst>
        </pc:spChg>
        <pc:spChg chg="mod">
          <ac:chgData name="Mradul Nagpal" userId="e432481e-cb3f-48ef-8b78-9e268103fa0a" providerId="ADAL" clId="{03F7D299-CD8C-4022-A35E-3196629AA4FE}" dt="2024-03-29T06:59:56.834" v="373"/>
          <ac:spMkLst>
            <pc:docMk/>
            <pc:sldMk cId="3594986540" sldId="2147481999"/>
            <ac:spMk id="1104" creationId="{5DBB1D06-BED0-75C0-AF81-CBDAD08D76B2}"/>
          </ac:spMkLst>
        </pc:spChg>
        <pc:spChg chg="mod">
          <ac:chgData name="Mradul Nagpal" userId="e432481e-cb3f-48ef-8b78-9e268103fa0a" providerId="ADAL" clId="{03F7D299-CD8C-4022-A35E-3196629AA4FE}" dt="2024-03-29T06:59:56.834" v="373"/>
          <ac:spMkLst>
            <pc:docMk/>
            <pc:sldMk cId="3594986540" sldId="2147481999"/>
            <ac:spMk id="1105" creationId="{4D064747-4AE3-A057-C336-7F6E81FE4E00}"/>
          </ac:spMkLst>
        </pc:spChg>
        <pc:spChg chg="mod">
          <ac:chgData name="Mradul Nagpal" userId="e432481e-cb3f-48ef-8b78-9e268103fa0a" providerId="ADAL" clId="{03F7D299-CD8C-4022-A35E-3196629AA4FE}" dt="2024-03-29T06:59:56.834" v="373"/>
          <ac:spMkLst>
            <pc:docMk/>
            <pc:sldMk cId="3594986540" sldId="2147481999"/>
            <ac:spMk id="1106" creationId="{5C2D9ED5-C897-D504-4A7D-50BD8CAA31C5}"/>
          </ac:spMkLst>
        </pc:spChg>
        <pc:spChg chg="mod">
          <ac:chgData name="Mradul Nagpal" userId="e432481e-cb3f-48ef-8b78-9e268103fa0a" providerId="ADAL" clId="{03F7D299-CD8C-4022-A35E-3196629AA4FE}" dt="2024-03-29T06:59:56.834" v="373"/>
          <ac:spMkLst>
            <pc:docMk/>
            <pc:sldMk cId="3594986540" sldId="2147481999"/>
            <ac:spMk id="1107" creationId="{1117285E-04F6-D6DE-9D5D-2D92D40F36D4}"/>
          </ac:spMkLst>
        </pc:spChg>
        <pc:spChg chg="mod">
          <ac:chgData name="Mradul Nagpal" userId="e432481e-cb3f-48ef-8b78-9e268103fa0a" providerId="ADAL" clId="{03F7D299-CD8C-4022-A35E-3196629AA4FE}" dt="2024-03-29T06:59:56.834" v="373"/>
          <ac:spMkLst>
            <pc:docMk/>
            <pc:sldMk cId="3594986540" sldId="2147481999"/>
            <ac:spMk id="1109" creationId="{4FD5CFCE-0E06-30E2-DD55-07AF3DFF8AD2}"/>
          </ac:spMkLst>
        </pc:spChg>
        <pc:spChg chg="mod">
          <ac:chgData name="Mradul Nagpal" userId="e432481e-cb3f-48ef-8b78-9e268103fa0a" providerId="ADAL" clId="{03F7D299-CD8C-4022-A35E-3196629AA4FE}" dt="2024-03-29T06:59:56.834" v="373"/>
          <ac:spMkLst>
            <pc:docMk/>
            <pc:sldMk cId="3594986540" sldId="2147481999"/>
            <ac:spMk id="1110" creationId="{F63CBD07-6B7F-9F22-E355-E404FB4C3FCA}"/>
          </ac:spMkLst>
        </pc:spChg>
        <pc:spChg chg="mod">
          <ac:chgData name="Mradul Nagpal" userId="e432481e-cb3f-48ef-8b78-9e268103fa0a" providerId="ADAL" clId="{03F7D299-CD8C-4022-A35E-3196629AA4FE}" dt="2024-03-29T06:59:56.834" v="373"/>
          <ac:spMkLst>
            <pc:docMk/>
            <pc:sldMk cId="3594986540" sldId="2147481999"/>
            <ac:spMk id="1111" creationId="{FE4ED169-A7EC-4551-ACC3-D01326BD985F}"/>
          </ac:spMkLst>
        </pc:spChg>
        <pc:spChg chg="mod">
          <ac:chgData name="Mradul Nagpal" userId="e432481e-cb3f-48ef-8b78-9e268103fa0a" providerId="ADAL" clId="{03F7D299-CD8C-4022-A35E-3196629AA4FE}" dt="2024-03-29T06:59:56.834" v="373"/>
          <ac:spMkLst>
            <pc:docMk/>
            <pc:sldMk cId="3594986540" sldId="2147481999"/>
            <ac:spMk id="1116" creationId="{4920763B-38D9-046F-2B52-69C57041F371}"/>
          </ac:spMkLst>
        </pc:spChg>
        <pc:spChg chg="mod">
          <ac:chgData name="Mradul Nagpal" userId="e432481e-cb3f-48ef-8b78-9e268103fa0a" providerId="ADAL" clId="{03F7D299-CD8C-4022-A35E-3196629AA4FE}" dt="2024-03-29T06:59:56.834" v="373"/>
          <ac:spMkLst>
            <pc:docMk/>
            <pc:sldMk cId="3594986540" sldId="2147481999"/>
            <ac:spMk id="1117" creationId="{7A093C93-4217-F2CE-E7E0-94F9F1948972}"/>
          </ac:spMkLst>
        </pc:spChg>
        <pc:spChg chg="mod">
          <ac:chgData name="Mradul Nagpal" userId="e432481e-cb3f-48ef-8b78-9e268103fa0a" providerId="ADAL" clId="{03F7D299-CD8C-4022-A35E-3196629AA4FE}" dt="2024-03-29T06:59:56.834" v="373"/>
          <ac:spMkLst>
            <pc:docMk/>
            <pc:sldMk cId="3594986540" sldId="2147481999"/>
            <ac:spMk id="1119" creationId="{74405DA2-6840-EF70-F310-A7193CEB3D57}"/>
          </ac:spMkLst>
        </pc:spChg>
        <pc:spChg chg="mod">
          <ac:chgData name="Mradul Nagpal" userId="e432481e-cb3f-48ef-8b78-9e268103fa0a" providerId="ADAL" clId="{03F7D299-CD8C-4022-A35E-3196629AA4FE}" dt="2024-03-29T06:59:56.834" v="373"/>
          <ac:spMkLst>
            <pc:docMk/>
            <pc:sldMk cId="3594986540" sldId="2147481999"/>
            <ac:spMk id="1120" creationId="{A0E0A606-4C55-7F5F-4812-2F13484CDF77}"/>
          </ac:spMkLst>
        </pc:spChg>
        <pc:spChg chg="mod">
          <ac:chgData name="Mradul Nagpal" userId="e432481e-cb3f-48ef-8b78-9e268103fa0a" providerId="ADAL" clId="{03F7D299-CD8C-4022-A35E-3196629AA4FE}" dt="2024-03-29T06:59:56.834" v="373"/>
          <ac:spMkLst>
            <pc:docMk/>
            <pc:sldMk cId="3594986540" sldId="2147481999"/>
            <ac:spMk id="1126" creationId="{E106B330-1F5A-406F-F649-61A1D9B6D9FA}"/>
          </ac:spMkLst>
        </pc:spChg>
        <pc:spChg chg="mod">
          <ac:chgData name="Mradul Nagpal" userId="e432481e-cb3f-48ef-8b78-9e268103fa0a" providerId="ADAL" clId="{03F7D299-CD8C-4022-A35E-3196629AA4FE}" dt="2024-03-29T06:59:56.834" v="373"/>
          <ac:spMkLst>
            <pc:docMk/>
            <pc:sldMk cId="3594986540" sldId="2147481999"/>
            <ac:spMk id="1129" creationId="{558B9A34-D9CB-C57D-A236-7776399CE5A7}"/>
          </ac:spMkLst>
        </pc:spChg>
        <pc:spChg chg="mod">
          <ac:chgData name="Mradul Nagpal" userId="e432481e-cb3f-48ef-8b78-9e268103fa0a" providerId="ADAL" clId="{03F7D299-CD8C-4022-A35E-3196629AA4FE}" dt="2024-03-29T06:59:56.834" v="373"/>
          <ac:spMkLst>
            <pc:docMk/>
            <pc:sldMk cId="3594986540" sldId="2147481999"/>
            <ac:spMk id="1130" creationId="{3947E945-8C1F-F4E0-269A-F230F1C3DEC9}"/>
          </ac:spMkLst>
        </pc:spChg>
        <pc:spChg chg="mod">
          <ac:chgData name="Mradul Nagpal" userId="e432481e-cb3f-48ef-8b78-9e268103fa0a" providerId="ADAL" clId="{03F7D299-CD8C-4022-A35E-3196629AA4FE}" dt="2024-03-29T06:59:56.834" v="373"/>
          <ac:spMkLst>
            <pc:docMk/>
            <pc:sldMk cId="3594986540" sldId="2147481999"/>
            <ac:spMk id="1131" creationId="{AA3954D1-A4E5-674F-8386-A52E831F4F06}"/>
          </ac:spMkLst>
        </pc:spChg>
        <pc:spChg chg="mod">
          <ac:chgData name="Mradul Nagpal" userId="e432481e-cb3f-48ef-8b78-9e268103fa0a" providerId="ADAL" clId="{03F7D299-CD8C-4022-A35E-3196629AA4FE}" dt="2024-03-29T06:59:56.834" v="373"/>
          <ac:spMkLst>
            <pc:docMk/>
            <pc:sldMk cId="3594986540" sldId="2147481999"/>
            <ac:spMk id="1133" creationId="{1AEA448A-A0C9-A5C9-4520-E9ED25186808}"/>
          </ac:spMkLst>
        </pc:spChg>
        <pc:spChg chg="mod">
          <ac:chgData name="Mradul Nagpal" userId="e432481e-cb3f-48ef-8b78-9e268103fa0a" providerId="ADAL" clId="{03F7D299-CD8C-4022-A35E-3196629AA4FE}" dt="2024-03-29T06:59:56.834" v="373"/>
          <ac:spMkLst>
            <pc:docMk/>
            <pc:sldMk cId="3594986540" sldId="2147481999"/>
            <ac:spMk id="1135" creationId="{FE1C81A6-983F-AA2B-A376-923D1439A01D}"/>
          </ac:spMkLst>
        </pc:spChg>
        <pc:spChg chg="mod">
          <ac:chgData name="Mradul Nagpal" userId="e432481e-cb3f-48ef-8b78-9e268103fa0a" providerId="ADAL" clId="{03F7D299-CD8C-4022-A35E-3196629AA4FE}" dt="2024-03-29T06:59:56.834" v="373"/>
          <ac:spMkLst>
            <pc:docMk/>
            <pc:sldMk cId="3594986540" sldId="2147481999"/>
            <ac:spMk id="1138" creationId="{12236D46-D637-B2BB-D13A-A43EE7C6378F}"/>
          </ac:spMkLst>
        </pc:spChg>
        <pc:spChg chg="mod">
          <ac:chgData name="Mradul Nagpal" userId="e432481e-cb3f-48ef-8b78-9e268103fa0a" providerId="ADAL" clId="{03F7D299-CD8C-4022-A35E-3196629AA4FE}" dt="2024-03-29T06:59:56.834" v="373"/>
          <ac:spMkLst>
            <pc:docMk/>
            <pc:sldMk cId="3594986540" sldId="2147481999"/>
            <ac:spMk id="1139" creationId="{DB671A74-E7F1-5640-4FAF-B5E32264524C}"/>
          </ac:spMkLst>
        </pc:spChg>
        <pc:spChg chg="mod">
          <ac:chgData name="Mradul Nagpal" userId="e432481e-cb3f-48ef-8b78-9e268103fa0a" providerId="ADAL" clId="{03F7D299-CD8C-4022-A35E-3196629AA4FE}" dt="2024-03-29T06:59:56.834" v="373"/>
          <ac:spMkLst>
            <pc:docMk/>
            <pc:sldMk cId="3594986540" sldId="2147481999"/>
            <ac:spMk id="1143" creationId="{F094D4CF-26A1-C2A9-66AA-E84A9759CC85}"/>
          </ac:spMkLst>
        </pc:spChg>
        <pc:spChg chg="mod">
          <ac:chgData name="Mradul Nagpal" userId="e432481e-cb3f-48ef-8b78-9e268103fa0a" providerId="ADAL" clId="{03F7D299-CD8C-4022-A35E-3196629AA4FE}" dt="2024-03-29T06:59:56.834" v="373"/>
          <ac:spMkLst>
            <pc:docMk/>
            <pc:sldMk cId="3594986540" sldId="2147481999"/>
            <ac:spMk id="1144" creationId="{D0B59ABE-C3D1-55B6-BA19-E5815B9A4A83}"/>
          </ac:spMkLst>
        </pc:spChg>
        <pc:spChg chg="mod">
          <ac:chgData name="Mradul Nagpal" userId="e432481e-cb3f-48ef-8b78-9e268103fa0a" providerId="ADAL" clId="{03F7D299-CD8C-4022-A35E-3196629AA4FE}" dt="2024-03-29T06:59:56.834" v="373"/>
          <ac:spMkLst>
            <pc:docMk/>
            <pc:sldMk cId="3594986540" sldId="2147481999"/>
            <ac:spMk id="1147" creationId="{CD13C70B-B2E9-000F-07F8-2F32BEFA9E5F}"/>
          </ac:spMkLst>
        </pc:spChg>
        <pc:spChg chg="mod">
          <ac:chgData name="Mradul Nagpal" userId="e432481e-cb3f-48ef-8b78-9e268103fa0a" providerId="ADAL" clId="{03F7D299-CD8C-4022-A35E-3196629AA4FE}" dt="2024-03-29T06:59:56.834" v="373"/>
          <ac:spMkLst>
            <pc:docMk/>
            <pc:sldMk cId="3594986540" sldId="2147481999"/>
            <ac:spMk id="1149" creationId="{88704937-749C-BDFF-395F-DA41D9250ABD}"/>
          </ac:spMkLst>
        </pc:spChg>
        <pc:spChg chg="mod">
          <ac:chgData name="Mradul Nagpal" userId="e432481e-cb3f-48ef-8b78-9e268103fa0a" providerId="ADAL" clId="{03F7D299-CD8C-4022-A35E-3196629AA4FE}" dt="2024-03-29T06:59:56.834" v="373"/>
          <ac:spMkLst>
            <pc:docMk/>
            <pc:sldMk cId="3594986540" sldId="2147481999"/>
            <ac:spMk id="1150" creationId="{8C390A44-61F4-BFBD-0CBC-5D319571DFCA}"/>
          </ac:spMkLst>
        </pc:spChg>
        <pc:spChg chg="mod">
          <ac:chgData name="Mradul Nagpal" userId="e432481e-cb3f-48ef-8b78-9e268103fa0a" providerId="ADAL" clId="{03F7D299-CD8C-4022-A35E-3196629AA4FE}" dt="2024-03-29T06:59:56.834" v="373"/>
          <ac:spMkLst>
            <pc:docMk/>
            <pc:sldMk cId="3594986540" sldId="2147481999"/>
            <ac:spMk id="1155" creationId="{A10B4D75-1C55-0A12-CC29-8CFFDDDC3241}"/>
          </ac:spMkLst>
        </pc:spChg>
        <pc:spChg chg="mod">
          <ac:chgData name="Mradul Nagpal" userId="e432481e-cb3f-48ef-8b78-9e268103fa0a" providerId="ADAL" clId="{03F7D299-CD8C-4022-A35E-3196629AA4FE}" dt="2024-03-29T06:59:56.834" v="373"/>
          <ac:spMkLst>
            <pc:docMk/>
            <pc:sldMk cId="3594986540" sldId="2147481999"/>
            <ac:spMk id="1164" creationId="{9E2AF59A-EFC1-D521-6337-2D47A76ED4AB}"/>
          </ac:spMkLst>
        </pc:spChg>
        <pc:spChg chg="mod">
          <ac:chgData name="Mradul Nagpal" userId="e432481e-cb3f-48ef-8b78-9e268103fa0a" providerId="ADAL" clId="{03F7D299-CD8C-4022-A35E-3196629AA4FE}" dt="2024-03-29T06:59:56.834" v="373"/>
          <ac:spMkLst>
            <pc:docMk/>
            <pc:sldMk cId="3594986540" sldId="2147481999"/>
            <ac:spMk id="1165" creationId="{CFFF2EFC-02CE-219C-C5B0-44A042185A37}"/>
          </ac:spMkLst>
        </pc:spChg>
        <pc:spChg chg="mod">
          <ac:chgData name="Mradul Nagpal" userId="e432481e-cb3f-48ef-8b78-9e268103fa0a" providerId="ADAL" clId="{03F7D299-CD8C-4022-A35E-3196629AA4FE}" dt="2024-03-29T06:59:56.834" v="373"/>
          <ac:spMkLst>
            <pc:docMk/>
            <pc:sldMk cId="3594986540" sldId="2147481999"/>
            <ac:spMk id="1168" creationId="{518B2057-7442-C057-3F56-E3777182E9B8}"/>
          </ac:spMkLst>
        </pc:spChg>
        <pc:spChg chg="mod">
          <ac:chgData name="Mradul Nagpal" userId="e432481e-cb3f-48ef-8b78-9e268103fa0a" providerId="ADAL" clId="{03F7D299-CD8C-4022-A35E-3196629AA4FE}" dt="2024-03-29T06:59:56.834" v="373"/>
          <ac:spMkLst>
            <pc:docMk/>
            <pc:sldMk cId="3594986540" sldId="2147481999"/>
            <ac:spMk id="1171" creationId="{77FEC24B-DD95-DD9E-609B-1301B39E58B5}"/>
          </ac:spMkLst>
        </pc:spChg>
        <pc:spChg chg="mod">
          <ac:chgData name="Mradul Nagpal" userId="e432481e-cb3f-48ef-8b78-9e268103fa0a" providerId="ADAL" clId="{03F7D299-CD8C-4022-A35E-3196629AA4FE}" dt="2024-03-29T06:59:56.834" v="373"/>
          <ac:spMkLst>
            <pc:docMk/>
            <pc:sldMk cId="3594986540" sldId="2147481999"/>
            <ac:spMk id="1172" creationId="{911479B1-B8C9-AE89-D0F5-8122F14ABF72}"/>
          </ac:spMkLst>
        </pc:spChg>
        <pc:spChg chg="mod">
          <ac:chgData name="Mradul Nagpal" userId="e432481e-cb3f-48ef-8b78-9e268103fa0a" providerId="ADAL" clId="{03F7D299-CD8C-4022-A35E-3196629AA4FE}" dt="2024-03-29T06:59:56.834" v="373"/>
          <ac:spMkLst>
            <pc:docMk/>
            <pc:sldMk cId="3594986540" sldId="2147481999"/>
            <ac:spMk id="1175" creationId="{978484F9-8856-60C6-0C94-A2FD3E900350}"/>
          </ac:spMkLst>
        </pc:spChg>
        <pc:spChg chg="mod">
          <ac:chgData name="Mradul Nagpal" userId="e432481e-cb3f-48ef-8b78-9e268103fa0a" providerId="ADAL" clId="{03F7D299-CD8C-4022-A35E-3196629AA4FE}" dt="2024-03-29T06:59:56.834" v="373"/>
          <ac:spMkLst>
            <pc:docMk/>
            <pc:sldMk cId="3594986540" sldId="2147481999"/>
            <ac:spMk id="1176" creationId="{FFB3009C-E0C8-1C6B-5CCB-FEA52CA313E0}"/>
          </ac:spMkLst>
        </pc:spChg>
        <pc:spChg chg="mod">
          <ac:chgData name="Mradul Nagpal" userId="e432481e-cb3f-48ef-8b78-9e268103fa0a" providerId="ADAL" clId="{03F7D299-CD8C-4022-A35E-3196629AA4FE}" dt="2024-03-29T06:59:56.834" v="373"/>
          <ac:spMkLst>
            <pc:docMk/>
            <pc:sldMk cId="3594986540" sldId="2147481999"/>
            <ac:spMk id="1180" creationId="{4E01355C-642B-102D-1583-4728BAAA68D5}"/>
          </ac:spMkLst>
        </pc:spChg>
        <pc:spChg chg="mod">
          <ac:chgData name="Mradul Nagpal" userId="e432481e-cb3f-48ef-8b78-9e268103fa0a" providerId="ADAL" clId="{03F7D299-CD8C-4022-A35E-3196629AA4FE}" dt="2024-03-29T06:59:56.834" v="373"/>
          <ac:spMkLst>
            <pc:docMk/>
            <pc:sldMk cId="3594986540" sldId="2147481999"/>
            <ac:spMk id="1181" creationId="{E4B52DC2-E5F5-6383-679E-A3963AB05AF5}"/>
          </ac:spMkLst>
        </pc:spChg>
        <pc:spChg chg="mod">
          <ac:chgData name="Mradul Nagpal" userId="e432481e-cb3f-48ef-8b78-9e268103fa0a" providerId="ADAL" clId="{03F7D299-CD8C-4022-A35E-3196629AA4FE}" dt="2024-03-29T06:59:56.834" v="373"/>
          <ac:spMkLst>
            <pc:docMk/>
            <pc:sldMk cId="3594986540" sldId="2147481999"/>
            <ac:spMk id="1183" creationId="{8F2EC763-B594-E2AC-636C-0324C47EA57F}"/>
          </ac:spMkLst>
        </pc:spChg>
        <pc:spChg chg="mod">
          <ac:chgData name="Mradul Nagpal" userId="e432481e-cb3f-48ef-8b78-9e268103fa0a" providerId="ADAL" clId="{03F7D299-CD8C-4022-A35E-3196629AA4FE}" dt="2024-03-29T06:59:56.834" v="373"/>
          <ac:spMkLst>
            <pc:docMk/>
            <pc:sldMk cId="3594986540" sldId="2147481999"/>
            <ac:spMk id="1186" creationId="{70BDEAE3-1C18-E3D1-4A9A-892A7E6F834F}"/>
          </ac:spMkLst>
        </pc:spChg>
        <pc:spChg chg="mod">
          <ac:chgData name="Mradul Nagpal" userId="e432481e-cb3f-48ef-8b78-9e268103fa0a" providerId="ADAL" clId="{03F7D299-CD8C-4022-A35E-3196629AA4FE}" dt="2024-03-29T06:59:56.834" v="373"/>
          <ac:spMkLst>
            <pc:docMk/>
            <pc:sldMk cId="3594986540" sldId="2147481999"/>
            <ac:spMk id="1194" creationId="{F570AE02-B88E-B10C-CDDB-9BB34DDC211D}"/>
          </ac:spMkLst>
        </pc:spChg>
        <pc:spChg chg="mod">
          <ac:chgData name="Mradul Nagpal" userId="e432481e-cb3f-48ef-8b78-9e268103fa0a" providerId="ADAL" clId="{03F7D299-CD8C-4022-A35E-3196629AA4FE}" dt="2024-03-29T06:59:56.834" v="373"/>
          <ac:spMkLst>
            <pc:docMk/>
            <pc:sldMk cId="3594986540" sldId="2147481999"/>
            <ac:spMk id="1195" creationId="{86214BD3-FEA0-26A1-982C-645DD9A6B406}"/>
          </ac:spMkLst>
        </pc:spChg>
        <pc:spChg chg="mod">
          <ac:chgData name="Mradul Nagpal" userId="e432481e-cb3f-48ef-8b78-9e268103fa0a" providerId="ADAL" clId="{03F7D299-CD8C-4022-A35E-3196629AA4FE}" dt="2024-03-29T06:59:56.834" v="373"/>
          <ac:spMkLst>
            <pc:docMk/>
            <pc:sldMk cId="3594986540" sldId="2147481999"/>
            <ac:spMk id="1203" creationId="{2B48D79A-96D4-BD58-FEE5-C2D8B98C9CDD}"/>
          </ac:spMkLst>
        </pc:spChg>
        <pc:spChg chg="mod">
          <ac:chgData name="Mradul Nagpal" userId="e432481e-cb3f-48ef-8b78-9e268103fa0a" providerId="ADAL" clId="{03F7D299-CD8C-4022-A35E-3196629AA4FE}" dt="2024-03-29T06:59:56.834" v="373"/>
          <ac:spMkLst>
            <pc:docMk/>
            <pc:sldMk cId="3594986540" sldId="2147481999"/>
            <ac:spMk id="1204" creationId="{7D47CC0D-D0C9-3150-51D1-A08D76847239}"/>
          </ac:spMkLst>
        </pc:spChg>
        <pc:spChg chg="mod">
          <ac:chgData name="Mradul Nagpal" userId="e432481e-cb3f-48ef-8b78-9e268103fa0a" providerId="ADAL" clId="{03F7D299-CD8C-4022-A35E-3196629AA4FE}" dt="2024-03-29T06:59:56.834" v="373"/>
          <ac:spMkLst>
            <pc:docMk/>
            <pc:sldMk cId="3594986540" sldId="2147481999"/>
            <ac:spMk id="1205" creationId="{F60176E8-97C9-23B6-10B9-7EF7B13352A9}"/>
          </ac:spMkLst>
        </pc:spChg>
        <pc:spChg chg="mod">
          <ac:chgData name="Mradul Nagpal" userId="e432481e-cb3f-48ef-8b78-9e268103fa0a" providerId="ADAL" clId="{03F7D299-CD8C-4022-A35E-3196629AA4FE}" dt="2024-03-29T06:59:56.834" v="373"/>
          <ac:spMkLst>
            <pc:docMk/>
            <pc:sldMk cId="3594986540" sldId="2147481999"/>
            <ac:spMk id="1206" creationId="{AF9F0EBA-11ED-0993-1D43-16A44FBCE6E6}"/>
          </ac:spMkLst>
        </pc:spChg>
        <pc:spChg chg="mod">
          <ac:chgData name="Mradul Nagpal" userId="e432481e-cb3f-48ef-8b78-9e268103fa0a" providerId="ADAL" clId="{03F7D299-CD8C-4022-A35E-3196629AA4FE}" dt="2024-03-29T06:59:56.834" v="373"/>
          <ac:spMkLst>
            <pc:docMk/>
            <pc:sldMk cId="3594986540" sldId="2147481999"/>
            <ac:spMk id="1207" creationId="{82942514-DB30-7E96-2DDD-2B3705D56218}"/>
          </ac:spMkLst>
        </pc:spChg>
        <pc:spChg chg="mod">
          <ac:chgData name="Mradul Nagpal" userId="e432481e-cb3f-48ef-8b78-9e268103fa0a" providerId="ADAL" clId="{03F7D299-CD8C-4022-A35E-3196629AA4FE}" dt="2024-03-29T06:59:56.834" v="373"/>
          <ac:spMkLst>
            <pc:docMk/>
            <pc:sldMk cId="3594986540" sldId="2147481999"/>
            <ac:spMk id="1208" creationId="{E225956B-7983-51A9-65A1-80C19FEE67FE}"/>
          </ac:spMkLst>
        </pc:spChg>
        <pc:spChg chg="mod">
          <ac:chgData name="Mradul Nagpal" userId="e432481e-cb3f-48ef-8b78-9e268103fa0a" providerId="ADAL" clId="{03F7D299-CD8C-4022-A35E-3196629AA4FE}" dt="2024-03-29T06:59:56.834" v="373"/>
          <ac:spMkLst>
            <pc:docMk/>
            <pc:sldMk cId="3594986540" sldId="2147481999"/>
            <ac:spMk id="1209" creationId="{6FB53999-84D0-1288-8CE4-FB9575AA4B95}"/>
          </ac:spMkLst>
        </pc:spChg>
        <pc:spChg chg="mod">
          <ac:chgData name="Mradul Nagpal" userId="e432481e-cb3f-48ef-8b78-9e268103fa0a" providerId="ADAL" clId="{03F7D299-CD8C-4022-A35E-3196629AA4FE}" dt="2024-03-29T06:59:56.834" v="373"/>
          <ac:spMkLst>
            <pc:docMk/>
            <pc:sldMk cId="3594986540" sldId="2147481999"/>
            <ac:spMk id="1211" creationId="{0AB03753-4771-9D11-758C-FF5EDA06E0FA}"/>
          </ac:spMkLst>
        </pc:spChg>
        <pc:spChg chg="mod">
          <ac:chgData name="Mradul Nagpal" userId="e432481e-cb3f-48ef-8b78-9e268103fa0a" providerId="ADAL" clId="{03F7D299-CD8C-4022-A35E-3196629AA4FE}" dt="2024-03-29T06:59:56.834" v="373"/>
          <ac:spMkLst>
            <pc:docMk/>
            <pc:sldMk cId="3594986540" sldId="2147481999"/>
            <ac:spMk id="1214" creationId="{717495E4-7CDB-CE8E-E75F-CD85B04E7275}"/>
          </ac:spMkLst>
        </pc:spChg>
        <pc:spChg chg="mod">
          <ac:chgData name="Mradul Nagpal" userId="e432481e-cb3f-48ef-8b78-9e268103fa0a" providerId="ADAL" clId="{03F7D299-CD8C-4022-A35E-3196629AA4FE}" dt="2024-03-29T06:59:56.834" v="373"/>
          <ac:spMkLst>
            <pc:docMk/>
            <pc:sldMk cId="3594986540" sldId="2147481999"/>
            <ac:spMk id="1216" creationId="{992E0294-9CD8-83B6-86D5-EDF5D21D79EA}"/>
          </ac:spMkLst>
        </pc:spChg>
        <pc:spChg chg="mod">
          <ac:chgData name="Mradul Nagpal" userId="e432481e-cb3f-48ef-8b78-9e268103fa0a" providerId="ADAL" clId="{03F7D299-CD8C-4022-A35E-3196629AA4FE}" dt="2024-03-29T06:59:56.834" v="373"/>
          <ac:spMkLst>
            <pc:docMk/>
            <pc:sldMk cId="3594986540" sldId="2147481999"/>
            <ac:spMk id="1218" creationId="{9BAB5CDB-03AB-7514-CAEF-F8E20F0E0F61}"/>
          </ac:spMkLst>
        </pc:spChg>
        <pc:spChg chg="add mod">
          <ac:chgData name="Mradul Nagpal" userId="e432481e-cb3f-48ef-8b78-9e268103fa0a" providerId="ADAL" clId="{03F7D299-CD8C-4022-A35E-3196629AA4FE}" dt="2024-03-29T06:59:56.834" v="373"/>
          <ac:spMkLst>
            <pc:docMk/>
            <pc:sldMk cId="3594986540" sldId="2147481999"/>
            <ac:spMk id="1219" creationId="{3D7B8085-1157-33D2-C6C9-BCC8EB736A4E}"/>
          </ac:spMkLst>
        </pc:spChg>
        <pc:spChg chg="add mod">
          <ac:chgData name="Mradul Nagpal" userId="e432481e-cb3f-48ef-8b78-9e268103fa0a" providerId="ADAL" clId="{03F7D299-CD8C-4022-A35E-3196629AA4FE}" dt="2024-03-29T06:59:56.834" v="373"/>
          <ac:spMkLst>
            <pc:docMk/>
            <pc:sldMk cId="3594986540" sldId="2147481999"/>
            <ac:spMk id="1222" creationId="{061DDC54-3921-1B5D-C4AD-831B72B50BFE}"/>
          </ac:spMkLst>
        </pc:spChg>
        <pc:spChg chg="add mod">
          <ac:chgData name="Mradul Nagpal" userId="e432481e-cb3f-48ef-8b78-9e268103fa0a" providerId="ADAL" clId="{03F7D299-CD8C-4022-A35E-3196629AA4FE}" dt="2024-03-29T06:59:56.834" v="373"/>
          <ac:spMkLst>
            <pc:docMk/>
            <pc:sldMk cId="3594986540" sldId="2147481999"/>
            <ac:spMk id="1226" creationId="{FEDB5C42-40F8-C199-0A48-3DE73F196232}"/>
          </ac:spMkLst>
        </pc:spChg>
        <pc:spChg chg="add mod">
          <ac:chgData name="Mradul Nagpal" userId="e432481e-cb3f-48ef-8b78-9e268103fa0a" providerId="ADAL" clId="{03F7D299-CD8C-4022-A35E-3196629AA4FE}" dt="2024-03-29T06:59:56.834" v="373"/>
          <ac:spMkLst>
            <pc:docMk/>
            <pc:sldMk cId="3594986540" sldId="2147481999"/>
            <ac:spMk id="1227" creationId="{E4467132-3D04-E139-2AE1-8E0EA16288F2}"/>
          </ac:spMkLst>
        </pc:spChg>
        <pc:spChg chg="add mod">
          <ac:chgData name="Mradul Nagpal" userId="e432481e-cb3f-48ef-8b78-9e268103fa0a" providerId="ADAL" clId="{03F7D299-CD8C-4022-A35E-3196629AA4FE}" dt="2024-03-29T06:59:56.834" v="373"/>
          <ac:spMkLst>
            <pc:docMk/>
            <pc:sldMk cId="3594986540" sldId="2147481999"/>
            <ac:spMk id="1230" creationId="{C8C1D8CC-D606-D443-1FE0-37174C13B8F5}"/>
          </ac:spMkLst>
        </pc:spChg>
        <pc:spChg chg="add mod">
          <ac:chgData name="Mradul Nagpal" userId="e432481e-cb3f-48ef-8b78-9e268103fa0a" providerId="ADAL" clId="{03F7D299-CD8C-4022-A35E-3196629AA4FE}" dt="2024-03-29T06:59:56.834" v="373"/>
          <ac:spMkLst>
            <pc:docMk/>
            <pc:sldMk cId="3594986540" sldId="2147481999"/>
            <ac:spMk id="1231" creationId="{2095A1EF-B9CF-3CEE-302A-C437659F2941}"/>
          </ac:spMkLst>
        </pc:spChg>
        <pc:spChg chg="add mod">
          <ac:chgData name="Mradul Nagpal" userId="e432481e-cb3f-48ef-8b78-9e268103fa0a" providerId="ADAL" clId="{03F7D299-CD8C-4022-A35E-3196629AA4FE}" dt="2024-03-29T06:59:56.834" v="373"/>
          <ac:spMkLst>
            <pc:docMk/>
            <pc:sldMk cId="3594986540" sldId="2147481999"/>
            <ac:spMk id="1232" creationId="{81A9A29A-0C4F-C410-47B2-490D55A3D7FC}"/>
          </ac:spMkLst>
        </pc:spChg>
        <pc:spChg chg="add mod">
          <ac:chgData name="Mradul Nagpal" userId="e432481e-cb3f-48ef-8b78-9e268103fa0a" providerId="ADAL" clId="{03F7D299-CD8C-4022-A35E-3196629AA4FE}" dt="2024-03-29T06:59:56.834" v="373"/>
          <ac:spMkLst>
            <pc:docMk/>
            <pc:sldMk cId="3594986540" sldId="2147481999"/>
            <ac:spMk id="1233" creationId="{833C4C31-D686-B674-D7C4-A0549BB5B26B}"/>
          </ac:spMkLst>
        </pc:spChg>
        <pc:spChg chg="add mod">
          <ac:chgData name="Mradul Nagpal" userId="e432481e-cb3f-48ef-8b78-9e268103fa0a" providerId="ADAL" clId="{03F7D299-CD8C-4022-A35E-3196629AA4FE}" dt="2024-03-29T06:59:56.834" v="373"/>
          <ac:spMkLst>
            <pc:docMk/>
            <pc:sldMk cId="3594986540" sldId="2147481999"/>
            <ac:spMk id="1238" creationId="{09E9D87B-B9CC-E5D4-1AB8-30DBE885FC89}"/>
          </ac:spMkLst>
        </pc:spChg>
        <pc:spChg chg="add mod">
          <ac:chgData name="Mradul Nagpal" userId="e432481e-cb3f-48ef-8b78-9e268103fa0a" providerId="ADAL" clId="{03F7D299-CD8C-4022-A35E-3196629AA4FE}" dt="2024-03-29T06:59:56.834" v="373"/>
          <ac:spMkLst>
            <pc:docMk/>
            <pc:sldMk cId="3594986540" sldId="2147481999"/>
            <ac:spMk id="1239" creationId="{7884CA9A-564E-82D1-2CCF-0E1C32337408}"/>
          </ac:spMkLst>
        </pc:spChg>
        <pc:spChg chg="add mod">
          <ac:chgData name="Mradul Nagpal" userId="e432481e-cb3f-48ef-8b78-9e268103fa0a" providerId="ADAL" clId="{03F7D299-CD8C-4022-A35E-3196629AA4FE}" dt="2024-03-29T06:59:56.834" v="373"/>
          <ac:spMkLst>
            <pc:docMk/>
            <pc:sldMk cId="3594986540" sldId="2147481999"/>
            <ac:spMk id="1242" creationId="{89066E1A-2643-8CD9-9682-BE0D7059F534}"/>
          </ac:spMkLst>
        </pc:spChg>
        <pc:grpChg chg="add mod">
          <ac:chgData name="Mradul Nagpal" userId="e432481e-cb3f-48ef-8b78-9e268103fa0a" providerId="ADAL" clId="{03F7D299-CD8C-4022-A35E-3196629AA4FE}" dt="2024-03-29T06:59:56.834" v="373"/>
          <ac:grpSpMkLst>
            <pc:docMk/>
            <pc:sldMk cId="3594986540" sldId="2147481999"/>
            <ac:grpSpMk id="2" creationId="{52E32D31-AB15-D0DA-6121-0B4C328F189A}"/>
          </ac:grpSpMkLst>
        </pc:grpChg>
        <pc:grpChg chg="del">
          <ac:chgData name="Mradul Nagpal" userId="e432481e-cb3f-48ef-8b78-9e268103fa0a" providerId="ADAL" clId="{03F7D299-CD8C-4022-A35E-3196629AA4FE}" dt="2024-03-29T06:59:36.580" v="372" actId="478"/>
          <ac:grpSpMkLst>
            <pc:docMk/>
            <pc:sldMk cId="3594986540" sldId="2147481999"/>
            <ac:grpSpMk id="5" creationId="{77E886B8-8368-58B8-64C0-A4885682F52E}"/>
          </ac:grpSpMkLst>
        </pc:grpChg>
        <pc:picChg chg="mod">
          <ac:chgData name="Mradul Nagpal" userId="e432481e-cb3f-48ef-8b78-9e268103fa0a" providerId="ADAL" clId="{03F7D299-CD8C-4022-A35E-3196629AA4FE}" dt="2024-03-29T06:59:56.834" v="373"/>
          <ac:picMkLst>
            <pc:docMk/>
            <pc:sldMk cId="3594986540" sldId="2147481999"/>
            <ac:picMk id="7" creationId="{0E2B49F6-A7A5-CBF5-0E69-DF65FA8F21B7}"/>
          </ac:picMkLst>
        </pc:picChg>
        <pc:picChg chg="mod">
          <ac:chgData name="Mradul Nagpal" userId="e432481e-cb3f-48ef-8b78-9e268103fa0a" providerId="ADAL" clId="{03F7D299-CD8C-4022-A35E-3196629AA4FE}" dt="2024-03-29T06:59:56.834" v="373"/>
          <ac:picMkLst>
            <pc:docMk/>
            <pc:sldMk cId="3594986540" sldId="2147481999"/>
            <ac:picMk id="19" creationId="{F5A335C4-6710-2080-8DE9-D497BC9C6F19}"/>
          </ac:picMkLst>
        </pc:picChg>
        <pc:picChg chg="mod">
          <ac:chgData name="Mradul Nagpal" userId="e432481e-cb3f-48ef-8b78-9e268103fa0a" providerId="ADAL" clId="{03F7D299-CD8C-4022-A35E-3196629AA4FE}" dt="2024-03-29T06:59:56.834" v="373"/>
          <ac:picMkLst>
            <pc:docMk/>
            <pc:sldMk cId="3594986540" sldId="2147481999"/>
            <ac:picMk id="28" creationId="{1F788C85-E025-92D1-72A0-AF6034E7EE9B}"/>
          </ac:picMkLst>
        </pc:picChg>
        <pc:picChg chg="mod">
          <ac:chgData name="Mradul Nagpal" userId="e432481e-cb3f-48ef-8b78-9e268103fa0a" providerId="ADAL" clId="{03F7D299-CD8C-4022-A35E-3196629AA4FE}" dt="2024-03-29T06:59:56.834" v="373"/>
          <ac:picMkLst>
            <pc:docMk/>
            <pc:sldMk cId="3594986540" sldId="2147481999"/>
            <ac:picMk id="43" creationId="{C303F8A3-306C-9BA3-D038-46F0017CF4E7}"/>
          </ac:picMkLst>
        </pc:picChg>
        <pc:picChg chg="mod">
          <ac:chgData name="Mradul Nagpal" userId="e432481e-cb3f-48ef-8b78-9e268103fa0a" providerId="ADAL" clId="{03F7D299-CD8C-4022-A35E-3196629AA4FE}" dt="2024-03-29T06:59:56.834" v="373"/>
          <ac:picMkLst>
            <pc:docMk/>
            <pc:sldMk cId="3594986540" sldId="2147481999"/>
            <ac:picMk id="44" creationId="{926ECA01-B32F-6C71-D714-DB985121D477}"/>
          </ac:picMkLst>
        </pc:picChg>
        <pc:picChg chg="mod">
          <ac:chgData name="Mradul Nagpal" userId="e432481e-cb3f-48ef-8b78-9e268103fa0a" providerId="ADAL" clId="{03F7D299-CD8C-4022-A35E-3196629AA4FE}" dt="2024-03-29T06:59:56.834" v="373"/>
          <ac:picMkLst>
            <pc:docMk/>
            <pc:sldMk cId="3594986540" sldId="2147481999"/>
            <ac:picMk id="64" creationId="{4338BFFA-788F-6B10-5839-53AA98785F32}"/>
          </ac:picMkLst>
        </pc:picChg>
        <pc:picChg chg="mod">
          <ac:chgData name="Mradul Nagpal" userId="e432481e-cb3f-48ef-8b78-9e268103fa0a" providerId="ADAL" clId="{03F7D299-CD8C-4022-A35E-3196629AA4FE}" dt="2024-03-29T06:59:56.834" v="373"/>
          <ac:picMkLst>
            <pc:docMk/>
            <pc:sldMk cId="3594986540" sldId="2147481999"/>
            <ac:picMk id="65" creationId="{F3955A14-B811-BB21-3B3F-B09D3D53FC1E}"/>
          </ac:picMkLst>
        </pc:picChg>
        <pc:picChg chg="mod">
          <ac:chgData name="Mradul Nagpal" userId="e432481e-cb3f-48ef-8b78-9e268103fa0a" providerId="ADAL" clId="{03F7D299-CD8C-4022-A35E-3196629AA4FE}" dt="2024-03-29T06:59:56.834" v="373"/>
          <ac:picMkLst>
            <pc:docMk/>
            <pc:sldMk cId="3594986540" sldId="2147481999"/>
            <ac:picMk id="70" creationId="{B119B6B5-D15F-22BB-081C-484A3D3FD4B2}"/>
          </ac:picMkLst>
        </pc:picChg>
        <pc:picChg chg="mod">
          <ac:chgData name="Mradul Nagpal" userId="e432481e-cb3f-48ef-8b78-9e268103fa0a" providerId="ADAL" clId="{03F7D299-CD8C-4022-A35E-3196629AA4FE}" dt="2024-03-29T06:59:56.834" v="373"/>
          <ac:picMkLst>
            <pc:docMk/>
            <pc:sldMk cId="3594986540" sldId="2147481999"/>
            <ac:picMk id="86" creationId="{25EB8905-DF53-165C-5025-566F5AD087A5}"/>
          </ac:picMkLst>
        </pc:picChg>
        <pc:picChg chg="mod">
          <ac:chgData name="Mradul Nagpal" userId="e432481e-cb3f-48ef-8b78-9e268103fa0a" providerId="ADAL" clId="{03F7D299-CD8C-4022-A35E-3196629AA4FE}" dt="2024-03-29T06:59:56.834" v="373"/>
          <ac:picMkLst>
            <pc:docMk/>
            <pc:sldMk cId="3594986540" sldId="2147481999"/>
            <ac:picMk id="91" creationId="{BD024A22-5C39-649A-1847-69FE469E73C4}"/>
          </ac:picMkLst>
        </pc:picChg>
        <pc:picChg chg="mod">
          <ac:chgData name="Mradul Nagpal" userId="e432481e-cb3f-48ef-8b78-9e268103fa0a" providerId="ADAL" clId="{03F7D299-CD8C-4022-A35E-3196629AA4FE}" dt="2024-03-29T06:59:56.834" v="373"/>
          <ac:picMkLst>
            <pc:docMk/>
            <pc:sldMk cId="3594986540" sldId="2147481999"/>
            <ac:picMk id="102" creationId="{AC523709-462B-C147-9319-9C577D588CD6}"/>
          </ac:picMkLst>
        </pc:picChg>
        <pc:picChg chg="mod">
          <ac:chgData name="Mradul Nagpal" userId="e432481e-cb3f-48ef-8b78-9e268103fa0a" providerId="ADAL" clId="{03F7D299-CD8C-4022-A35E-3196629AA4FE}" dt="2024-03-29T06:59:56.834" v="373"/>
          <ac:picMkLst>
            <pc:docMk/>
            <pc:sldMk cId="3594986540" sldId="2147481999"/>
            <ac:picMk id="103" creationId="{C1989E37-0B03-6B29-02FA-60C3F0C6A6D8}"/>
          </ac:picMkLst>
        </pc:picChg>
        <pc:picChg chg="mod">
          <ac:chgData name="Mradul Nagpal" userId="e432481e-cb3f-48ef-8b78-9e268103fa0a" providerId="ADAL" clId="{03F7D299-CD8C-4022-A35E-3196629AA4FE}" dt="2024-03-29T06:59:56.834" v="373"/>
          <ac:picMkLst>
            <pc:docMk/>
            <pc:sldMk cId="3594986540" sldId="2147481999"/>
            <ac:picMk id="107" creationId="{B6DC7ABA-7922-1087-770A-060614F0C725}"/>
          </ac:picMkLst>
        </pc:picChg>
        <pc:picChg chg="mod">
          <ac:chgData name="Mradul Nagpal" userId="e432481e-cb3f-48ef-8b78-9e268103fa0a" providerId="ADAL" clId="{03F7D299-CD8C-4022-A35E-3196629AA4FE}" dt="2024-03-29T06:59:56.834" v="373"/>
          <ac:picMkLst>
            <pc:docMk/>
            <pc:sldMk cId="3594986540" sldId="2147481999"/>
            <ac:picMk id="118" creationId="{D480D0EB-350F-356C-9423-5C47F6138091}"/>
          </ac:picMkLst>
        </pc:picChg>
        <pc:picChg chg="mod">
          <ac:chgData name="Mradul Nagpal" userId="e432481e-cb3f-48ef-8b78-9e268103fa0a" providerId="ADAL" clId="{03F7D299-CD8C-4022-A35E-3196629AA4FE}" dt="2024-03-29T06:59:56.834" v="373"/>
          <ac:picMkLst>
            <pc:docMk/>
            <pc:sldMk cId="3594986540" sldId="2147481999"/>
            <ac:picMk id="1026" creationId="{9FC4DB7E-A897-7EB3-B541-F3A33AB11027}"/>
          </ac:picMkLst>
        </pc:picChg>
        <pc:picChg chg="mod">
          <ac:chgData name="Mradul Nagpal" userId="e432481e-cb3f-48ef-8b78-9e268103fa0a" providerId="ADAL" clId="{03F7D299-CD8C-4022-A35E-3196629AA4FE}" dt="2024-03-29T06:59:56.834" v="373"/>
          <ac:picMkLst>
            <pc:docMk/>
            <pc:sldMk cId="3594986540" sldId="2147481999"/>
            <ac:picMk id="1042" creationId="{5D318667-AB38-23F1-2C45-1911A397B8F7}"/>
          </ac:picMkLst>
        </pc:picChg>
        <pc:picChg chg="mod">
          <ac:chgData name="Mradul Nagpal" userId="e432481e-cb3f-48ef-8b78-9e268103fa0a" providerId="ADAL" clId="{03F7D299-CD8C-4022-A35E-3196629AA4FE}" dt="2024-03-29T06:59:56.834" v="373"/>
          <ac:picMkLst>
            <pc:docMk/>
            <pc:sldMk cId="3594986540" sldId="2147481999"/>
            <ac:picMk id="1088" creationId="{D221EE7A-0398-31AA-E0C0-09332C3D4A6D}"/>
          </ac:picMkLst>
        </pc:picChg>
        <pc:picChg chg="mod">
          <ac:chgData name="Mradul Nagpal" userId="e432481e-cb3f-48ef-8b78-9e268103fa0a" providerId="ADAL" clId="{03F7D299-CD8C-4022-A35E-3196629AA4FE}" dt="2024-03-29T06:59:56.834" v="373"/>
          <ac:picMkLst>
            <pc:docMk/>
            <pc:sldMk cId="3594986540" sldId="2147481999"/>
            <ac:picMk id="1089" creationId="{72B4E238-BA4A-6B2A-F0FB-4662FBEDC2F2}"/>
          </ac:picMkLst>
        </pc:picChg>
        <pc:picChg chg="mod">
          <ac:chgData name="Mradul Nagpal" userId="e432481e-cb3f-48ef-8b78-9e268103fa0a" providerId="ADAL" clId="{03F7D299-CD8C-4022-A35E-3196629AA4FE}" dt="2024-03-29T06:59:56.834" v="373"/>
          <ac:picMkLst>
            <pc:docMk/>
            <pc:sldMk cId="3594986540" sldId="2147481999"/>
            <ac:picMk id="1090" creationId="{DEE7BB8C-FAD2-85BA-AE98-2AEDF75BD6BE}"/>
          </ac:picMkLst>
        </pc:picChg>
        <pc:picChg chg="mod">
          <ac:chgData name="Mradul Nagpal" userId="e432481e-cb3f-48ef-8b78-9e268103fa0a" providerId="ADAL" clId="{03F7D299-CD8C-4022-A35E-3196629AA4FE}" dt="2024-03-29T06:59:56.834" v="373"/>
          <ac:picMkLst>
            <pc:docMk/>
            <pc:sldMk cId="3594986540" sldId="2147481999"/>
            <ac:picMk id="1091" creationId="{AFF37837-2864-96B2-A75C-7A932E158590}"/>
          </ac:picMkLst>
        </pc:picChg>
        <pc:picChg chg="mod">
          <ac:chgData name="Mradul Nagpal" userId="e432481e-cb3f-48ef-8b78-9e268103fa0a" providerId="ADAL" clId="{03F7D299-CD8C-4022-A35E-3196629AA4FE}" dt="2024-03-29T06:59:56.834" v="373"/>
          <ac:picMkLst>
            <pc:docMk/>
            <pc:sldMk cId="3594986540" sldId="2147481999"/>
            <ac:picMk id="1093" creationId="{08F5B23C-8563-1791-116E-6BF8E5EE1992}"/>
          </ac:picMkLst>
        </pc:picChg>
        <pc:picChg chg="mod">
          <ac:chgData name="Mradul Nagpal" userId="e432481e-cb3f-48ef-8b78-9e268103fa0a" providerId="ADAL" clId="{03F7D299-CD8C-4022-A35E-3196629AA4FE}" dt="2024-03-29T06:59:56.834" v="373"/>
          <ac:picMkLst>
            <pc:docMk/>
            <pc:sldMk cId="3594986540" sldId="2147481999"/>
            <ac:picMk id="1094" creationId="{8C524ED1-2E3F-B586-476B-278D4C1CA5FB}"/>
          </ac:picMkLst>
        </pc:picChg>
        <pc:picChg chg="mod">
          <ac:chgData name="Mradul Nagpal" userId="e432481e-cb3f-48ef-8b78-9e268103fa0a" providerId="ADAL" clId="{03F7D299-CD8C-4022-A35E-3196629AA4FE}" dt="2024-03-29T06:59:56.834" v="373"/>
          <ac:picMkLst>
            <pc:docMk/>
            <pc:sldMk cId="3594986540" sldId="2147481999"/>
            <ac:picMk id="1100" creationId="{0293780C-1AEB-6356-C3EE-7A5441C9D932}"/>
          </ac:picMkLst>
        </pc:picChg>
        <pc:picChg chg="mod">
          <ac:chgData name="Mradul Nagpal" userId="e432481e-cb3f-48ef-8b78-9e268103fa0a" providerId="ADAL" clId="{03F7D299-CD8C-4022-A35E-3196629AA4FE}" dt="2024-03-29T06:59:56.834" v="373"/>
          <ac:picMkLst>
            <pc:docMk/>
            <pc:sldMk cId="3594986540" sldId="2147481999"/>
            <ac:picMk id="1103" creationId="{2A06BA66-6CB0-E004-23C2-83AFC3657232}"/>
          </ac:picMkLst>
        </pc:picChg>
        <pc:picChg chg="mod">
          <ac:chgData name="Mradul Nagpal" userId="e432481e-cb3f-48ef-8b78-9e268103fa0a" providerId="ADAL" clId="{03F7D299-CD8C-4022-A35E-3196629AA4FE}" dt="2024-03-29T06:59:56.834" v="373"/>
          <ac:picMkLst>
            <pc:docMk/>
            <pc:sldMk cId="3594986540" sldId="2147481999"/>
            <ac:picMk id="1108" creationId="{D7312011-19AC-3CD4-EDB6-E2F2B0DC03DF}"/>
          </ac:picMkLst>
        </pc:picChg>
        <pc:picChg chg="mod">
          <ac:chgData name="Mradul Nagpal" userId="e432481e-cb3f-48ef-8b78-9e268103fa0a" providerId="ADAL" clId="{03F7D299-CD8C-4022-A35E-3196629AA4FE}" dt="2024-03-29T06:59:56.834" v="373"/>
          <ac:picMkLst>
            <pc:docMk/>
            <pc:sldMk cId="3594986540" sldId="2147481999"/>
            <ac:picMk id="1112" creationId="{F8027BF3-ABA5-635E-62B4-BB6168673B68}"/>
          </ac:picMkLst>
        </pc:picChg>
        <pc:picChg chg="mod">
          <ac:chgData name="Mradul Nagpal" userId="e432481e-cb3f-48ef-8b78-9e268103fa0a" providerId="ADAL" clId="{03F7D299-CD8C-4022-A35E-3196629AA4FE}" dt="2024-03-29T06:59:56.834" v="373"/>
          <ac:picMkLst>
            <pc:docMk/>
            <pc:sldMk cId="3594986540" sldId="2147481999"/>
            <ac:picMk id="1113" creationId="{3FB46917-DA57-EBDA-9582-C700059B6814}"/>
          </ac:picMkLst>
        </pc:picChg>
        <pc:picChg chg="mod">
          <ac:chgData name="Mradul Nagpal" userId="e432481e-cb3f-48ef-8b78-9e268103fa0a" providerId="ADAL" clId="{03F7D299-CD8C-4022-A35E-3196629AA4FE}" dt="2024-03-29T06:59:56.834" v="373"/>
          <ac:picMkLst>
            <pc:docMk/>
            <pc:sldMk cId="3594986540" sldId="2147481999"/>
            <ac:picMk id="1114" creationId="{CCA9A2BB-443D-0DD3-B012-2C12EA54A789}"/>
          </ac:picMkLst>
        </pc:picChg>
        <pc:picChg chg="mod">
          <ac:chgData name="Mradul Nagpal" userId="e432481e-cb3f-48ef-8b78-9e268103fa0a" providerId="ADAL" clId="{03F7D299-CD8C-4022-A35E-3196629AA4FE}" dt="2024-03-29T06:59:56.834" v="373"/>
          <ac:picMkLst>
            <pc:docMk/>
            <pc:sldMk cId="3594986540" sldId="2147481999"/>
            <ac:picMk id="1115" creationId="{BCA9D279-79D0-3A7D-6641-BBA752CA81DF}"/>
          </ac:picMkLst>
        </pc:picChg>
        <pc:picChg chg="mod">
          <ac:chgData name="Mradul Nagpal" userId="e432481e-cb3f-48ef-8b78-9e268103fa0a" providerId="ADAL" clId="{03F7D299-CD8C-4022-A35E-3196629AA4FE}" dt="2024-03-29T06:59:56.834" v="373"/>
          <ac:picMkLst>
            <pc:docMk/>
            <pc:sldMk cId="3594986540" sldId="2147481999"/>
            <ac:picMk id="1118" creationId="{9619AB33-0ED9-E992-DCCA-E887AEE46E1C}"/>
          </ac:picMkLst>
        </pc:picChg>
        <pc:picChg chg="mod">
          <ac:chgData name="Mradul Nagpal" userId="e432481e-cb3f-48ef-8b78-9e268103fa0a" providerId="ADAL" clId="{03F7D299-CD8C-4022-A35E-3196629AA4FE}" dt="2024-03-29T06:59:56.834" v="373"/>
          <ac:picMkLst>
            <pc:docMk/>
            <pc:sldMk cId="3594986540" sldId="2147481999"/>
            <ac:picMk id="1121" creationId="{88CA3C6F-6019-6C60-FCE6-B09090E6E77D}"/>
          </ac:picMkLst>
        </pc:picChg>
        <pc:picChg chg="mod">
          <ac:chgData name="Mradul Nagpal" userId="e432481e-cb3f-48ef-8b78-9e268103fa0a" providerId="ADAL" clId="{03F7D299-CD8C-4022-A35E-3196629AA4FE}" dt="2024-03-29T06:59:56.834" v="373"/>
          <ac:picMkLst>
            <pc:docMk/>
            <pc:sldMk cId="3594986540" sldId="2147481999"/>
            <ac:picMk id="1122" creationId="{067CC7F1-A56D-1107-E434-EEB38187BC41}"/>
          </ac:picMkLst>
        </pc:picChg>
        <pc:picChg chg="mod">
          <ac:chgData name="Mradul Nagpal" userId="e432481e-cb3f-48ef-8b78-9e268103fa0a" providerId="ADAL" clId="{03F7D299-CD8C-4022-A35E-3196629AA4FE}" dt="2024-03-29T06:59:56.834" v="373"/>
          <ac:picMkLst>
            <pc:docMk/>
            <pc:sldMk cId="3594986540" sldId="2147481999"/>
            <ac:picMk id="1123" creationId="{FA88B4E6-E0D1-B9B3-ADB0-B1BA4B830080}"/>
          </ac:picMkLst>
        </pc:picChg>
        <pc:picChg chg="mod">
          <ac:chgData name="Mradul Nagpal" userId="e432481e-cb3f-48ef-8b78-9e268103fa0a" providerId="ADAL" clId="{03F7D299-CD8C-4022-A35E-3196629AA4FE}" dt="2024-03-29T06:59:56.834" v="373"/>
          <ac:picMkLst>
            <pc:docMk/>
            <pc:sldMk cId="3594986540" sldId="2147481999"/>
            <ac:picMk id="1124" creationId="{B3642476-1C33-0C95-559C-7F80E938B56F}"/>
          </ac:picMkLst>
        </pc:picChg>
        <pc:picChg chg="mod">
          <ac:chgData name="Mradul Nagpal" userId="e432481e-cb3f-48ef-8b78-9e268103fa0a" providerId="ADAL" clId="{03F7D299-CD8C-4022-A35E-3196629AA4FE}" dt="2024-03-29T06:59:56.834" v="373"/>
          <ac:picMkLst>
            <pc:docMk/>
            <pc:sldMk cId="3594986540" sldId="2147481999"/>
            <ac:picMk id="1125" creationId="{CA5DAA05-74F2-B2D4-3D5A-EE990527816E}"/>
          </ac:picMkLst>
        </pc:picChg>
        <pc:picChg chg="mod">
          <ac:chgData name="Mradul Nagpal" userId="e432481e-cb3f-48ef-8b78-9e268103fa0a" providerId="ADAL" clId="{03F7D299-CD8C-4022-A35E-3196629AA4FE}" dt="2024-03-29T06:59:56.834" v="373"/>
          <ac:picMkLst>
            <pc:docMk/>
            <pc:sldMk cId="3594986540" sldId="2147481999"/>
            <ac:picMk id="1128" creationId="{AE4981CC-11F8-F683-CC02-107E7D5967E3}"/>
          </ac:picMkLst>
        </pc:picChg>
        <pc:picChg chg="mod">
          <ac:chgData name="Mradul Nagpal" userId="e432481e-cb3f-48ef-8b78-9e268103fa0a" providerId="ADAL" clId="{03F7D299-CD8C-4022-A35E-3196629AA4FE}" dt="2024-03-29T06:59:56.834" v="373"/>
          <ac:picMkLst>
            <pc:docMk/>
            <pc:sldMk cId="3594986540" sldId="2147481999"/>
            <ac:picMk id="1132" creationId="{80AEDB3E-1333-2FA0-2634-6C788F0EC032}"/>
          </ac:picMkLst>
        </pc:picChg>
        <pc:picChg chg="mod">
          <ac:chgData name="Mradul Nagpal" userId="e432481e-cb3f-48ef-8b78-9e268103fa0a" providerId="ADAL" clId="{03F7D299-CD8C-4022-A35E-3196629AA4FE}" dt="2024-03-29T06:59:56.834" v="373"/>
          <ac:picMkLst>
            <pc:docMk/>
            <pc:sldMk cId="3594986540" sldId="2147481999"/>
            <ac:picMk id="1134" creationId="{8255FE70-14EA-79D0-D123-BB127098CB1B}"/>
          </ac:picMkLst>
        </pc:picChg>
        <pc:picChg chg="mod">
          <ac:chgData name="Mradul Nagpal" userId="e432481e-cb3f-48ef-8b78-9e268103fa0a" providerId="ADAL" clId="{03F7D299-CD8C-4022-A35E-3196629AA4FE}" dt="2024-03-29T06:59:56.834" v="373"/>
          <ac:picMkLst>
            <pc:docMk/>
            <pc:sldMk cId="3594986540" sldId="2147481999"/>
            <ac:picMk id="1136" creationId="{34616DEC-55B2-F789-BC01-730A478F3DE3}"/>
          </ac:picMkLst>
        </pc:picChg>
        <pc:picChg chg="mod">
          <ac:chgData name="Mradul Nagpal" userId="e432481e-cb3f-48ef-8b78-9e268103fa0a" providerId="ADAL" clId="{03F7D299-CD8C-4022-A35E-3196629AA4FE}" dt="2024-03-29T06:59:56.834" v="373"/>
          <ac:picMkLst>
            <pc:docMk/>
            <pc:sldMk cId="3594986540" sldId="2147481999"/>
            <ac:picMk id="1137" creationId="{24DB010E-20AF-6BC6-3C9E-5323E2FF669F}"/>
          </ac:picMkLst>
        </pc:picChg>
        <pc:picChg chg="mod">
          <ac:chgData name="Mradul Nagpal" userId="e432481e-cb3f-48ef-8b78-9e268103fa0a" providerId="ADAL" clId="{03F7D299-CD8C-4022-A35E-3196629AA4FE}" dt="2024-03-29T06:59:56.834" v="373"/>
          <ac:picMkLst>
            <pc:docMk/>
            <pc:sldMk cId="3594986540" sldId="2147481999"/>
            <ac:picMk id="1140" creationId="{C35F2EB1-1B6C-9873-72CA-29B3B26F81F9}"/>
          </ac:picMkLst>
        </pc:picChg>
        <pc:picChg chg="mod">
          <ac:chgData name="Mradul Nagpal" userId="e432481e-cb3f-48ef-8b78-9e268103fa0a" providerId="ADAL" clId="{03F7D299-CD8C-4022-A35E-3196629AA4FE}" dt="2024-03-29T06:59:56.834" v="373"/>
          <ac:picMkLst>
            <pc:docMk/>
            <pc:sldMk cId="3594986540" sldId="2147481999"/>
            <ac:picMk id="1141" creationId="{11CD4A7E-0B32-583B-E8D4-B0BCD0010E8B}"/>
          </ac:picMkLst>
        </pc:picChg>
        <pc:picChg chg="mod">
          <ac:chgData name="Mradul Nagpal" userId="e432481e-cb3f-48ef-8b78-9e268103fa0a" providerId="ADAL" clId="{03F7D299-CD8C-4022-A35E-3196629AA4FE}" dt="2024-03-29T06:59:56.834" v="373"/>
          <ac:picMkLst>
            <pc:docMk/>
            <pc:sldMk cId="3594986540" sldId="2147481999"/>
            <ac:picMk id="1142" creationId="{DF858305-EEE3-4D73-DF9B-0CD1FBCC36B3}"/>
          </ac:picMkLst>
        </pc:picChg>
        <pc:picChg chg="mod">
          <ac:chgData name="Mradul Nagpal" userId="e432481e-cb3f-48ef-8b78-9e268103fa0a" providerId="ADAL" clId="{03F7D299-CD8C-4022-A35E-3196629AA4FE}" dt="2024-03-29T06:59:56.834" v="373"/>
          <ac:picMkLst>
            <pc:docMk/>
            <pc:sldMk cId="3594986540" sldId="2147481999"/>
            <ac:picMk id="1145" creationId="{031B28CC-828B-1187-B702-9C4300BCF177}"/>
          </ac:picMkLst>
        </pc:picChg>
        <pc:picChg chg="mod">
          <ac:chgData name="Mradul Nagpal" userId="e432481e-cb3f-48ef-8b78-9e268103fa0a" providerId="ADAL" clId="{03F7D299-CD8C-4022-A35E-3196629AA4FE}" dt="2024-03-29T06:59:56.834" v="373"/>
          <ac:picMkLst>
            <pc:docMk/>
            <pc:sldMk cId="3594986540" sldId="2147481999"/>
            <ac:picMk id="1146" creationId="{C75AF9DD-038C-EF00-9A42-7F23F5B26938}"/>
          </ac:picMkLst>
        </pc:picChg>
        <pc:picChg chg="mod">
          <ac:chgData name="Mradul Nagpal" userId="e432481e-cb3f-48ef-8b78-9e268103fa0a" providerId="ADAL" clId="{03F7D299-CD8C-4022-A35E-3196629AA4FE}" dt="2024-03-29T06:59:56.834" v="373"/>
          <ac:picMkLst>
            <pc:docMk/>
            <pc:sldMk cId="3594986540" sldId="2147481999"/>
            <ac:picMk id="1148" creationId="{B3AC3BEB-42E0-B56F-073C-2AD470B8E7EF}"/>
          </ac:picMkLst>
        </pc:picChg>
        <pc:picChg chg="mod">
          <ac:chgData name="Mradul Nagpal" userId="e432481e-cb3f-48ef-8b78-9e268103fa0a" providerId="ADAL" clId="{03F7D299-CD8C-4022-A35E-3196629AA4FE}" dt="2024-03-29T06:59:56.834" v="373"/>
          <ac:picMkLst>
            <pc:docMk/>
            <pc:sldMk cId="3594986540" sldId="2147481999"/>
            <ac:picMk id="1151" creationId="{B3568AAB-2AB3-B067-9429-04883C29EB7B}"/>
          </ac:picMkLst>
        </pc:picChg>
        <pc:picChg chg="mod">
          <ac:chgData name="Mradul Nagpal" userId="e432481e-cb3f-48ef-8b78-9e268103fa0a" providerId="ADAL" clId="{03F7D299-CD8C-4022-A35E-3196629AA4FE}" dt="2024-03-29T06:59:56.834" v="373"/>
          <ac:picMkLst>
            <pc:docMk/>
            <pc:sldMk cId="3594986540" sldId="2147481999"/>
            <ac:picMk id="1152" creationId="{162B124C-2A0E-E866-577A-F817BACDE8A5}"/>
          </ac:picMkLst>
        </pc:picChg>
        <pc:picChg chg="mod">
          <ac:chgData name="Mradul Nagpal" userId="e432481e-cb3f-48ef-8b78-9e268103fa0a" providerId="ADAL" clId="{03F7D299-CD8C-4022-A35E-3196629AA4FE}" dt="2024-03-29T06:59:56.834" v="373"/>
          <ac:picMkLst>
            <pc:docMk/>
            <pc:sldMk cId="3594986540" sldId="2147481999"/>
            <ac:picMk id="1153" creationId="{F5AB44D7-0FB9-0960-F44E-81ED52891EF7}"/>
          </ac:picMkLst>
        </pc:picChg>
        <pc:picChg chg="mod">
          <ac:chgData name="Mradul Nagpal" userId="e432481e-cb3f-48ef-8b78-9e268103fa0a" providerId="ADAL" clId="{03F7D299-CD8C-4022-A35E-3196629AA4FE}" dt="2024-03-29T06:59:56.834" v="373"/>
          <ac:picMkLst>
            <pc:docMk/>
            <pc:sldMk cId="3594986540" sldId="2147481999"/>
            <ac:picMk id="1154" creationId="{3DD4111F-4AA6-D676-2619-E9DB96BB90F6}"/>
          </ac:picMkLst>
        </pc:picChg>
        <pc:picChg chg="mod">
          <ac:chgData name="Mradul Nagpal" userId="e432481e-cb3f-48ef-8b78-9e268103fa0a" providerId="ADAL" clId="{03F7D299-CD8C-4022-A35E-3196629AA4FE}" dt="2024-03-29T06:59:56.834" v="373"/>
          <ac:picMkLst>
            <pc:docMk/>
            <pc:sldMk cId="3594986540" sldId="2147481999"/>
            <ac:picMk id="1156" creationId="{74AEBF42-BFC9-1D47-04BD-3BF8478E70FD}"/>
          </ac:picMkLst>
        </pc:picChg>
        <pc:picChg chg="mod">
          <ac:chgData name="Mradul Nagpal" userId="e432481e-cb3f-48ef-8b78-9e268103fa0a" providerId="ADAL" clId="{03F7D299-CD8C-4022-A35E-3196629AA4FE}" dt="2024-03-29T06:59:56.834" v="373"/>
          <ac:picMkLst>
            <pc:docMk/>
            <pc:sldMk cId="3594986540" sldId="2147481999"/>
            <ac:picMk id="1157" creationId="{766E2179-E74D-FA30-6762-D1E14443C5B8}"/>
          </ac:picMkLst>
        </pc:picChg>
        <pc:picChg chg="mod">
          <ac:chgData name="Mradul Nagpal" userId="e432481e-cb3f-48ef-8b78-9e268103fa0a" providerId="ADAL" clId="{03F7D299-CD8C-4022-A35E-3196629AA4FE}" dt="2024-03-29T06:59:56.834" v="373"/>
          <ac:picMkLst>
            <pc:docMk/>
            <pc:sldMk cId="3594986540" sldId="2147481999"/>
            <ac:picMk id="1158" creationId="{7D127243-A233-E818-CD9B-E83FD4C8C48D}"/>
          </ac:picMkLst>
        </pc:picChg>
        <pc:picChg chg="mod">
          <ac:chgData name="Mradul Nagpal" userId="e432481e-cb3f-48ef-8b78-9e268103fa0a" providerId="ADAL" clId="{03F7D299-CD8C-4022-A35E-3196629AA4FE}" dt="2024-03-29T06:59:56.834" v="373"/>
          <ac:picMkLst>
            <pc:docMk/>
            <pc:sldMk cId="3594986540" sldId="2147481999"/>
            <ac:picMk id="1159" creationId="{393292A6-3101-E9BC-17FC-B270FF1188A2}"/>
          </ac:picMkLst>
        </pc:picChg>
        <pc:picChg chg="mod">
          <ac:chgData name="Mradul Nagpal" userId="e432481e-cb3f-48ef-8b78-9e268103fa0a" providerId="ADAL" clId="{03F7D299-CD8C-4022-A35E-3196629AA4FE}" dt="2024-03-29T06:59:56.834" v="373"/>
          <ac:picMkLst>
            <pc:docMk/>
            <pc:sldMk cId="3594986540" sldId="2147481999"/>
            <ac:picMk id="1160" creationId="{027CB2C1-76F4-0C25-DD19-C2725C601AE2}"/>
          </ac:picMkLst>
        </pc:picChg>
        <pc:picChg chg="mod">
          <ac:chgData name="Mradul Nagpal" userId="e432481e-cb3f-48ef-8b78-9e268103fa0a" providerId="ADAL" clId="{03F7D299-CD8C-4022-A35E-3196629AA4FE}" dt="2024-03-29T06:59:56.834" v="373"/>
          <ac:picMkLst>
            <pc:docMk/>
            <pc:sldMk cId="3594986540" sldId="2147481999"/>
            <ac:picMk id="1161" creationId="{43F9C129-8AEB-D46D-2C3F-928F5828C034}"/>
          </ac:picMkLst>
        </pc:picChg>
        <pc:picChg chg="mod">
          <ac:chgData name="Mradul Nagpal" userId="e432481e-cb3f-48ef-8b78-9e268103fa0a" providerId="ADAL" clId="{03F7D299-CD8C-4022-A35E-3196629AA4FE}" dt="2024-03-29T06:59:56.834" v="373"/>
          <ac:picMkLst>
            <pc:docMk/>
            <pc:sldMk cId="3594986540" sldId="2147481999"/>
            <ac:picMk id="1162" creationId="{88154CEC-BEF6-8839-6B23-F58842DF9637}"/>
          </ac:picMkLst>
        </pc:picChg>
        <pc:picChg chg="mod">
          <ac:chgData name="Mradul Nagpal" userId="e432481e-cb3f-48ef-8b78-9e268103fa0a" providerId="ADAL" clId="{03F7D299-CD8C-4022-A35E-3196629AA4FE}" dt="2024-03-29T06:59:56.834" v="373"/>
          <ac:picMkLst>
            <pc:docMk/>
            <pc:sldMk cId="3594986540" sldId="2147481999"/>
            <ac:picMk id="1163" creationId="{EAB05D61-6380-B2E7-7344-DAC11E0864F1}"/>
          </ac:picMkLst>
        </pc:picChg>
        <pc:picChg chg="mod">
          <ac:chgData name="Mradul Nagpal" userId="e432481e-cb3f-48ef-8b78-9e268103fa0a" providerId="ADAL" clId="{03F7D299-CD8C-4022-A35E-3196629AA4FE}" dt="2024-03-29T06:59:56.834" v="373"/>
          <ac:picMkLst>
            <pc:docMk/>
            <pc:sldMk cId="3594986540" sldId="2147481999"/>
            <ac:picMk id="1166" creationId="{B864F317-9C3A-7696-655F-D774DEF8FA10}"/>
          </ac:picMkLst>
        </pc:picChg>
        <pc:picChg chg="mod">
          <ac:chgData name="Mradul Nagpal" userId="e432481e-cb3f-48ef-8b78-9e268103fa0a" providerId="ADAL" clId="{03F7D299-CD8C-4022-A35E-3196629AA4FE}" dt="2024-03-29T06:59:56.834" v="373"/>
          <ac:picMkLst>
            <pc:docMk/>
            <pc:sldMk cId="3594986540" sldId="2147481999"/>
            <ac:picMk id="1167" creationId="{DC4CFC8F-C645-9532-CF01-704D6217208C}"/>
          </ac:picMkLst>
        </pc:picChg>
        <pc:picChg chg="mod">
          <ac:chgData name="Mradul Nagpal" userId="e432481e-cb3f-48ef-8b78-9e268103fa0a" providerId="ADAL" clId="{03F7D299-CD8C-4022-A35E-3196629AA4FE}" dt="2024-03-29T06:59:56.834" v="373"/>
          <ac:picMkLst>
            <pc:docMk/>
            <pc:sldMk cId="3594986540" sldId="2147481999"/>
            <ac:picMk id="1170" creationId="{80D5F5C0-02DF-6C13-1CBC-D515B0CAEEAD}"/>
          </ac:picMkLst>
        </pc:picChg>
        <pc:picChg chg="mod">
          <ac:chgData name="Mradul Nagpal" userId="e432481e-cb3f-48ef-8b78-9e268103fa0a" providerId="ADAL" clId="{03F7D299-CD8C-4022-A35E-3196629AA4FE}" dt="2024-03-29T06:59:56.834" v="373"/>
          <ac:picMkLst>
            <pc:docMk/>
            <pc:sldMk cId="3594986540" sldId="2147481999"/>
            <ac:picMk id="1173" creationId="{0D0BA166-B924-C20D-E96C-8BC6025F3B1A}"/>
          </ac:picMkLst>
        </pc:picChg>
        <pc:picChg chg="mod">
          <ac:chgData name="Mradul Nagpal" userId="e432481e-cb3f-48ef-8b78-9e268103fa0a" providerId="ADAL" clId="{03F7D299-CD8C-4022-A35E-3196629AA4FE}" dt="2024-03-29T06:59:56.834" v="373"/>
          <ac:picMkLst>
            <pc:docMk/>
            <pc:sldMk cId="3594986540" sldId="2147481999"/>
            <ac:picMk id="1174" creationId="{1278BB5E-D39B-DB90-0AC4-3CA97CF8A01C}"/>
          </ac:picMkLst>
        </pc:picChg>
        <pc:picChg chg="mod">
          <ac:chgData name="Mradul Nagpal" userId="e432481e-cb3f-48ef-8b78-9e268103fa0a" providerId="ADAL" clId="{03F7D299-CD8C-4022-A35E-3196629AA4FE}" dt="2024-03-29T06:59:56.834" v="373"/>
          <ac:picMkLst>
            <pc:docMk/>
            <pc:sldMk cId="3594986540" sldId="2147481999"/>
            <ac:picMk id="1177" creationId="{1BC5D1BB-84B1-0613-4B5A-FE74938B211F}"/>
          </ac:picMkLst>
        </pc:picChg>
        <pc:picChg chg="mod">
          <ac:chgData name="Mradul Nagpal" userId="e432481e-cb3f-48ef-8b78-9e268103fa0a" providerId="ADAL" clId="{03F7D299-CD8C-4022-A35E-3196629AA4FE}" dt="2024-03-29T06:59:56.834" v="373"/>
          <ac:picMkLst>
            <pc:docMk/>
            <pc:sldMk cId="3594986540" sldId="2147481999"/>
            <ac:picMk id="1178" creationId="{7E91B629-C1AA-9463-33D0-E591E0025A66}"/>
          </ac:picMkLst>
        </pc:picChg>
        <pc:picChg chg="mod">
          <ac:chgData name="Mradul Nagpal" userId="e432481e-cb3f-48ef-8b78-9e268103fa0a" providerId="ADAL" clId="{03F7D299-CD8C-4022-A35E-3196629AA4FE}" dt="2024-03-29T06:59:56.834" v="373"/>
          <ac:picMkLst>
            <pc:docMk/>
            <pc:sldMk cId="3594986540" sldId="2147481999"/>
            <ac:picMk id="1179" creationId="{6B141FAF-4CFE-BE2F-0B66-0957566372A8}"/>
          </ac:picMkLst>
        </pc:picChg>
        <pc:picChg chg="mod">
          <ac:chgData name="Mradul Nagpal" userId="e432481e-cb3f-48ef-8b78-9e268103fa0a" providerId="ADAL" clId="{03F7D299-CD8C-4022-A35E-3196629AA4FE}" dt="2024-03-29T06:59:56.834" v="373"/>
          <ac:picMkLst>
            <pc:docMk/>
            <pc:sldMk cId="3594986540" sldId="2147481999"/>
            <ac:picMk id="1182" creationId="{DA933BFF-2F88-1DAC-EB90-B7C509CB1B01}"/>
          </ac:picMkLst>
        </pc:picChg>
        <pc:picChg chg="mod">
          <ac:chgData name="Mradul Nagpal" userId="e432481e-cb3f-48ef-8b78-9e268103fa0a" providerId="ADAL" clId="{03F7D299-CD8C-4022-A35E-3196629AA4FE}" dt="2024-03-29T06:59:56.834" v="373"/>
          <ac:picMkLst>
            <pc:docMk/>
            <pc:sldMk cId="3594986540" sldId="2147481999"/>
            <ac:picMk id="1184" creationId="{B7CEDCC5-5D90-2321-280F-BEFFED20839D}"/>
          </ac:picMkLst>
        </pc:picChg>
        <pc:picChg chg="mod">
          <ac:chgData name="Mradul Nagpal" userId="e432481e-cb3f-48ef-8b78-9e268103fa0a" providerId="ADAL" clId="{03F7D299-CD8C-4022-A35E-3196629AA4FE}" dt="2024-03-29T06:59:56.834" v="373"/>
          <ac:picMkLst>
            <pc:docMk/>
            <pc:sldMk cId="3594986540" sldId="2147481999"/>
            <ac:picMk id="1185" creationId="{022561EB-F43B-5CC5-2942-0EBC646407B1}"/>
          </ac:picMkLst>
        </pc:picChg>
        <pc:picChg chg="mod">
          <ac:chgData name="Mradul Nagpal" userId="e432481e-cb3f-48ef-8b78-9e268103fa0a" providerId="ADAL" clId="{03F7D299-CD8C-4022-A35E-3196629AA4FE}" dt="2024-03-29T06:59:56.834" v="373"/>
          <ac:picMkLst>
            <pc:docMk/>
            <pc:sldMk cId="3594986540" sldId="2147481999"/>
            <ac:picMk id="1187" creationId="{7E17B92F-37AE-11D1-5FC0-86A8CF50CEF7}"/>
          </ac:picMkLst>
        </pc:picChg>
        <pc:picChg chg="mod">
          <ac:chgData name="Mradul Nagpal" userId="e432481e-cb3f-48ef-8b78-9e268103fa0a" providerId="ADAL" clId="{03F7D299-CD8C-4022-A35E-3196629AA4FE}" dt="2024-03-29T06:59:56.834" v="373"/>
          <ac:picMkLst>
            <pc:docMk/>
            <pc:sldMk cId="3594986540" sldId="2147481999"/>
            <ac:picMk id="1188" creationId="{87F94C4F-A5E9-94D9-2FE5-C3D11001EE4B}"/>
          </ac:picMkLst>
        </pc:picChg>
        <pc:picChg chg="mod">
          <ac:chgData name="Mradul Nagpal" userId="e432481e-cb3f-48ef-8b78-9e268103fa0a" providerId="ADAL" clId="{03F7D299-CD8C-4022-A35E-3196629AA4FE}" dt="2024-03-29T06:59:56.834" v="373"/>
          <ac:picMkLst>
            <pc:docMk/>
            <pc:sldMk cId="3594986540" sldId="2147481999"/>
            <ac:picMk id="1189" creationId="{18098426-D692-A7AF-5481-47BAE8A8B382}"/>
          </ac:picMkLst>
        </pc:picChg>
        <pc:picChg chg="mod">
          <ac:chgData name="Mradul Nagpal" userId="e432481e-cb3f-48ef-8b78-9e268103fa0a" providerId="ADAL" clId="{03F7D299-CD8C-4022-A35E-3196629AA4FE}" dt="2024-03-29T06:59:56.834" v="373"/>
          <ac:picMkLst>
            <pc:docMk/>
            <pc:sldMk cId="3594986540" sldId="2147481999"/>
            <ac:picMk id="1190" creationId="{52DA1761-07A4-39F3-09BF-4A117EC26AB7}"/>
          </ac:picMkLst>
        </pc:picChg>
        <pc:picChg chg="mod">
          <ac:chgData name="Mradul Nagpal" userId="e432481e-cb3f-48ef-8b78-9e268103fa0a" providerId="ADAL" clId="{03F7D299-CD8C-4022-A35E-3196629AA4FE}" dt="2024-03-29T06:59:56.834" v="373"/>
          <ac:picMkLst>
            <pc:docMk/>
            <pc:sldMk cId="3594986540" sldId="2147481999"/>
            <ac:picMk id="1191" creationId="{0C02AE79-5285-57B0-E2B0-D138310C4FA4}"/>
          </ac:picMkLst>
        </pc:picChg>
        <pc:picChg chg="mod">
          <ac:chgData name="Mradul Nagpal" userId="e432481e-cb3f-48ef-8b78-9e268103fa0a" providerId="ADAL" clId="{03F7D299-CD8C-4022-A35E-3196629AA4FE}" dt="2024-03-29T06:59:56.834" v="373"/>
          <ac:picMkLst>
            <pc:docMk/>
            <pc:sldMk cId="3594986540" sldId="2147481999"/>
            <ac:picMk id="1192" creationId="{4F399D18-F385-9DAC-3D8D-95CF8C020F71}"/>
          </ac:picMkLst>
        </pc:picChg>
        <pc:picChg chg="mod">
          <ac:chgData name="Mradul Nagpal" userId="e432481e-cb3f-48ef-8b78-9e268103fa0a" providerId="ADAL" clId="{03F7D299-CD8C-4022-A35E-3196629AA4FE}" dt="2024-03-29T06:59:56.834" v="373"/>
          <ac:picMkLst>
            <pc:docMk/>
            <pc:sldMk cId="3594986540" sldId="2147481999"/>
            <ac:picMk id="1193" creationId="{ABFA549D-B3CF-4473-60D1-F3349F3143D6}"/>
          </ac:picMkLst>
        </pc:picChg>
        <pc:picChg chg="mod">
          <ac:chgData name="Mradul Nagpal" userId="e432481e-cb3f-48ef-8b78-9e268103fa0a" providerId="ADAL" clId="{03F7D299-CD8C-4022-A35E-3196629AA4FE}" dt="2024-03-29T06:59:56.834" v="373"/>
          <ac:picMkLst>
            <pc:docMk/>
            <pc:sldMk cId="3594986540" sldId="2147481999"/>
            <ac:picMk id="1196" creationId="{42D81645-7B0E-0B54-C0F8-E27806219BFF}"/>
          </ac:picMkLst>
        </pc:picChg>
        <pc:picChg chg="mod">
          <ac:chgData name="Mradul Nagpal" userId="e432481e-cb3f-48ef-8b78-9e268103fa0a" providerId="ADAL" clId="{03F7D299-CD8C-4022-A35E-3196629AA4FE}" dt="2024-03-29T06:59:56.834" v="373"/>
          <ac:picMkLst>
            <pc:docMk/>
            <pc:sldMk cId="3594986540" sldId="2147481999"/>
            <ac:picMk id="1197" creationId="{381C96CC-EA15-8E05-D30D-46AB19779899}"/>
          </ac:picMkLst>
        </pc:picChg>
        <pc:picChg chg="mod">
          <ac:chgData name="Mradul Nagpal" userId="e432481e-cb3f-48ef-8b78-9e268103fa0a" providerId="ADAL" clId="{03F7D299-CD8C-4022-A35E-3196629AA4FE}" dt="2024-03-29T06:59:56.834" v="373"/>
          <ac:picMkLst>
            <pc:docMk/>
            <pc:sldMk cId="3594986540" sldId="2147481999"/>
            <ac:picMk id="1198" creationId="{72BDC8D8-9A29-30F7-1D8B-8637D76B2EBE}"/>
          </ac:picMkLst>
        </pc:picChg>
        <pc:picChg chg="mod">
          <ac:chgData name="Mradul Nagpal" userId="e432481e-cb3f-48ef-8b78-9e268103fa0a" providerId="ADAL" clId="{03F7D299-CD8C-4022-A35E-3196629AA4FE}" dt="2024-03-29T06:59:56.834" v="373"/>
          <ac:picMkLst>
            <pc:docMk/>
            <pc:sldMk cId="3594986540" sldId="2147481999"/>
            <ac:picMk id="1199" creationId="{DA05F5AB-F530-BC06-4457-8FDB04CFC1FC}"/>
          </ac:picMkLst>
        </pc:picChg>
        <pc:picChg chg="mod">
          <ac:chgData name="Mradul Nagpal" userId="e432481e-cb3f-48ef-8b78-9e268103fa0a" providerId="ADAL" clId="{03F7D299-CD8C-4022-A35E-3196629AA4FE}" dt="2024-03-29T06:59:56.834" v="373"/>
          <ac:picMkLst>
            <pc:docMk/>
            <pc:sldMk cId="3594986540" sldId="2147481999"/>
            <ac:picMk id="1200" creationId="{FFDCC5CA-A3EA-F2FE-08F0-BEE43605A0EC}"/>
          </ac:picMkLst>
        </pc:picChg>
        <pc:picChg chg="mod">
          <ac:chgData name="Mradul Nagpal" userId="e432481e-cb3f-48ef-8b78-9e268103fa0a" providerId="ADAL" clId="{03F7D299-CD8C-4022-A35E-3196629AA4FE}" dt="2024-03-29T06:59:56.834" v="373"/>
          <ac:picMkLst>
            <pc:docMk/>
            <pc:sldMk cId="3594986540" sldId="2147481999"/>
            <ac:picMk id="1201" creationId="{F551C589-7595-8DD7-B3FA-5B59AB1BBE05}"/>
          </ac:picMkLst>
        </pc:picChg>
        <pc:picChg chg="mod">
          <ac:chgData name="Mradul Nagpal" userId="e432481e-cb3f-48ef-8b78-9e268103fa0a" providerId="ADAL" clId="{03F7D299-CD8C-4022-A35E-3196629AA4FE}" dt="2024-03-29T06:59:56.834" v="373"/>
          <ac:picMkLst>
            <pc:docMk/>
            <pc:sldMk cId="3594986540" sldId="2147481999"/>
            <ac:picMk id="1202" creationId="{FE3F3A6E-9859-42A1-3AC3-5EE8189485DB}"/>
          </ac:picMkLst>
        </pc:picChg>
        <pc:picChg chg="mod">
          <ac:chgData name="Mradul Nagpal" userId="e432481e-cb3f-48ef-8b78-9e268103fa0a" providerId="ADAL" clId="{03F7D299-CD8C-4022-A35E-3196629AA4FE}" dt="2024-03-29T06:59:56.834" v="373"/>
          <ac:picMkLst>
            <pc:docMk/>
            <pc:sldMk cId="3594986540" sldId="2147481999"/>
            <ac:picMk id="1210" creationId="{CBB8FE98-CFF4-A986-2002-15A450771E0C}"/>
          </ac:picMkLst>
        </pc:picChg>
        <pc:picChg chg="mod">
          <ac:chgData name="Mradul Nagpal" userId="e432481e-cb3f-48ef-8b78-9e268103fa0a" providerId="ADAL" clId="{03F7D299-CD8C-4022-A35E-3196629AA4FE}" dt="2024-03-29T06:59:56.834" v="373"/>
          <ac:picMkLst>
            <pc:docMk/>
            <pc:sldMk cId="3594986540" sldId="2147481999"/>
            <ac:picMk id="1212" creationId="{3734275E-B912-54E4-E57C-ADA1A9A5A1F8}"/>
          </ac:picMkLst>
        </pc:picChg>
        <pc:picChg chg="mod">
          <ac:chgData name="Mradul Nagpal" userId="e432481e-cb3f-48ef-8b78-9e268103fa0a" providerId="ADAL" clId="{03F7D299-CD8C-4022-A35E-3196629AA4FE}" dt="2024-03-29T06:59:56.834" v="373"/>
          <ac:picMkLst>
            <pc:docMk/>
            <pc:sldMk cId="3594986540" sldId="2147481999"/>
            <ac:picMk id="1213" creationId="{5323CFC6-CA1B-AF18-BE76-1938064294EF}"/>
          </ac:picMkLst>
        </pc:picChg>
        <pc:picChg chg="mod">
          <ac:chgData name="Mradul Nagpal" userId="e432481e-cb3f-48ef-8b78-9e268103fa0a" providerId="ADAL" clId="{03F7D299-CD8C-4022-A35E-3196629AA4FE}" dt="2024-03-29T06:59:56.834" v="373"/>
          <ac:picMkLst>
            <pc:docMk/>
            <pc:sldMk cId="3594986540" sldId="2147481999"/>
            <ac:picMk id="1215" creationId="{88697053-5724-EB8C-B7F9-098ACE58E306}"/>
          </ac:picMkLst>
        </pc:picChg>
        <pc:picChg chg="mod">
          <ac:chgData name="Mradul Nagpal" userId="e432481e-cb3f-48ef-8b78-9e268103fa0a" providerId="ADAL" clId="{03F7D299-CD8C-4022-A35E-3196629AA4FE}" dt="2024-03-29T06:59:56.834" v="373"/>
          <ac:picMkLst>
            <pc:docMk/>
            <pc:sldMk cId="3594986540" sldId="2147481999"/>
            <ac:picMk id="1217" creationId="{B83299A8-120E-82FF-3CEC-FD89A7D7EDD0}"/>
          </ac:picMkLst>
        </pc:picChg>
        <pc:picChg chg="add mod">
          <ac:chgData name="Mradul Nagpal" userId="e432481e-cb3f-48ef-8b78-9e268103fa0a" providerId="ADAL" clId="{03F7D299-CD8C-4022-A35E-3196629AA4FE}" dt="2024-03-29T06:59:56.834" v="373"/>
          <ac:picMkLst>
            <pc:docMk/>
            <pc:sldMk cId="3594986540" sldId="2147481999"/>
            <ac:picMk id="1220" creationId="{B869BF8C-D852-7C7B-F005-D6D6CBFA6F77}"/>
          </ac:picMkLst>
        </pc:picChg>
        <pc:picChg chg="add mod">
          <ac:chgData name="Mradul Nagpal" userId="e432481e-cb3f-48ef-8b78-9e268103fa0a" providerId="ADAL" clId="{03F7D299-CD8C-4022-A35E-3196629AA4FE}" dt="2024-03-29T06:59:56.834" v="373"/>
          <ac:picMkLst>
            <pc:docMk/>
            <pc:sldMk cId="3594986540" sldId="2147481999"/>
            <ac:picMk id="1221" creationId="{0BB6C2E8-D68F-9B64-96AE-6DA8B1644A02}"/>
          </ac:picMkLst>
        </pc:picChg>
        <pc:picChg chg="add mod">
          <ac:chgData name="Mradul Nagpal" userId="e432481e-cb3f-48ef-8b78-9e268103fa0a" providerId="ADAL" clId="{03F7D299-CD8C-4022-A35E-3196629AA4FE}" dt="2024-03-29T06:59:56.834" v="373"/>
          <ac:picMkLst>
            <pc:docMk/>
            <pc:sldMk cId="3594986540" sldId="2147481999"/>
            <ac:picMk id="1223" creationId="{C7468A5A-EDAD-5050-87E5-FDCA4B36EC65}"/>
          </ac:picMkLst>
        </pc:picChg>
        <pc:picChg chg="add mod">
          <ac:chgData name="Mradul Nagpal" userId="e432481e-cb3f-48ef-8b78-9e268103fa0a" providerId="ADAL" clId="{03F7D299-CD8C-4022-A35E-3196629AA4FE}" dt="2024-03-29T06:59:56.834" v="373"/>
          <ac:picMkLst>
            <pc:docMk/>
            <pc:sldMk cId="3594986540" sldId="2147481999"/>
            <ac:picMk id="1224" creationId="{B07C4296-CA5C-28A9-099B-62E7243F6FD4}"/>
          </ac:picMkLst>
        </pc:picChg>
        <pc:picChg chg="add mod">
          <ac:chgData name="Mradul Nagpal" userId="e432481e-cb3f-48ef-8b78-9e268103fa0a" providerId="ADAL" clId="{03F7D299-CD8C-4022-A35E-3196629AA4FE}" dt="2024-03-29T06:59:56.834" v="373"/>
          <ac:picMkLst>
            <pc:docMk/>
            <pc:sldMk cId="3594986540" sldId="2147481999"/>
            <ac:picMk id="1225" creationId="{654C0860-6D78-3542-DD31-B44B7B610286}"/>
          </ac:picMkLst>
        </pc:picChg>
        <pc:picChg chg="add mod">
          <ac:chgData name="Mradul Nagpal" userId="e432481e-cb3f-48ef-8b78-9e268103fa0a" providerId="ADAL" clId="{03F7D299-CD8C-4022-A35E-3196629AA4FE}" dt="2024-03-29T06:59:56.834" v="373"/>
          <ac:picMkLst>
            <pc:docMk/>
            <pc:sldMk cId="3594986540" sldId="2147481999"/>
            <ac:picMk id="1228" creationId="{4653079B-090D-5429-5055-AD760D91A924}"/>
          </ac:picMkLst>
        </pc:picChg>
        <pc:picChg chg="add mod">
          <ac:chgData name="Mradul Nagpal" userId="e432481e-cb3f-48ef-8b78-9e268103fa0a" providerId="ADAL" clId="{03F7D299-CD8C-4022-A35E-3196629AA4FE}" dt="2024-03-29T06:59:56.834" v="373"/>
          <ac:picMkLst>
            <pc:docMk/>
            <pc:sldMk cId="3594986540" sldId="2147481999"/>
            <ac:picMk id="1229" creationId="{6DC47B31-CF69-7ECC-47B8-A9033914EE01}"/>
          </ac:picMkLst>
        </pc:picChg>
        <pc:picChg chg="add mod">
          <ac:chgData name="Mradul Nagpal" userId="e432481e-cb3f-48ef-8b78-9e268103fa0a" providerId="ADAL" clId="{03F7D299-CD8C-4022-A35E-3196629AA4FE}" dt="2024-03-29T06:59:56.834" v="373"/>
          <ac:picMkLst>
            <pc:docMk/>
            <pc:sldMk cId="3594986540" sldId="2147481999"/>
            <ac:picMk id="1234" creationId="{0811BA95-5EEF-0807-EACC-60E3557BABC1}"/>
          </ac:picMkLst>
        </pc:picChg>
        <pc:picChg chg="add mod">
          <ac:chgData name="Mradul Nagpal" userId="e432481e-cb3f-48ef-8b78-9e268103fa0a" providerId="ADAL" clId="{03F7D299-CD8C-4022-A35E-3196629AA4FE}" dt="2024-03-29T06:59:56.834" v="373"/>
          <ac:picMkLst>
            <pc:docMk/>
            <pc:sldMk cId="3594986540" sldId="2147481999"/>
            <ac:picMk id="1235" creationId="{E44C0B96-889E-AE65-B129-F77D4DA24D27}"/>
          </ac:picMkLst>
        </pc:picChg>
        <pc:picChg chg="add mod">
          <ac:chgData name="Mradul Nagpal" userId="e432481e-cb3f-48ef-8b78-9e268103fa0a" providerId="ADAL" clId="{03F7D299-CD8C-4022-A35E-3196629AA4FE}" dt="2024-03-29T06:59:56.834" v="373"/>
          <ac:picMkLst>
            <pc:docMk/>
            <pc:sldMk cId="3594986540" sldId="2147481999"/>
            <ac:picMk id="1236" creationId="{197E0E2D-B58C-DDE1-9788-107BAADB709E}"/>
          </ac:picMkLst>
        </pc:picChg>
        <pc:picChg chg="add mod">
          <ac:chgData name="Mradul Nagpal" userId="e432481e-cb3f-48ef-8b78-9e268103fa0a" providerId="ADAL" clId="{03F7D299-CD8C-4022-A35E-3196629AA4FE}" dt="2024-03-29T06:59:56.834" v="373"/>
          <ac:picMkLst>
            <pc:docMk/>
            <pc:sldMk cId="3594986540" sldId="2147481999"/>
            <ac:picMk id="1237" creationId="{1B959A35-EE22-BBCE-520E-76D859BADEC2}"/>
          </ac:picMkLst>
        </pc:picChg>
        <pc:picChg chg="add mod">
          <ac:chgData name="Mradul Nagpal" userId="e432481e-cb3f-48ef-8b78-9e268103fa0a" providerId="ADAL" clId="{03F7D299-CD8C-4022-A35E-3196629AA4FE}" dt="2024-03-29T06:59:56.834" v="373"/>
          <ac:picMkLst>
            <pc:docMk/>
            <pc:sldMk cId="3594986540" sldId="2147481999"/>
            <ac:picMk id="1240" creationId="{7FCCCBEE-9334-C5B9-AFD6-40F49D538C38}"/>
          </ac:picMkLst>
        </pc:picChg>
        <pc:picChg chg="add mod">
          <ac:chgData name="Mradul Nagpal" userId="e432481e-cb3f-48ef-8b78-9e268103fa0a" providerId="ADAL" clId="{03F7D299-CD8C-4022-A35E-3196629AA4FE}" dt="2024-03-29T06:59:56.834" v="373"/>
          <ac:picMkLst>
            <pc:docMk/>
            <pc:sldMk cId="3594986540" sldId="2147481999"/>
            <ac:picMk id="1241" creationId="{C434A285-1ED6-ADBC-0D42-9FF9950E1725}"/>
          </ac:picMkLst>
        </pc:picChg>
        <pc:picChg chg="add mod">
          <ac:chgData name="Mradul Nagpal" userId="e432481e-cb3f-48ef-8b78-9e268103fa0a" providerId="ADAL" clId="{03F7D299-CD8C-4022-A35E-3196629AA4FE}" dt="2024-03-29T06:59:56.834" v="373"/>
          <ac:picMkLst>
            <pc:docMk/>
            <pc:sldMk cId="3594986540" sldId="2147481999"/>
            <ac:picMk id="1243" creationId="{59FEF91C-58E7-45D9-42E2-DCE62AED8D46}"/>
          </ac:picMkLst>
        </pc:picChg>
        <pc:picChg chg="add mod">
          <ac:chgData name="Mradul Nagpal" userId="e432481e-cb3f-48ef-8b78-9e268103fa0a" providerId="ADAL" clId="{03F7D299-CD8C-4022-A35E-3196629AA4FE}" dt="2024-03-29T06:59:56.834" v="373"/>
          <ac:picMkLst>
            <pc:docMk/>
            <pc:sldMk cId="3594986540" sldId="2147481999"/>
            <ac:picMk id="1244" creationId="{CF54048B-6629-5763-D219-375F161A7B6F}"/>
          </ac:picMkLst>
        </pc:picChg>
        <pc:cxnChg chg="mod">
          <ac:chgData name="Mradul Nagpal" userId="e432481e-cb3f-48ef-8b78-9e268103fa0a" providerId="ADAL" clId="{03F7D299-CD8C-4022-A35E-3196629AA4FE}" dt="2024-03-29T06:59:56.834" v="373"/>
          <ac:cxnSpMkLst>
            <pc:docMk/>
            <pc:sldMk cId="3594986540" sldId="2147481999"/>
            <ac:cxnSpMk id="54" creationId="{67C98980-1D8C-F0C0-AD57-F9B838A1E04A}"/>
          </ac:cxnSpMkLst>
        </pc:cxnChg>
        <pc:cxnChg chg="mod">
          <ac:chgData name="Mradul Nagpal" userId="e432481e-cb3f-48ef-8b78-9e268103fa0a" providerId="ADAL" clId="{03F7D299-CD8C-4022-A35E-3196629AA4FE}" dt="2024-03-29T06:59:36.580" v="372" actId="478"/>
          <ac:cxnSpMkLst>
            <pc:docMk/>
            <pc:sldMk cId="3594986540" sldId="2147481999"/>
            <ac:cxnSpMk id="126" creationId="{D7C9FB84-37FA-019E-A3D3-83082A21B0FE}"/>
          </ac:cxnSpMkLst>
        </pc:cxnChg>
        <pc:cxnChg chg="mod">
          <ac:chgData name="Mradul Nagpal" userId="e432481e-cb3f-48ef-8b78-9e268103fa0a" providerId="ADAL" clId="{03F7D299-CD8C-4022-A35E-3196629AA4FE}" dt="2024-03-29T06:59:36.580" v="372" actId="478"/>
          <ac:cxnSpMkLst>
            <pc:docMk/>
            <pc:sldMk cId="3594986540" sldId="2147481999"/>
            <ac:cxnSpMk id="127" creationId="{79701F67-08D6-283A-5AF4-DB7348622105}"/>
          </ac:cxnSpMkLst>
        </pc:cxnChg>
        <pc:cxnChg chg="mod">
          <ac:chgData name="Mradul Nagpal" userId="e432481e-cb3f-48ef-8b78-9e268103fa0a" providerId="ADAL" clId="{03F7D299-CD8C-4022-A35E-3196629AA4FE}" dt="2024-03-29T06:59:36.580" v="372" actId="478"/>
          <ac:cxnSpMkLst>
            <pc:docMk/>
            <pc:sldMk cId="3594986540" sldId="2147481999"/>
            <ac:cxnSpMk id="1024" creationId="{2D376293-365D-395B-9D7C-E7F649393869}"/>
          </ac:cxnSpMkLst>
        </pc:cxnChg>
        <pc:cxnChg chg="mod">
          <ac:chgData name="Mradul Nagpal" userId="e432481e-cb3f-48ef-8b78-9e268103fa0a" providerId="ADAL" clId="{03F7D299-CD8C-4022-A35E-3196629AA4FE}" dt="2024-03-29T06:59:56.834" v="373"/>
          <ac:cxnSpMkLst>
            <pc:docMk/>
            <pc:sldMk cId="3594986540" sldId="2147481999"/>
            <ac:cxnSpMk id="1127" creationId="{D320DC09-5164-7266-CF2A-7C00D1B4F96F}"/>
          </ac:cxnSpMkLst>
        </pc:cxnChg>
        <pc:cxnChg chg="mod">
          <ac:chgData name="Mradul Nagpal" userId="e432481e-cb3f-48ef-8b78-9e268103fa0a" providerId="ADAL" clId="{03F7D299-CD8C-4022-A35E-3196629AA4FE}" dt="2024-03-29T06:59:56.834" v="373"/>
          <ac:cxnSpMkLst>
            <pc:docMk/>
            <pc:sldMk cId="3594986540" sldId="2147481999"/>
            <ac:cxnSpMk id="1169" creationId="{F8C27E1F-D61A-083F-8BC2-32300B65561B}"/>
          </ac:cxnSpMkLst>
        </pc:cxnChg>
      </pc:sldChg>
      <pc:sldChg chg="delSp add del mod">
        <pc:chgData name="Mradul Nagpal" userId="e432481e-cb3f-48ef-8b78-9e268103fa0a" providerId="ADAL" clId="{03F7D299-CD8C-4022-A35E-3196629AA4FE}" dt="2024-03-29T07:03:56.739" v="439" actId="47"/>
        <pc:sldMkLst>
          <pc:docMk/>
          <pc:sldMk cId="1173047414" sldId="2147482000"/>
        </pc:sldMkLst>
        <pc:spChg chg="del">
          <ac:chgData name="Mradul Nagpal" userId="e432481e-cb3f-48ef-8b78-9e268103fa0a" providerId="ADAL" clId="{03F7D299-CD8C-4022-A35E-3196629AA4FE}" dt="2024-03-29T07:03:51.468" v="437" actId="478"/>
          <ac:spMkLst>
            <pc:docMk/>
            <pc:sldMk cId="1173047414" sldId="2147482000"/>
            <ac:spMk id="3" creationId="{740634B0-4FD2-78FC-0F4A-4F4C0F5AF0F2}"/>
          </ac:spMkLst>
        </pc:spChg>
        <pc:spChg chg="del">
          <ac:chgData name="Mradul Nagpal" userId="e432481e-cb3f-48ef-8b78-9e268103fa0a" providerId="ADAL" clId="{03F7D299-CD8C-4022-A35E-3196629AA4FE}" dt="2024-03-29T07:03:51.468" v="437" actId="478"/>
          <ac:spMkLst>
            <pc:docMk/>
            <pc:sldMk cId="1173047414" sldId="2147482000"/>
            <ac:spMk id="5" creationId="{A9C51A2F-7333-C32E-DD72-F7522334BD7E}"/>
          </ac:spMkLst>
        </pc:spChg>
        <pc:spChg chg="del">
          <ac:chgData name="Mradul Nagpal" userId="e432481e-cb3f-48ef-8b78-9e268103fa0a" providerId="ADAL" clId="{03F7D299-CD8C-4022-A35E-3196629AA4FE}" dt="2024-03-29T07:03:51.468" v="437" actId="478"/>
          <ac:spMkLst>
            <pc:docMk/>
            <pc:sldMk cId="1173047414" sldId="2147482000"/>
            <ac:spMk id="6" creationId="{22BCD6A5-5765-47EF-1A7C-90B9B2388833}"/>
          </ac:spMkLst>
        </pc:spChg>
        <pc:spChg chg="del">
          <ac:chgData name="Mradul Nagpal" userId="e432481e-cb3f-48ef-8b78-9e268103fa0a" providerId="ADAL" clId="{03F7D299-CD8C-4022-A35E-3196629AA4FE}" dt="2024-03-29T07:03:51.468" v="437" actId="478"/>
          <ac:spMkLst>
            <pc:docMk/>
            <pc:sldMk cId="1173047414" sldId="2147482000"/>
            <ac:spMk id="7" creationId="{B3DC2C08-EE21-6BF1-087E-3CD1A3CDA91E}"/>
          </ac:spMkLst>
        </pc:spChg>
        <pc:spChg chg="del">
          <ac:chgData name="Mradul Nagpal" userId="e432481e-cb3f-48ef-8b78-9e268103fa0a" providerId="ADAL" clId="{03F7D299-CD8C-4022-A35E-3196629AA4FE}" dt="2024-03-29T07:03:51.468" v="437" actId="478"/>
          <ac:spMkLst>
            <pc:docMk/>
            <pc:sldMk cId="1173047414" sldId="2147482000"/>
            <ac:spMk id="8" creationId="{76BFA4BB-DD3A-12A5-761B-6FE5F082B317}"/>
          </ac:spMkLst>
        </pc:spChg>
        <pc:spChg chg="del">
          <ac:chgData name="Mradul Nagpal" userId="e432481e-cb3f-48ef-8b78-9e268103fa0a" providerId="ADAL" clId="{03F7D299-CD8C-4022-A35E-3196629AA4FE}" dt="2024-03-29T07:03:51.468" v="437" actId="478"/>
          <ac:spMkLst>
            <pc:docMk/>
            <pc:sldMk cId="1173047414" sldId="2147482000"/>
            <ac:spMk id="9" creationId="{603AAE40-1D79-AA1B-AEDD-8FA3A80C7BFD}"/>
          </ac:spMkLst>
        </pc:spChg>
        <pc:spChg chg="del">
          <ac:chgData name="Mradul Nagpal" userId="e432481e-cb3f-48ef-8b78-9e268103fa0a" providerId="ADAL" clId="{03F7D299-CD8C-4022-A35E-3196629AA4FE}" dt="2024-03-29T07:03:51.468" v="437" actId="478"/>
          <ac:spMkLst>
            <pc:docMk/>
            <pc:sldMk cId="1173047414" sldId="2147482000"/>
            <ac:spMk id="10" creationId="{D0DC6A0F-E18C-DAA2-53F0-4EFBDDC87735}"/>
          </ac:spMkLst>
        </pc:spChg>
        <pc:spChg chg="del">
          <ac:chgData name="Mradul Nagpal" userId="e432481e-cb3f-48ef-8b78-9e268103fa0a" providerId="ADAL" clId="{03F7D299-CD8C-4022-A35E-3196629AA4FE}" dt="2024-03-29T07:03:51.468" v="437" actId="478"/>
          <ac:spMkLst>
            <pc:docMk/>
            <pc:sldMk cId="1173047414" sldId="2147482000"/>
            <ac:spMk id="13" creationId="{77A06D73-2A13-E04E-6A77-5A9EC569FCF6}"/>
          </ac:spMkLst>
        </pc:spChg>
        <pc:spChg chg="del">
          <ac:chgData name="Mradul Nagpal" userId="e432481e-cb3f-48ef-8b78-9e268103fa0a" providerId="ADAL" clId="{03F7D299-CD8C-4022-A35E-3196629AA4FE}" dt="2024-03-29T07:03:51.468" v="437" actId="478"/>
          <ac:spMkLst>
            <pc:docMk/>
            <pc:sldMk cId="1173047414" sldId="2147482000"/>
            <ac:spMk id="18" creationId="{7219D674-2F16-8B51-DA22-2BADBB08857B}"/>
          </ac:spMkLst>
        </pc:spChg>
        <pc:spChg chg="del">
          <ac:chgData name="Mradul Nagpal" userId="e432481e-cb3f-48ef-8b78-9e268103fa0a" providerId="ADAL" clId="{03F7D299-CD8C-4022-A35E-3196629AA4FE}" dt="2024-03-29T07:03:51.468" v="437" actId="478"/>
          <ac:spMkLst>
            <pc:docMk/>
            <pc:sldMk cId="1173047414" sldId="2147482000"/>
            <ac:spMk id="19" creationId="{38530625-F57A-959B-C34D-6DB49481C9E9}"/>
          </ac:spMkLst>
        </pc:spChg>
        <pc:spChg chg="del">
          <ac:chgData name="Mradul Nagpal" userId="e432481e-cb3f-48ef-8b78-9e268103fa0a" providerId="ADAL" clId="{03F7D299-CD8C-4022-A35E-3196629AA4FE}" dt="2024-03-29T07:03:51.468" v="437" actId="478"/>
          <ac:spMkLst>
            <pc:docMk/>
            <pc:sldMk cId="1173047414" sldId="2147482000"/>
            <ac:spMk id="20" creationId="{499A514E-7153-60B4-BC74-925BE5AE3B42}"/>
          </ac:spMkLst>
        </pc:spChg>
        <pc:spChg chg="del">
          <ac:chgData name="Mradul Nagpal" userId="e432481e-cb3f-48ef-8b78-9e268103fa0a" providerId="ADAL" clId="{03F7D299-CD8C-4022-A35E-3196629AA4FE}" dt="2024-03-29T07:03:51.468" v="437" actId="478"/>
          <ac:spMkLst>
            <pc:docMk/>
            <pc:sldMk cId="1173047414" sldId="2147482000"/>
            <ac:spMk id="21" creationId="{F4878902-7CA6-2DA7-D3D4-FB2DAE03869C}"/>
          </ac:spMkLst>
        </pc:spChg>
        <pc:spChg chg="del">
          <ac:chgData name="Mradul Nagpal" userId="e432481e-cb3f-48ef-8b78-9e268103fa0a" providerId="ADAL" clId="{03F7D299-CD8C-4022-A35E-3196629AA4FE}" dt="2024-03-29T07:03:51.468" v="437" actId="478"/>
          <ac:spMkLst>
            <pc:docMk/>
            <pc:sldMk cId="1173047414" sldId="2147482000"/>
            <ac:spMk id="22" creationId="{1481F355-C5F1-D837-87E4-567A13F0AD32}"/>
          </ac:spMkLst>
        </pc:spChg>
        <pc:spChg chg="del">
          <ac:chgData name="Mradul Nagpal" userId="e432481e-cb3f-48ef-8b78-9e268103fa0a" providerId="ADAL" clId="{03F7D299-CD8C-4022-A35E-3196629AA4FE}" dt="2024-03-29T07:03:51.468" v="437" actId="478"/>
          <ac:spMkLst>
            <pc:docMk/>
            <pc:sldMk cId="1173047414" sldId="2147482000"/>
            <ac:spMk id="23" creationId="{FB31F528-7860-32AF-50F5-B5D5A0998096}"/>
          </ac:spMkLst>
        </pc:spChg>
        <pc:spChg chg="del">
          <ac:chgData name="Mradul Nagpal" userId="e432481e-cb3f-48ef-8b78-9e268103fa0a" providerId="ADAL" clId="{03F7D299-CD8C-4022-A35E-3196629AA4FE}" dt="2024-03-29T07:03:51.468" v="437" actId="478"/>
          <ac:spMkLst>
            <pc:docMk/>
            <pc:sldMk cId="1173047414" sldId="2147482000"/>
            <ac:spMk id="24" creationId="{2681EB71-C41D-98D6-FC7D-034074414453}"/>
          </ac:spMkLst>
        </pc:spChg>
        <pc:cxnChg chg="del">
          <ac:chgData name="Mradul Nagpal" userId="e432481e-cb3f-48ef-8b78-9e268103fa0a" providerId="ADAL" clId="{03F7D299-CD8C-4022-A35E-3196629AA4FE}" dt="2024-03-29T07:03:51.468" v="437" actId="478"/>
          <ac:cxnSpMkLst>
            <pc:docMk/>
            <pc:sldMk cId="1173047414" sldId="2147482000"/>
            <ac:cxnSpMk id="11" creationId="{317BC80B-5BDC-09D9-A92A-F6AD9F15C46A}"/>
          </ac:cxnSpMkLst>
        </pc:cxnChg>
        <pc:cxnChg chg="del">
          <ac:chgData name="Mradul Nagpal" userId="e432481e-cb3f-48ef-8b78-9e268103fa0a" providerId="ADAL" clId="{03F7D299-CD8C-4022-A35E-3196629AA4FE}" dt="2024-03-29T07:03:51.468" v="437" actId="478"/>
          <ac:cxnSpMkLst>
            <pc:docMk/>
            <pc:sldMk cId="1173047414" sldId="2147482000"/>
            <ac:cxnSpMk id="12" creationId="{89458E3A-1729-041E-4E1F-D0B9EB8949A7}"/>
          </ac:cxnSpMkLst>
        </pc:cxnChg>
        <pc:cxnChg chg="del">
          <ac:chgData name="Mradul Nagpal" userId="e432481e-cb3f-48ef-8b78-9e268103fa0a" providerId="ADAL" clId="{03F7D299-CD8C-4022-A35E-3196629AA4FE}" dt="2024-03-29T07:03:51.468" v="437" actId="478"/>
          <ac:cxnSpMkLst>
            <pc:docMk/>
            <pc:sldMk cId="1173047414" sldId="2147482000"/>
            <ac:cxnSpMk id="14" creationId="{C9A0855E-3FB6-7B8F-76B1-CA3687BB180C}"/>
          </ac:cxnSpMkLst>
        </pc:cxnChg>
        <pc:cxnChg chg="del">
          <ac:chgData name="Mradul Nagpal" userId="e432481e-cb3f-48ef-8b78-9e268103fa0a" providerId="ADAL" clId="{03F7D299-CD8C-4022-A35E-3196629AA4FE}" dt="2024-03-29T07:03:51.468" v="437" actId="478"/>
          <ac:cxnSpMkLst>
            <pc:docMk/>
            <pc:sldMk cId="1173047414" sldId="2147482000"/>
            <ac:cxnSpMk id="15" creationId="{73794E83-71F4-E0C1-A49B-993A5A9FE4BE}"/>
          </ac:cxnSpMkLst>
        </pc:cxnChg>
        <pc:cxnChg chg="del">
          <ac:chgData name="Mradul Nagpal" userId="e432481e-cb3f-48ef-8b78-9e268103fa0a" providerId="ADAL" clId="{03F7D299-CD8C-4022-A35E-3196629AA4FE}" dt="2024-03-29T07:03:51.468" v="437" actId="478"/>
          <ac:cxnSpMkLst>
            <pc:docMk/>
            <pc:sldMk cId="1173047414" sldId="2147482000"/>
            <ac:cxnSpMk id="16" creationId="{E1CC7985-576F-CF61-3AB7-5AF1A2A3B1FC}"/>
          </ac:cxnSpMkLst>
        </pc:cxnChg>
      </pc:sldChg>
      <pc:sldChg chg="modSp add mod">
        <pc:chgData name="Mradul Nagpal" userId="e432481e-cb3f-48ef-8b78-9e268103fa0a" providerId="ADAL" clId="{03F7D299-CD8C-4022-A35E-3196629AA4FE}" dt="2024-03-29T07:05:22.666" v="472" actId="5793"/>
        <pc:sldMkLst>
          <pc:docMk/>
          <pc:sldMk cId="3497200392" sldId="2147482001"/>
        </pc:sldMkLst>
        <pc:spChg chg="mod">
          <ac:chgData name="Mradul Nagpal" userId="e432481e-cb3f-48ef-8b78-9e268103fa0a" providerId="ADAL" clId="{03F7D299-CD8C-4022-A35E-3196629AA4FE}" dt="2024-03-29T07:04:02.971" v="453" actId="20577"/>
          <ac:spMkLst>
            <pc:docMk/>
            <pc:sldMk cId="3497200392" sldId="2147482001"/>
            <ac:spMk id="2" creationId="{9CC1B401-A6FC-B760-48C8-A410F9082FD5}"/>
          </ac:spMkLst>
        </pc:spChg>
        <pc:spChg chg="mod">
          <ac:chgData name="Mradul Nagpal" userId="e432481e-cb3f-48ef-8b78-9e268103fa0a" providerId="ADAL" clId="{03F7D299-CD8C-4022-A35E-3196629AA4FE}" dt="2024-03-29T07:05:22.666" v="472" actId="5793"/>
          <ac:spMkLst>
            <pc:docMk/>
            <pc:sldMk cId="3497200392" sldId="2147482001"/>
            <ac:spMk id="17" creationId="{30A1690A-FAF5-0247-7B2D-69CBEE6C2B79}"/>
          </ac:spMkLst>
        </pc:spChg>
      </pc:sldChg>
      <pc:sldChg chg="addSp delSp modSp add del mod">
        <pc:chgData name="Mradul Nagpal" userId="e432481e-cb3f-48ef-8b78-9e268103fa0a" providerId="ADAL" clId="{03F7D299-CD8C-4022-A35E-3196629AA4FE}" dt="2024-03-29T12:01:21.455" v="2122" actId="47"/>
        <pc:sldMkLst>
          <pc:docMk/>
          <pc:sldMk cId="1493414905" sldId="2147482002"/>
        </pc:sldMkLst>
        <pc:spChg chg="add mod">
          <ac:chgData name="Mradul Nagpal" userId="e432481e-cb3f-48ef-8b78-9e268103fa0a" providerId="ADAL" clId="{03F7D299-CD8C-4022-A35E-3196629AA4FE}" dt="2024-03-29T09:40:39.297" v="1766"/>
          <ac:spMkLst>
            <pc:docMk/>
            <pc:sldMk cId="1493414905" sldId="2147482002"/>
            <ac:spMk id="4" creationId="{AB233AB6-D234-980D-64E5-A2190B5B0CB0}"/>
          </ac:spMkLst>
        </pc:spChg>
        <pc:spChg chg="mod">
          <ac:chgData name="Mradul Nagpal" userId="e432481e-cb3f-48ef-8b78-9e268103fa0a" providerId="ADAL" clId="{03F7D299-CD8C-4022-A35E-3196629AA4FE}" dt="2024-03-29T07:06:38.037" v="517"/>
          <ac:spMkLst>
            <pc:docMk/>
            <pc:sldMk cId="1493414905" sldId="2147482002"/>
            <ac:spMk id="1106" creationId="{E198A4D7-0515-B68B-9614-E58D1CD186DC}"/>
          </ac:spMkLst>
        </pc:spChg>
        <pc:graphicFrameChg chg="add del mod modGraphic">
          <ac:chgData name="Mradul Nagpal" userId="e432481e-cb3f-48ef-8b78-9e268103fa0a" providerId="ADAL" clId="{03F7D299-CD8C-4022-A35E-3196629AA4FE}" dt="2024-03-29T09:40:07.122" v="1765" actId="478"/>
          <ac:graphicFrameMkLst>
            <pc:docMk/>
            <pc:sldMk cId="1493414905" sldId="2147482002"/>
            <ac:graphicFrameMk id="2" creationId="{CEC40A71-7749-0B48-5905-F1919B6AF7EB}"/>
          </ac:graphicFrameMkLst>
        </pc:graphicFrameChg>
        <pc:graphicFrameChg chg="add mod modGraphic">
          <ac:chgData name="Mradul Nagpal" userId="e432481e-cb3f-48ef-8b78-9e268103fa0a" providerId="ADAL" clId="{03F7D299-CD8C-4022-A35E-3196629AA4FE}" dt="2024-03-29T09:40:44.339" v="1767" actId="207"/>
          <ac:graphicFrameMkLst>
            <pc:docMk/>
            <pc:sldMk cId="1493414905" sldId="2147482002"/>
            <ac:graphicFrameMk id="3" creationId="{3B27FDF2-4A60-4854-4B13-E8F87B582700}"/>
          </ac:graphicFrameMkLst>
        </pc:graphicFrameChg>
      </pc:sldChg>
      <pc:sldChg chg="addSp modSp add del mod">
        <pc:chgData name="Mradul Nagpal" userId="e432481e-cb3f-48ef-8b78-9e268103fa0a" providerId="ADAL" clId="{03F7D299-CD8C-4022-A35E-3196629AA4FE}" dt="2024-03-29T12:01:21.455" v="2122" actId="47"/>
        <pc:sldMkLst>
          <pc:docMk/>
          <pc:sldMk cId="2092785582" sldId="2147482003"/>
        </pc:sldMkLst>
        <pc:spChg chg="mod">
          <ac:chgData name="Mradul Nagpal" userId="e432481e-cb3f-48ef-8b78-9e268103fa0a" providerId="ADAL" clId="{03F7D299-CD8C-4022-A35E-3196629AA4FE}" dt="2024-03-29T07:06:02.691" v="492" actId="20577"/>
          <ac:spMkLst>
            <pc:docMk/>
            <pc:sldMk cId="2092785582" sldId="2147482003"/>
            <ac:spMk id="1106" creationId="{E198A4D7-0515-B68B-9614-E58D1CD186DC}"/>
          </ac:spMkLst>
        </pc:spChg>
        <pc:graphicFrameChg chg="add mod modGraphic">
          <ac:chgData name="Mradul Nagpal" userId="e432481e-cb3f-48ef-8b78-9e268103fa0a" providerId="ADAL" clId="{03F7D299-CD8C-4022-A35E-3196629AA4FE}" dt="2024-03-29T11:12:28.260" v="1859" actId="14734"/>
          <ac:graphicFrameMkLst>
            <pc:docMk/>
            <pc:sldMk cId="2092785582" sldId="2147482003"/>
            <ac:graphicFrameMk id="2" creationId="{AD787D2A-2F61-8897-CA64-3837434CD43C}"/>
          </ac:graphicFrameMkLst>
        </pc:graphicFrameChg>
      </pc:sldChg>
      <pc:sldChg chg="addSp delSp modSp add del mod">
        <pc:chgData name="Mradul Nagpal" userId="e432481e-cb3f-48ef-8b78-9e268103fa0a" providerId="ADAL" clId="{03F7D299-CD8C-4022-A35E-3196629AA4FE}" dt="2024-03-29T12:01:21.455" v="2122" actId="47"/>
        <pc:sldMkLst>
          <pc:docMk/>
          <pc:sldMk cId="2953672962" sldId="2147482004"/>
        </pc:sldMkLst>
        <pc:spChg chg="mod">
          <ac:chgData name="Mradul Nagpal" userId="e432481e-cb3f-48ef-8b78-9e268103fa0a" providerId="ADAL" clId="{03F7D299-CD8C-4022-A35E-3196629AA4FE}" dt="2024-03-29T07:05:56.393" v="482" actId="20577"/>
          <ac:spMkLst>
            <pc:docMk/>
            <pc:sldMk cId="2953672962" sldId="2147482004"/>
            <ac:spMk id="1106" creationId="{E198A4D7-0515-B68B-9614-E58D1CD186DC}"/>
          </ac:spMkLst>
        </pc:spChg>
        <pc:graphicFrameChg chg="add del mod">
          <ac:chgData name="Mradul Nagpal" userId="e432481e-cb3f-48ef-8b78-9e268103fa0a" providerId="ADAL" clId="{03F7D299-CD8C-4022-A35E-3196629AA4FE}" dt="2024-03-29T07:36:17.898" v="717" actId="478"/>
          <ac:graphicFrameMkLst>
            <pc:docMk/>
            <pc:sldMk cId="2953672962" sldId="2147482004"/>
            <ac:graphicFrameMk id="2" creationId="{F5224FD8-5F86-F737-4F9F-95FC7622F161}"/>
          </ac:graphicFrameMkLst>
        </pc:graphicFrameChg>
        <pc:graphicFrameChg chg="add mod modGraphic">
          <ac:chgData name="Mradul Nagpal" userId="e432481e-cb3f-48ef-8b78-9e268103fa0a" providerId="ADAL" clId="{03F7D299-CD8C-4022-A35E-3196629AA4FE}" dt="2024-03-29T07:39:56.890" v="782" actId="404"/>
          <ac:graphicFrameMkLst>
            <pc:docMk/>
            <pc:sldMk cId="2953672962" sldId="2147482004"/>
            <ac:graphicFrameMk id="3" creationId="{0B720678-9ADF-F561-244B-1FC87A849F93}"/>
          </ac:graphicFrameMkLst>
        </pc:graphicFrameChg>
      </pc:sldChg>
      <pc:sldChg chg="modSp add del mod ord">
        <pc:chgData name="Mradul Nagpal" userId="e432481e-cb3f-48ef-8b78-9e268103fa0a" providerId="ADAL" clId="{03F7D299-CD8C-4022-A35E-3196629AA4FE}" dt="2024-03-29T12:01:43.736" v="2123" actId="47"/>
        <pc:sldMkLst>
          <pc:docMk/>
          <pc:sldMk cId="2992601592" sldId="2147482005"/>
        </pc:sldMkLst>
        <pc:spChg chg="mod">
          <ac:chgData name="Mradul Nagpal" userId="e432481e-cb3f-48ef-8b78-9e268103fa0a" providerId="ADAL" clId="{03F7D299-CD8C-4022-A35E-3196629AA4FE}" dt="2024-03-29T07:07:27.459" v="542" actId="207"/>
          <ac:spMkLst>
            <pc:docMk/>
            <pc:sldMk cId="2992601592" sldId="2147482005"/>
            <ac:spMk id="49" creationId="{E1E340CA-3A9B-0E9E-1D34-692325A4B594}"/>
          </ac:spMkLst>
        </pc:spChg>
      </pc:sldChg>
      <pc:sldChg chg="addSp modSp add del mod ord">
        <pc:chgData name="Mradul Nagpal" userId="e432481e-cb3f-48ef-8b78-9e268103fa0a" providerId="ADAL" clId="{03F7D299-CD8C-4022-A35E-3196629AA4FE}" dt="2024-03-29T12:01:43.736" v="2123" actId="47"/>
        <pc:sldMkLst>
          <pc:docMk/>
          <pc:sldMk cId="1714418179" sldId="2147482006"/>
        </pc:sldMkLst>
        <pc:spChg chg="add mod">
          <ac:chgData name="Mradul Nagpal" userId="e432481e-cb3f-48ef-8b78-9e268103fa0a" providerId="ADAL" clId="{03F7D299-CD8C-4022-A35E-3196629AA4FE}" dt="2024-03-29T07:08:28.800" v="563" actId="14100"/>
          <ac:spMkLst>
            <pc:docMk/>
            <pc:sldMk cId="1714418179" sldId="2147482006"/>
            <ac:spMk id="2" creationId="{E2D1CD60-C645-45FA-5216-A82EDC3F7766}"/>
          </ac:spMkLst>
        </pc:spChg>
        <pc:spChg chg="mod">
          <ac:chgData name="Mradul Nagpal" userId="e432481e-cb3f-48ef-8b78-9e268103fa0a" providerId="ADAL" clId="{03F7D299-CD8C-4022-A35E-3196629AA4FE}" dt="2024-03-29T07:08:02.285" v="558" actId="20577"/>
          <ac:spMkLst>
            <pc:docMk/>
            <pc:sldMk cId="1714418179" sldId="2147482006"/>
            <ac:spMk id="3" creationId="{0A21C4CC-329F-E9F6-44AF-5BC799B1505A}"/>
          </ac:spMkLst>
        </pc:spChg>
        <pc:spChg chg="mod">
          <ac:chgData name="Mradul Nagpal" userId="e432481e-cb3f-48ef-8b78-9e268103fa0a" providerId="ADAL" clId="{03F7D299-CD8C-4022-A35E-3196629AA4FE}" dt="2024-03-29T07:08:05.750" v="559" actId="6549"/>
          <ac:spMkLst>
            <pc:docMk/>
            <pc:sldMk cId="1714418179" sldId="2147482006"/>
            <ac:spMk id="4" creationId="{815D03EA-032C-7090-AC54-1A2E827FBBBD}"/>
          </ac:spMkLst>
        </pc:spChg>
        <pc:spChg chg="add mod">
          <ac:chgData name="Mradul Nagpal" userId="e432481e-cb3f-48ef-8b78-9e268103fa0a" providerId="ADAL" clId="{03F7D299-CD8C-4022-A35E-3196629AA4FE}" dt="2024-03-29T07:08:28.800" v="563" actId="14100"/>
          <ac:spMkLst>
            <pc:docMk/>
            <pc:sldMk cId="1714418179" sldId="2147482006"/>
            <ac:spMk id="6" creationId="{863C6076-22DF-1B54-877C-F1BCC96BF36C}"/>
          </ac:spMkLst>
        </pc:spChg>
        <pc:spChg chg="add mod">
          <ac:chgData name="Mradul Nagpal" userId="e432481e-cb3f-48ef-8b78-9e268103fa0a" providerId="ADAL" clId="{03F7D299-CD8C-4022-A35E-3196629AA4FE}" dt="2024-03-29T07:09:43.224" v="581" actId="1076"/>
          <ac:spMkLst>
            <pc:docMk/>
            <pc:sldMk cId="1714418179" sldId="2147482006"/>
            <ac:spMk id="7" creationId="{A976F61A-7D6A-9B2C-EF9A-D6F56EA3757D}"/>
          </ac:spMkLst>
        </pc:spChg>
        <pc:spChg chg="add mod">
          <ac:chgData name="Mradul Nagpal" userId="e432481e-cb3f-48ef-8b78-9e268103fa0a" providerId="ADAL" clId="{03F7D299-CD8C-4022-A35E-3196629AA4FE}" dt="2024-03-29T07:09:39.850" v="580" actId="1076"/>
          <ac:spMkLst>
            <pc:docMk/>
            <pc:sldMk cId="1714418179" sldId="2147482006"/>
            <ac:spMk id="9" creationId="{E11761D5-AEA7-D9D6-026C-6DAC8A32314A}"/>
          </ac:spMkLst>
        </pc:spChg>
        <pc:spChg chg="add mod">
          <ac:chgData name="Mradul Nagpal" userId="e432481e-cb3f-48ef-8b78-9e268103fa0a" providerId="ADAL" clId="{03F7D299-CD8C-4022-A35E-3196629AA4FE}" dt="2024-03-29T09:18:11.176" v="1532" actId="1076"/>
          <ac:spMkLst>
            <pc:docMk/>
            <pc:sldMk cId="1714418179" sldId="2147482006"/>
            <ac:spMk id="13" creationId="{A800700B-B418-5D00-3CC0-62B2CCB7FEFF}"/>
          </ac:spMkLst>
        </pc:spChg>
        <pc:graphicFrameChg chg="add mod modGraphic">
          <ac:chgData name="Mradul Nagpal" userId="e432481e-cb3f-48ef-8b78-9e268103fa0a" providerId="ADAL" clId="{03F7D299-CD8C-4022-A35E-3196629AA4FE}" dt="2024-03-29T07:10:40.467" v="588" actId="207"/>
          <ac:graphicFrameMkLst>
            <pc:docMk/>
            <pc:sldMk cId="1714418179" sldId="2147482006"/>
            <ac:graphicFrameMk id="8" creationId="{E684EE9E-7482-6D83-E4AA-42C9BD89C3F8}"/>
          </ac:graphicFrameMkLst>
        </pc:graphicFrameChg>
        <pc:graphicFrameChg chg="add mod modGraphic">
          <ac:chgData name="Mradul Nagpal" userId="e432481e-cb3f-48ef-8b78-9e268103fa0a" providerId="ADAL" clId="{03F7D299-CD8C-4022-A35E-3196629AA4FE}" dt="2024-03-29T07:10:45.422" v="590" actId="207"/>
          <ac:graphicFrameMkLst>
            <pc:docMk/>
            <pc:sldMk cId="1714418179" sldId="2147482006"/>
            <ac:graphicFrameMk id="10" creationId="{1CBCB19A-F0C2-C057-4145-437C7A264C58}"/>
          </ac:graphicFrameMkLst>
        </pc:graphicFrameChg>
        <pc:graphicFrameChg chg="add mod">
          <ac:chgData name="Mradul Nagpal" userId="e432481e-cb3f-48ef-8b78-9e268103fa0a" providerId="ADAL" clId="{03F7D299-CD8C-4022-A35E-3196629AA4FE}" dt="2024-03-29T07:08:45.716" v="566" actId="1076"/>
          <ac:graphicFrameMkLst>
            <pc:docMk/>
            <pc:sldMk cId="1714418179" sldId="2147482006"/>
            <ac:graphicFrameMk id="11" creationId="{9D93D85C-F273-BE3E-940D-F36A6377CADF}"/>
          </ac:graphicFrameMkLst>
        </pc:graphicFrameChg>
        <pc:graphicFrameChg chg="add mod">
          <ac:chgData name="Mradul Nagpal" userId="e432481e-cb3f-48ef-8b78-9e268103fa0a" providerId="ADAL" clId="{03F7D299-CD8C-4022-A35E-3196629AA4FE}" dt="2024-03-29T07:08:28.800" v="563" actId="14100"/>
          <ac:graphicFrameMkLst>
            <pc:docMk/>
            <pc:sldMk cId="1714418179" sldId="2147482006"/>
            <ac:graphicFrameMk id="12" creationId="{EEFC2441-AD80-8B48-021F-2462B6258FB4}"/>
          </ac:graphicFrameMkLst>
        </pc:graphicFrameChg>
      </pc:sldChg>
      <pc:sldChg chg="modSp add del mod">
        <pc:chgData name="Mradul Nagpal" userId="e432481e-cb3f-48ef-8b78-9e268103fa0a" providerId="ADAL" clId="{03F7D299-CD8C-4022-A35E-3196629AA4FE}" dt="2024-03-29T12:01:43.736" v="2123" actId="47"/>
        <pc:sldMkLst>
          <pc:docMk/>
          <pc:sldMk cId="1787403508" sldId="2147482007"/>
        </pc:sldMkLst>
        <pc:spChg chg="mod">
          <ac:chgData name="Mradul Nagpal" userId="e432481e-cb3f-48ef-8b78-9e268103fa0a" providerId="ADAL" clId="{03F7D299-CD8C-4022-A35E-3196629AA4FE}" dt="2024-03-29T07:10:14.304" v="585" actId="1076"/>
          <ac:spMkLst>
            <pc:docMk/>
            <pc:sldMk cId="1787403508" sldId="2147482007"/>
            <ac:spMk id="3" creationId="{0A21C4CC-329F-E9F6-44AF-5BC799B1505A}"/>
          </ac:spMkLst>
        </pc:spChg>
        <pc:spChg chg="mod">
          <ac:chgData name="Mradul Nagpal" userId="e432481e-cb3f-48ef-8b78-9e268103fa0a" providerId="ADAL" clId="{03F7D299-CD8C-4022-A35E-3196629AA4FE}" dt="2024-03-29T07:10:22.271" v="586"/>
          <ac:spMkLst>
            <pc:docMk/>
            <pc:sldMk cId="1787403508" sldId="2147482007"/>
            <ac:spMk id="4" creationId="{815D03EA-032C-7090-AC54-1A2E827FBBBD}"/>
          </ac:spMkLst>
        </pc:spChg>
      </pc:sldChg>
      <pc:sldChg chg="add">
        <pc:chgData name="Mradul Nagpal" userId="e432481e-cb3f-48ef-8b78-9e268103fa0a" providerId="ADAL" clId="{03F7D299-CD8C-4022-A35E-3196629AA4FE}" dt="2024-03-29T07:15:32.451" v="642"/>
        <pc:sldMkLst>
          <pc:docMk/>
          <pc:sldMk cId="100571990" sldId="2147482020"/>
        </pc:sldMkLst>
      </pc:sldChg>
      <pc:sldChg chg="del mod modClrScheme chgLayout">
        <pc:chgData name="Mradul Nagpal" userId="e432481e-cb3f-48ef-8b78-9e268103fa0a" providerId="ADAL" clId="{03F7D299-CD8C-4022-A35E-3196629AA4FE}" dt="2024-03-29T07:15:30.432" v="641" actId="2696"/>
        <pc:sldMkLst>
          <pc:docMk/>
          <pc:sldMk cId="873145637" sldId="2147482020"/>
        </pc:sldMkLst>
      </pc:sldChg>
      <pc:sldChg chg="addSp delSp modSp add del mod">
        <pc:chgData name="Mradul Nagpal" userId="e432481e-cb3f-48ef-8b78-9e268103fa0a" providerId="ADAL" clId="{03F7D299-CD8C-4022-A35E-3196629AA4FE}" dt="2024-03-29T12:01:21.455" v="2122" actId="47"/>
        <pc:sldMkLst>
          <pc:docMk/>
          <pc:sldMk cId="2384148850" sldId="2147482022"/>
        </pc:sldMkLst>
        <pc:spChg chg="mod">
          <ac:chgData name="Mradul Nagpal" userId="e432481e-cb3f-48ef-8b78-9e268103fa0a" providerId="ADAL" clId="{03F7D299-CD8C-4022-A35E-3196629AA4FE}" dt="2024-03-29T07:47:37.089" v="833" actId="20577"/>
          <ac:spMkLst>
            <pc:docMk/>
            <pc:sldMk cId="2384148850" sldId="2147482022"/>
            <ac:spMk id="1106" creationId="{E198A4D7-0515-B68B-9614-E58D1CD186DC}"/>
          </ac:spMkLst>
        </pc:spChg>
        <pc:graphicFrameChg chg="del">
          <ac:chgData name="Mradul Nagpal" userId="e432481e-cb3f-48ef-8b78-9e268103fa0a" providerId="ADAL" clId="{03F7D299-CD8C-4022-A35E-3196629AA4FE}" dt="2024-03-29T07:47:29.020" v="815" actId="478"/>
          <ac:graphicFrameMkLst>
            <pc:docMk/>
            <pc:sldMk cId="2384148850" sldId="2147482022"/>
            <ac:graphicFrameMk id="2" creationId="{AD787D2A-2F61-8897-CA64-3837434CD43C}"/>
          </ac:graphicFrameMkLst>
        </pc:graphicFrameChg>
        <pc:graphicFrameChg chg="add mod modGraphic">
          <ac:chgData name="Mradul Nagpal" userId="e432481e-cb3f-48ef-8b78-9e268103fa0a" providerId="ADAL" clId="{03F7D299-CD8C-4022-A35E-3196629AA4FE}" dt="2024-03-29T09:35:09.234" v="1757" actId="14734"/>
          <ac:graphicFrameMkLst>
            <pc:docMk/>
            <pc:sldMk cId="2384148850" sldId="2147482022"/>
            <ac:graphicFrameMk id="2" creationId="{FAA1333D-50B9-988B-86E1-E7070021BB66}"/>
          </ac:graphicFrameMkLst>
        </pc:graphicFrameChg>
        <pc:graphicFrameChg chg="add del mod modGraphic">
          <ac:chgData name="Mradul Nagpal" userId="e432481e-cb3f-48ef-8b78-9e268103fa0a" providerId="ADAL" clId="{03F7D299-CD8C-4022-A35E-3196629AA4FE}" dt="2024-03-29T09:29:08.628" v="1701" actId="478"/>
          <ac:graphicFrameMkLst>
            <pc:docMk/>
            <pc:sldMk cId="2384148850" sldId="2147482022"/>
            <ac:graphicFrameMk id="3" creationId="{9EF46B77-92F3-C955-9952-00DC51072763}"/>
          </ac:graphicFrameMkLst>
        </pc:graphicFrameChg>
      </pc:sldChg>
      <pc:sldChg chg="addSp delSp modSp add mod">
        <pc:chgData name="Mradul Nagpal" userId="e432481e-cb3f-48ef-8b78-9e268103fa0a" providerId="ADAL" clId="{03F7D299-CD8C-4022-A35E-3196629AA4FE}" dt="2024-03-29T12:04:34.934" v="2141" actId="20577"/>
        <pc:sldMkLst>
          <pc:docMk/>
          <pc:sldMk cId="397170829" sldId="2147482023"/>
        </pc:sldMkLst>
        <pc:spChg chg="mod">
          <ac:chgData name="Mradul Nagpal" userId="e432481e-cb3f-48ef-8b78-9e268103fa0a" providerId="ADAL" clId="{03F7D299-CD8C-4022-A35E-3196629AA4FE}" dt="2024-03-29T12:04:34.934" v="2141" actId="20577"/>
          <ac:spMkLst>
            <pc:docMk/>
            <pc:sldMk cId="397170829" sldId="2147482023"/>
            <ac:spMk id="5" creationId="{088E2600-C302-3392-D66F-C21A364467F1}"/>
          </ac:spMkLst>
        </pc:spChg>
        <pc:graphicFrameChg chg="add del mod modGraphic">
          <ac:chgData name="Mradul Nagpal" userId="e432481e-cb3f-48ef-8b78-9e268103fa0a" providerId="ADAL" clId="{03F7D299-CD8C-4022-A35E-3196629AA4FE}" dt="2024-03-29T08:29:20.758" v="945" actId="478"/>
          <ac:graphicFrameMkLst>
            <pc:docMk/>
            <pc:sldMk cId="397170829" sldId="2147482023"/>
            <ac:graphicFrameMk id="2" creationId="{48892F8C-95B7-9585-ADCE-0C3FDDD49258}"/>
          </ac:graphicFrameMkLst>
        </pc:graphicFrameChg>
        <pc:graphicFrameChg chg="add mod modGraphic">
          <ac:chgData name="Mradul Nagpal" userId="e432481e-cb3f-48ef-8b78-9e268103fa0a" providerId="ADAL" clId="{03F7D299-CD8C-4022-A35E-3196629AA4FE}" dt="2024-03-29T08:39:23.801" v="1053"/>
          <ac:graphicFrameMkLst>
            <pc:docMk/>
            <pc:sldMk cId="397170829" sldId="2147482023"/>
            <ac:graphicFrameMk id="3" creationId="{4C78F9AF-A382-7EA9-E973-D69EEF818D20}"/>
          </ac:graphicFrameMkLst>
        </pc:graphicFrameChg>
        <pc:graphicFrameChg chg="del">
          <ac:chgData name="Mradul Nagpal" userId="e432481e-cb3f-48ef-8b78-9e268103fa0a" providerId="ADAL" clId="{03F7D299-CD8C-4022-A35E-3196629AA4FE}" dt="2024-03-29T08:29:07.378" v="941" actId="478"/>
          <ac:graphicFrameMkLst>
            <pc:docMk/>
            <pc:sldMk cId="397170829" sldId="2147482023"/>
            <ac:graphicFrameMk id="4" creationId="{A94129A0-0CC0-56D1-5CB2-B7CF9E1C5A70}"/>
          </ac:graphicFrameMkLst>
        </pc:graphicFrameChg>
      </pc:sldChg>
      <pc:sldChg chg="addSp delSp modSp add mod">
        <pc:chgData name="Mradul Nagpal" userId="e432481e-cb3f-48ef-8b78-9e268103fa0a" providerId="ADAL" clId="{03F7D299-CD8C-4022-A35E-3196629AA4FE}" dt="2024-03-29T12:04:41.443" v="2145" actId="20577"/>
        <pc:sldMkLst>
          <pc:docMk/>
          <pc:sldMk cId="1102423500" sldId="2147482024"/>
        </pc:sldMkLst>
        <pc:spChg chg="mod">
          <ac:chgData name="Mradul Nagpal" userId="e432481e-cb3f-48ef-8b78-9e268103fa0a" providerId="ADAL" clId="{03F7D299-CD8C-4022-A35E-3196629AA4FE}" dt="2024-03-29T12:04:41.443" v="2145" actId="20577"/>
          <ac:spMkLst>
            <pc:docMk/>
            <pc:sldMk cId="1102423500" sldId="2147482024"/>
            <ac:spMk id="5" creationId="{088E2600-C302-3392-D66F-C21A364467F1}"/>
          </ac:spMkLst>
        </pc:spChg>
        <pc:graphicFrameChg chg="add mod modGraphic">
          <ac:chgData name="Mradul Nagpal" userId="e432481e-cb3f-48ef-8b78-9e268103fa0a" providerId="ADAL" clId="{03F7D299-CD8C-4022-A35E-3196629AA4FE}" dt="2024-03-29T08:31:46.951" v="973" actId="403"/>
          <ac:graphicFrameMkLst>
            <pc:docMk/>
            <pc:sldMk cId="1102423500" sldId="2147482024"/>
            <ac:graphicFrameMk id="2" creationId="{8BE28F86-6CC1-3552-A38E-8965A6973CA9}"/>
          </ac:graphicFrameMkLst>
        </pc:graphicFrameChg>
        <pc:graphicFrameChg chg="del">
          <ac:chgData name="Mradul Nagpal" userId="e432481e-cb3f-48ef-8b78-9e268103fa0a" providerId="ADAL" clId="{03F7D299-CD8C-4022-A35E-3196629AA4FE}" dt="2024-03-29T08:30:42.320" v="959" actId="478"/>
          <ac:graphicFrameMkLst>
            <pc:docMk/>
            <pc:sldMk cId="1102423500" sldId="2147482024"/>
            <ac:graphicFrameMk id="3" creationId="{4C78F9AF-A382-7EA9-E973-D69EEF818D20}"/>
          </ac:graphicFrameMkLst>
        </pc:graphicFrameChg>
      </pc:sldChg>
      <pc:sldChg chg="addSp delSp modSp add mod">
        <pc:chgData name="Mradul Nagpal" userId="e432481e-cb3f-48ef-8b78-9e268103fa0a" providerId="ADAL" clId="{03F7D299-CD8C-4022-A35E-3196629AA4FE}" dt="2024-03-29T12:04:48.799" v="2149" actId="20577"/>
        <pc:sldMkLst>
          <pc:docMk/>
          <pc:sldMk cId="1829715226" sldId="2147482025"/>
        </pc:sldMkLst>
        <pc:spChg chg="mod">
          <ac:chgData name="Mradul Nagpal" userId="e432481e-cb3f-48ef-8b78-9e268103fa0a" providerId="ADAL" clId="{03F7D299-CD8C-4022-A35E-3196629AA4FE}" dt="2024-03-29T12:04:48.799" v="2149" actId="20577"/>
          <ac:spMkLst>
            <pc:docMk/>
            <pc:sldMk cId="1829715226" sldId="2147482025"/>
            <ac:spMk id="5" creationId="{088E2600-C302-3392-D66F-C21A364467F1}"/>
          </ac:spMkLst>
        </pc:spChg>
        <pc:graphicFrameChg chg="del">
          <ac:chgData name="Mradul Nagpal" userId="e432481e-cb3f-48ef-8b78-9e268103fa0a" providerId="ADAL" clId="{03F7D299-CD8C-4022-A35E-3196629AA4FE}" dt="2024-03-29T08:32:33.209" v="980" actId="478"/>
          <ac:graphicFrameMkLst>
            <pc:docMk/>
            <pc:sldMk cId="1829715226" sldId="2147482025"/>
            <ac:graphicFrameMk id="2" creationId="{8BE28F86-6CC1-3552-A38E-8965A6973CA9}"/>
          </ac:graphicFrameMkLst>
        </pc:graphicFrameChg>
        <pc:graphicFrameChg chg="add mod modGraphic">
          <ac:chgData name="Mradul Nagpal" userId="e432481e-cb3f-48ef-8b78-9e268103fa0a" providerId="ADAL" clId="{03F7D299-CD8C-4022-A35E-3196629AA4FE}" dt="2024-03-29T09:35:29.338" v="1758" actId="14100"/>
          <ac:graphicFrameMkLst>
            <pc:docMk/>
            <pc:sldMk cId="1829715226" sldId="2147482025"/>
            <ac:graphicFrameMk id="3" creationId="{6B4D20B2-E230-DC83-D5C9-DAA3582DC552}"/>
          </ac:graphicFrameMkLst>
        </pc:graphicFrameChg>
      </pc:sldChg>
      <pc:sldChg chg="addSp delSp modSp add mod">
        <pc:chgData name="Mradul Nagpal" userId="e432481e-cb3f-48ef-8b78-9e268103fa0a" providerId="ADAL" clId="{03F7D299-CD8C-4022-A35E-3196629AA4FE}" dt="2024-03-29T12:04:53.614" v="2153" actId="20577"/>
        <pc:sldMkLst>
          <pc:docMk/>
          <pc:sldMk cId="2702558162" sldId="2147482026"/>
        </pc:sldMkLst>
        <pc:spChg chg="mod">
          <ac:chgData name="Mradul Nagpal" userId="e432481e-cb3f-48ef-8b78-9e268103fa0a" providerId="ADAL" clId="{03F7D299-CD8C-4022-A35E-3196629AA4FE}" dt="2024-03-29T12:04:53.614" v="2153" actId="20577"/>
          <ac:spMkLst>
            <pc:docMk/>
            <pc:sldMk cId="2702558162" sldId="2147482026"/>
            <ac:spMk id="5" creationId="{088E2600-C302-3392-D66F-C21A364467F1}"/>
          </ac:spMkLst>
        </pc:spChg>
        <pc:graphicFrameChg chg="add mod modGraphic">
          <ac:chgData name="Mradul Nagpal" userId="e432481e-cb3f-48ef-8b78-9e268103fa0a" providerId="ADAL" clId="{03F7D299-CD8C-4022-A35E-3196629AA4FE}" dt="2024-03-29T11:36:49.516" v="1934" actId="2084"/>
          <ac:graphicFrameMkLst>
            <pc:docMk/>
            <pc:sldMk cId="2702558162" sldId="2147482026"/>
            <ac:graphicFrameMk id="2" creationId="{AA216D52-BAA8-5E73-A3FD-985521B0BB76}"/>
          </ac:graphicFrameMkLst>
        </pc:graphicFrameChg>
        <pc:graphicFrameChg chg="del">
          <ac:chgData name="Mradul Nagpal" userId="e432481e-cb3f-48ef-8b78-9e268103fa0a" providerId="ADAL" clId="{03F7D299-CD8C-4022-A35E-3196629AA4FE}" dt="2024-03-29T08:34:58.530" v="1012" actId="478"/>
          <ac:graphicFrameMkLst>
            <pc:docMk/>
            <pc:sldMk cId="2702558162" sldId="2147482026"/>
            <ac:graphicFrameMk id="3" creationId="{6B4D20B2-E230-DC83-D5C9-DAA3582DC552}"/>
          </ac:graphicFrameMkLst>
        </pc:graphicFrameChg>
      </pc:sldChg>
      <pc:sldChg chg="addSp delSp modSp add mod">
        <pc:chgData name="Mradul Nagpal" userId="e432481e-cb3f-48ef-8b78-9e268103fa0a" providerId="ADAL" clId="{03F7D299-CD8C-4022-A35E-3196629AA4FE}" dt="2024-03-29T12:04:58.010" v="2155" actId="20577"/>
        <pc:sldMkLst>
          <pc:docMk/>
          <pc:sldMk cId="1539228699" sldId="2147482027"/>
        </pc:sldMkLst>
        <pc:spChg chg="mod">
          <ac:chgData name="Mradul Nagpal" userId="e432481e-cb3f-48ef-8b78-9e268103fa0a" providerId="ADAL" clId="{03F7D299-CD8C-4022-A35E-3196629AA4FE}" dt="2024-03-29T12:04:58.010" v="2155" actId="20577"/>
          <ac:spMkLst>
            <pc:docMk/>
            <pc:sldMk cId="1539228699" sldId="2147482027"/>
            <ac:spMk id="5" creationId="{088E2600-C302-3392-D66F-C21A364467F1}"/>
          </ac:spMkLst>
        </pc:spChg>
        <pc:graphicFrameChg chg="del">
          <ac:chgData name="Mradul Nagpal" userId="e432481e-cb3f-48ef-8b78-9e268103fa0a" providerId="ADAL" clId="{03F7D299-CD8C-4022-A35E-3196629AA4FE}" dt="2024-03-29T08:36:58.064" v="1034" actId="478"/>
          <ac:graphicFrameMkLst>
            <pc:docMk/>
            <pc:sldMk cId="1539228699" sldId="2147482027"/>
            <ac:graphicFrameMk id="2" creationId="{AA216D52-BAA8-5E73-A3FD-985521B0BB76}"/>
          </ac:graphicFrameMkLst>
        </pc:graphicFrameChg>
        <pc:graphicFrameChg chg="add mod modGraphic">
          <ac:chgData name="Mradul Nagpal" userId="e432481e-cb3f-48ef-8b78-9e268103fa0a" providerId="ADAL" clId="{03F7D299-CD8C-4022-A35E-3196629AA4FE}" dt="2024-03-29T11:37:30.620" v="1945" actId="207"/>
          <ac:graphicFrameMkLst>
            <pc:docMk/>
            <pc:sldMk cId="1539228699" sldId="2147482027"/>
            <ac:graphicFrameMk id="3" creationId="{9F8D7E26-C4E5-B6B6-A418-EC1FD65318F8}"/>
          </ac:graphicFrameMkLst>
        </pc:graphicFrameChg>
      </pc:sldChg>
      <pc:sldChg chg="addSp delSp modSp add mod">
        <pc:chgData name="Mradul Nagpal" userId="e432481e-cb3f-48ef-8b78-9e268103fa0a" providerId="ADAL" clId="{03F7D299-CD8C-4022-A35E-3196629AA4FE}" dt="2024-03-29T11:57:59.386" v="2021" actId="20577"/>
        <pc:sldMkLst>
          <pc:docMk/>
          <pc:sldMk cId="2902223983" sldId="2147482028"/>
        </pc:sldMkLst>
        <pc:spChg chg="mod">
          <ac:chgData name="Mradul Nagpal" userId="e432481e-cb3f-48ef-8b78-9e268103fa0a" providerId="ADAL" clId="{03F7D299-CD8C-4022-A35E-3196629AA4FE}" dt="2024-03-29T11:57:59.386" v="2021" actId="20577"/>
          <ac:spMkLst>
            <pc:docMk/>
            <pc:sldMk cId="2902223983" sldId="2147482028"/>
            <ac:spMk id="12" creationId="{2EC57898-188F-833E-6BEA-45DF23F28AF0}"/>
          </ac:spMkLst>
        </pc:spChg>
        <pc:spChg chg="add mod">
          <ac:chgData name="Mradul Nagpal" userId="e432481e-cb3f-48ef-8b78-9e268103fa0a" providerId="ADAL" clId="{03F7D299-CD8C-4022-A35E-3196629AA4FE}" dt="2024-03-29T09:08:19.674" v="1375"/>
          <ac:spMkLst>
            <pc:docMk/>
            <pc:sldMk cId="2902223983" sldId="2147482028"/>
            <ac:spMk id="13" creationId="{4C5181AC-ADBE-01D0-0B4C-D1172615518B}"/>
          </ac:spMkLst>
        </pc:spChg>
        <pc:spChg chg="mod">
          <ac:chgData name="Mradul Nagpal" userId="e432481e-cb3f-48ef-8b78-9e268103fa0a" providerId="ADAL" clId="{03F7D299-CD8C-4022-A35E-3196629AA4FE}" dt="2024-03-29T09:08:19.674" v="1375"/>
          <ac:spMkLst>
            <pc:docMk/>
            <pc:sldMk cId="2902223983" sldId="2147482028"/>
            <ac:spMk id="15" creationId="{CE4AABEB-0E49-0216-F8FA-4A6209E05646}"/>
          </ac:spMkLst>
        </pc:spChg>
        <pc:spChg chg="mod">
          <ac:chgData name="Mradul Nagpal" userId="e432481e-cb3f-48ef-8b78-9e268103fa0a" providerId="ADAL" clId="{03F7D299-CD8C-4022-A35E-3196629AA4FE}" dt="2024-03-29T09:08:19.674" v="1375"/>
          <ac:spMkLst>
            <pc:docMk/>
            <pc:sldMk cId="2902223983" sldId="2147482028"/>
            <ac:spMk id="16" creationId="{80AE1F84-12C0-06CE-1607-30EC52F00513}"/>
          </ac:spMkLst>
        </pc:spChg>
        <pc:spChg chg="mod">
          <ac:chgData name="Mradul Nagpal" userId="e432481e-cb3f-48ef-8b78-9e268103fa0a" providerId="ADAL" clId="{03F7D299-CD8C-4022-A35E-3196629AA4FE}" dt="2024-03-29T09:08:19.674" v="1375"/>
          <ac:spMkLst>
            <pc:docMk/>
            <pc:sldMk cId="2902223983" sldId="2147482028"/>
            <ac:spMk id="18" creationId="{AB48A255-D8DB-85F2-A65C-C967307F438F}"/>
          </ac:spMkLst>
        </pc:spChg>
        <pc:spChg chg="mod">
          <ac:chgData name="Mradul Nagpal" userId="e432481e-cb3f-48ef-8b78-9e268103fa0a" providerId="ADAL" clId="{03F7D299-CD8C-4022-A35E-3196629AA4FE}" dt="2024-03-29T09:08:19.674" v="1375"/>
          <ac:spMkLst>
            <pc:docMk/>
            <pc:sldMk cId="2902223983" sldId="2147482028"/>
            <ac:spMk id="19" creationId="{E89748E9-E249-197A-2009-C67549699E57}"/>
          </ac:spMkLst>
        </pc:spChg>
        <pc:spChg chg="mod">
          <ac:chgData name="Mradul Nagpal" userId="e432481e-cb3f-48ef-8b78-9e268103fa0a" providerId="ADAL" clId="{03F7D299-CD8C-4022-A35E-3196629AA4FE}" dt="2024-03-29T09:08:19.674" v="1375"/>
          <ac:spMkLst>
            <pc:docMk/>
            <pc:sldMk cId="2902223983" sldId="2147482028"/>
            <ac:spMk id="20" creationId="{511A7D3B-414C-B00F-F687-96404B829EC3}"/>
          </ac:spMkLst>
        </pc:spChg>
        <pc:spChg chg="del">
          <ac:chgData name="Mradul Nagpal" userId="e432481e-cb3f-48ef-8b78-9e268103fa0a" providerId="ADAL" clId="{03F7D299-CD8C-4022-A35E-3196629AA4FE}" dt="2024-03-29T09:07:58.315" v="1374" actId="478"/>
          <ac:spMkLst>
            <pc:docMk/>
            <pc:sldMk cId="2902223983" sldId="2147482028"/>
            <ac:spMk id="27" creationId="{18C3F05D-289E-0426-F388-AC2A7DB8B1CC}"/>
          </ac:spMkLst>
        </pc:spChg>
        <pc:spChg chg="del">
          <ac:chgData name="Mradul Nagpal" userId="e432481e-cb3f-48ef-8b78-9e268103fa0a" providerId="ADAL" clId="{03F7D299-CD8C-4022-A35E-3196629AA4FE}" dt="2024-03-29T09:07:58.315" v="1374" actId="478"/>
          <ac:spMkLst>
            <pc:docMk/>
            <pc:sldMk cId="2902223983" sldId="2147482028"/>
            <ac:spMk id="28" creationId="{8D7C19F3-4F70-D344-7DEB-007275545513}"/>
          </ac:spMkLst>
        </pc:spChg>
        <pc:spChg chg="del">
          <ac:chgData name="Mradul Nagpal" userId="e432481e-cb3f-48ef-8b78-9e268103fa0a" providerId="ADAL" clId="{03F7D299-CD8C-4022-A35E-3196629AA4FE}" dt="2024-03-29T09:07:58.315" v="1374" actId="478"/>
          <ac:spMkLst>
            <pc:docMk/>
            <pc:sldMk cId="2902223983" sldId="2147482028"/>
            <ac:spMk id="29" creationId="{C49261B2-1FDA-0174-FB45-C7C217215B7E}"/>
          </ac:spMkLst>
        </pc:spChg>
        <pc:spChg chg="del">
          <ac:chgData name="Mradul Nagpal" userId="e432481e-cb3f-48ef-8b78-9e268103fa0a" providerId="ADAL" clId="{03F7D299-CD8C-4022-A35E-3196629AA4FE}" dt="2024-03-29T09:07:58.315" v="1374" actId="478"/>
          <ac:spMkLst>
            <pc:docMk/>
            <pc:sldMk cId="2902223983" sldId="2147482028"/>
            <ac:spMk id="30" creationId="{6294DADE-D36F-758B-77B7-DE2AD84937F2}"/>
          </ac:spMkLst>
        </pc:spChg>
        <pc:spChg chg="del">
          <ac:chgData name="Mradul Nagpal" userId="e432481e-cb3f-48ef-8b78-9e268103fa0a" providerId="ADAL" clId="{03F7D299-CD8C-4022-A35E-3196629AA4FE}" dt="2024-03-29T09:07:58.315" v="1374" actId="478"/>
          <ac:spMkLst>
            <pc:docMk/>
            <pc:sldMk cId="2902223983" sldId="2147482028"/>
            <ac:spMk id="31" creationId="{5A472AAD-EC76-EDFC-7963-92159E867397}"/>
          </ac:spMkLst>
        </pc:spChg>
        <pc:spChg chg="del">
          <ac:chgData name="Mradul Nagpal" userId="e432481e-cb3f-48ef-8b78-9e268103fa0a" providerId="ADAL" clId="{03F7D299-CD8C-4022-A35E-3196629AA4FE}" dt="2024-03-29T09:07:58.315" v="1374" actId="478"/>
          <ac:spMkLst>
            <pc:docMk/>
            <pc:sldMk cId="2902223983" sldId="2147482028"/>
            <ac:spMk id="32" creationId="{1A4BA93A-EF7A-1A5F-40C0-A2941D63447D}"/>
          </ac:spMkLst>
        </pc:spChg>
        <pc:spChg chg="del">
          <ac:chgData name="Mradul Nagpal" userId="e432481e-cb3f-48ef-8b78-9e268103fa0a" providerId="ADAL" clId="{03F7D299-CD8C-4022-A35E-3196629AA4FE}" dt="2024-03-29T09:07:58.315" v="1374" actId="478"/>
          <ac:spMkLst>
            <pc:docMk/>
            <pc:sldMk cId="2902223983" sldId="2147482028"/>
            <ac:spMk id="33" creationId="{64EA0C3F-8AD1-C8E0-19F2-807D0D7F1B62}"/>
          </ac:spMkLst>
        </pc:spChg>
        <pc:spChg chg="del">
          <ac:chgData name="Mradul Nagpal" userId="e432481e-cb3f-48ef-8b78-9e268103fa0a" providerId="ADAL" clId="{03F7D299-CD8C-4022-A35E-3196629AA4FE}" dt="2024-03-29T09:07:58.315" v="1374" actId="478"/>
          <ac:spMkLst>
            <pc:docMk/>
            <pc:sldMk cId="2902223983" sldId="2147482028"/>
            <ac:spMk id="34" creationId="{A12092DB-2364-3261-F8AE-682092C6348B}"/>
          </ac:spMkLst>
        </pc:spChg>
        <pc:spChg chg="del">
          <ac:chgData name="Mradul Nagpal" userId="e432481e-cb3f-48ef-8b78-9e268103fa0a" providerId="ADAL" clId="{03F7D299-CD8C-4022-A35E-3196629AA4FE}" dt="2024-03-29T09:07:58.315" v="1374" actId="478"/>
          <ac:spMkLst>
            <pc:docMk/>
            <pc:sldMk cId="2902223983" sldId="2147482028"/>
            <ac:spMk id="35" creationId="{863C3ABE-57C1-9C1E-5769-FE171E695010}"/>
          </ac:spMkLst>
        </pc:spChg>
        <pc:spChg chg="del">
          <ac:chgData name="Mradul Nagpal" userId="e432481e-cb3f-48ef-8b78-9e268103fa0a" providerId="ADAL" clId="{03F7D299-CD8C-4022-A35E-3196629AA4FE}" dt="2024-03-29T09:07:58.315" v="1374" actId="478"/>
          <ac:spMkLst>
            <pc:docMk/>
            <pc:sldMk cId="2902223983" sldId="2147482028"/>
            <ac:spMk id="36" creationId="{994F1CF9-D6A5-0A6F-5729-45961224154D}"/>
          </ac:spMkLst>
        </pc:spChg>
        <pc:spChg chg="del">
          <ac:chgData name="Mradul Nagpal" userId="e432481e-cb3f-48ef-8b78-9e268103fa0a" providerId="ADAL" clId="{03F7D299-CD8C-4022-A35E-3196629AA4FE}" dt="2024-03-29T09:07:58.315" v="1374" actId="478"/>
          <ac:spMkLst>
            <pc:docMk/>
            <pc:sldMk cId="2902223983" sldId="2147482028"/>
            <ac:spMk id="37" creationId="{0406BF1B-6AF1-61BE-9802-223BD7E215A5}"/>
          </ac:spMkLst>
        </pc:spChg>
        <pc:spChg chg="del">
          <ac:chgData name="Mradul Nagpal" userId="e432481e-cb3f-48ef-8b78-9e268103fa0a" providerId="ADAL" clId="{03F7D299-CD8C-4022-A35E-3196629AA4FE}" dt="2024-03-29T09:07:58.315" v="1374" actId="478"/>
          <ac:spMkLst>
            <pc:docMk/>
            <pc:sldMk cId="2902223983" sldId="2147482028"/>
            <ac:spMk id="38" creationId="{47074E78-AAE5-1325-375B-B4A226F19C67}"/>
          </ac:spMkLst>
        </pc:spChg>
        <pc:spChg chg="del">
          <ac:chgData name="Mradul Nagpal" userId="e432481e-cb3f-48ef-8b78-9e268103fa0a" providerId="ADAL" clId="{03F7D299-CD8C-4022-A35E-3196629AA4FE}" dt="2024-03-29T09:07:58.315" v="1374" actId="478"/>
          <ac:spMkLst>
            <pc:docMk/>
            <pc:sldMk cId="2902223983" sldId="2147482028"/>
            <ac:spMk id="39" creationId="{66FFCD85-AA87-6A33-1B05-E3004E915E26}"/>
          </ac:spMkLst>
        </pc:spChg>
        <pc:spChg chg="mod">
          <ac:chgData name="Mradul Nagpal" userId="e432481e-cb3f-48ef-8b78-9e268103fa0a" providerId="ADAL" clId="{03F7D299-CD8C-4022-A35E-3196629AA4FE}" dt="2024-03-29T09:08:19.674" v="1375"/>
          <ac:spMkLst>
            <pc:docMk/>
            <pc:sldMk cId="2902223983" sldId="2147482028"/>
            <ac:spMk id="41" creationId="{F345FDFF-F9E2-67A3-E4D1-63DA3F5BA303}"/>
          </ac:spMkLst>
        </pc:spChg>
        <pc:spChg chg="mod">
          <ac:chgData name="Mradul Nagpal" userId="e432481e-cb3f-48ef-8b78-9e268103fa0a" providerId="ADAL" clId="{03F7D299-CD8C-4022-A35E-3196629AA4FE}" dt="2024-03-29T09:08:19.674" v="1375"/>
          <ac:spMkLst>
            <pc:docMk/>
            <pc:sldMk cId="2902223983" sldId="2147482028"/>
            <ac:spMk id="42" creationId="{1CCCF797-412B-FAE5-F3E2-62BBFB09AEAD}"/>
          </ac:spMkLst>
        </pc:spChg>
        <pc:spChg chg="mod">
          <ac:chgData name="Mradul Nagpal" userId="e432481e-cb3f-48ef-8b78-9e268103fa0a" providerId="ADAL" clId="{03F7D299-CD8C-4022-A35E-3196629AA4FE}" dt="2024-03-29T09:08:19.674" v="1375"/>
          <ac:spMkLst>
            <pc:docMk/>
            <pc:sldMk cId="2902223983" sldId="2147482028"/>
            <ac:spMk id="44" creationId="{01EE59F1-BC82-B225-9C44-E0827E724709}"/>
          </ac:spMkLst>
        </pc:spChg>
        <pc:spChg chg="mod">
          <ac:chgData name="Mradul Nagpal" userId="e432481e-cb3f-48ef-8b78-9e268103fa0a" providerId="ADAL" clId="{03F7D299-CD8C-4022-A35E-3196629AA4FE}" dt="2024-03-29T09:08:19.674" v="1375"/>
          <ac:spMkLst>
            <pc:docMk/>
            <pc:sldMk cId="2902223983" sldId="2147482028"/>
            <ac:spMk id="45" creationId="{981BE7A8-29B5-80FD-6E95-965659048D10}"/>
          </ac:spMkLst>
        </pc:spChg>
        <pc:spChg chg="mod">
          <ac:chgData name="Mradul Nagpal" userId="e432481e-cb3f-48ef-8b78-9e268103fa0a" providerId="ADAL" clId="{03F7D299-CD8C-4022-A35E-3196629AA4FE}" dt="2024-03-29T09:08:19.674" v="1375"/>
          <ac:spMkLst>
            <pc:docMk/>
            <pc:sldMk cId="2902223983" sldId="2147482028"/>
            <ac:spMk id="46" creationId="{7C54E454-5E44-3E5B-94EE-F895418F59E3}"/>
          </ac:spMkLst>
        </pc:spChg>
        <pc:spChg chg="mod">
          <ac:chgData name="Mradul Nagpal" userId="e432481e-cb3f-48ef-8b78-9e268103fa0a" providerId="ADAL" clId="{03F7D299-CD8C-4022-A35E-3196629AA4FE}" dt="2024-03-29T09:08:19.674" v="1375"/>
          <ac:spMkLst>
            <pc:docMk/>
            <pc:sldMk cId="2902223983" sldId="2147482028"/>
            <ac:spMk id="47" creationId="{25261FD8-CBF3-D5AA-9305-90EA8211BBC6}"/>
          </ac:spMkLst>
        </pc:spChg>
        <pc:spChg chg="add mod">
          <ac:chgData name="Mradul Nagpal" userId="e432481e-cb3f-48ef-8b78-9e268103fa0a" providerId="ADAL" clId="{03F7D299-CD8C-4022-A35E-3196629AA4FE}" dt="2024-03-29T09:08:19.674" v="1375"/>
          <ac:spMkLst>
            <pc:docMk/>
            <pc:sldMk cId="2902223983" sldId="2147482028"/>
            <ac:spMk id="48" creationId="{9EB909E6-55F9-AEB9-32A5-13EFDF7264A7}"/>
          </ac:spMkLst>
        </pc:spChg>
        <pc:spChg chg="add mod">
          <ac:chgData name="Mradul Nagpal" userId="e432481e-cb3f-48ef-8b78-9e268103fa0a" providerId="ADAL" clId="{03F7D299-CD8C-4022-A35E-3196629AA4FE}" dt="2024-03-29T09:08:24.417" v="1376" actId="207"/>
          <ac:spMkLst>
            <pc:docMk/>
            <pc:sldMk cId="2902223983" sldId="2147482028"/>
            <ac:spMk id="49" creationId="{608DD518-A2D2-D282-3F42-37CB9E6FFE6F}"/>
          </ac:spMkLst>
        </pc:spChg>
        <pc:spChg chg="add mod">
          <ac:chgData name="Mradul Nagpal" userId="e432481e-cb3f-48ef-8b78-9e268103fa0a" providerId="ADAL" clId="{03F7D299-CD8C-4022-A35E-3196629AA4FE}" dt="2024-03-29T09:08:19.674" v="1375"/>
          <ac:spMkLst>
            <pc:docMk/>
            <pc:sldMk cId="2902223983" sldId="2147482028"/>
            <ac:spMk id="50" creationId="{839852B4-B669-4B42-8B23-49802822C9B8}"/>
          </ac:spMkLst>
        </pc:spChg>
        <pc:spChg chg="add mod">
          <ac:chgData name="Mradul Nagpal" userId="e432481e-cb3f-48ef-8b78-9e268103fa0a" providerId="ADAL" clId="{03F7D299-CD8C-4022-A35E-3196629AA4FE}" dt="2024-03-29T11:16:24.993" v="1871" actId="1037"/>
          <ac:spMkLst>
            <pc:docMk/>
            <pc:sldMk cId="2902223983" sldId="2147482028"/>
            <ac:spMk id="51" creationId="{8B9E702A-AAC5-288E-20D4-5DA9172FAF47}"/>
          </ac:spMkLst>
        </pc:spChg>
        <pc:spChg chg="add mod">
          <ac:chgData name="Mradul Nagpal" userId="e432481e-cb3f-48ef-8b78-9e268103fa0a" providerId="ADAL" clId="{03F7D299-CD8C-4022-A35E-3196629AA4FE}" dt="2024-03-29T09:10:11.442" v="1394" actId="20577"/>
          <ac:spMkLst>
            <pc:docMk/>
            <pc:sldMk cId="2902223983" sldId="2147482028"/>
            <ac:spMk id="52" creationId="{22E9579D-F97F-68BD-0B25-F73489D81B03}"/>
          </ac:spMkLst>
        </pc:spChg>
        <pc:spChg chg="add mod">
          <ac:chgData name="Mradul Nagpal" userId="e432481e-cb3f-48ef-8b78-9e268103fa0a" providerId="ADAL" clId="{03F7D299-CD8C-4022-A35E-3196629AA4FE}" dt="2024-03-29T09:08:19.674" v="1375"/>
          <ac:spMkLst>
            <pc:docMk/>
            <pc:sldMk cId="2902223983" sldId="2147482028"/>
            <ac:spMk id="53" creationId="{4C145FE7-8C0B-BDC8-6BF1-63DDE0E1E246}"/>
          </ac:spMkLst>
        </pc:spChg>
        <pc:grpChg chg="del">
          <ac:chgData name="Mradul Nagpal" userId="e432481e-cb3f-48ef-8b78-9e268103fa0a" providerId="ADAL" clId="{03F7D299-CD8C-4022-A35E-3196629AA4FE}" dt="2024-03-29T09:07:58.315" v="1374" actId="478"/>
          <ac:grpSpMkLst>
            <pc:docMk/>
            <pc:sldMk cId="2902223983" sldId="2147482028"/>
            <ac:grpSpMk id="2" creationId="{C7D38E5A-4E18-9238-5894-5D011F04249D}"/>
          </ac:grpSpMkLst>
        </pc:grpChg>
        <pc:grpChg chg="del">
          <ac:chgData name="Mradul Nagpal" userId="e432481e-cb3f-48ef-8b78-9e268103fa0a" providerId="ADAL" clId="{03F7D299-CD8C-4022-A35E-3196629AA4FE}" dt="2024-03-29T09:07:58.315" v="1374" actId="478"/>
          <ac:grpSpMkLst>
            <pc:docMk/>
            <pc:sldMk cId="2902223983" sldId="2147482028"/>
            <ac:grpSpMk id="10" creationId="{C61052BE-D3A9-2999-CC43-B6B50C5488CD}"/>
          </ac:grpSpMkLst>
        </pc:grpChg>
        <pc:grpChg chg="add mod">
          <ac:chgData name="Mradul Nagpal" userId="e432481e-cb3f-48ef-8b78-9e268103fa0a" providerId="ADAL" clId="{03F7D299-CD8C-4022-A35E-3196629AA4FE}" dt="2024-03-29T09:08:19.674" v="1375"/>
          <ac:grpSpMkLst>
            <pc:docMk/>
            <pc:sldMk cId="2902223983" sldId="2147482028"/>
            <ac:grpSpMk id="14" creationId="{C23ADCA6-A73F-87C0-D740-8906B9F15089}"/>
          </ac:grpSpMkLst>
        </pc:grpChg>
        <pc:grpChg chg="mod">
          <ac:chgData name="Mradul Nagpal" userId="e432481e-cb3f-48ef-8b78-9e268103fa0a" providerId="ADAL" clId="{03F7D299-CD8C-4022-A35E-3196629AA4FE}" dt="2024-03-29T09:08:19.674" v="1375"/>
          <ac:grpSpMkLst>
            <pc:docMk/>
            <pc:sldMk cId="2902223983" sldId="2147482028"/>
            <ac:grpSpMk id="17" creationId="{450AFEC9-9B94-58D3-9539-4EDB08DA39E6}"/>
          </ac:grpSpMkLst>
        </pc:grpChg>
        <pc:grpChg chg="add mod">
          <ac:chgData name="Mradul Nagpal" userId="e432481e-cb3f-48ef-8b78-9e268103fa0a" providerId="ADAL" clId="{03F7D299-CD8C-4022-A35E-3196629AA4FE}" dt="2024-03-29T09:08:19.674" v="1375"/>
          <ac:grpSpMkLst>
            <pc:docMk/>
            <pc:sldMk cId="2902223983" sldId="2147482028"/>
            <ac:grpSpMk id="40" creationId="{11B49BA8-D882-3AF4-F263-7D95CDF69665}"/>
          </ac:grpSpMkLst>
        </pc:grpChg>
        <pc:grpChg chg="mod">
          <ac:chgData name="Mradul Nagpal" userId="e432481e-cb3f-48ef-8b78-9e268103fa0a" providerId="ADAL" clId="{03F7D299-CD8C-4022-A35E-3196629AA4FE}" dt="2024-03-29T09:08:19.674" v="1375"/>
          <ac:grpSpMkLst>
            <pc:docMk/>
            <pc:sldMk cId="2902223983" sldId="2147482028"/>
            <ac:grpSpMk id="43" creationId="{BB75E92F-842E-4036-D810-131242643285}"/>
          </ac:grpSpMkLst>
        </pc:grpChg>
      </pc:sldChg>
      <pc:sldChg chg="addSp delSp modSp add mod">
        <pc:chgData name="Mradul Nagpal" userId="e432481e-cb3f-48ef-8b78-9e268103fa0a" providerId="ADAL" clId="{03F7D299-CD8C-4022-A35E-3196629AA4FE}" dt="2024-03-29T11:59:31.825" v="2110" actId="1076"/>
        <pc:sldMkLst>
          <pc:docMk/>
          <pc:sldMk cId="2059415747" sldId="2147482029"/>
        </pc:sldMkLst>
        <pc:spChg chg="mod">
          <ac:chgData name="Mradul Nagpal" userId="e432481e-cb3f-48ef-8b78-9e268103fa0a" providerId="ADAL" clId="{03F7D299-CD8C-4022-A35E-3196629AA4FE}" dt="2024-03-29T09:09:16.520" v="1380"/>
          <ac:spMkLst>
            <pc:docMk/>
            <pc:sldMk cId="2059415747" sldId="2147482029"/>
            <ac:spMk id="3" creationId="{D3177220-351B-04CB-AC71-FDBE0254FD64}"/>
          </ac:spMkLst>
        </pc:spChg>
        <pc:spChg chg="mod">
          <ac:chgData name="Mradul Nagpal" userId="e432481e-cb3f-48ef-8b78-9e268103fa0a" providerId="ADAL" clId="{03F7D299-CD8C-4022-A35E-3196629AA4FE}" dt="2024-03-29T09:09:16.520" v="1380"/>
          <ac:spMkLst>
            <pc:docMk/>
            <pc:sldMk cId="2059415747" sldId="2147482029"/>
            <ac:spMk id="5" creationId="{723D0C83-473E-4851-7B2D-AE5837851A54}"/>
          </ac:spMkLst>
        </pc:spChg>
        <pc:spChg chg="mod">
          <ac:chgData name="Mradul Nagpal" userId="e432481e-cb3f-48ef-8b78-9e268103fa0a" providerId="ADAL" clId="{03F7D299-CD8C-4022-A35E-3196629AA4FE}" dt="2024-03-29T09:09:16.520" v="1380"/>
          <ac:spMkLst>
            <pc:docMk/>
            <pc:sldMk cId="2059415747" sldId="2147482029"/>
            <ac:spMk id="7" creationId="{1FE95E0E-535D-7176-6632-475CF3EF7277}"/>
          </ac:spMkLst>
        </pc:spChg>
        <pc:spChg chg="mod">
          <ac:chgData name="Mradul Nagpal" userId="e432481e-cb3f-48ef-8b78-9e268103fa0a" providerId="ADAL" clId="{03F7D299-CD8C-4022-A35E-3196629AA4FE}" dt="2024-03-29T09:09:16.520" v="1380"/>
          <ac:spMkLst>
            <pc:docMk/>
            <pc:sldMk cId="2059415747" sldId="2147482029"/>
            <ac:spMk id="8" creationId="{E7537F85-FA5A-A0AE-D371-6DEFAB483360}"/>
          </ac:spMkLst>
        </pc:spChg>
        <pc:spChg chg="mod">
          <ac:chgData name="Mradul Nagpal" userId="e432481e-cb3f-48ef-8b78-9e268103fa0a" providerId="ADAL" clId="{03F7D299-CD8C-4022-A35E-3196629AA4FE}" dt="2024-03-29T09:09:16.520" v="1380"/>
          <ac:spMkLst>
            <pc:docMk/>
            <pc:sldMk cId="2059415747" sldId="2147482029"/>
            <ac:spMk id="9" creationId="{D25DBEDC-FE2F-579A-ACBC-E23DD4E75644}"/>
          </ac:spMkLst>
        </pc:spChg>
        <pc:spChg chg="mod">
          <ac:chgData name="Mradul Nagpal" userId="e432481e-cb3f-48ef-8b78-9e268103fa0a" providerId="ADAL" clId="{03F7D299-CD8C-4022-A35E-3196629AA4FE}" dt="2024-03-29T09:09:16.520" v="1380"/>
          <ac:spMkLst>
            <pc:docMk/>
            <pc:sldMk cId="2059415747" sldId="2147482029"/>
            <ac:spMk id="10" creationId="{F7FE2E14-9CBB-A10D-27ED-2FF0E269FD11}"/>
          </ac:spMkLst>
        </pc:spChg>
        <pc:spChg chg="mod">
          <ac:chgData name="Mradul Nagpal" userId="e432481e-cb3f-48ef-8b78-9e268103fa0a" providerId="ADAL" clId="{03F7D299-CD8C-4022-A35E-3196629AA4FE}" dt="2024-03-29T09:09:16.520" v="1380"/>
          <ac:spMkLst>
            <pc:docMk/>
            <pc:sldMk cId="2059415747" sldId="2147482029"/>
            <ac:spMk id="11" creationId="{2B5AB85A-D70B-2EDF-578B-1380D5ADAC0C}"/>
          </ac:spMkLst>
        </pc:spChg>
        <pc:spChg chg="mod">
          <ac:chgData name="Mradul Nagpal" userId="e432481e-cb3f-48ef-8b78-9e268103fa0a" providerId="ADAL" clId="{03F7D299-CD8C-4022-A35E-3196629AA4FE}" dt="2024-03-29T11:57:15.179" v="1991" actId="20577"/>
          <ac:spMkLst>
            <pc:docMk/>
            <pc:sldMk cId="2059415747" sldId="2147482029"/>
            <ac:spMk id="12" creationId="{2EC57898-188F-833E-6BEA-45DF23F28AF0}"/>
          </ac:spMkLst>
        </pc:spChg>
        <pc:spChg chg="del">
          <ac:chgData name="Mradul Nagpal" userId="e432481e-cb3f-48ef-8b78-9e268103fa0a" providerId="ADAL" clId="{03F7D299-CD8C-4022-A35E-3196629AA4FE}" dt="2024-03-29T09:08:32.026" v="1379" actId="478"/>
          <ac:spMkLst>
            <pc:docMk/>
            <pc:sldMk cId="2059415747" sldId="2147482029"/>
            <ac:spMk id="13" creationId="{4C5181AC-ADBE-01D0-0B4C-D1172615518B}"/>
          </ac:spMkLst>
        </pc:spChg>
        <pc:spChg chg="mod">
          <ac:chgData name="Mradul Nagpal" userId="e432481e-cb3f-48ef-8b78-9e268103fa0a" providerId="ADAL" clId="{03F7D299-CD8C-4022-A35E-3196629AA4FE}" dt="2024-03-29T09:09:16.520" v="1380"/>
          <ac:spMkLst>
            <pc:docMk/>
            <pc:sldMk cId="2059415747" sldId="2147482029"/>
            <ac:spMk id="22" creationId="{DB1CCFE3-DCCF-205A-A4A4-DA6618AE8B58}"/>
          </ac:spMkLst>
        </pc:spChg>
        <pc:spChg chg="mod">
          <ac:chgData name="Mradul Nagpal" userId="e432481e-cb3f-48ef-8b78-9e268103fa0a" providerId="ADAL" clId="{03F7D299-CD8C-4022-A35E-3196629AA4FE}" dt="2024-03-29T09:09:16.520" v="1380"/>
          <ac:spMkLst>
            <pc:docMk/>
            <pc:sldMk cId="2059415747" sldId="2147482029"/>
            <ac:spMk id="23" creationId="{5785ADD9-776F-2F1A-27EF-9ABCA727F324}"/>
          </ac:spMkLst>
        </pc:spChg>
        <pc:spChg chg="mod">
          <ac:chgData name="Mradul Nagpal" userId="e432481e-cb3f-48ef-8b78-9e268103fa0a" providerId="ADAL" clId="{03F7D299-CD8C-4022-A35E-3196629AA4FE}" dt="2024-03-29T09:09:16.520" v="1380"/>
          <ac:spMkLst>
            <pc:docMk/>
            <pc:sldMk cId="2059415747" sldId="2147482029"/>
            <ac:spMk id="25" creationId="{5C303F6E-9612-D565-898B-9D8B1E9A58B7}"/>
          </ac:spMkLst>
        </pc:spChg>
        <pc:spChg chg="mod">
          <ac:chgData name="Mradul Nagpal" userId="e432481e-cb3f-48ef-8b78-9e268103fa0a" providerId="ADAL" clId="{03F7D299-CD8C-4022-A35E-3196629AA4FE}" dt="2024-03-29T09:09:16.520" v="1380"/>
          <ac:spMkLst>
            <pc:docMk/>
            <pc:sldMk cId="2059415747" sldId="2147482029"/>
            <ac:spMk id="26" creationId="{F2B2BF06-D44B-F014-70BA-A015EF97EE13}"/>
          </ac:spMkLst>
        </pc:spChg>
        <pc:spChg chg="mod">
          <ac:chgData name="Mradul Nagpal" userId="e432481e-cb3f-48ef-8b78-9e268103fa0a" providerId="ADAL" clId="{03F7D299-CD8C-4022-A35E-3196629AA4FE}" dt="2024-03-29T09:09:16.520" v="1380"/>
          <ac:spMkLst>
            <pc:docMk/>
            <pc:sldMk cId="2059415747" sldId="2147482029"/>
            <ac:spMk id="27" creationId="{26F336BD-D431-660C-DE54-196856F3B840}"/>
          </ac:spMkLst>
        </pc:spChg>
        <pc:spChg chg="mod">
          <ac:chgData name="Mradul Nagpal" userId="e432481e-cb3f-48ef-8b78-9e268103fa0a" providerId="ADAL" clId="{03F7D299-CD8C-4022-A35E-3196629AA4FE}" dt="2024-03-29T09:09:16.520" v="1380"/>
          <ac:spMkLst>
            <pc:docMk/>
            <pc:sldMk cId="2059415747" sldId="2147482029"/>
            <ac:spMk id="28" creationId="{5F7AEB12-9D50-186D-1237-ED08C004A0F8}"/>
          </ac:spMkLst>
        </pc:spChg>
        <pc:spChg chg="mod">
          <ac:chgData name="Mradul Nagpal" userId="e432481e-cb3f-48ef-8b78-9e268103fa0a" providerId="ADAL" clId="{03F7D299-CD8C-4022-A35E-3196629AA4FE}" dt="2024-03-29T09:09:16.520" v="1380"/>
          <ac:spMkLst>
            <pc:docMk/>
            <pc:sldMk cId="2059415747" sldId="2147482029"/>
            <ac:spMk id="29" creationId="{4693C3BD-1F21-6E49-BD31-4298BA499802}"/>
          </ac:spMkLst>
        </pc:spChg>
        <pc:spChg chg="add mod">
          <ac:chgData name="Mradul Nagpal" userId="e432481e-cb3f-48ef-8b78-9e268103fa0a" providerId="ADAL" clId="{03F7D299-CD8C-4022-A35E-3196629AA4FE}" dt="2024-03-29T09:09:16.520" v="1380"/>
          <ac:spMkLst>
            <pc:docMk/>
            <pc:sldMk cId="2059415747" sldId="2147482029"/>
            <ac:spMk id="30" creationId="{B7837D55-3F84-F39F-2C82-DF82537E93FB}"/>
          </ac:spMkLst>
        </pc:spChg>
        <pc:spChg chg="add mod">
          <ac:chgData name="Mradul Nagpal" userId="e432481e-cb3f-48ef-8b78-9e268103fa0a" providerId="ADAL" clId="{03F7D299-CD8C-4022-A35E-3196629AA4FE}" dt="2024-03-29T09:09:16.520" v="1380"/>
          <ac:spMkLst>
            <pc:docMk/>
            <pc:sldMk cId="2059415747" sldId="2147482029"/>
            <ac:spMk id="31" creationId="{854EEECB-59BE-0404-FA8A-81B53F977769}"/>
          </ac:spMkLst>
        </pc:spChg>
        <pc:spChg chg="add mod">
          <ac:chgData name="Mradul Nagpal" userId="e432481e-cb3f-48ef-8b78-9e268103fa0a" providerId="ADAL" clId="{03F7D299-CD8C-4022-A35E-3196629AA4FE}" dt="2024-03-29T09:09:16.520" v="1380"/>
          <ac:spMkLst>
            <pc:docMk/>
            <pc:sldMk cId="2059415747" sldId="2147482029"/>
            <ac:spMk id="32" creationId="{B571A1C6-F33F-4C37-FC69-273FCE337082}"/>
          </ac:spMkLst>
        </pc:spChg>
        <pc:spChg chg="add mod">
          <ac:chgData name="Mradul Nagpal" userId="e432481e-cb3f-48ef-8b78-9e268103fa0a" providerId="ADAL" clId="{03F7D299-CD8C-4022-A35E-3196629AA4FE}" dt="2024-03-29T09:09:16.520" v="1380"/>
          <ac:spMkLst>
            <pc:docMk/>
            <pc:sldMk cId="2059415747" sldId="2147482029"/>
            <ac:spMk id="33" creationId="{85CF0132-5DE5-6379-6D01-51546A6D1D9E}"/>
          </ac:spMkLst>
        </pc:spChg>
        <pc:spChg chg="mod">
          <ac:chgData name="Mradul Nagpal" userId="e432481e-cb3f-48ef-8b78-9e268103fa0a" providerId="ADAL" clId="{03F7D299-CD8C-4022-A35E-3196629AA4FE}" dt="2024-03-29T09:09:32.096" v="1383" actId="207"/>
          <ac:spMkLst>
            <pc:docMk/>
            <pc:sldMk cId="2059415747" sldId="2147482029"/>
            <ac:spMk id="35" creationId="{915B2891-C10C-F4EE-13C9-E70883225BD7}"/>
          </ac:spMkLst>
        </pc:spChg>
        <pc:spChg chg="mod">
          <ac:chgData name="Mradul Nagpal" userId="e432481e-cb3f-48ef-8b78-9e268103fa0a" providerId="ADAL" clId="{03F7D299-CD8C-4022-A35E-3196629AA4FE}" dt="2024-03-29T11:59:28.257" v="2109" actId="1076"/>
          <ac:spMkLst>
            <pc:docMk/>
            <pc:sldMk cId="2059415747" sldId="2147482029"/>
            <ac:spMk id="36" creationId="{B881B649-4604-28C7-3C07-6D219423772D}"/>
          </ac:spMkLst>
        </pc:spChg>
        <pc:spChg chg="mod">
          <ac:chgData name="Mradul Nagpal" userId="e432481e-cb3f-48ef-8b78-9e268103fa0a" providerId="ADAL" clId="{03F7D299-CD8C-4022-A35E-3196629AA4FE}" dt="2024-03-29T09:09:40.256" v="1385" actId="207"/>
          <ac:spMkLst>
            <pc:docMk/>
            <pc:sldMk cId="2059415747" sldId="2147482029"/>
            <ac:spMk id="37" creationId="{4395B44B-BD26-6961-E9DE-A351158826D7}"/>
          </ac:spMkLst>
        </pc:spChg>
        <pc:spChg chg="mod">
          <ac:chgData name="Mradul Nagpal" userId="e432481e-cb3f-48ef-8b78-9e268103fa0a" providerId="ADAL" clId="{03F7D299-CD8C-4022-A35E-3196629AA4FE}" dt="2024-03-29T11:57:43.953" v="2011" actId="20577"/>
          <ac:spMkLst>
            <pc:docMk/>
            <pc:sldMk cId="2059415747" sldId="2147482029"/>
            <ac:spMk id="38" creationId="{F12683F4-E4B2-E37D-3CC4-1E6B3A0DC7CC}"/>
          </ac:spMkLst>
        </pc:spChg>
        <pc:spChg chg="mod">
          <ac:chgData name="Mradul Nagpal" userId="e432481e-cb3f-48ef-8b78-9e268103fa0a" providerId="ADAL" clId="{03F7D299-CD8C-4022-A35E-3196629AA4FE}" dt="2024-03-29T09:09:43.004" v="1386" actId="207"/>
          <ac:spMkLst>
            <pc:docMk/>
            <pc:sldMk cId="2059415747" sldId="2147482029"/>
            <ac:spMk id="39" creationId="{9F95AEA3-F623-20EC-2AE5-F633CAE53D6B}"/>
          </ac:spMkLst>
        </pc:spChg>
        <pc:spChg chg="del">
          <ac:chgData name="Mradul Nagpal" userId="e432481e-cb3f-48ef-8b78-9e268103fa0a" providerId="ADAL" clId="{03F7D299-CD8C-4022-A35E-3196629AA4FE}" dt="2024-03-29T09:08:32.026" v="1379" actId="478"/>
          <ac:spMkLst>
            <pc:docMk/>
            <pc:sldMk cId="2059415747" sldId="2147482029"/>
            <ac:spMk id="48" creationId="{9EB909E6-55F9-AEB9-32A5-13EFDF7264A7}"/>
          </ac:spMkLst>
        </pc:spChg>
        <pc:spChg chg="del">
          <ac:chgData name="Mradul Nagpal" userId="e432481e-cb3f-48ef-8b78-9e268103fa0a" providerId="ADAL" clId="{03F7D299-CD8C-4022-A35E-3196629AA4FE}" dt="2024-03-29T09:08:32.026" v="1379" actId="478"/>
          <ac:spMkLst>
            <pc:docMk/>
            <pc:sldMk cId="2059415747" sldId="2147482029"/>
            <ac:spMk id="49" creationId="{608DD518-A2D2-D282-3F42-37CB9E6FFE6F}"/>
          </ac:spMkLst>
        </pc:spChg>
        <pc:spChg chg="del">
          <ac:chgData name="Mradul Nagpal" userId="e432481e-cb3f-48ef-8b78-9e268103fa0a" providerId="ADAL" clId="{03F7D299-CD8C-4022-A35E-3196629AA4FE}" dt="2024-03-29T09:08:32.026" v="1379" actId="478"/>
          <ac:spMkLst>
            <pc:docMk/>
            <pc:sldMk cId="2059415747" sldId="2147482029"/>
            <ac:spMk id="50" creationId="{839852B4-B669-4B42-8B23-49802822C9B8}"/>
          </ac:spMkLst>
        </pc:spChg>
        <pc:spChg chg="del">
          <ac:chgData name="Mradul Nagpal" userId="e432481e-cb3f-48ef-8b78-9e268103fa0a" providerId="ADAL" clId="{03F7D299-CD8C-4022-A35E-3196629AA4FE}" dt="2024-03-29T09:08:32.026" v="1379" actId="478"/>
          <ac:spMkLst>
            <pc:docMk/>
            <pc:sldMk cId="2059415747" sldId="2147482029"/>
            <ac:spMk id="51" creationId="{8B9E702A-AAC5-288E-20D4-5DA9172FAF47}"/>
          </ac:spMkLst>
        </pc:spChg>
        <pc:spChg chg="del">
          <ac:chgData name="Mradul Nagpal" userId="e432481e-cb3f-48ef-8b78-9e268103fa0a" providerId="ADAL" clId="{03F7D299-CD8C-4022-A35E-3196629AA4FE}" dt="2024-03-29T09:08:32.026" v="1379" actId="478"/>
          <ac:spMkLst>
            <pc:docMk/>
            <pc:sldMk cId="2059415747" sldId="2147482029"/>
            <ac:spMk id="52" creationId="{22E9579D-F97F-68BD-0B25-F73489D81B03}"/>
          </ac:spMkLst>
        </pc:spChg>
        <pc:spChg chg="del">
          <ac:chgData name="Mradul Nagpal" userId="e432481e-cb3f-48ef-8b78-9e268103fa0a" providerId="ADAL" clId="{03F7D299-CD8C-4022-A35E-3196629AA4FE}" dt="2024-03-29T09:08:32.026" v="1379" actId="478"/>
          <ac:spMkLst>
            <pc:docMk/>
            <pc:sldMk cId="2059415747" sldId="2147482029"/>
            <ac:spMk id="53" creationId="{4C145FE7-8C0B-BDC8-6BF1-63DDE0E1E246}"/>
          </ac:spMkLst>
        </pc:spChg>
        <pc:spChg chg="mod">
          <ac:chgData name="Mradul Nagpal" userId="e432481e-cb3f-48ef-8b78-9e268103fa0a" providerId="ADAL" clId="{03F7D299-CD8C-4022-A35E-3196629AA4FE}" dt="2024-03-29T09:09:16.520" v="1380"/>
          <ac:spMkLst>
            <pc:docMk/>
            <pc:sldMk cId="2059415747" sldId="2147482029"/>
            <ac:spMk id="54" creationId="{D6D47249-F855-F7E7-0F25-572F9E58F1D4}"/>
          </ac:spMkLst>
        </pc:spChg>
        <pc:spChg chg="add mod">
          <ac:chgData name="Mradul Nagpal" userId="e432481e-cb3f-48ef-8b78-9e268103fa0a" providerId="ADAL" clId="{03F7D299-CD8C-4022-A35E-3196629AA4FE}" dt="2024-03-29T09:09:16.520" v="1380"/>
          <ac:spMkLst>
            <pc:docMk/>
            <pc:sldMk cId="2059415747" sldId="2147482029"/>
            <ac:spMk id="55" creationId="{2540C2EA-BD57-061F-0E85-55534882DF4B}"/>
          </ac:spMkLst>
        </pc:spChg>
        <pc:spChg chg="add del mod">
          <ac:chgData name="Mradul Nagpal" userId="e432481e-cb3f-48ef-8b78-9e268103fa0a" providerId="ADAL" clId="{03F7D299-CD8C-4022-A35E-3196629AA4FE}" dt="2024-03-29T09:11:06.449" v="1403" actId="21"/>
          <ac:spMkLst>
            <pc:docMk/>
            <pc:sldMk cId="2059415747" sldId="2147482029"/>
            <ac:spMk id="56" creationId="{364F2D54-A858-86F1-89CE-07C69FD52DBC}"/>
          </ac:spMkLst>
        </pc:spChg>
        <pc:spChg chg="add del mod">
          <ac:chgData name="Mradul Nagpal" userId="e432481e-cb3f-48ef-8b78-9e268103fa0a" providerId="ADAL" clId="{03F7D299-CD8C-4022-A35E-3196629AA4FE}" dt="2024-03-29T09:11:06.449" v="1403" actId="21"/>
          <ac:spMkLst>
            <pc:docMk/>
            <pc:sldMk cId="2059415747" sldId="2147482029"/>
            <ac:spMk id="57" creationId="{0BE8A652-3BC0-5209-875F-7B99336B6AA5}"/>
          </ac:spMkLst>
        </pc:spChg>
        <pc:spChg chg="add del mod">
          <ac:chgData name="Mradul Nagpal" userId="e432481e-cb3f-48ef-8b78-9e268103fa0a" providerId="ADAL" clId="{03F7D299-CD8C-4022-A35E-3196629AA4FE}" dt="2024-03-29T11:59:31.825" v="2110" actId="1076"/>
          <ac:spMkLst>
            <pc:docMk/>
            <pc:sldMk cId="2059415747" sldId="2147482029"/>
            <ac:spMk id="58" creationId="{AC42CFF5-4ABB-D5E7-06B2-C2B22BE7AD60}"/>
          </ac:spMkLst>
        </pc:spChg>
        <pc:spChg chg="add mod">
          <ac:chgData name="Mradul Nagpal" userId="e432481e-cb3f-48ef-8b78-9e268103fa0a" providerId="ADAL" clId="{03F7D299-CD8C-4022-A35E-3196629AA4FE}" dt="2024-03-29T09:09:37.982" v="1384" actId="207"/>
          <ac:spMkLst>
            <pc:docMk/>
            <pc:sldMk cId="2059415747" sldId="2147482029"/>
            <ac:spMk id="59" creationId="{F10F94A9-9810-9C80-C0EE-CBA58241C037}"/>
          </ac:spMkLst>
        </pc:spChg>
        <pc:spChg chg="add mod">
          <ac:chgData name="Mradul Nagpal" userId="e432481e-cb3f-48ef-8b78-9e268103fa0a" providerId="ADAL" clId="{03F7D299-CD8C-4022-A35E-3196629AA4FE}" dt="2024-03-29T11:57:46.904" v="2015" actId="20577"/>
          <ac:spMkLst>
            <pc:docMk/>
            <pc:sldMk cId="2059415747" sldId="2147482029"/>
            <ac:spMk id="60" creationId="{BBFC90C5-18E2-D2CF-0A9D-C3C22ECD809E}"/>
          </ac:spMkLst>
        </pc:spChg>
        <pc:spChg chg="add mod">
          <ac:chgData name="Mradul Nagpal" userId="e432481e-cb3f-48ef-8b78-9e268103fa0a" providerId="ADAL" clId="{03F7D299-CD8C-4022-A35E-3196629AA4FE}" dt="2024-03-29T09:09:16.520" v="1380"/>
          <ac:spMkLst>
            <pc:docMk/>
            <pc:sldMk cId="2059415747" sldId="2147482029"/>
            <ac:spMk id="61" creationId="{141164C3-F82B-0182-B2E0-894D4E649F9C}"/>
          </ac:spMkLst>
        </pc:spChg>
        <pc:spChg chg="add mod">
          <ac:chgData name="Mradul Nagpal" userId="e432481e-cb3f-48ef-8b78-9e268103fa0a" providerId="ADAL" clId="{03F7D299-CD8C-4022-A35E-3196629AA4FE}" dt="2024-03-29T09:09:16.520" v="1380"/>
          <ac:spMkLst>
            <pc:docMk/>
            <pc:sldMk cId="2059415747" sldId="2147482029"/>
            <ac:spMk id="62" creationId="{4A0705DC-84D8-0723-BADB-250C5D3ABF0E}"/>
          </ac:spMkLst>
        </pc:spChg>
        <pc:grpChg chg="add del mod">
          <ac:chgData name="Mradul Nagpal" userId="e432481e-cb3f-48ef-8b78-9e268103fa0a" providerId="ADAL" clId="{03F7D299-CD8C-4022-A35E-3196629AA4FE}" dt="2024-03-29T09:11:06.449" v="1403" actId="21"/>
          <ac:grpSpMkLst>
            <pc:docMk/>
            <pc:sldMk cId="2059415747" sldId="2147482029"/>
            <ac:grpSpMk id="2" creationId="{BD108BE4-4421-66EF-6B83-B60378ABE4BD}"/>
          </ac:grpSpMkLst>
        </pc:grpChg>
        <pc:grpChg chg="mod">
          <ac:chgData name="Mradul Nagpal" userId="e432481e-cb3f-48ef-8b78-9e268103fa0a" providerId="ADAL" clId="{03F7D299-CD8C-4022-A35E-3196629AA4FE}" dt="2024-03-29T09:09:16.520" v="1380"/>
          <ac:grpSpMkLst>
            <pc:docMk/>
            <pc:sldMk cId="2059415747" sldId="2147482029"/>
            <ac:grpSpMk id="4" creationId="{79D1E8E6-8ABD-F42F-D6D6-AF93A6F91E5B}"/>
          </ac:grpSpMkLst>
        </pc:grpChg>
        <pc:grpChg chg="mod">
          <ac:chgData name="Mradul Nagpal" userId="e432481e-cb3f-48ef-8b78-9e268103fa0a" providerId="ADAL" clId="{03F7D299-CD8C-4022-A35E-3196629AA4FE}" dt="2024-03-29T09:09:16.520" v="1380"/>
          <ac:grpSpMkLst>
            <pc:docMk/>
            <pc:sldMk cId="2059415747" sldId="2147482029"/>
            <ac:grpSpMk id="6" creationId="{13F19956-BAC1-EDD7-9B2B-061918B91E3A}"/>
          </ac:grpSpMkLst>
        </pc:grpChg>
        <pc:grpChg chg="del">
          <ac:chgData name="Mradul Nagpal" userId="e432481e-cb3f-48ef-8b78-9e268103fa0a" providerId="ADAL" clId="{03F7D299-CD8C-4022-A35E-3196629AA4FE}" dt="2024-03-29T09:08:32.026" v="1379" actId="478"/>
          <ac:grpSpMkLst>
            <pc:docMk/>
            <pc:sldMk cId="2059415747" sldId="2147482029"/>
            <ac:grpSpMk id="14" creationId="{C23ADCA6-A73F-87C0-D740-8906B9F15089}"/>
          </ac:grpSpMkLst>
        </pc:grpChg>
        <pc:grpChg chg="add mod">
          <ac:chgData name="Mradul Nagpal" userId="e432481e-cb3f-48ef-8b78-9e268103fa0a" providerId="ADAL" clId="{03F7D299-CD8C-4022-A35E-3196629AA4FE}" dt="2024-03-29T09:09:16.520" v="1380"/>
          <ac:grpSpMkLst>
            <pc:docMk/>
            <pc:sldMk cId="2059415747" sldId="2147482029"/>
            <ac:grpSpMk id="21" creationId="{2020E4DF-7BD3-EC35-0EFD-526258748687}"/>
          </ac:grpSpMkLst>
        </pc:grpChg>
        <pc:grpChg chg="mod">
          <ac:chgData name="Mradul Nagpal" userId="e432481e-cb3f-48ef-8b78-9e268103fa0a" providerId="ADAL" clId="{03F7D299-CD8C-4022-A35E-3196629AA4FE}" dt="2024-03-29T09:09:16.520" v="1380"/>
          <ac:grpSpMkLst>
            <pc:docMk/>
            <pc:sldMk cId="2059415747" sldId="2147482029"/>
            <ac:grpSpMk id="24" creationId="{53D18CCA-B436-A054-EACA-9A338861C6DA}"/>
          </ac:grpSpMkLst>
        </pc:grpChg>
        <pc:grpChg chg="add mod">
          <ac:chgData name="Mradul Nagpal" userId="e432481e-cb3f-48ef-8b78-9e268103fa0a" providerId="ADAL" clId="{03F7D299-CD8C-4022-A35E-3196629AA4FE}" dt="2024-03-29T09:10:52.428" v="1401" actId="1076"/>
          <ac:grpSpMkLst>
            <pc:docMk/>
            <pc:sldMk cId="2059415747" sldId="2147482029"/>
            <ac:grpSpMk id="34" creationId="{B1E6FC28-54DA-49D0-54F9-6C4E907CF2D6}"/>
          </ac:grpSpMkLst>
        </pc:grpChg>
        <pc:grpChg chg="del">
          <ac:chgData name="Mradul Nagpal" userId="e432481e-cb3f-48ef-8b78-9e268103fa0a" providerId="ADAL" clId="{03F7D299-CD8C-4022-A35E-3196629AA4FE}" dt="2024-03-29T09:08:32.026" v="1379" actId="478"/>
          <ac:grpSpMkLst>
            <pc:docMk/>
            <pc:sldMk cId="2059415747" sldId="2147482029"/>
            <ac:grpSpMk id="40" creationId="{11B49BA8-D882-3AF4-F263-7D95CDF69665}"/>
          </ac:grpSpMkLst>
        </pc:grpChg>
      </pc:sldChg>
      <pc:sldChg chg="modSp add mod">
        <pc:chgData name="Mradul Nagpal" userId="e432481e-cb3f-48ef-8b78-9e268103fa0a" providerId="ADAL" clId="{03F7D299-CD8C-4022-A35E-3196629AA4FE}" dt="2024-03-29T11:57:50.386" v="2019" actId="20577"/>
        <pc:sldMkLst>
          <pc:docMk/>
          <pc:sldMk cId="1758340227" sldId="2147482030"/>
        </pc:sldMkLst>
        <pc:spChg chg="mod">
          <ac:chgData name="Mradul Nagpal" userId="e432481e-cb3f-48ef-8b78-9e268103fa0a" providerId="ADAL" clId="{03F7D299-CD8C-4022-A35E-3196629AA4FE}" dt="2024-03-29T11:16:16.744" v="1869" actId="1037"/>
          <ac:spMkLst>
            <pc:docMk/>
            <pc:sldMk cId="1758340227" sldId="2147482030"/>
            <ac:spMk id="3" creationId="{6103C68D-781D-4E1B-1593-774E8FE9C1ED}"/>
          </ac:spMkLst>
        </pc:spChg>
        <pc:spChg chg="mod">
          <ac:chgData name="Mradul Nagpal" userId="e432481e-cb3f-48ef-8b78-9e268103fa0a" providerId="ADAL" clId="{03F7D299-CD8C-4022-A35E-3196629AA4FE}" dt="2024-03-29T11:57:50.386" v="2019" actId="20577"/>
          <ac:spMkLst>
            <pc:docMk/>
            <pc:sldMk cId="1758340227" sldId="2147482030"/>
            <ac:spMk id="5" creationId="{3E269F40-7C64-1060-FEE1-992DB3C027D7}"/>
          </ac:spMkLst>
        </pc:spChg>
        <pc:spChg chg="mod">
          <ac:chgData name="Mradul Nagpal" userId="e432481e-cb3f-48ef-8b78-9e268103fa0a" providerId="ADAL" clId="{03F7D299-CD8C-4022-A35E-3196629AA4FE}" dt="2024-03-29T11:57:20.659" v="1995" actId="20577"/>
          <ac:spMkLst>
            <pc:docMk/>
            <pc:sldMk cId="1758340227" sldId="2147482030"/>
            <ac:spMk id="12" creationId="{2EC57898-188F-833E-6BEA-45DF23F28AF0}"/>
          </ac:spMkLst>
        </pc:spChg>
      </pc:sldChg>
      <pc:sldChg chg="addSp delSp modSp add del mod">
        <pc:chgData name="Mradul Nagpal" userId="e432481e-cb3f-48ef-8b78-9e268103fa0a" providerId="ADAL" clId="{03F7D299-CD8C-4022-A35E-3196629AA4FE}" dt="2024-03-29T09:11:52.670" v="1412" actId="2696"/>
        <pc:sldMkLst>
          <pc:docMk/>
          <pc:sldMk cId="2225070808" sldId="2147482030"/>
        </pc:sldMkLst>
        <pc:spChg chg="add mod">
          <ac:chgData name="Mradul Nagpal" userId="e432481e-cb3f-48ef-8b78-9e268103fa0a" providerId="ADAL" clId="{03F7D299-CD8C-4022-A35E-3196629AA4FE}" dt="2024-03-29T09:10:29.271" v="1397"/>
          <ac:spMkLst>
            <pc:docMk/>
            <pc:sldMk cId="2225070808" sldId="2147482030"/>
            <ac:spMk id="2" creationId="{1B181435-DF55-B221-A925-82FDD2491322}"/>
          </ac:spMkLst>
        </pc:spChg>
        <pc:spChg chg="add mod">
          <ac:chgData name="Mradul Nagpal" userId="e432481e-cb3f-48ef-8b78-9e268103fa0a" providerId="ADAL" clId="{03F7D299-CD8C-4022-A35E-3196629AA4FE}" dt="2024-03-29T09:11:13.371" v="1405" actId="207"/>
          <ac:spMkLst>
            <pc:docMk/>
            <pc:sldMk cId="2225070808" sldId="2147482030"/>
            <ac:spMk id="3" creationId="{6103C68D-781D-4E1B-1593-774E8FE9C1ED}"/>
          </ac:spMkLst>
        </pc:spChg>
        <pc:spChg chg="add mod">
          <ac:chgData name="Mradul Nagpal" userId="e432481e-cb3f-48ef-8b78-9e268103fa0a" providerId="ADAL" clId="{03F7D299-CD8C-4022-A35E-3196629AA4FE}" dt="2024-03-29T09:10:29.271" v="1397"/>
          <ac:spMkLst>
            <pc:docMk/>
            <pc:sldMk cId="2225070808" sldId="2147482030"/>
            <ac:spMk id="4" creationId="{BC8B11CC-F49A-1D9D-1A20-53D4FB3AF5D7}"/>
          </ac:spMkLst>
        </pc:spChg>
        <pc:spChg chg="add mod">
          <ac:chgData name="Mradul Nagpal" userId="e432481e-cb3f-48ef-8b78-9e268103fa0a" providerId="ADAL" clId="{03F7D299-CD8C-4022-A35E-3196629AA4FE}" dt="2024-03-29T09:11:45.167" v="1411" actId="20577"/>
          <ac:spMkLst>
            <pc:docMk/>
            <pc:sldMk cId="2225070808" sldId="2147482030"/>
            <ac:spMk id="5" creationId="{3E269F40-7C64-1060-FEE1-992DB3C027D7}"/>
          </ac:spMkLst>
        </pc:spChg>
        <pc:spChg chg="del">
          <ac:chgData name="Mradul Nagpal" userId="e432481e-cb3f-48ef-8b78-9e268103fa0a" providerId="ADAL" clId="{03F7D299-CD8C-4022-A35E-3196629AA4FE}" dt="2024-03-29T09:10:19.667" v="1396" actId="478"/>
          <ac:spMkLst>
            <pc:docMk/>
            <pc:sldMk cId="2225070808" sldId="2147482030"/>
            <ac:spMk id="13" creationId="{4C5181AC-ADBE-01D0-0B4C-D1172615518B}"/>
          </ac:spMkLst>
        </pc:spChg>
        <pc:spChg chg="del">
          <ac:chgData name="Mradul Nagpal" userId="e432481e-cb3f-48ef-8b78-9e268103fa0a" providerId="ADAL" clId="{03F7D299-CD8C-4022-A35E-3196629AA4FE}" dt="2024-03-29T09:10:19.667" v="1396" actId="478"/>
          <ac:spMkLst>
            <pc:docMk/>
            <pc:sldMk cId="2225070808" sldId="2147482030"/>
            <ac:spMk id="48" creationId="{9EB909E6-55F9-AEB9-32A5-13EFDF7264A7}"/>
          </ac:spMkLst>
        </pc:spChg>
        <pc:spChg chg="del">
          <ac:chgData name="Mradul Nagpal" userId="e432481e-cb3f-48ef-8b78-9e268103fa0a" providerId="ADAL" clId="{03F7D299-CD8C-4022-A35E-3196629AA4FE}" dt="2024-03-29T09:10:19.667" v="1396" actId="478"/>
          <ac:spMkLst>
            <pc:docMk/>
            <pc:sldMk cId="2225070808" sldId="2147482030"/>
            <ac:spMk id="49" creationId="{608DD518-A2D2-D282-3F42-37CB9E6FFE6F}"/>
          </ac:spMkLst>
        </pc:spChg>
        <pc:spChg chg="del">
          <ac:chgData name="Mradul Nagpal" userId="e432481e-cb3f-48ef-8b78-9e268103fa0a" providerId="ADAL" clId="{03F7D299-CD8C-4022-A35E-3196629AA4FE}" dt="2024-03-29T09:10:19.667" v="1396" actId="478"/>
          <ac:spMkLst>
            <pc:docMk/>
            <pc:sldMk cId="2225070808" sldId="2147482030"/>
            <ac:spMk id="50" creationId="{839852B4-B669-4B42-8B23-49802822C9B8}"/>
          </ac:spMkLst>
        </pc:spChg>
        <pc:spChg chg="del">
          <ac:chgData name="Mradul Nagpal" userId="e432481e-cb3f-48ef-8b78-9e268103fa0a" providerId="ADAL" clId="{03F7D299-CD8C-4022-A35E-3196629AA4FE}" dt="2024-03-29T09:10:19.667" v="1396" actId="478"/>
          <ac:spMkLst>
            <pc:docMk/>
            <pc:sldMk cId="2225070808" sldId="2147482030"/>
            <ac:spMk id="51" creationId="{8B9E702A-AAC5-288E-20D4-5DA9172FAF47}"/>
          </ac:spMkLst>
        </pc:spChg>
        <pc:spChg chg="del">
          <ac:chgData name="Mradul Nagpal" userId="e432481e-cb3f-48ef-8b78-9e268103fa0a" providerId="ADAL" clId="{03F7D299-CD8C-4022-A35E-3196629AA4FE}" dt="2024-03-29T09:10:19.667" v="1396" actId="478"/>
          <ac:spMkLst>
            <pc:docMk/>
            <pc:sldMk cId="2225070808" sldId="2147482030"/>
            <ac:spMk id="52" creationId="{22E9579D-F97F-68BD-0B25-F73489D81B03}"/>
          </ac:spMkLst>
        </pc:spChg>
        <pc:spChg chg="del">
          <ac:chgData name="Mradul Nagpal" userId="e432481e-cb3f-48ef-8b78-9e268103fa0a" providerId="ADAL" clId="{03F7D299-CD8C-4022-A35E-3196629AA4FE}" dt="2024-03-29T09:10:19.667" v="1396" actId="478"/>
          <ac:spMkLst>
            <pc:docMk/>
            <pc:sldMk cId="2225070808" sldId="2147482030"/>
            <ac:spMk id="53" creationId="{4C145FE7-8C0B-BDC8-6BF1-63DDE0E1E246}"/>
          </ac:spMkLst>
        </pc:spChg>
        <pc:grpChg chg="del">
          <ac:chgData name="Mradul Nagpal" userId="e432481e-cb3f-48ef-8b78-9e268103fa0a" providerId="ADAL" clId="{03F7D299-CD8C-4022-A35E-3196629AA4FE}" dt="2024-03-29T09:10:19.667" v="1396" actId="478"/>
          <ac:grpSpMkLst>
            <pc:docMk/>
            <pc:sldMk cId="2225070808" sldId="2147482030"/>
            <ac:grpSpMk id="14" creationId="{C23ADCA6-A73F-87C0-D740-8906B9F15089}"/>
          </ac:grpSpMkLst>
        </pc:grpChg>
        <pc:grpChg chg="del">
          <ac:chgData name="Mradul Nagpal" userId="e432481e-cb3f-48ef-8b78-9e268103fa0a" providerId="ADAL" clId="{03F7D299-CD8C-4022-A35E-3196629AA4FE}" dt="2024-03-29T09:10:19.667" v="1396" actId="478"/>
          <ac:grpSpMkLst>
            <pc:docMk/>
            <pc:sldMk cId="2225070808" sldId="2147482030"/>
            <ac:grpSpMk id="40" creationId="{11B49BA8-D882-3AF4-F263-7D95CDF69665}"/>
          </ac:grpSpMkLst>
        </pc:grpChg>
      </pc:sldChg>
      <pc:sldChg chg="addSp delSp modSp add mod ord">
        <pc:chgData name="Mradul Nagpal" userId="e432481e-cb3f-48ef-8b78-9e268103fa0a" providerId="ADAL" clId="{03F7D299-CD8C-4022-A35E-3196629AA4FE}" dt="2024-03-29T12:03:17.500" v="2125" actId="20577"/>
        <pc:sldMkLst>
          <pc:docMk/>
          <pc:sldMk cId="3545522865" sldId="2147482031"/>
        </pc:sldMkLst>
        <pc:spChg chg="del">
          <ac:chgData name="Mradul Nagpal" userId="e432481e-cb3f-48ef-8b78-9e268103fa0a" providerId="ADAL" clId="{03F7D299-CD8C-4022-A35E-3196629AA4FE}" dt="2024-03-29T09:12:25.034" v="1415" actId="478"/>
          <ac:spMkLst>
            <pc:docMk/>
            <pc:sldMk cId="3545522865" sldId="2147482031"/>
            <ac:spMk id="2" creationId="{1B181435-DF55-B221-A925-82FDD2491322}"/>
          </ac:spMkLst>
        </pc:spChg>
        <pc:spChg chg="del">
          <ac:chgData name="Mradul Nagpal" userId="e432481e-cb3f-48ef-8b78-9e268103fa0a" providerId="ADAL" clId="{03F7D299-CD8C-4022-A35E-3196629AA4FE}" dt="2024-03-29T09:12:25.034" v="1415" actId="478"/>
          <ac:spMkLst>
            <pc:docMk/>
            <pc:sldMk cId="3545522865" sldId="2147482031"/>
            <ac:spMk id="3" creationId="{6103C68D-781D-4E1B-1593-774E8FE9C1ED}"/>
          </ac:spMkLst>
        </pc:spChg>
        <pc:spChg chg="del">
          <ac:chgData name="Mradul Nagpal" userId="e432481e-cb3f-48ef-8b78-9e268103fa0a" providerId="ADAL" clId="{03F7D299-CD8C-4022-A35E-3196629AA4FE}" dt="2024-03-29T09:12:25.034" v="1415" actId="478"/>
          <ac:spMkLst>
            <pc:docMk/>
            <pc:sldMk cId="3545522865" sldId="2147482031"/>
            <ac:spMk id="4" creationId="{BC8B11CC-F49A-1D9D-1A20-53D4FB3AF5D7}"/>
          </ac:spMkLst>
        </pc:spChg>
        <pc:spChg chg="del">
          <ac:chgData name="Mradul Nagpal" userId="e432481e-cb3f-48ef-8b78-9e268103fa0a" providerId="ADAL" clId="{03F7D299-CD8C-4022-A35E-3196629AA4FE}" dt="2024-03-29T09:12:25.034" v="1415" actId="478"/>
          <ac:spMkLst>
            <pc:docMk/>
            <pc:sldMk cId="3545522865" sldId="2147482031"/>
            <ac:spMk id="5" creationId="{3E269F40-7C64-1060-FEE1-992DB3C027D7}"/>
          </ac:spMkLst>
        </pc:spChg>
        <pc:spChg chg="add mod">
          <ac:chgData name="Mradul Nagpal" userId="e432481e-cb3f-48ef-8b78-9e268103fa0a" providerId="ADAL" clId="{03F7D299-CD8C-4022-A35E-3196629AA4FE}" dt="2024-03-29T09:12:26.513" v="1416"/>
          <ac:spMkLst>
            <pc:docMk/>
            <pc:sldMk cId="3545522865" sldId="2147482031"/>
            <ac:spMk id="6" creationId="{17FB6857-FAE0-0361-D31A-552019A8C2D3}"/>
          </ac:spMkLst>
        </pc:spChg>
        <pc:spChg chg="add mod">
          <ac:chgData name="Mradul Nagpal" userId="e432481e-cb3f-48ef-8b78-9e268103fa0a" providerId="ADAL" clId="{03F7D299-CD8C-4022-A35E-3196629AA4FE}" dt="2024-03-29T09:12:26.513" v="1416"/>
          <ac:spMkLst>
            <pc:docMk/>
            <pc:sldMk cId="3545522865" sldId="2147482031"/>
            <ac:spMk id="7" creationId="{EC11A6B1-9D6F-B146-612A-98C39DAB14E0}"/>
          </ac:spMkLst>
        </pc:spChg>
        <pc:spChg chg="mod">
          <ac:chgData name="Mradul Nagpal" userId="e432481e-cb3f-48ef-8b78-9e268103fa0a" providerId="ADAL" clId="{03F7D299-CD8C-4022-A35E-3196629AA4FE}" dt="2024-03-29T09:12:26.513" v="1416"/>
          <ac:spMkLst>
            <pc:docMk/>
            <pc:sldMk cId="3545522865" sldId="2147482031"/>
            <ac:spMk id="9" creationId="{E654F914-FB43-4756-451A-FECB827A13E7}"/>
          </ac:spMkLst>
        </pc:spChg>
        <pc:spChg chg="mod">
          <ac:chgData name="Mradul Nagpal" userId="e432481e-cb3f-48ef-8b78-9e268103fa0a" providerId="ADAL" clId="{03F7D299-CD8C-4022-A35E-3196629AA4FE}" dt="2024-03-29T09:12:26.513" v="1416"/>
          <ac:spMkLst>
            <pc:docMk/>
            <pc:sldMk cId="3545522865" sldId="2147482031"/>
            <ac:spMk id="10" creationId="{F7E3554D-BEB0-5875-6D6B-7AE0EBE1C071}"/>
          </ac:spMkLst>
        </pc:spChg>
        <pc:spChg chg="mod">
          <ac:chgData name="Mradul Nagpal" userId="e432481e-cb3f-48ef-8b78-9e268103fa0a" providerId="ADAL" clId="{03F7D299-CD8C-4022-A35E-3196629AA4FE}" dt="2024-03-29T09:12:26.513" v="1416"/>
          <ac:spMkLst>
            <pc:docMk/>
            <pc:sldMk cId="3545522865" sldId="2147482031"/>
            <ac:spMk id="11" creationId="{DAF02461-EB6E-2AF8-7576-316AB26B1796}"/>
          </ac:spMkLst>
        </pc:spChg>
        <pc:spChg chg="mod">
          <ac:chgData name="Mradul Nagpal" userId="e432481e-cb3f-48ef-8b78-9e268103fa0a" providerId="ADAL" clId="{03F7D299-CD8C-4022-A35E-3196629AA4FE}" dt="2024-03-29T12:03:17.500" v="2125" actId="20577"/>
          <ac:spMkLst>
            <pc:docMk/>
            <pc:sldMk cId="3545522865" sldId="2147482031"/>
            <ac:spMk id="12" creationId="{2EC57898-188F-833E-6BEA-45DF23F28AF0}"/>
          </ac:spMkLst>
        </pc:spChg>
        <pc:spChg chg="mod">
          <ac:chgData name="Mradul Nagpal" userId="e432481e-cb3f-48ef-8b78-9e268103fa0a" providerId="ADAL" clId="{03F7D299-CD8C-4022-A35E-3196629AA4FE}" dt="2024-03-29T09:12:26.513" v="1416"/>
          <ac:spMkLst>
            <pc:docMk/>
            <pc:sldMk cId="3545522865" sldId="2147482031"/>
            <ac:spMk id="14" creationId="{533333FF-C1B7-BA94-E12C-7CE8168CB16C}"/>
          </ac:spMkLst>
        </pc:spChg>
        <pc:spChg chg="mod">
          <ac:chgData name="Mradul Nagpal" userId="e432481e-cb3f-48ef-8b78-9e268103fa0a" providerId="ADAL" clId="{03F7D299-CD8C-4022-A35E-3196629AA4FE}" dt="2024-03-29T09:12:26.513" v="1416"/>
          <ac:spMkLst>
            <pc:docMk/>
            <pc:sldMk cId="3545522865" sldId="2147482031"/>
            <ac:spMk id="15" creationId="{9E8910AA-0813-3B51-8FEF-0490AC270530}"/>
          </ac:spMkLst>
        </pc:spChg>
        <pc:spChg chg="mod">
          <ac:chgData name="Mradul Nagpal" userId="e432481e-cb3f-48ef-8b78-9e268103fa0a" providerId="ADAL" clId="{03F7D299-CD8C-4022-A35E-3196629AA4FE}" dt="2024-03-29T09:12:26.513" v="1416"/>
          <ac:spMkLst>
            <pc:docMk/>
            <pc:sldMk cId="3545522865" sldId="2147482031"/>
            <ac:spMk id="16" creationId="{01BA0B24-FA02-A536-89D4-654F926749C3}"/>
          </ac:spMkLst>
        </pc:spChg>
        <pc:spChg chg="mod">
          <ac:chgData name="Mradul Nagpal" userId="e432481e-cb3f-48ef-8b78-9e268103fa0a" providerId="ADAL" clId="{03F7D299-CD8C-4022-A35E-3196629AA4FE}" dt="2024-03-29T09:12:26.513" v="1416"/>
          <ac:spMkLst>
            <pc:docMk/>
            <pc:sldMk cId="3545522865" sldId="2147482031"/>
            <ac:spMk id="18" creationId="{BF3CC94F-C3FD-499E-32C9-5C5784C53E09}"/>
          </ac:spMkLst>
        </pc:spChg>
        <pc:spChg chg="mod">
          <ac:chgData name="Mradul Nagpal" userId="e432481e-cb3f-48ef-8b78-9e268103fa0a" providerId="ADAL" clId="{03F7D299-CD8C-4022-A35E-3196629AA4FE}" dt="2024-03-29T09:12:26.513" v="1416"/>
          <ac:spMkLst>
            <pc:docMk/>
            <pc:sldMk cId="3545522865" sldId="2147482031"/>
            <ac:spMk id="19" creationId="{53CA21C2-5263-C733-C58B-357772C9151F}"/>
          </ac:spMkLst>
        </pc:spChg>
        <pc:spChg chg="add mod">
          <ac:chgData name="Mradul Nagpal" userId="e432481e-cb3f-48ef-8b78-9e268103fa0a" providerId="ADAL" clId="{03F7D299-CD8C-4022-A35E-3196629AA4FE}" dt="2024-03-29T11:58:35.221" v="2040" actId="1037"/>
          <ac:spMkLst>
            <pc:docMk/>
            <pc:sldMk cId="3545522865" sldId="2147482031"/>
            <ac:spMk id="20" creationId="{E1FC5746-7B1D-BCBA-4E0C-7814D7F015C7}"/>
          </ac:spMkLst>
        </pc:spChg>
        <pc:spChg chg="add mod">
          <ac:chgData name="Mradul Nagpal" userId="e432481e-cb3f-48ef-8b78-9e268103fa0a" providerId="ADAL" clId="{03F7D299-CD8C-4022-A35E-3196629AA4FE}" dt="2024-03-29T11:58:57.575" v="2105" actId="1037"/>
          <ac:spMkLst>
            <pc:docMk/>
            <pc:sldMk cId="3545522865" sldId="2147482031"/>
            <ac:spMk id="21" creationId="{2A7B38E7-383D-061F-1E69-0467B54FB432}"/>
          </ac:spMkLst>
        </pc:spChg>
        <pc:spChg chg="add mod">
          <ac:chgData name="Mradul Nagpal" userId="e432481e-cb3f-48ef-8b78-9e268103fa0a" providerId="ADAL" clId="{03F7D299-CD8C-4022-A35E-3196629AA4FE}" dt="2024-03-29T09:12:26.513" v="1416"/>
          <ac:spMkLst>
            <pc:docMk/>
            <pc:sldMk cId="3545522865" sldId="2147482031"/>
            <ac:spMk id="22" creationId="{558A7356-8912-3540-6C89-7EA162E75484}"/>
          </ac:spMkLst>
        </pc:spChg>
        <pc:spChg chg="add mod">
          <ac:chgData name="Mradul Nagpal" userId="e432481e-cb3f-48ef-8b78-9e268103fa0a" providerId="ADAL" clId="{03F7D299-CD8C-4022-A35E-3196629AA4FE}" dt="2024-03-29T09:12:26.513" v="1416"/>
          <ac:spMkLst>
            <pc:docMk/>
            <pc:sldMk cId="3545522865" sldId="2147482031"/>
            <ac:spMk id="23" creationId="{4CF3E071-5A42-751E-8DD4-060941DAEAF3}"/>
          </ac:spMkLst>
        </pc:spChg>
        <pc:spChg chg="add mod">
          <ac:chgData name="Mradul Nagpal" userId="e432481e-cb3f-48ef-8b78-9e268103fa0a" providerId="ADAL" clId="{03F7D299-CD8C-4022-A35E-3196629AA4FE}" dt="2024-03-29T09:12:26.513" v="1416"/>
          <ac:spMkLst>
            <pc:docMk/>
            <pc:sldMk cId="3545522865" sldId="2147482031"/>
            <ac:spMk id="24" creationId="{B6117A77-FFF8-FF2C-67BD-90CA5E572378}"/>
          </ac:spMkLst>
        </pc:spChg>
        <pc:spChg chg="add mod">
          <ac:chgData name="Mradul Nagpal" userId="e432481e-cb3f-48ef-8b78-9e268103fa0a" providerId="ADAL" clId="{03F7D299-CD8C-4022-A35E-3196629AA4FE}" dt="2024-03-29T11:59:51.504" v="2118" actId="1037"/>
          <ac:spMkLst>
            <pc:docMk/>
            <pc:sldMk cId="3545522865" sldId="2147482031"/>
            <ac:spMk id="25" creationId="{B6B8E5D3-5C29-91AA-81B3-007A1F21F3AA}"/>
          </ac:spMkLst>
        </pc:spChg>
        <pc:spChg chg="add mod">
          <ac:chgData name="Mradul Nagpal" userId="e432481e-cb3f-48ef-8b78-9e268103fa0a" providerId="ADAL" clId="{03F7D299-CD8C-4022-A35E-3196629AA4FE}" dt="2024-03-29T11:59:20.403" v="2108" actId="20577"/>
          <ac:spMkLst>
            <pc:docMk/>
            <pc:sldMk cId="3545522865" sldId="2147482031"/>
            <ac:spMk id="26" creationId="{6C9E44B9-1054-E21D-1EB8-F0B2A99E4A37}"/>
          </ac:spMkLst>
        </pc:spChg>
        <pc:spChg chg="add mod">
          <ac:chgData name="Mradul Nagpal" userId="e432481e-cb3f-48ef-8b78-9e268103fa0a" providerId="ADAL" clId="{03F7D299-CD8C-4022-A35E-3196629AA4FE}" dt="2024-03-29T11:58:41.038" v="2057" actId="1037"/>
          <ac:spMkLst>
            <pc:docMk/>
            <pc:sldMk cId="3545522865" sldId="2147482031"/>
            <ac:spMk id="27" creationId="{ACAB435D-45E7-616D-3205-2999437DB368}"/>
          </ac:spMkLst>
        </pc:spChg>
        <pc:spChg chg="add mod">
          <ac:chgData name="Mradul Nagpal" userId="e432481e-cb3f-48ef-8b78-9e268103fa0a" providerId="ADAL" clId="{03F7D299-CD8C-4022-A35E-3196629AA4FE}" dt="2024-03-29T11:58:52.745" v="2091" actId="1037"/>
          <ac:spMkLst>
            <pc:docMk/>
            <pc:sldMk cId="3545522865" sldId="2147482031"/>
            <ac:spMk id="28" creationId="{2DC8FD29-7CB9-19A5-A92B-5696359F30CD}"/>
          </ac:spMkLst>
        </pc:spChg>
        <pc:spChg chg="add mod">
          <ac:chgData name="Mradul Nagpal" userId="e432481e-cb3f-48ef-8b78-9e268103fa0a" providerId="ADAL" clId="{03F7D299-CD8C-4022-A35E-3196629AA4FE}" dt="2024-03-29T11:58:46.003" v="2075" actId="1037"/>
          <ac:spMkLst>
            <pc:docMk/>
            <pc:sldMk cId="3545522865" sldId="2147482031"/>
            <ac:spMk id="29" creationId="{28B09171-E9CD-A1E2-1344-A1B19CAAFD4D}"/>
          </ac:spMkLst>
        </pc:spChg>
        <pc:spChg chg="add mod">
          <ac:chgData name="Mradul Nagpal" userId="e432481e-cb3f-48ef-8b78-9e268103fa0a" providerId="ADAL" clId="{03F7D299-CD8C-4022-A35E-3196629AA4FE}" dt="2024-03-29T11:59:09.920" v="2106" actId="1076"/>
          <ac:spMkLst>
            <pc:docMk/>
            <pc:sldMk cId="3545522865" sldId="2147482031"/>
            <ac:spMk id="30" creationId="{D8D5188F-3C42-5AE0-0631-A6A663FF08E7}"/>
          </ac:spMkLst>
        </pc:spChg>
        <pc:spChg chg="add mod">
          <ac:chgData name="Mradul Nagpal" userId="e432481e-cb3f-48ef-8b78-9e268103fa0a" providerId="ADAL" clId="{03F7D299-CD8C-4022-A35E-3196629AA4FE}" dt="2024-03-29T09:12:26.513" v="1416"/>
          <ac:spMkLst>
            <pc:docMk/>
            <pc:sldMk cId="3545522865" sldId="2147482031"/>
            <ac:spMk id="31" creationId="{E2A50C7C-E087-2ACB-782E-B19595604A24}"/>
          </ac:spMkLst>
        </pc:spChg>
        <pc:grpChg chg="add mod">
          <ac:chgData name="Mradul Nagpal" userId="e432481e-cb3f-48ef-8b78-9e268103fa0a" providerId="ADAL" clId="{03F7D299-CD8C-4022-A35E-3196629AA4FE}" dt="2024-03-29T11:56:55.180" v="1984" actId="14100"/>
          <ac:grpSpMkLst>
            <pc:docMk/>
            <pc:sldMk cId="3545522865" sldId="2147482031"/>
            <ac:grpSpMk id="8" creationId="{7C3D6856-70B1-054C-D993-6BD6A8E9ED81}"/>
          </ac:grpSpMkLst>
        </pc:grpChg>
        <pc:grpChg chg="mod">
          <ac:chgData name="Mradul Nagpal" userId="e432481e-cb3f-48ef-8b78-9e268103fa0a" providerId="ADAL" clId="{03F7D299-CD8C-4022-A35E-3196629AA4FE}" dt="2024-03-29T09:12:26.513" v="1416"/>
          <ac:grpSpMkLst>
            <pc:docMk/>
            <pc:sldMk cId="3545522865" sldId="2147482031"/>
            <ac:grpSpMk id="13" creationId="{97756674-828C-08DE-FF1E-4A2C597187A1}"/>
          </ac:grpSpMkLst>
        </pc:grpChg>
        <pc:grpChg chg="add mod">
          <ac:chgData name="Mradul Nagpal" userId="e432481e-cb3f-48ef-8b78-9e268103fa0a" providerId="ADAL" clId="{03F7D299-CD8C-4022-A35E-3196629AA4FE}" dt="2024-03-29T09:12:26.513" v="1416"/>
          <ac:grpSpMkLst>
            <pc:docMk/>
            <pc:sldMk cId="3545522865" sldId="2147482031"/>
            <ac:grpSpMk id="17" creationId="{407D3286-B524-8CDE-9DCF-5CEED8DF1DE8}"/>
          </ac:grpSpMkLst>
        </pc:grpChg>
      </pc:sldChg>
      <pc:sldChg chg="addSp delSp modSp add mod ord">
        <pc:chgData name="Mradul Nagpal" userId="e432481e-cb3f-48ef-8b78-9e268103fa0a" providerId="ADAL" clId="{03F7D299-CD8C-4022-A35E-3196629AA4FE}" dt="2024-04-04T06:25:29.701" v="2237" actId="478"/>
        <pc:sldMkLst>
          <pc:docMk/>
          <pc:sldMk cId="3150860546" sldId="2147482032"/>
        </pc:sldMkLst>
        <pc:spChg chg="mod">
          <ac:chgData name="Mradul Nagpal" userId="e432481e-cb3f-48ef-8b78-9e268103fa0a" providerId="ADAL" clId="{03F7D299-CD8C-4022-A35E-3196629AA4FE}" dt="2024-03-29T09:22:21.816" v="1681" actId="14100"/>
          <ac:spMkLst>
            <pc:docMk/>
            <pc:sldMk cId="3150860546" sldId="2147482032"/>
            <ac:spMk id="2" creationId="{7F9C1F40-2E2D-500C-4466-69608CC14C4F}"/>
          </ac:spMkLst>
        </pc:spChg>
        <pc:spChg chg="mod">
          <ac:chgData name="Mradul Nagpal" userId="e432481e-cb3f-48ef-8b78-9e268103fa0a" providerId="ADAL" clId="{03F7D299-CD8C-4022-A35E-3196629AA4FE}" dt="2024-03-29T09:22:30.248" v="1684" actId="1076"/>
          <ac:spMkLst>
            <pc:docMk/>
            <pc:sldMk cId="3150860546" sldId="2147482032"/>
            <ac:spMk id="3" creationId="{C038E7E9-9706-3CA4-5D5F-194C1640CC83}"/>
          </ac:spMkLst>
        </pc:spChg>
        <pc:spChg chg="del">
          <ac:chgData name="Mradul Nagpal" userId="e432481e-cb3f-48ef-8b78-9e268103fa0a" providerId="ADAL" clId="{03F7D299-CD8C-4022-A35E-3196629AA4FE}" dt="2024-03-29T09:22:10.808" v="1657" actId="478"/>
          <ac:spMkLst>
            <pc:docMk/>
            <pc:sldMk cId="3150860546" sldId="2147482032"/>
            <ac:spMk id="4" creationId="{7F999E2D-6405-8AF3-448B-1F9F8A6F6423}"/>
          </ac:spMkLst>
        </pc:spChg>
        <pc:spChg chg="del">
          <ac:chgData name="Mradul Nagpal" userId="e432481e-cb3f-48ef-8b78-9e268103fa0a" providerId="ADAL" clId="{03F7D299-CD8C-4022-A35E-3196629AA4FE}" dt="2024-04-04T06:25:29.701" v="2237" actId="478"/>
          <ac:spMkLst>
            <pc:docMk/>
            <pc:sldMk cId="3150860546" sldId="2147482032"/>
            <ac:spMk id="6" creationId="{3508A323-0BEA-410E-5EFD-D0297EBF5027}"/>
          </ac:spMkLst>
        </pc:spChg>
        <pc:spChg chg="mod">
          <ac:chgData name="Mradul Nagpal" userId="e432481e-cb3f-48ef-8b78-9e268103fa0a" providerId="ADAL" clId="{03F7D299-CD8C-4022-A35E-3196629AA4FE}" dt="2024-03-29T09:22:18.029" v="1680" actId="20577"/>
          <ac:spMkLst>
            <pc:docMk/>
            <pc:sldMk cId="3150860546" sldId="2147482032"/>
            <ac:spMk id="11" creationId="{44919FC6-9686-A789-4279-57ABD5BDCE9C}"/>
          </ac:spMkLst>
        </pc:spChg>
        <pc:graphicFrameChg chg="add mod modGraphic">
          <ac:chgData name="Mradul Nagpal" userId="e432481e-cb3f-48ef-8b78-9e268103fa0a" providerId="ADAL" clId="{03F7D299-CD8C-4022-A35E-3196629AA4FE}" dt="2024-03-29T09:22:27.784" v="1683" actId="207"/>
          <ac:graphicFrameMkLst>
            <pc:docMk/>
            <pc:sldMk cId="3150860546" sldId="2147482032"/>
            <ac:graphicFrameMk id="5" creationId="{931EA309-D8EB-E08E-C1D3-C26F8B18CD31}"/>
          </ac:graphicFrameMkLst>
        </pc:graphicFrameChg>
      </pc:sldChg>
      <pc:sldChg chg="addSp delSp modSp add del mod">
        <pc:chgData name="Mradul Nagpal" userId="e432481e-cb3f-48ef-8b78-9e268103fa0a" providerId="ADAL" clId="{03F7D299-CD8C-4022-A35E-3196629AA4FE}" dt="2024-03-29T12:01:21.455" v="2122" actId="47"/>
        <pc:sldMkLst>
          <pc:docMk/>
          <pc:sldMk cId="3567595082" sldId="2147482036"/>
        </pc:sldMkLst>
        <pc:spChg chg="add mod">
          <ac:chgData name="Mradul Nagpal" userId="e432481e-cb3f-48ef-8b78-9e268103fa0a" providerId="ADAL" clId="{03F7D299-CD8C-4022-A35E-3196629AA4FE}" dt="2024-03-29T11:39:49.250" v="1946" actId="20577"/>
          <ac:spMkLst>
            <pc:docMk/>
            <pc:sldMk cId="3567595082" sldId="2147482036"/>
            <ac:spMk id="3" creationId="{4D26A35C-87F3-D270-16C7-3F4FEC75AA93}"/>
          </ac:spMkLst>
        </pc:spChg>
        <pc:spChg chg="add mod ord">
          <ac:chgData name="Mradul Nagpal" userId="e432481e-cb3f-48ef-8b78-9e268103fa0a" providerId="ADAL" clId="{03F7D299-CD8C-4022-A35E-3196629AA4FE}" dt="2024-03-29T09:41:13.126" v="1773" actId="1076"/>
          <ac:spMkLst>
            <pc:docMk/>
            <pc:sldMk cId="3567595082" sldId="2147482036"/>
            <ac:spMk id="4" creationId="{1C3A044C-BB86-64D1-B728-BD7194998673}"/>
          </ac:spMkLst>
        </pc:spChg>
        <pc:spChg chg="mod">
          <ac:chgData name="Mradul Nagpal" userId="e432481e-cb3f-48ef-8b78-9e268103fa0a" providerId="ADAL" clId="{03F7D299-CD8C-4022-A35E-3196629AA4FE}" dt="2024-03-29T09:41:30.466" v="1775"/>
          <ac:spMkLst>
            <pc:docMk/>
            <pc:sldMk cId="3567595082" sldId="2147482036"/>
            <ac:spMk id="1106" creationId="{E198A4D7-0515-B68B-9614-E58D1CD186DC}"/>
          </ac:spMkLst>
        </pc:spChg>
        <pc:graphicFrameChg chg="del">
          <ac:chgData name="Mradul Nagpal" userId="e432481e-cb3f-48ef-8b78-9e268103fa0a" providerId="ADAL" clId="{03F7D299-CD8C-4022-A35E-3196629AA4FE}" dt="2024-03-29T09:40:04.744" v="1764" actId="478"/>
          <ac:graphicFrameMkLst>
            <pc:docMk/>
            <pc:sldMk cId="3567595082" sldId="2147482036"/>
            <ac:graphicFrameMk id="2" creationId="{CEC40A71-7749-0B48-5905-F1919B6AF7EB}"/>
          </ac:graphicFrameMkLst>
        </pc:graphicFrameChg>
      </pc:sldChg>
      <pc:sldChg chg="add del">
        <pc:chgData name="Mradul Nagpal" userId="e432481e-cb3f-48ef-8b78-9e268103fa0a" providerId="ADAL" clId="{03F7D299-CD8C-4022-A35E-3196629AA4FE}" dt="2024-03-29T09:44:40.016" v="1777" actId="2696"/>
        <pc:sldMkLst>
          <pc:docMk/>
          <pc:sldMk cId="210787545" sldId="2147482037"/>
        </pc:sldMkLst>
      </pc:sldChg>
      <pc:sldChg chg="modSp add mod">
        <pc:chgData name="Mradul Nagpal" userId="e432481e-cb3f-48ef-8b78-9e268103fa0a" providerId="ADAL" clId="{03F7D299-CD8C-4022-A35E-3196629AA4FE}" dt="2024-03-29T09:44:55.484" v="1780" actId="207"/>
        <pc:sldMkLst>
          <pc:docMk/>
          <pc:sldMk cId="1846773916" sldId="2147482037"/>
        </pc:sldMkLst>
        <pc:spChg chg="mod">
          <ac:chgData name="Mradul Nagpal" userId="e432481e-cb3f-48ef-8b78-9e268103fa0a" providerId="ADAL" clId="{03F7D299-CD8C-4022-A35E-3196629AA4FE}" dt="2024-03-29T09:44:55.484" v="1780" actId="207"/>
          <ac:spMkLst>
            <pc:docMk/>
            <pc:sldMk cId="1846773916" sldId="2147482037"/>
            <ac:spMk id="49" creationId="{E1E340CA-3A9B-0E9E-1D34-692325A4B594}"/>
          </ac:spMkLst>
        </pc:spChg>
      </pc:sldChg>
      <pc:sldChg chg="addSp delSp modSp add mod ord">
        <pc:chgData name="Mradul Nagpal" userId="e432481e-cb3f-48ef-8b78-9e268103fa0a" providerId="ADAL" clId="{03F7D299-CD8C-4022-A35E-3196629AA4FE}" dt="2024-03-29T12:05:36.573" v="2157" actId="2711"/>
        <pc:sldMkLst>
          <pc:docMk/>
          <pc:sldMk cId="3728611925" sldId="2147482038"/>
        </pc:sldMkLst>
        <pc:spChg chg="add mod">
          <ac:chgData name="Mradul Nagpal" userId="e432481e-cb3f-48ef-8b78-9e268103fa0a" providerId="ADAL" clId="{03F7D299-CD8C-4022-A35E-3196629AA4FE}" dt="2024-03-29T09:45:36.407" v="1786"/>
          <ac:spMkLst>
            <pc:docMk/>
            <pc:sldMk cId="3728611925" sldId="2147482038"/>
            <ac:spMk id="2" creationId="{18A681FE-1751-E343-50BF-6DD931356740}"/>
          </ac:spMkLst>
        </pc:spChg>
        <pc:spChg chg="add mod">
          <ac:chgData name="Mradul Nagpal" userId="e432481e-cb3f-48ef-8b78-9e268103fa0a" providerId="ADAL" clId="{03F7D299-CD8C-4022-A35E-3196629AA4FE}" dt="2024-03-29T09:45:36.407" v="1786"/>
          <ac:spMkLst>
            <pc:docMk/>
            <pc:sldMk cId="3728611925" sldId="2147482038"/>
            <ac:spMk id="4" creationId="{D3421663-C5F0-1747-FC8E-547F1AD63A37}"/>
          </ac:spMkLst>
        </pc:spChg>
        <pc:spChg chg="mod">
          <ac:chgData name="Mradul Nagpal" userId="e432481e-cb3f-48ef-8b78-9e268103fa0a" providerId="ADAL" clId="{03F7D299-CD8C-4022-A35E-3196629AA4FE}" dt="2024-03-29T12:05:36.573" v="2157" actId="2711"/>
          <ac:spMkLst>
            <pc:docMk/>
            <pc:sldMk cId="3728611925" sldId="2147482038"/>
            <ac:spMk id="5" creationId="{088E2600-C302-3392-D66F-C21A364467F1}"/>
          </ac:spMkLst>
        </pc:spChg>
        <pc:spChg chg="add mod">
          <ac:chgData name="Mradul Nagpal" userId="e432481e-cb3f-48ef-8b78-9e268103fa0a" providerId="ADAL" clId="{03F7D299-CD8C-4022-A35E-3196629AA4FE}" dt="2024-03-29T09:45:36.407" v="1786"/>
          <ac:spMkLst>
            <pc:docMk/>
            <pc:sldMk cId="3728611925" sldId="2147482038"/>
            <ac:spMk id="6" creationId="{856A7FA1-F84A-8BFA-010D-A429C3BE786E}"/>
          </ac:spMkLst>
        </pc:spChg>
        <pc:spChg chg="add mod">
          <ac:chgData name="Mradul Nagpal" userId="e432481e-cb3f-48ef-8b78-9e268103fa0a" providerId="ADAL" clId="{03F7D299-CD8C-4022-A35E-3196629AA4FE}" dt="2024-03-29T09:45:36.407" v="1786"/>
          <ac:spMkLst>
            <pc:docMk/>
            <pc:sldMk cId="3728611925" sldId="2147482038"/>
            <ac:spMk id="7" creationId="{E80155EB-22ED-DDBA-82D6-9D0CF8C355A4}"/>
          </ac:spMkLst>
        </pc:spChg>
        <pc:spChg chg="add mod">
          <ac:chgData name="Mradul Nagpal" userId="e432481e-cb3f-48ef-8b78-9e268103fa0a" providerId="ADAL" clId="{03F7D299-CD8C-4022-A35E-3196629AA4FE}" dt="2024-03-29T09:45:36.407" v="1786"/>
          <ac:spMkLst>
            <pc:docMk/>
            <pc:sldMk cId="3728611925" sldId="2147482038"/>
            <ac:spMk id="8" creationId="{7D005070-0389-8B34-D417-2BD16CA59637}"/>
          </ac:spMkLst>
        </pc:spChg>
        <pc:spChg chg="add mod">
          <ac:chgData name="Mradul Nagpal" userId="e432481e-cb3f-48ef-8b78-9e268103fa0a" providerId="ADAL" clId="{03F7D299-CD8C-4022-A35E-3196629AA4FE}" dt="2024-03-29T09:45:36.407" v="1786"/>
          <ac:spMkLst>
            <pc:docMk/>
            <pc:sldMk cId="3728611925" sldId="2147482038"/>
            <ac:spMk id="9" creationId="{F206096B-2F15-8E37-F629-05DD3D1E603D}"/>
          </ac:spMkLst>
        </pc:spChg>
        <pc:spChg chg="add mod">
          <ac:chgData name="Mradul Nagpal" userId="e432481e-cb3f-48ef-8b78-9e268103fa0a" providerId="ADAL" clId="{03F7D299-CD8C-4022-A35E-3196629AA4FE}" dt="2024-03-29T09:45:36.407" v="1786"/>
          <ac:spMkLst>
            <pc:docMk/>
            <pc:sldMk cId="3728611925" sldId="2147482038"/>
            <ac:spMk id="10" creationId="{1AC1C8E8-0285-7C12-6F07-2A29AC2A7E3E}"/>
          </ac:spMkLst>
        </pc:spChg>
        <pc:spChg chg="add mod">
          <ac:chgData name="Mradul Nagpal" userId="e432481e-cb3f-48ef-8b78-9e268103fa0a" providerId="ADAL" clId="{03F7D299-CD8C-4022-A35E-3196629AA4FE}" dt="2024-03-29T09:45:36.407" v="1786"/>
          <ac:spMkLst>
            <pc:docMk/>
            <pc:sldMk cId="3728611925" sldId="2147482038"/>
            <ac:spMk id="11" creationId="{981C8A4E-70A0-34E7-FAAF-F97C1AD06870}"/>
          </ac:spMkLst>
        </pc:spChg>
        <pc:spChg chg="add mod">
          <ac:chgData name="Mradul Nagpal" userId="e432481e-cb3f-48ef-8b78-9e268103fa0a" providerId="ADAL" clId="{03F7D299-CD8C-4022-A35E-3196629AA4FE}" dt="2024-03-29T09:45:36.407" v="1786"/>
          <ac:spMkLst>
            <pc:docMk/>
            <pc:sldMk cId="3728611925" sldId="2147482038"/>
            <ac:spMk id="12" creationId="{45ADBE92-FCDC-C827-DA8C-1F9D94B98ABB}"/>
          </ac:spMkLst>
        </pc:spChg>
        <pc:spChg chg="add mod">
          <ac:chgData name="Mradul Nagpal" userId="e432481e-cb3f-48ef-8b78-9e268103fa0a" providerId="ADAL" clId="{03F7D299-CD8C-4022-A35E-3196629AA4FE}" dt="2024-03-29T09:45:36.407" v="1786"/>
          <ac:spMkLst>
            <pc:docMk/>
            <pc:sldMk cId="3728611925" sldId="2147482038"/>
            <ac:spMk id="13" creationId="{DF136967-F585-A1F1-3F26-B0AE4C66B420}"/>
          </ac:spMkLst>
        </pc:spChg>
        <pc:spChg chg="add mod">
          <ac:chgData name="Mradul Nagpal" userId="e432481e-cb3f-48ef-8b78-9e268103fa0a" providerId="ADAL" clId="{03F7D299-CD8C-4022-A35E-3196629AA4FE}" dt="2024-03-29T09:45:36.407" v="1786"/>
          <ac:spMkLst>
            <pc:docMk/>
            <pc:sldMk cId="3728611925" sldId="2147482038"/>
            <ac:spMk id="14" creationId="{768B4E8D-257D-9C27-D12A-0EB2F3BFAA06}"/>
          </ac:spMkLst>
        </pc:spChg>
        <pc:spChg chg="add mod">
          <ac:chgData name="Mradul Nagpal" userId="e432481e-cb3f-48ef-8b78-9e268103fa0a" providerId="ADAL" clId="{03F7D299-CD8C-4022-A35E-3196629AA4FE}" dt="2024-03-29T09:45:36.407" v="1786"/>
          <ac:spMkLst>
            <pc:docMk/>
            <pc:sldMk cId="3728611925" sldId="2147482038"/>
            <ac:spMk id="15" creationId="{6DCD36BD-244B-0B00-5D16-92E1D651B50F}"/>
          </ac:spMkLst>
        </pc:spChg>
        <pc:spChg chg="add mod">
          <ac:chgData name="Mradul Nagpal" userId="e432481e-cb3f-48ef-8b78-9e268103fa0a" providerId="ADAL" clId="{03F7D299-CD8C-4022-A35E-3196629AA4FE}" dt="2024-03-29T09:45:36.407" v="1786"/>
          <ac:spMkLst>
            <pc:docMk/>
            <pc:sldMk cId="3728611925" sldId="2147482038"/>
            <ac:spMk id="16" creationId="{9E3A9CD1-8246-A4B7-8696-C1E01C4D6ADB}"/>
          </ac:spMkLst>
        </pc:spChg>
        <pc:spChg chg="add mod">
          <ac:chgData name="Mradul Nagpal" userId="e432481e-cb3f-48ef-8b78-9e268103fa0a" providerId="ADAL" clId="{03F7D299-CD8C-4022-A35E-3196629AA4FE}" dt="2024-03-29T09:45:36.407" v="1786"/>
          <ac:spMkLst>
            <pc:docMk/>
            <pc:sldMk cId="3728611925" sldId="2147482038"/>
            <ac:spMk id="17" creationId="{9D21F96B-62D1-CAF7-78E3-8DA8F3932A8D}"/>
          </ac:spMkLst>
        </pc:spChg>
        <pc:graphicFrameChg chg="del">
          <ac:chgData name="Mradul Nagpal" userId="e432481e-cb3f-48ef-8b78-9e268103fa0a" providerId="ADAL" clId="{03F7D299-CD8C-4022-A35E-3196629AA4FE}" dt="2024-03-29T09:45:04.681" v="1784" actId="478"/>
          <ac:graphicFrameMkLst>
            <pc:docMk/>
            <pc:sldMk cId="3728611925" sldId="2147482038"/>
            <ac:graphicFrameMk id="3" creationId="{9F8D7E26-C4E5-B6B6-A418-EC1FD65318F8}"/>
          </ac:graphicFrameMkLst>
        </pc:graphicFrameChg>
      </pc:sldChg>
      <pc:sldChg chg="addSp delSp modSp add mod">
        <pc:chgData name="Mradul Nagpal" userId="e432481e-cb3f-48ef-8b78-9e268103fa0a" providerId="ADAL" clId="{03F7D299-CD8C-4022-A35E-3196629AA4FE}" dt="2024-03-29T11:08:31.970" v="1856" actId="20577"/>
        <pc:sldMkLst>
          <pc:docMk/>
          <pc:sldMk cId="2423354412" sldId="2147482039"/>
        </pc:sldMkLst>
        <pc:spChg chg="add mod">
          <ac:chgData name="Mradul Nagpal" userId="e432481e-cb3f-48ef-8b78-9e268103fa0a" providerId="ADAL" clId="{03F7D299-CD8C-4022-A35E-3196629AA4FE}" dt="2024-03-29T11:08:22.891" v="1832" actId="1036"/>
          <ac:spMkLst>
            <pc:docMk/>
            <pc:sldMk cId="2423354412" sldId="2147482039"/>
            <ac:spMk id="2" creationId="{35CF0FD7-C1C0-2718-A116-F3D71265622F}"/>
          </ac:spMkLst>
        </pc:spChg>
        <pc:spChg chg="add mod">
          <ac:chgData name="Mradul Nagpal" userId="e432481e-cb3f-48ef-8b78-9e268103fa0a" providerId="ADAL" clId="{03F7D299-CD8C-4022-A35E-3196629AA4FE}" dt="2024-03-29T11:08:22.891" v="1832" actId="1036"/>
          <ac:spMkLst>
            <pc:docMk/>
            <pc:sldMk cId="2423354412" sldId="2147482039"/>
            <ac:spMk id="3" creationId="{7C9483C3-5F95-CAE4-2205-56A2A2918974}"/>
          </ac:spMkLst>
        </pc:spChg>
        <pc:spChg chg="add mod">
          <ac:chgData name="Mradul Nagpal" userId="e432481e-cb3f-48ef-8b78-9e268103fa0a" providerId="ADAL" clId="{03F7D299-CD8C-4022-A35E-3196629AA4FE}" dt="2024-03-29T11:08:22.891" v="1832" actId="1036"/>
          <ac:spMkLst>
            <pc:docMk/>
            <pc:sldMk cId="2423354412" sldId="2147482039"/>
            <ac:spMk id="7" creationId="{B9ADCF9D-12F7-8BC2-804B-2B71CB5321DC}"/>
          </ac:spMkLst>
        </pc:spChg>
        <pc:spChg chg="add mod">
          <ac:chgData name="Mradul Nagpal" userId="e432481e-cb3f-48ef-8b78-9e268103fa0a" providerId="ADAL" clId="{03F7D299-CD8C-4022-A35E-3196629AA4FE}" dt="2024-03-29T11:08:22.891" v="1832" actId="1036"/>
          <ac:spMkLst>
            <pc:docMk/>
            <pc:sldMk cId="2423354412" sldId="2147482039"/>
            <ac:spMk id="12" creationId="{33C455A5-A0DB-5E45-7D9F-E88EB07047DB}"/>
          </ac:spMkLst>
        </pc:spChg>
        <pc:spChg chg="add mod">
          <ac:chgData name="Mradul Nagpal" userId="e432481e-cb3f-48ef-8b78-9e268103fa0a" providerId="ADAL" clId="{03F7D299-CD8C-4022-A35E-3196629AA4FE}" dt="2024-03-29T11:08:22.891" v="1832" actId="1036"/>
          <ac:spMkLst>
            <pc:docMk/>
            <pc:sldMk cId="2423354412" sldId="2147482039"/>
            <ac:spMk id="14" creationId="{CED25445-3D90-57E3-1640-DC4B4440CB01}"/>
          </ac:spMkLst>
        </pc:spChg>
        <pc:spChg chg="add mod">
          <ac:chgData name="Mradul Nagpal" userId="e432481e-cb3f-48ef-8b78-9e268103fa0a" providerId="ADAL" clId="{03F7D299-CD8C-4022-A35E-3196629AA4FE}" dt="2024-03-29T11:08:22.891" v="1832" actId="1036"/>
          <ac:spMkLst>
            <pc:docMk/>
            <pc:sldMk cId="2423354412" sldId="2147482039"/>
            <ac:spMk id="19" creationId="{722328D0-CA1C-8EE9-25DA-22C393D95064}"/>
          </ac:spMkLst>
        </pc:spChg>
        <pc:spChg chg="add mod">
          <ac:chgData name="Mradul Nagpal" userId="e432481e-cb3f-48ef-8b78-9e268103fa0a" providerId="ADAL" clId="{03F7D299-CD8C-4022-A35E-3196629AA4FE}" dt="2024-03-29T11:08:22.891" v="1832" actId="1036"/>
          <ac:spMkLst>
            <pc:docMk/>
            <pc:sldMk cId="2423354412" sldId="2147482039"/>
            <ac:spMk id="44" creationId="{DC1361F0-B68B-13A1-D641-9C6DF72943DC}"/>
          </ac:spMkLst>
        </pc:spChg>
        <pc:spChg chg="add mod">
          <ac:chgData name="Mradul Nagpal" userId="e432481e-cb3f-48ef-8b78-9e268103fa0a" providerId="ADAL" clId="{03F7D299-CD8C-4022-A35E-3196629AA4FE}" dt="2024-03-29T11:08:22.891" v="1832" actId="1036"/>
          <ac:spMkLst>
            <pc:docMk/>
            <pc:sldMk cId="2423354412" sldId="2147482039"/>
            <ac:spMk id="46" creationId="{0F991E6D-41A5-9503-45EF-D52B2FA81520}"/>
          </ac:spMkLst>
        </pc:spChg>
        <pc:spChg chg="add mod">
          <ac:chgData name="Mradul Nagpal" userId="e432481e-cb3f-48ef-8b78-9e268103fa0a" providerId="ADAL" clId="{03F7D299-CD8C-4022-A35E-3196629AA4FE}" dt="2024-03-29T11:08:22.891" v="1832" actId="1036"/>
          <ac:spMkLst>
            <pc:docMk/>
            <pc:sldMk cId="2423354412" sldId="2147482039"/>
            <ac:spMk id="53" creationId="{F67B3045-B8DB-E417-ED19-D0601FF391A7}"/>
          </ac:spMkLst>
        </pc:spChg>
        <pc:spChg chg="add mod">
          <ac:chgData name="Mradul Nagpal" userId="e432481e-cb3f-48ef-8b78-9e268103fa0a" providerId="ADAL" clId="{03F7D299-CD8C-4022-A35E-3196629AA4FE}" dt="2024-03-29T11:08:22.891" v="1832" actId="1036"/>
          <ac:spMkLst>
            <pc:docMk/>
            <pc:sldMk cId="2423354412" sldId="2147482039"/>
            <ac:spMk id="54" creationId="{FEF9720F-9C98-17B2-DE35-39B342995043}"/>
          </ac:spMkLst>
        </pc:spChg>
        <pc:spChg chg="add mod">
          <ac:chgData name="Mradul Nagpal" userId="e432481e-cb3f-48ef-8b78-9e268103fa0a" providerId="ADAL" clId="{03F7D299-CD8C-4022-A35E-3196629AA4FE}" dt="2024-03-29T11:08:22.891" v="1832" actId="1036"/>
          <ac:spMkLst>
            <pc:docMk/>
            <pc:sldMk cId="2423354412" sldId="2147482039"/>
            <ac:spMk id="55" creationId="{439E4AED-24C4-4E34-9728-527A7BCBD994}"/>
          </ac:spMkLst>
        </pc:spChg>
        <pc:spChg chg="add mod">
          <ac:chgData name="Mradul Nagpal" userId="e432481e-cb3f-48ef-8b78-9e268103fa0a" providerId="ADAL" clId="{03F7D299-CD8C-4022-A35E-3196629AA4FE}" dt="2024-03-29T11:08:22.891" v="1832" actId="1036"/>
          <ac:spMkLst>
            <pc:docMk/>
            <pc:sldMk cId="2423354412" sldId="2147482039"/>
            <ac:spMk id="60" creationId="{076F1797-81E4-8246-286F-2BB70663A474}"/>
          </ac:spMkLst>
        </pc:spChg>
        <pc:spChg chg="add mod">
          <ac:chgData name="Mradul Nagpal" userId="e432481e-cb3f-48ef-8b78-9e268103fa0a" providerId="ADAL" clId="{03F7D299-CD8C-4022-A35E-3196629AA4FE}" dt="2024-03-29T11:08:22.891" v="1832" actId="1036"/>
          <ac:spMkLst>
            <pc:docMk/>
            <pc:sldMk cId="2423354412" sldId="2147482039"/>
            <ac:spMk id="61" creationId="{66AAA06E-55C5-B5A1-6760-0F57A27B17ED}"/>
          </ac:spMkLst>
        </pc:spChg>
        <pc:spChg chg="add mod">
          <ac:chgData name="Mradul Nagpal" userId="e432481e-cb3f-48ef-8b78-9e268103fa0a" providerId="ADAL" clId="{03F7D299-CD8C-4022-A35E-3196629AA4FE}" dt="2024-03-29T11:08:22.891" v="1832" actId="1036"/>
          <ac:spMkLst>
            <pc:docMk/>
            <pc:sldMk cId="2423354412" sldId="2147482039"/>
            <ac:spMk id="66" creationId="{6833BC65-BC66-22FB-640C-1FCEC965C85C}"/>
          </ac:spMkLst>
        </pc:spChg>
        <pc:spChg chg="add mod">
          <ac:chgData name="Mradul Nagpal" userId="e432481e-cb3f-48ef-8b78-9e268103fa0a" providerId="ADAL" clId="{03F7D299-CD8C-4022-A35E-3196629AA4FE}" dt="2024-03-29T11:08:22.891" v="1832" actId="1036"/>
          <ac:spMkLst>
            <pc:docMk/>
            <pc:sldMk cId="2423354412" sldId="2147482039"/>
            <ac:spMk id="70" creationId="{2DCAEC19-C784-00EB-AAC6-46B645F035E0}"/>
          </ac:spMkLst>
        </pc:spChg>
        <pc:spChg chg="add mod">
          <ac:chgData name="Mradul Nagpal" userId="e432481e-cb3f-48ef-8b78-9e268103fa0a" providerId="ADAL" clId="{03F7D299-CD8C-4022-A35E-3196629AA4FE}" dt="2024-03-29T11:08:22.891" v="1832" actId="1036"/>
          <ac:spMkLst>
            <pc:docMk/>
            <pc:sldMk cId="2423354412" sldId="2147482039"/>
            <ac:spMk id="71" creationId="{CB10F6F7-E390-AD7E-0185-75107FEFDC36}"/>
          </ac:spMkLst>
        </pc:spChg>
        <pc:spChg chg="add mod">
          <ac:chgData name="Mradul Nagpal" userId="e432481e-cb3f-48ef-8b78-9e268103fa0a" providerId="ADAL" clId="{03F7D299-CD8C-4022-A35E-3196629AA4FE}" dt="2024-03-29T11:08:22.891" v="1832" actId="1036"/>
          <ac:spMkLst>
            <pc:docMk/>
            <pc:sldMk cId="2423354412" sldId="2147482039"/>
            <ac:spMk id="76" creationId="{FE811164-0CFD-EC94-4E8B-6E5F38429367}"/>
          </ac:spMkLst>
        </pc:spChg>
        <pc:spChg chg="add mod">
          <ac:chgData name="Mradul Nagpal" userId="e432481e-cb3f-48ef-8b78-9e268103fa0a" providerId="ADAL" clId="{03F7D299-CD8C-4022-A35E-3196629AA4FE}" dt="2024-03-29T11:08:22.891" v="1832" actId="1036"/>
          <ac:spMkLst>
            <pc:docMk/>
            <pc:sldMk cId="2423354412" sldId="2147482039"/>
            <ac:spMk id="82" creationId="{84B10DD3-F900-7C1C-8134-F48317D38A03}"/>
          </ac:spMkLst>
        </pc:spChg>
        <pc:spChg chg="add mod">
          <ac:chgData name="Mradul Nagpal" userId="e432481e-cb3f-48ef-8b78-9e268103fa0a" providerId="ADAL" clId="{03F7D299-CD8C-4022-A35E-3196629AA4FE}" dt="2024-03-29T11:08:22.891" v="1832" actId="1036"/>
          <ac:spMkLst>
            <pc:docMk/>
            <pc:sldMk cId="2423354412" sldId="2147482039"/>
            <ac:spMk id="87" creationId="{CA0845E2-DE1E-3CAD-AE29-DF87C48B0D1D}"/>
          </ac:spMkLst>
        </pc:spChg>
        <pc:spChg chg="add mod">
          <ac:chgData name="Mradul Nagpal" userId="e432481e-cb3f-48ef-8b78-9e268103fa0a" providerId="ADAL" clId="{03F7D299-CD8C-4022-A35E-3196629AA4FE}" dt="2024-03-29T11:08:22.891" v="1832" actId="1036"/>
          <ac:spMkLst>
            <pc:docMk/>
            <pc:sldMk cId="2423354412" sldId="2147482039"/>
            <ac:spMk id="91" creationId="{F4F4D182-C7A9-3DFE-0517-25BCEC884E8A}"/>
          </ac:spMkLst>
        </pc:spChg>
        <pc:spChg chg="add mod">
          <ac:chgData name="Mradul Nagpal" userId="e432481e-cb3f-48ef-8b78-9e268103fa0a" providerId="ADAL" clId="{03F7D299-CD8C-4022-A35E-3196629AA4FE}" dt="2024-03-29T11:08:22.891" v="1832" actId="1036"/>
          <ac:spMkLst>
            <pc:docMk/>
            <pc:sldMk cId="2423354412" sldId="2147482039"/>
            <ac:spMk id="102" creationId="{C99AB504-6A7C-1DC6-8156-CB980D4FECC5}"/>
          </ac:spMkLst>
        </pc:spChg>
        <pc:spChg chg="add mod">
          <ac:chgData name="Mradul Nagpal" userId="e432481e-cb3f-48ef-8b78-9e268103fa0a" providerId="ADAL" clId="{03F7D299-CD8C-4022-A35E-3196629AA4FE}" dt="2024-03-29T11:08:22.891" v="1832" actId="1036"/>
          <ac:spMkLst>
            <pc:docMk/>
            <pc:sldMk cId="2423354412" sldId="2147482039"/>
            <ac:spMk id="106" creationId="{89202B5A-6F23-8AB6-D1F3-D4BD0C52AF1B}"/>
          </ac:spMkLst>
        </pc:spChg>
        <pc:spChg chg="add mod">
          <ac:chgData name="Mradul Nagpal" userId="e432481e-cb3f-48ef-8b78-9e268103fa0a" providerId="ADAL" clId="{03F7D299-CD8C-4022-A35E-3196629AA4FE}" dt="2024-03-29T11:08:22.891" v="1832" actId="1036"/>
          <ac:spMkLst>
            <pc:docMk/>
            <pc:sldMk cId="2423354412" sldId="2147482039"/>
            <ac:spMk id="112" creationId="{4444ACA9-94C4-2A43-E303-BED034AA8A60}"/>
          </ac:spMkLst>
        </pc:spChg>
        <pc:spChg chg="add mod">
          <ac:chgData name="Mradul Nagpal" userId="e432481e-cb3f-48ef-8b78-9e268103fa0a" providerId="ADAL" clId="{03F7D299-CD8C-4022-A35E-3196629AA4FE}" dt="2024-03-29T11:08:22.891" v="1832" actId="1036"/>
          <ac:spMkLst>
            <pc:docMk/>
            <pc:sldMk cId="2423354412" sldId="2147482039"/>
            <ac:spMk id="1026" creationId="{E5B5BDC0-2787-2AD4-9CFB-913D6E4A4635}"/>
          </ac:spMkLst>
        </pc:spChg>
        <pc:spChg chg="add mod">
          <ac:chgData name="Mradul Nagpal" userId="e432481e-cb3f-48ef-8b78-9e268103fa0a" providerId="ADAL" clId="{03F7D299-CD8C-4022-A35E-3196629AA4FE}" dt="2024-03-29T11:08:22.891" v="1832" actId="1036"/>
          <ac:spMkLst>
            <pc:docMk/>
            <pc:sldMk cId="2423354412" sldId="2147482039"/>
            <ac:spMk id="1042" creationId="{8AEFC946-E580-55AA-5563-8BA91015BAD7}"/>
          </ac:spMkLst>
        </pc:spChg>
        <pc:spChg chg="mod">
          <ac:chgData name="Mradul Nagpal" userId="e432481e-cb3f-48ef-8b78-9e268103fa0a" providerId="ADAL" clId="{03F7D299-CD8C-4022-A35E-3196629AA4FE}" dt="2024-03-29T11:08:31.970" v="1856" actId="20577"/>
          <ac:spMkLst>
            <pc:docMk/>
            <pc:sldMk cId="2423354412" sldId="2147482039"/>
            <ac:spMk id="1086" creationId="{A26A1E25-0ED0-23C1-BC5C-1EDE5C3613BD}"/>
          </ac:spMkLst>
        </pc:spChg>
        <pc:spChg chg="add mod">
          <ac:chgData name="Mradul Nagpal" userId="e432481e-cb3f-48ef-8b78-9e268103fa0a" providerId="ADAL" clId="{03F7D299-CD8C-4022-A35E-3196629AA4FE}" dt="2024-03-29T11:08:22.891" v="1832" actId="1036"/>
          <ac:spMkLst>
            <pc:docMk/>
            <pc:sldMk cId="2423354412" sldId="2147482039"/>
            <ac:spMk id="1097" creationId="{FC6DD0D1-9EB3-0D0E-D96E-60B3657B8166}"/>
          </ac:spMkLst>
        </pc:spChg>
        <pc:spChg chg="add mod">
          <ac:chgData name="Mradul Nagpal" userId="e432481e-cb3f-48ef-8b78-9e268103fa0a" providerId="ADAL" clId="{03F7D299-CD8C-4022-A35E-3196629AA4FE}" dt="2024-03-29T11:08:22.891" v="1832" actId="1036"/>
          <ac:spMkLst>
            <pc:docMk/>
            <pc:sldMk cId="2423354412" sldId="2147482039"/>
            <ac:spMk id="1100" creationId="{07E27BD0-365F-10A6-93DE-63D01FE1DD64}"/>
          </ac:spMkLst>
        </pc:spChg>
        <pc:spChg chg="add mod">
          <ac:chgData name="Mradul Nagpal" userId="e432481e-cb3f-48ef-8b78-9e268103fa0a" providerId="ADAL" clId="{03F7D299-CD8C-4022-A35E-3196629AA4FE}" dt="2024-03-29T11:08:22.891" v="1832" actId="1036"/>
          <ac:spMkLst>
            <pc:docMk/>
            <pc:sldMk cId="2423354412" sldId="2147482039"/>
            <ac:spMk id="1103" creationId="{EB77241C-F743-A4A0-AB0D-4C2242327B92}"/>
          </ac:spMkLst>
        </pc:spChg>
        <pc:spChg chg="add mod">
          <ac:chgData name="Mradul Nagpal" userId="e432481e-cb3f-48ef-8b78-9e268103fa0a" providerId="ADAL" clId="{03F7D299-CD8C-4022-A35E-3196629AA4FE}" dt="2024-03-29T11:08:22.891" v="1832" actId="1036"/>
          <ac:spMkLst>
            <pc:docMk/>
            <pc:sldMk cId="2423354412" sldId="2147482039"/>
            <ac:spMk id="1104" creationId="{255C57B7-FE0A-B050-0B4D-A09766708B5A}"/>
          </ac:spMkLst>
        </pc:spChg>
        <pc:spChg chg="add mod">
          <ac:chgData name="Mradul Nagpal" userId="e432481e-cb3f-48ef-8b78-9e268103fa0a" providerId="ADAL" clId="{03F7D299-CD8C-4022-A35E-3196629AA4FE}" dt="2024-03-29T11:08:22.891" v="1832" actId="1036"/>
          <ac:spMkLst>
            <pc:docMk/>
            <pc:sldMk cId="2423354412" sldId="2147482039"/>
            <ac:spMk id="1106" creationId="{84917946-B34F-D275-4FF2-8F60BA7FC315}"/>
          </ac:spMkLst>
        </pc:spChg>
        <pc:grpChg chg="del">
          <ac:chgData name="Mradul Nagpal" userId="e432481e-cb3f-48ef-8b78-9e268103fa0a" providerId="ADAL" clId="{03F7D299-CD8C-4022-A35E-3196629AA4FE}" dt="2024-03-29T11:08:14.561" v="1809" actId="478"/>
          <ac:grpSpMkLst>
            <pc:docMk/>
            <pc:sldMk cId="2423354412" sldId="2147482039"/>
            <ac:grpSpMk id="5" creationId="{77E886B8-8368-58B8-64C0-A4885682F52E}"/>
          </ac:grpSpMkLst>
        </pc:grpChg>
        <pc:picChg chg="add mod">
          <ac:chgData name="Mradul Nagpal" userId="e432481e-cb3f-48ef-8b78-9e268103fa0a" providerId="ADAL" clId="{03F7D299-CD8C-4022-A35E-3196629AA4FE}" dt="2024-03-29T11:08:22.891" v="1832" actId="1036"/>
          <ac:picMkLst>
            <pc:docMk/>
            <pc:sldMk cId="2423354412" sldId="2147482039"/>
            <ac:picMk id="8" creationId="{A54B3BA8-BCC8-BA1B-E6A4-BDCDAF6F770E}"/>
          </ac:picMkLst>
        </pc:picChg>
        <pc:picChg chg="add mod">
          <ac:chgData name="Mradul Nagpal" userId="e432481e-cb3f-48ef-8b78-9e268103fa0a" providerId="ADAL" clId="{03F7D299-CD8C-4022-A35E-3196629AA4FE}" dt="2024-03-29T11:08:22.891" v="1832" actId="1036"/>
          <ac:picMkLst>
            <pc:docMk/>
            <pc:sldMk cId="2423354412" sldId="2147482039"/>
            <ac:picMk id="10" creationId="{E44D26FD-1292-1206-2FEA-F9B7777E6CEB}"/>
          </ac:picMkLst>
        </pc:picChg>
        <pc:picChg chg="add mod">
          <ac:chgData name="Mradul Nagpal" userId="e432481e-cb3f-48ef-8b78-9e268103fa0a" providerId="ADAL" clId="{03F7D299-CD8C-4022-A35E-3196629AA4FE}" dt="2024-03-29T11:08:22.891" v="1832" actId="1036"/>
          <ac:picMkLst>
            <pc:docMk/>
            <pc:sldMk cId="2423354412" sldId="2147482039"/>
            <ac:picMk id="13" creationId="{697A31AE-F5A6-3FCA-53B6-82FF8FC501AC}"/>
          </ac:picMkLst>
        </pc:picChg>
        <pc:picChg chg="add mod">
          <ac:chgData name="Mradul Nagpal" userId="e432481e-cb3f-48ef-8b78-9e268103fa0a" providerId="ADAL" clId="{03F7D299-CD8C-4022-A35E-3196629AA4FE}" dt="2024-03-29T11:08:22.891" v="1832" actId="1036"/>
          <ac:picMkLst>
            <pc:docMk/>
            <pc:sldMk cId="2423354412" sldId="2147482039"/>
            <ac:picMk id="17" creationId="{516CD721-8B9D-629F-7154-BFDE6E1FAD19}"/>
          </ac:picMkLst>
        </pc:picChg>
        <pc:picChg chg="add mod">
          <ac:chgData name="Mradul Nagpal" userId="e432481e-cb3f-48ef-8b78-9e268103fa0a" providerId="ADAL" clId="{03F7D299-CD8C-4022-A35E-3196629AA4FE}" dt="2024-03-29T11:08:22.891" v="1832" actId="1036"/>
          <ac:picMkLst>
            <pc:docMk/>
            <pc:sldMk cId="2423354412" sldId="2147482039"/>
            <ac:picMk id="37" creationId="{AEE9EC62-60DA-4F13-CE26-93DBA5768482}"/>
          </ac:picMkLst>
        </pc:picChg>
        <pc:picChg chg="add mod">
          <ac:chgData name="Mradul Nagpal" userId="e432481e-cb3f-48ef-8b78-9e268103fa0a" providerId="ADAL" clId="{03F7D299-CD8C-4022-A35E-3196629AA4FE}" dt="2024-03-29T11:08:22.891" v="1832" actId="1036"/>
          <ac:picMkLst>
            <pc:docMk/>
            <pc:sldMk cId="2423354412" sldId="2147482039"/>
            <ac:picMk id="40" creationId="{F67A944F-91A5-B225-3E52-BE90B82451FD}"/>
          </ac:picMkLst>
        </pc:picChg>
        <pc:picChg chg="add mod">
          <ac:chgData name="Mradul Nagpal" userId="e432481e-cb3f-48ef-8b78-9e268103fa0a" providerId="ADAL" clId="{03F7D299-CD8C-4022-A35E-3196629AA4FE}" dt="2024-03-29T11:08:22.891" v="1832" actId="1036"/>
          <ac:picMkLst>
            <pc:docMk/>
            <pc:sldMk cId="2423354412" sldId="2147482039"/>
            <ac:picMk id="59" creationId="{C32EAA37-409C-32F3-E113-2EABAA4CC64E}"/>
          </ac:picMkLst>
        </pc:picChg>
        <pc:picChg chg="add mod">
          <ac:chgData name="Mradul Nagpal" userId="e432481e-cb3f-48ef-8b78-9e268103fa0a" providerId="ADAL" clId="{03F7D299-CD8C-4022-A35E-3196629AA4FE}" dt="2024-03-29T11:08:22.891" v="1832" actId="1036"/>
          <ac:picMkLst>
            <pc:docMk/>
            <pc:sldMk cId="2423354412" sldId="2147482039"/>
            <ac:picMk id="62" creationId="{D08D4B94-19F1-D84D-BE24-085A0048B330}"/>
          </ac:picMkLst>
        </pc:picChg>
        <pc:picChg chg="add mod">
          <ac:chgData name="Mradul Nagpal" userId="e432481e-cb3f-48ef-8b78-9e268103fa0a" providerId="ADAL" clId="{03F7D299-CD8C-4022-A35E-3196629AA4FE}" dt="2024-03-29T11:08:22.891" v="1832" actId="1036"/>
          <ac:picMkLst>
            <pc:docMk/>
            <pc:sldMk cId="2423354412" sldId="2147482039"/>
            <ac:picMk id="86" creationId="{2B75A01A-828A-4A66-9878-AC147CD10984}"/>
          </ac:picMkLst>
        </pc:picChg>
        <pc:picChg chg="add mod">
          <ac:chgData name="Mradul Nagpal" userId="e432481e-cb3f-48ef-8b78-9e268103fa0a" providerId="ADAL" clId="{03F7D299-CD8C-4022-A35E-3196629AA4FE}" dt="2024-03-29T11:08:22.891" v="1832" actId="1036"/>
          <ac:picMkLst>
            <pc:docMk/>
            <pc:sldMk cId="2423354412" sldId="2147482039"/>
            <ac:picMk id="103" creationId="{DEEEEC9F-8EA2-8866-5F97-0075CEBC6FCA}"/>
          </ac:picMkLst>
        </pc:picChg>
        <pc:picChg chg="add mod">
          <ac:chgData name="Mradul Nagpal" userId="e432481e-cb3f-48ef-8b78-9e268103fa0a" providerId="ADAL" clId="{03F7D299-CD8C-4022-A35E-3196629AA4FE}" dt="2024-03-29T11:08:22.891" v="1832" actId="1036"/>
          <ac:picMkLst>
            <pc:docMk/>
            <pc:sldMk cId="2423354412" sldId="2147482039"/>
            <ac:picMk id="107" creationId="{39CC861C-EC9B-98A5-AA35-0795502570BE}"/>
          </ac:picMkLst>
        </pc:picChg>
        <pc:picChg chg="add mod">
          <ac:chgData name="Mradul Nagpal" userId="e432481e-cb3f-48ef-8b78-9e268103fa0a" providerId="ADAL" clId="{03F7D299-CD8C-4022-A35E-3196629AA4FE}" dt="2024-03-29T11:08:22.891" v="1832" actId="1036"/>
          <ac:picMkLst>
            <pc:docMk/>
            <pc:sldMk cId="2423354412" sldId="2147482039"/>
            <ac:picMk id="113" creationId="{2A11A630-226D-6014-0920-B18C2B0991F5}"/>
          </ac:picMkLst>
        </pc:picChg>
        <pc:picChg chg="add mod">
          <ac:chgData name="Mradul Nagpal" userId="e432481e-cb3f-48ef-8b78-9e268103fa0a" providerId="ADAL" clId="{03F7D299-CD8C-4022-A35E-3196629AA4FE}" dt="2024-03-29T11:08:22.891" v="1832" actId="1036"/>
          <ac:picMkLst>
            <pc:docMk/>
            <pc:sldMk cId="2423354412" sldId="2147482039"/>
            <ac:picMk id="115" creationId="{02E5D989-A8DB-6F34-7F3A-98F6FC717369}"/>
          </ac:picMkLst>
        </pc:picChg>
        <pc:picChg chg="add mod">
          <ac:chgData name="Mradul Nagpal" userId="e432481e-cb3f-48ef-8b78-9e268103fa0a" providerId="ADAL" clId="{03F7D299-CD8C-4022-A35E-3196629AA4FE}" dt="2024-03-29T11:08:22.891" v="1832" actId="1036"/>
          <ac:picMkLst>
            <pc:docMk/>
            <pc:sldMk cId="2423354412" sldId="2147482039"/>
            <ac:picMk id="118" creationId="{FD1E7EBE-F155-6DC8-9FBC-FBC40C2C84A8}"/>
          </ac:picMkLst>
        </pc:picChg>
        <pc:picChg chg="add mod">
          <ac:chgData name="Mradul Nagpal" userId="e432481e-cb3f-48ef-8b78-9e268103fa0a" providerId="ADAL" clId="{03F7D299-CD8C-4022-A35E-3196629AA4FE}" dt="2024-03-29T11:08:22.891" v="1832" actId="1036"/>
          <ac:picMkLst>
            <pc:docMk/>
            <pc:sldMk cId="2423354412" sldId="2147482039"/>
            <ac:picMk id="1087" creationId="{AF71F2B3-9ADD-A727-81CE-795AEF6D88CB}"/>
          </ac:picMkLst>
        </pc:picChg>
        <pc:picChg chg="add mod">
          <ac:chgData name="Mradul Nagpal" userId="e432481e-cb3f-48ef-8b78-9e268103fa0a" providerId="ADAL" clId="{03F7D299-CD8C-4022-A35E-3196629AA4FE}" dt="2024-03-29T11:08:22.891" v="1832" actId="1036"/>
          <ac:picMkLst>
            <pc:docMk/>
            <pc:sldMk cId="2423354412" sldId="2147482039"/>
            <ac:picMk id="1088" creationId="{2DDF9608-76AC-560D-BBF0-814AA0A763CB}"/>
          </ac:picMkLst>
        </pc:picChg>
        <pc:picChg chg="add mod">
          <ac:chgData name="Mradul Nagpal" userId="e432481e-cb3f-48ef-8b78-9e268103fa0a" providerId="ADAL" clId="{03F7D299-CD8C-4022-A35E-3196629AA4FE}" dt="2024-03-29T11:08:22.891" v="1832" actId="1036"/>
          <ac:picMkLst>
            <pc:docMk/>
            <pc:sldMk cId="2423354412" sldId="2147482039"/>
            <ac:picMk id="1089" creationId="{D9411AA0-2A9B-AA94-8244-73E6866C28E6}"/>
          </ac:picMkLst>
        </pc:picChg>
        <pc:picChg chg="add mod">
          <ac:chgData name="Mradul Nagpal" userId="e432481e-cb3f-48ef-8b78-9e268103fa0a" providerId="ADAL" clId="{03F7D299-CD8C-4022-A35E-3196629AA4FE}" dt="2024-03-29T11:08:22.891" v="1832" actId="1036"/>
          <ac:picMkLst>
            <pc:docMk/>
            <pc:sldMk cId="2423354412" sldId="2147482039"/>
            <ac:picMk id="1090" creationId="{FB6289F4-E93B-EE3A-2D69-3CD35E8673E7}"/>
          </ac:picMkLst>
        </pc:picChg>
        <pc:picChg chg="add mod">
          <ac:chgData name="Mradul Nagpal" userId="e432481e-cb3f-48ef-8b78-9e268103fa0a" providerId="ADAL" clId="{03F7D299-CD8C-4022-A35E-3196629AA4FE}" dt="2024-03-29T11:08:22.891" v="1832" actId="1036"/>
          <ac:picMkLst>
            <pc:docMk/>
            <pc:sldMk cId="2423354412" sldId="2147482039"/>
            <ac:picMk id="1091" creationId="{5543DCE0-641A-89A8-59CC-01728A196A85}"/>
          </ac:picMkLst>
        </pc:picChg>
        <pc:picChg chg="add mod">
          <ac:chgData name="Mradul Nagpal" userId="e432481e-cb3f-48ef-8b78-9e268103fa0a" providerId="ADAL" clId="{03F7D299-CD8C-4022-A35E-3196629AA4FE}" dt="2024-03-29T11:08:22.891" v="1832" actId="1036"/>
          <ac:picMkLst>
            <pc:docMk/>
            <pc:sldMk cId="2423354412" sldId="2147482039"/>
            <ac:picMk id="1092" creationId="{587EADA9-0D66-A802-30AC-6885BED05F08}"/>
          </ac:picMkLst>
        </pc:picChg>
        <pc:picChg chg="add mod">
          <ac:chgData name="Mradul Nagpal" userId="e432481e-cb3f-48ef-8b78-9e268103fa0a" providerId="ADAL" clId="{03F7D299-CD8C-4022-A35E-3196629AA4FE}" dt="2024-03-29T11:08:22.891" v="1832" actId="1036"/>
          <ac:picMkLst>
            <pc:docMk/>
            <pc:sldMk cId="2423354412" sldId="2147482039"/>
            <ac:picMk id="1093" creationId="{39E1A324-533C-A070-3972-470206829174}"/>
          </ac:picMkLst>
        </pc:picChg>
        <pc:picChg chg="add mod">
          <ac:chgData name="Mradul Nagpal" userId="e432481e-cb3f-48ef-8b78-9e268103fa0a" providerId="ADAL" clId="{03F7D299-CD8C-4022-A35E-3196629AA4FE}" dt="2024-03-29T11:08:22.891" v="1832" actId="1036"/>
          <ac:picMkLst>
            <pc:docMk/>
            <pc:sldMk cId="2423354412" sldId="2147482039"/>
            <ac:picMk id="1094" creationId="{5902A6C4-CE68-0C2F-FABA-E825E0ECC49E}"/>
          </ac:picMkLst>
        </pc:picChg>
        <pc:picChg chg="add mod">
          <ac:chgData name="Mradul Nagpal" userId="e432481e-cb3f-48ef-8b78-9e268103fa0a" providerId="ADAL" clId="{03F7D299-CD8C-4022-A35E-3196629AA4FE}" dt="2024-03-29T11:08:22.891" v="1832" actId="1036"/>
          <ac:picMkLst>
            <pc:docMk/>
            <pc:sldMk cId="2423354412" sldId="2147482039"/>
            <ac:picMk id="1096" creationId="{D2EA3770-83C6-C27C-CC58-27D75A2266D7}"/>
          </ac:picMkLst>
        </pc:picChg>
        <pc:picChg chg="add mod">
          <ac:chgData name="Mradul Nagpal" userId="e432481e-cb3f-48ef-8b78-9e268103fa0a" providerId="ADAL" clId="{03F7D299-CD8C-4022-A35E-3196629AA4FE}" dt="2024-03-29T11:08:22.891" v="1832" actId="1036"/>
          <ac:picMkLst>
            <pc:docMk/>
            <pc:sldMk cId="2423354412" sldId="2147482039"/>
            <ac:picMk id="1099" creationId="{8444F04B-77AF-EA61-5790-C4A58B73FDAF}"/>
          </ac:picMkLst>
        </pc:picChg>
        <pc:picChg chg="add mod">
          <ac:chgData name="Mradul Nagpal" userId="e432481e-cb3f-48ef-8b78-9e268103fa0a" providerId="ADAL" clId="{03F7D299-CD8C-4022-A35E-3196629AA4FE}" dt="2024-03-29T11:08:22.891" v="1832" actId="1036"/>
          <ac:picMkLst>
            <pc:docMk/>
            <pc:sldMk cId="2423354412" sldId="2147482039"/>
            <ac:picMk id="1101" creationId="{5838C273-FD6E-BEBC-2F5B-ED101473B25D}"/>
          </ac:picMkLst>
        </pc:picChg>
        <pc:picChg chg="add mod">
          <ac:chgData name="Mradul Nagpal" userId="e432481e-cb3f-48ef-8b78-9e268103fa0a" providerId="ADAL" clId="{03F7D299-CD8C-4022-A35E-3196629AA4FE}" dt="2024-03-29T11:08:22.891" v="1832" actId="1036"/>
          <ac:picMkLst>
            <pc:docMk/>
            <pc:sldMk cId="2423354412" sldId="2147482039"/>
            <ac:picMk id="1102" creationId="{DC7B054A-42DB-0718-35A0-7F7BBB8D9EE9}"/>
          </ac:picMkLst>
        </pc:picChg>
        <pc:picChg chg="add mod">
          <ac:chgData name="Mradul Nagpal" userId="e432481e-cb3f-48ef-8b78-9e268103fa0a" providerId="ADAL" clId="{03F7D299-CD8C-4022-A35E-3196629AA4FE}" dt="2024-03-29T11:08:22.891" v="1832" actId="1036"/>
          <ac:picMkLst>
            <pc:docMk/>
            <pc:sldMk cId="2423354412" sldId="2147482039"/>
            <ac:picMk id="1105" creationId="{F94643C8-49AE-88E7-69E9-83CC35BEE177}"/>
          </ac:picMkLst>
        </pc:picChg>
        <pc:cxnChg chg="add mod">
          <ac:chgData name="Mradul Nagpal" userId="e432481e-cb3f-48ef-8b78-9e268103fa0a" providerId="ADAL" clId="{03F7D299-CD8C-4022-A35E-3196629AA4FE}" dt="2024-03-29T11:08:22.891" v="1832" actId="1036"/>
          <ac:cxnSpMkLst>
            <pc:docMk/>
            <pc:sldMk cId="2423354412" sldId="2147482039"/>
            <ac:cxnSpMk id="4" creationId="{75DBE139-37E8-241A-E686-2DFCFB7F04AD}"/>
          </ac:cxnSpMkLst>
        </pc:cxnChg>
        <pc:cxnChg chg="add mod">
          <ac:chgData name="Mradul Nagpal" userId="e432481e-cb3f-48ef-8b78-9e268103fa0a" providerId="ADAL" clId="{03F7D299-CD8C-4022-A35E-3196629AA4FE}" dt="2024-03-29T11:08:22.891" v="1832" actId="1036"/>
          <ac:cxnSpMkLst>
            <pc:docMk/>
            <pc:sldMk cId="2423354412" sldId="2147482039"/>
            <ac:cxnSpMk id="6" creationId="{363E7280-22C1-D384-878E-B242C7597824}"/>
          </ac:cxnSpMkLst>
        </pc:cxnChg>
        <pc:cxnChg chg="add mod">
          <ac:chgData name="Mradul Nagpal" userId="e432481e-cb3f-48ef-8b78-9e268103fa0a" providerId="ADAL" clId="{03F7D299-CD8C-4022-A35E-3196629AA4FE}" dt="2024-03-29T11:08:22.891" v="1832" actId="1036"/>
          <ac:cxnSpMkLst>
            <pc:docMk/>
            <pc:sldMk cId="2423354412" sldId="2147482039"/>
            <ac:cxnSpMk id="18" creationId="{510F6A66-4992-EC5E-E4B0-67B6A0FDB119}"/>
          </ac:cxnSpMkLst>
        </pc:cxnChg>
        <pc:cxnChg chg="add mod">
          <ac:chgData name="Mradul Nagpal" userId="e432481e-cb3f-48ef-8b78-9e268103fa0a" providerId="ADAL" clId="{03F7D299-CD8C-4022-A35E-3196629AA4FE}" dt="2024-03-29T11:08:22.891" v="1832" actId="1036"/>
          <ac:cxnSpMkLst>
            <pc:docMk/>
            <pc:sldMk cId="2423354412" sldId="2147482039"/>
            <ac:cxnSpMk id="28" creationId="{0FCD7C85-9B17-7472-B1BA-854A8D65FFB2}"/>
          </ac:cxnSpMkLst>
        </pc:cxnChg>
        <pc:cxnChg chg="add mod">
          <ac:chgData name="Mradul Nagpal" userId="e432481e-cb3f-48ef-8b78-9e268103fa0a" providerId="ADAL" clId="{03F7D299-CD8C-4022-A35E-3196629AA4FE}" dt="2024-03-29T11:08:22.891" v="1832" actId="1036"/>
          <ac:cxnSpMkLst>
            <pc:docMk/>
            <pc:sldMk cId="2423354412" sldId="2147482039"/>
            <ac:cxnSpMk id="30" creationId="{AE82EB6F-0A5D-08D2-04CC-23363C218829}"/>
          </ac:cxnSpMkLst>
        </pc:cxnChg>
        <pc:cxnChg chg="add mod">
          <ac:chgData name="Mradul Nagpal" userId="e432481e-cb3f-48ef-8b78-9e268103fa0a" providerId="ADAL" clId="{03F7D299-CD8C-4022-A35E-3196629AA4FE}" dt="2024-03-29T11:08:22.891" v="1832" actId="1036"/>
          <ac:cxnSpMkLst>
            <pc:docMk/>
            <pc:sldMk cId="2423354412" sldId="2147482039"/>
            <ac:cxnSpMk id="38" creationId="{D3C53897-C136-2E8E-55A9-8B2EC0C90775}"/>
          </ac:cxnSpMkLst>
        </pc:cxnChg>
        <pc:cxnChg chg="add mod">
          <ac:chgData name="Mradul Nagpal" userId="e432481e-cb3f-48ef-8b78-9e268103fa0a" providerId="ADAL" clId="{03F7D299-CD8C-4022-A35E-3196629AA4FE}" dt="2024-03-29T11:08:22.891" v="1832" actId="1036"/>
          <ac:cxnSpMkLst>
            <pc:docMk/>
            <pc:sldMk cId="2423354412" sldId="2147482039"/>
            <ac:cxnSpMk id="43" creationId="{8EF86683-FD0A-3EA4-F1CC-C3456390B75F}"/>
          </ac:cxnSpMkLst>
        </pc:cxnChg>
        <pc:cxnChg chg="add mod">
          <ac:chgData name="Mradul Nagpal" userId="e432481e-cb3f-48ef-8b78-9e268103fa0a" providerId="ADAL" clId="{03F7D299-CD8C-4022-A35E-3196629AA4FE}" dt="2024-03-29T11:08:22.891" v="1832" actId="1036"/>
          <ac:cxnSpMkLst>
            <pc:docMk/>
            <pc:sldMk cId="2423354412" sldId="2147482039"/>
            <ac:cxnSpMk id="45" creationId="{A2D97D31-5819-2473-3141-6D12E5564884}"/>
          </ac:cxnSpMkLst>
        </pc:cxnChg>
        <pc:cxnChg chg="add mod">
          <ac:chgData name="Mradul Nagpal" userId="e432481e-cb3f-48ef-8b78-9e268103fa0a" providerId="ADAL" clId="{03F7D299-CD8C-4022-A35E-3196629AA4FE}" dt="2024-03-29T11:08:22.891" v="1832" actId="1036"/>
          <ac:cxnSpMkLst>
            <pc:docMk/>
            <pc:sldMk cId="2423354412" sldId="2147482039"/>
            <ac:cxnSpMk id="47" creationId="{C83238E3-58D2-E5EC-07E0-C4CBF061C007}"/>
          </ac:cxnSpMkLst>
        </pc:cxnChg>
        <pc:cxnChg chg="add mod">
          <ac:chgData name="Mradul Nagpal" userId="e432481e-cb3f-48ef-8b78-9e268103fa0a" providerId="ADAL" clId="{03F7D299-CD8C-4022-A35E-3196629AA4FE}" dt="2024-03-29T11:08:22.891" v="1832" actId="1036"/>
          <ac:cxnSpMkLst>
            <pc:docMk/>
            <pc:sldMk cId="2423354412" sldId="2147482039"/>
            <ac:cxnSpMk id="48" creationId="{BEECC911-C74C-49C4-5F73-5FE4BF100EBC}"/>
          </ac:cxnSpMkLst>
        </pc:cxnChg>
        <pc:cxnChg chg="add mod">
          <ac:chgData name="Mradul Nagpal" userId="e432481e-cb3f-48ef-8b78-9e268103fa0a" providerId="ADAL" clId="{03F7D299-CD8C-4022-A35E-3196629AA4FE}" dt="2024-03-29T11:08:22.891" v="1832" actId="1036"/>
          <ac:cxnSpMkLst>
            <pc:docMk/>
            <pc:sldMk cId="2423354412" sldId="2147482039"/>
            <ac:cxnSpMk id="64" creationId="{BDB4B604-5338-FBF4-3439-894AAACF9D15}"/>
          </ac:cxnSpMkLst>
        </pc:cxnChg>
        <pc:cxnChg chg="add mod">
          <ac:chgData name="Mradul Nagpal" userId="e432481e-cb3f-48ef-8b78-9e268103fa0a" providerId="ADAL" clId="{03F7D299-CD8C-4022-A35E-3196629AA4FE}" dt="2024-03-29T11:08:22.891" v="1832" actId="1036"/>
          <ac:cxnSpMkLst>
            <pc:docMk/>
            <pc:sldMk cId="2423354412" sldId="2147482039"/>
            <ac:cxnSpMk id="65" creationId="{DFAC5FAD-9E9B-9BD4-1C96-CC2F1852C801}"/>
          </ac:cxnSpMkLst>
        </pc:cxnChg>
        <pc:cxnChg chg="add mod">
          <ac:chgData name="Mradul Nagpal" userId="e432481e-cb3f-48ef-8b78-9e268103fa0a" providerId="ADAL" clId="{03F7D299-CD8C-4022-A35E-3196629AA4FE}" dt="2024-03-29T11:08:22.891" v="1832" actId="1036"/>
          <ac:cxnSpMkLst>
            <pc:docMk/>
            <pc:sldMk cId="2423354412" sldId="2147482039"/>
            <ac:cxnSpMk id="99" creationId="{A516AA1D-6E7F-0579-CCF8-A572AD8ECA9B}"/>
          </ac:cxnSpMkLst>
        </pc:cxnChg>
        <pc:cxnChg chg="add mod">
          <ac:chgData name="Mradul Nagpal" userId="e432481e-cb3f-48ef-8b78-9e268103fa0a" providerId="ADAL" clId="{03F7D299-CD8C-4022-A35E-3196629AA4FE}" dt="2024-03-29T11:08:22.891" v="1832" actId="1036"/>
          <ac:cxnSpMkLst>
            <pc:docMk/>
            <pc:sldMk cId="2423354412" sldId="2147482039"/>
            <ac:cxnSpMk id="110" creationId="{45E17146-BCE2-F756-233C-7EFC74EEDAC9}"/>
          </ac:cxnSpMkLst>
        </pc:cxnChg>
        <pc:cxnChg chg="add mod">
          <ac:chgData name="Mradul Nagpal" userId="e432481e-cb3f-48ef-8b78-9e268103fa0a" providerId="ADAL" clId="{03F7D299-CD8C-4022-A35E-3196629AA4FE}" dt="2024-03-29T11:08:22.891" v="1832" actId="1036"/>
          <ac:cxnSpMkLst>
            <pc:docMk/>
            <pc:sldMk cId="2423354412" sldId="2147482039"/>
            <ac:cxnSpMk id="111" creationId="{5C18A006-A8C4-1E37-518A-89CF24197EA9}"/>
          </ac:cxnSpMkLst>
        </pc:cxnChg>
        <pc:cxnChg chg="mod">
          <ac:chgData name="Mradul Nagpal" userId="e432481e-cb3f-48ef-8b78-9e268103fa0a" providerId="ADAL" clId="{03F7D299-CD8C-4022-A35E-3196629AA4FE}" dt="2024-03-29T11:08:14.561" v="1809" actId="478"/>
          <ac:cxnSpMkLst>
            <pc:docMk/>
            <pc:sldMk cId="2423354412" sldId="2147482039"/>
            <ac:cxnSpMk id="126" creationId="{D7C9FB84-37FA-019E-A3D3-83082A21B0FE}"/>
          </ac:cxnSpMkLst>
        </pc:cxnChg>
        <pc:cxnChg chg="mod">
          <ac:chgData name="Mradul Nagpal" userId="e432481e-cb3f-48ef-8b78-9e268103fa0a" providerId="ADAL" clId="{03F7D299-CD8C-4022-A35E-3196629AA4FE}" dt="2024-03-29T11:08:14.561" v="1809" actId="478"/>
          <ac:cxnSpMkLst>
            <pc:docMk/>
            <pc:sldMk cId="2423354412" sldId="2147482039"/>
            <ac:cxnSpMk id="127" creationId="{79701F67-08D6-283A-5AF4-DB7348622105}"/>
          </ac:cxnSpMkLst>
        </pc:cxnChg>
        <pc:cxnChg chg="mod">
          <ac:chgData name="Mradul Nagpal" userId="e432481e-cb3f-48ef-8b78-9e268103fa0a" providerId="ADAL" clId="{03F7D299-CD8C-4022-A35E-3196629AA4FE}" dt="2024-03-29T11:08:14.561" v="1809" actId="478"/>
          <ac:cxnSpMkLst>
            <pc:docMk/>
            <pc:sldMk cId="2423354412" sldId="2147482039"/>
            <ac:cxnSpMk id="1024" creationId="{2D376293-365D-395B-9D7C-E7F649393869}"/>
          </ac:cxnSpMkLst>
        </pc:cxnChg>
        <pc:cxnChg chg="add mod">
          <ac:chgData name="Mradul Nagpal" userId="e432481e-cb3f-48ef-8b78-9e268103fa0a" providerId="ADAL" clId="{03F7D299-CD8C-4022-A35E-3196629AA4FE}" dt="2024-03-29T11:08:22.891" v="1832" actId="1036"/>
          <ac:cxnSpMkLst>
            <pc:docMk/>
            <pc:sldMk cId="2423354412" sldId="2147482039"/>
            <ac:cxnSpMk id="1036" creationId="{DABD43A8-1D32-F311-C2A7-B8802C9C5893}"/>
          </ac:cxnSpMkLst>
        </pc:cxnChg>
        <pc:cxnChg chg="add mod">
          <ac:chgData name="Mradul Nagpal" userId="e432481e-cb3f-48ef-8b78-9e268103fa0a" providerId="ADAL" clId="{03F7D299-CD8C-4022-A35E-3196629AA4FE}" dt="2024-03-29T11:08:22.891" v="1832" actId="1036"/>
          <ac:cxnSpMkLst>
            <pc:docMk/>
            <pc:sldMk cId="2423354412" sldId="2147482039"/>
            <ac:cxnSpMk id="1038" creationId="{D1FC022B-5F36-1BB4-4BC6-C992DFD19B83}"/>
          </ac:cxnSpMkLst>
        </pc:cxnChg>
        <pc:cxnChg chg="add mod">
          <ac:chgData name="Mradul Nagpal" userId="e432481e-cb3f-48ef-8b78-9e268103fa0a" providerId="ADAL" clId="{03F7D299-CD8C-4022-A35E-3196629AA4FE}" dt="2024-03-29T11:08:22.891" v="1832" actId="1036"/>
          <ac:cxnSpMkLst>
            <pc:docMk/>
            <pc:sldMk cId="2423354412" sldId="2147482039"/>
            <ac:cxnSpMk id="1095" creationId="{0D80CA1A-F1DA-F637-7237-8ECE7D68AF4C}"/>
          </ac:cxnSpMkLst>
        </pc:cxnChg>
        <pc:cxnChg chg="add mod">
          <ac:chgData name="Mradul Nagpal" userId="e432481e-cb3f-48ef-8b78-9e268103fa0a" providerId="ADAL" clId="{03F7D299-CD8C-4022-A35E-3196629AA4FE}" dt="2024-03-29T11:08:22.891" v="1832" actId="1036"/>
          <ac:cxnSpMkLst>
            <pc:docMk/>
            <pc:sldMk cId="2423354412" sldId="2147482039"/>
            <ac:cxnSpMk id="1098" creationId="{EBA98A80-095A-FBD5-C464-F6AEE715742A}"/>
          </ac:cxnSpMkLst>
        </pc:cxnChg>
      </pc:sldChg>
      <pc:sldChg chg="delSp add del mod">
        <pc:chgData name="Mradul Nagpal" userId="e432481e-cb3f-48ef-8b78-9e268103fa0a" providerId="ADAL" clId="{03F7D299-CD8C-4022-A35E-3196629AA4FE}" dt="2024-03-29T09:46:09.393" v="1790" actId="47"/>
        <pc:sldMkLst>
          <pc:docMk/>
          <pc:sldMk cId="2584327063" sldId="2147482039"/>
        </pc:sldMkLst>
        <pc:spChg chg="del">
          <ac:chgData name="Mradul Nagpal" userId="e432481e-cb3f-48ef-8b78-9e268103fa0a" providerId="ADAL" clId="{03F7D299-CD8C-4022-A35E-3196629AA4FE}" dt="2024-03-29T09:45:44.866" v="1788" actId="478"/>
          <ac:spMkLst>
            <pc:docMk/>
            <pc:sldMk cId="2584327063" sldId="2147482039"/>
            <ac:spMk id="2" creationId="{18A681FE-1751-E343-50BF-6DD931356740}"/>
          </ac:spMkLst>
        </pc:spChg>
        <pc:spChg chg="del">
          <ac:chgData name="Mradul Nagpal" userId="e432481e-cb3f-48ef-8b78-9e268103fa0a" providerId="ADAL" clId="{03F7D299-CD8C-4022-A35E-3196629AA4FE}" dt="2024-03-29T09:45:44.866" v="1788" actId="478"/>
          <ac:spMkLst>
            <pc:docMk/>
            <pc:sldMk cId="2584327063" sldId="2147482039"/>
            <ac:spMk id="4" creationId="{D3421663-C5F0-1747-FC8E-547F1AD63A37}"/>
          </ac:spMkLst>
        </pc:spChg>
        <pc:spChg chg="del">
          <ac:chgData name="Mradul Nagpal" userId="e432481e-cb3f-48ef-8b78-9e268103fa0a" providerId="ADAL" clId="{03F7D299-CD8C-4022-A35E-3196629AA4FE}" dt="2024-03-29T09:45:44.866" v="1788" actId="478"/>
          <ac:spMkLst>
            <pc:docMk/>
            <pc:sldMk cId="2584327063" sldId="2147482039"/>
            <ac:spMk id="6" creationId="{856A7FA1-F84A-8BFA-010D-A429C3BE786E}"/>
          </ac:spMkLst>
        </pc:spChg>
        <pc:spChg chg="del">
          <ac:chgData name="Mradul Nagpal" userId="e432481e-cb3f-48ef-8b78-9e268103fa0a" providerId="ADAL" clId="{03F7D299-CD8C-4022-A35E-3196629AA4FE}" dt="2024-03-29T09:45:44.866" v="1788" actId="478"/>
          <ac:spMkLst>
            <pc:docMk/>
            <pc:sldMk cId="2584327063" sldId="2147482039"/>
            <ac:spMk id="7" creationId="{E80155EB-22ED-DDBA-82D6-9D0CF8C355A4}"/>
          </ac:spMkLst>
        </pc:spChg>
        <pc:spChg chg="del">
          <ac:chgData name="Mradul Nagpal" userId="e432481e-cb3f-48ef-8b78-9e268103fa0a" providerId="ADAL" clId="{03F7D299-CD8C-4022-A35E-3196629AA4FE}" dt="2024-03-29T09:45:44.866" v="1788" actId="478"/>
          <ac:spMkLst>
            <pc:docMk/>
            <pc:sldMk cId="2584327063" sldId="2147482039"/>
            <ac:spMk id="8" creationId="{7D005070-0389-8B34-D417-2BD16CA59637}"/>
          </ac:spMkLst>
        </pc:spChg>
        <pc:spChg chg="del">
          <ac:chgData name="Mradul Nagpal" userId="e432481e-cb3f-48ef-8b78-9e268103fa0a" providerId="ADAL" clId="{03F7D299-CD8C-4022-A35E-3196629AA4FE}" dt="2024-03-29T09:45:44.866" v="1788" actId="478"/>
          <ac:spMkLst>
            <pc:docMk/>
            <pc:sldMk cId="2584327063" sldId="2147482039"/>
            <ac:spMk id="9" creationId="{F206096B-2F15-8E37-F629-05DD3D1E603D}"/>
          </ac:spMkLst>
        </pc:spChg>
        <pc:spChg chg="del">
          <ac:chgData name="Mradul Nagpal" userId="e432481e-cb3f-48ef-8b78-9e268103fa0a" providerId="ADAL" clId="{03F7D299-CD8C-4022-A35E-3196629AA4FE}" dt="2024-03-29T09:45:44.866" v="1788" actId="478"/>
          <ac:spMkLst>
            <pc:docMk/>
            <pc:sldMk cId="2584327063" sldId="2147482039"/>
            <ac:spMk id="10" creationId="{1AC1C8E8-0285-7C12-6F07-2A29AC2A7E3E}"/>
          </ac:spMkLst>
        </pc:spChg>
        <pc:spChg chg="del">
          <ac:chgData name="Mradul Nagpal" userId="e432481e-cb3f-48ef-8b78-9e268103fa0a" providerId="ADAL" clId="{03F7D299-CD8C-4022-A35E-3196629AA4FE}" dt="2024-03-29T09:45:44.866" v="1788" actId="478"/>
          <ac:spMkLst>
            <pc:docMk/>
            <pc:sldMk cId="2584327063" sldId="2147482039"/>
            <ac:spMk id="11" creationId="{981C8A4E-70A0-34E7-FAAF-F97C1AD06870}"/>
          </ac:spMkLst>
        </pc:spChg>
        <pc:spChg chg="del">
          <ac:chgData name="Mradul Nagpal" userId="e432481e-cb3f-48ef-8b78-9e268103fa0a" providerId="ADAL" clId="{03F7D299-CD8C-4022-A35E-3196629AA4FE}" dt="2024-03-29T09:45:44.866" v="1788" actId="478"/>
          <ac:spMkLst>
            <pc:docMk/>
            <pc:sldMk cId="2584327063" sldId="2147482039"/>
            <ac:spMk id="12" creationId="{45ADBE92-FCDC-C827-DA8C-1F9D94B98ABB}"/>
          </ac:spMkLst>
        </pc:spChg>
        <pc:spChg chg="del">
          <ac:chgData name="Mradul Nagpal" userId="e432481e-cb3f-48ef-8b78-9e268103fa0a" providerId="ADAL" clId="{03F7D299-CD8C-4022-A35E-3196629AA4FE}" dt="2024-03-29T09:45:44.866" v="1788" actId="478"/>
          <ac:spMkLst>
            <pc:docMk/>
            <pc:sldMk cId="2584327063" sldId="2147482039"/>
            <ac:spMk id="13" creationId="{DF136967-F585-A1F1-3F26-B0AE4C66B420}"/>
          </ac:spMkLst>
        </pc:spChg>
        <pc:spChg chg="del">
          <ac:chgData name="Mradul Nagpal" userId="e432481e-cb3f-48ef-8b78-9e268103fa0a" providerId="ADAL" clId="{03F7D299-CD8C-4022-A35E-3196629AA4FE}" dt="2024-03-29T09:45:44.866" v="1788" actId="478"/>
          <ac:spMkLst>
            <pc:docMk/>
            <pc:sldMk cId="2584327063" sldId="2147482039"/>
            <ac:spMk id="14" creationId="{768B4E8D-257D-9C27-D12A-0EB2F3BFAA06}"/>
          </ac:spMkLst>
        </pc:spChg>
        <pc:spChg chg="del">
          <ac:chgData name="Mradul Nagpal" userId="e432481e-cb3f-48ef-8b78-9e268103fa0a" providerId="ADAL" clId="{03F7D299-CD8C-4022-A35E-3196629AA4FE}" dt="2024-03-29T09:45:44.866" v="1788" actId="478"/>
          <ac:spMkLst>
            <pc:docMk/>
            <pc:sldMk cId="2584327063" sldId="2147482039"/>
            <ac:spMk id="15" creationId="{6DCD36BD-244B-0B00-5D16-92E1D651B50F}"/>
          </ac:spMkLst>
        </pc:spChg>
        <pc:spChg chg="del">
          <ac:chgData name="Mradul Nagpal" userId="e432481e-cb3f-48ef-8b78-9e268103fa0a" providerId="ADAL" clId="{03F7D299-CD8C-4022-A35E-3196629AA4FE}" dt="2024-03-29T09:45:44.866" v="1788" actId="478"/>
          <ac:spMkLst>
            <pc:docMk/>
            <pc:sldMk cId="2584327063" sldId="2147482039"/>
            <ac:spMk id="16" creationId="{9E3A9CD1-8246-A4B7-8696-C1E01C4D6ADB}"/>
          </ac:spMkLst>
        </pc:spChg>
        <pc:spChg chg="del">
          <ac:chgData name="Mradul Nagpal" userId="e432481e-cb3f-48ef-8b78-9e268103fa0a" providerId="ADAL" clId="{03F7D299-CD8C-4022-A35E-3196629AA4FE}" dt="2024-03-29T09:45:44.866" v="1788" actId="478"/>
          <ac:spMkLst>
            <pc:docMk/>
            <pc:sldMk cId="2584327063" sldId="2147482039"/>
            <ac:spMk id="17" creationId="{9D21F96B-62D1-CAF7-78E3-8DA8F3932A8D}"/>
          </ac:spMkLst>
        </pc:spChg>
      </pc:sldChg>
      <pc:sldChg chg="add del">
        <pc:chgData name="Mradul Nagpal" userId="e432481e-cb3f-48ef-8b78-9e268103fa0a" providerId="ADAL" clId="{03F7D299-CD8C-4022-A35E-3196629AA4FE}" dt="2024-03-29T09:46:09.393" v="1790" actId="47"/>
        <pc:sldMkLst>
          <pc:docMk/>
          <pc:sldMk cId="3466494110" sldId="2147482040"/>
        </pc:sldMkLst>
      </pc:sldChg>
      <pc:sldChg chg="modSp mod">
        <pc:chgData name="Mradul Nagpal" userId="e432481e-cb3f-48ef-8b78-9e268103fa0a" providerId="ADAL" clId="{03F7D299-CD8C-4022-A35E-3196629AA4FE}" dt="2024-04-03T14:14:37.600" v="2211" actId="207"/>
        <pc:sldMkLst>
          <pc:docMk/>
          <pc:sldMk cId="1848887389" sldId="2147482042"/>
        </pc:sldMkLst>
        <pc:spChg chg="mod">
          <ac:chgData name="Mradul Nagpal" userId="e432481e-cb3f-48ef-8b78-9e268103fa0a" providerId="ADAL" clId="{03F7D299-CD8C-4022-A35E-3196629AA4FE}" dt="2024-04-03T14:14:37.600" v="2211" actId="207"/>
          <ac:spMkLst>
            <pc:docMk/>
            <pc:sldMk cId="1848887389" sldId="2147482042"/>
            <ac:spMk id="49" creationId="{E1E340CA-3A9B-0E9E-1D34-692325A4B594}"/>
          </ac:spMkLst>
        </pc:spChg>
      </pc:sldChg>
      <pc:sldMasterChg chg="del delSldLayout">
        <pc:chgData name="Mradul Nagpal" userId="e432481e-cb3f-48ef-8b78-9e268103fa0a" providerId="ADAL" clId="{03F7D299-CD8C-4022-A35E-3196629AA4FE}" dt="2024-03-29T12:01:21.455" v="2122" actId="47"/>
        <pc:sldMasterMkLst>
          <pc:docMk/>
          <pc:sldMasterMk cId="2768312231" sldId="2147483800"/>
        </pc:sldMasterMkLst>
        <pc:sldLayoutChg chg="del">
          <pc:chgData name="Mradul Nagpal" userId="e432481e-cb3f-48ef-8b78-9e268103fa0a" providerId="ADAL" clId="{03F7D299-CD8C-4022-A35E-3196629AA4FE}" dt="2024-03-29T12:01:21.455" v="2122" actId="47"/>
          <pc:sldLayoutMkLst>
            <pc:docMk/>
            <pc:sldMasterMk cId="2768312231" sldId="2147483800"/>
            <pc:sldLayoutMk cId="2710084227" sldId="2147483801"/>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2699255703" sldId="2147483802"/>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2595494722" sldId="2147483803"/>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2820590825" sldId="2147483804"/>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4115184576" sldId="2147483805"/>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619199209" sldId="2147483806"/>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371359262" sldId="2147483807"/>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2104565696" sldId="2147483808"/>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1302482445" sldId="2147483809"/>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2597584913" sldId="2147483810"/>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2193830813" sldId="2147483811"/>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635168108" sldId="2147483814"/>
          </pc:sldLayoutMkLst>
        </pc:sldLayoutChg>
        <pc:sldLayoutChg chg="del">
          <pc:chgData name="Mradul Nagpal" userId="e432481e-cb3f-48ef-8b78-9e268103fa0a" providerId="ADAL" clId="{03F7D299-CD8C-4022-A35E-3196629AA4FE}" dt="2024-03-29T12:01:21.455" v="2122" actId="47"/>
          <pc:sldLayoutMkLst>
            <pc:docMk/>
            <pc:sldMasterMk cId="2768312231" sldId="2147483800"/>
            <pc:sldLayoutMk cId="8267405" sldId="2147483815"/>
          </pc:sldLayoutMkLst>
        </pc:sldLayoutChg>
      </pc:sldMasterChg>
      <pc:sldMasterChg chg="del delSldLayout">
        <pc:chgData name="Mradul Nagpal" userId="e432481e-cb3f-48ef-8b78-9e268103fa0a" providerId="ADAL" clId="{03F7D299-CD8C-4022-A35E-3196629AA4FE}" dt="2024-03-29T07:12:21.416" v="591" actId="700"/>
        <pc:sldMasterMkLst>
          <pc:docMk/>
          <pc:sldMasterMk cId="399837840" sldId="2147483856"/>
        </pc:sldMasterMkLst>
        <pc:sldLayoutChg chg="del">
          <pc:chgData name="Mradul Nagpal" userId="e432481e-cb3f-48ef-8b78-9e268103fa0a" providerId="ADAL" clId="{03F7D299-CD8C-4022-A35E-3196629AA4FE}" dt="2024-03-29T07:12:21.416" v="591" actId="700"/>
          <pc:sldLayoutMkLst>
            <pc:docMk/>
            <pc:sldMasterMk cId="399837840" sldId="2147483856"/>
            <pc:sldLayoutMk cId="2488192454" sldId="2147483857"/>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2034635673" sldId="2147483858"/>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2187496458" sldId="2147483859"/>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668476315" sldId="2147483860"/>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747082807" sldId="2147483861"/>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101384918" sldId="2147483862"/>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2059420430" sldId="2147483863"/>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500433591" sldId="2147483864"/>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136741880" sldId="2147483865"/>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1714757164" sldId="2147483866"/>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983999232" sldId="2147483867"/>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4058042156" sldId="2147483868"/>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3239799377" sldId="2147483869"/>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1867591440" sldId="2147483870"/>
          </pc:sldLayoutMkLst>
        </pc:sldLayoutChg>
        <pc:sldLayoutChg chg="del">
          <pc:chgData name="Mradul Nagpal" userId="e432481e-cb3f-48ef-8b78-9e268103fa0a" providerId="ADAL" clId="{03F7D299-CD8C-4022-A35E-3196629AA4FE}" dt="2024-03-29T07:12:21.416" v="591" actId="700"/>
          <pc:sldLayoutMkLst>
            <pc:docMk/>
            <pc:sldMasterMk cId="399837840" sldId="2147483856"/>
            <pc:sldLayoutMk cId="3194973332" sldId="2147483871"/>
          </pc:sldLayoutMkLst>
        </pc:sldLayoutChg>
      </pc:sldMasterChg>
    </pc:docChg>
  </pc:docChgLst>
  <pc:docChgLst>
    <pc:chgData name="Sahil Badaya" userId="df5f73be-7e08-4574-8aac-d6a7f097bc26" providerId="ADAL" clId="{3377D3A2-E35C-472D-AFDC-5E17EA6062F8}"/>
    <pc:docChg chg="undo redo custSel addSld delSld modSld sldOrd modSection">
      <pc:chgData name="Sahil Badaya" userId="df5f73be-7e08-4574-8aac-d6a7f097bc26" providerId="ADAL" clId="{3377D3A2-E35C-472D-AFDC-5E17EA6062F8}" dt="2024-07-19T11:34:39.658" v="2588" actId="20577"/>
      <pc:docMkLst>
        <pc:docMk/>
      </pc:docMkLst>
      <pc:sldChg chg="del addCm">
        <pc:chgData name="Sahil Badaya" userId="df5f73be-7e08-4574-8aac-d6a7f097bc26" providerId="ADAL" clId="{3377D3A2-E35C-472D-AFDC-5E17EA6062F8}" dt="2024-07-19T06:32:51.155" v="1717" actId="47"/>
        <pc:sldMkLst>
          <pc:docMk/>
          <pc:sldMk cId="0" sldId="266"/>
        </pc:sldMkLst>
        <pc:extLst>
          <p:ext xmlns:p="http://schemas.openxmlformats.org/presentationml/2006/main" uri="{D6D511B9-2390-475A-947B-AFAB55BFBCF1}">
            <pc226:cmChg xmlns:pc226="http://schemas.microsoft.com/office/powerpoint/2022/06/main/command" chg="add">
              <pc226:chgData name="Sahil Badaya" userId="df5f73be-7e08-4574-8aac-d6a7f097bc26" providerId="ADAL" clId="{3377D3A2-E35C-472D-AFDC-5E17EA6062F8}" dt="2024-07-18T13:14:21.759" v="1448"/>
              <pc2:cmMkLst xmlns:pc2="http://schemas.microsoft.com/office/powerpoint/2019/9/main/command">
                <pc:docMk/>
                <pc:sldMk cId="0" sldId="266"/>
                <pc2:cmMk id="{B0F730D5-EA33-4928-800C-7F4AABAD5588}"/>
              </pc2:cmMkLst>
            </pc226:cmChg>
          </p:ext>
        </pc:extLst>
      </pc:sldChg>
      <pc:sldChg chg="del">
        <pc:chgData name="Sahil Badaya" userId="df5f73be-7e08-4574-8aac-d6a7f097bc26" providerId="ADAL" clId="{3377D3A2-E35C-472D-AFDC-5E17EA6062F8}" dt="2024-07-19T06:37:20.248" v="1733" actId="47"/>
        <pc:sldMkLst>
          <pc:docMk/>
          <pc:sldMk cId="1503650503" sldId="2147479444"/>
        </pc:sldMkLst>
      </pc:sldChg>
      <pc:sldChg chg="modSp del mod">
        <pc:chgData name="Sahil Badaya" userId="df5f73be-7e08-4574-8aac-d6a7f097bc26" providerId="ADAL" clId="{3377D3A2-E35C-472D-AFDC-5E17EA6062F8}" dt="2024-07-19T06:37:54.316" v="1742" actId="47"/>
        <pc:sldMkLst>
          <pc:docMk/>
          <pc:sldMk cId="1927874344" sldId="2147479445"/>
        </pc:sldMkLst>
        <pc:graphicFrameChg chg="modGraphic">
          <ac:chgData name="Sahil Badaya" userId="df5f73be-7e08-4574-8aac-d6a7f097bc26" providerId="ADAL" clId="{3377D3A2-E35C-472D-AFDC-5E17EA6062F8}" dt="2024-07-18T10:59:43.161" v="989" actId="14734"/>
          <ac:graphicFrameMkLst>
            <pc:docMk/>
            <pc:sldMk cId="1927874344" sldId="2147479445"/>
            <ac:graphicFrameMk id="2" creationId="{823BD920-B0E2-7565-6CE8-D8EFD5B8CD6C}"/>
          </ac:graphicFrameMkLst>
        </pc:graphicFrameChg>
      </pc:sldChg>
      <pc:sldChg chg="del">
        <pc:chgData name="Sahil Badaya" userId="df5f73be-7e08-4574-8aac-d6a7f097bc26" providerId="ADAL" clId="{3377D3A2-E35C-472D-AFDC-5E17EA6062F8}" dt="2024-07-19T06:07:23" v="1563" actId="47"/>
        <pc:sldMkLst>
          <pc:docMk/>
          <pc:sldMk cId="2249525633" sldId="2147479984"/>
        </pc:sldMkLst>
      </pc:sldChg>
      <pc:sldChg chg="modSp mod">
        <pc:chgData name="Sahil Badaya" userId="df5f73be-7e08-4574-8aac-d6a7f097bc26" providerId="ADAL" clId="{3377D3A2-E35C-472D-AFDC-5E17EA6062F8}" dt="2024-07-19T11:34:39.658" v="2588" actId="20577"/>
        <pc:sldMkLst>
          <pc:docMk/>
          <pc:sldMk cId="1259943961" sldId="2147480017"/>
        </pc:sldMkLst>
        <pc:spChg chg="mod">
          <ac:chgData name="Sahil Badaya" userId="df5f73be-7e08-4574-8aac-d6a7f097bc26" providerId="ADAL" clId="{3377D3A2-E35C-472D-AFDC-5E17EA6062F8}" dt="2024-07-19T11:34:39.658" v="2588" actId="20577"/>
          <ac:spMkLst>
            <pc:docMk/>
            <pc:sldMk cId="1259943961" sldId="2147480017"/>
            <ac:spMk id="4" creationId="{7F999E2D-6405-8AF3-448B-1F9F8A6F6423}"/>
          </ac:spMkLst>
        </pc:spChg>
      </pc:sldChg>
      <pc:sldChg chg="modSp mod">
        <pc:chgData name="Sahil Badaya" userId="df5f73be-7e08-4574-8aac-d6a7f097bc26" providerId="ADAL" clId="{3377D3A2-E35C-472D-AFDC-5E17EA6062F8}" dt="2024-07-19T06:08:24.615" v="1592" actId="20577"/>
        <pc:sldMkLst>
          <pc:docMk/>
          <pc:sldMk cId="1634954372" sldId="2147480032"/>
        </pc:sldMkLst>
        <pc:graphicFrameChg chg="modGraphic">
          <ac:chgData name="Sahil Badaya" userId="df5f73be-7e08-4574-8aac-d6a7f097bc26" providerId="ADAL" clId="{3377D3A2-E35C-472D-AFDC-5E17EA6062F8}" dt="2024-07-19T06:08:24.615" v="1592" actId="20577"/>
          <ac:graphicFrameMkLst>
            <pc:docMk/>
            <pc:sldMk cId="1634954372" sldId="2147480032"/>
            <ac:graphicFrameMk id="6" creationId="{DD2D3AD9-46BE-4722-8258-D5ED575CE0F0}"/>
          </ac:graphicFrameMkLst>
        </pc:graphicFrameChg>
      </pc:sldChg>
      <pc:sldChg chg="addSp modSp mod">
        <pc:chgData name="Sahil Badaya" userId="df5f73be-7e08-4574-8aac-d6a7f097bc26" providerId="ADAL" clId="{3377D3A2-E35C-472D-AFDC-5E17EA6062F8}" dt="2024-07-19T07:15:07.553" v="2204" actId="1076"/>
        <pc:sldMkLst>
          <pc:docMk/>
          <pc:sldMk cId="383473382" sldId="2147480143"/>
        </pc:sldMkLst>
        <pc:spChg chg="mod">
          <ac:chgData name="Sahil Badaya" userId="df5f73be-7e08-4574-8aac-d6a7f097bc26" providerId="ADAL" clId="{3377D3A2-E35C-472D-AFDC-5E17EA6062F8}" dt="2024-07-19T06:09:47.717" v="1614" actId="108"/>
          <ac:spMkLst>
            <pc:docMk/>
            <pc:sldMk cId="383473382" sldId="2147480143"/>
            <ac:spMk id="3" creationId="{996A9C59-856D-6CEF-3122-CE3A137B9301}"/>
          </ac:spMkLst>
        </pc:spChg>
        <pc:spChg chg="add mod">
          <ac:chgData name="Sahil Badaya" userId="df5f73be-7e08-4574-8aac-d6a7f097bc26" providerId="ADAL" clId="{3377D3A2-E35C-472D-AFDC-5E17EA6062F8}" dt="2024-07-19T06:09:10.860" v="1607" actId="1036"/>
          <ac:spMkLst>
            <pc:docMk/>
            <pc:sldMk cId="383473382" sldId="2147480143"/>
            <ac:spMk id="4" creationId="{B5652286-F217-7C52-AA49-6D524D7AE1EC}"/>
          </ac:spMkLst>
        </pc:spChg>
        <pc:spChg chg="add mod">
          <ac:chgData name="Sahil Badaya" userId="df5f73be-7e08-4574-8aac-d6a7f097bc26" providerId="ADAL" clId="{3377D3A2-E35C-472D-AFDC-5E17EA6062F8}" dt="2024-07-19T06:09:10.860" v="1607" actId="1036"/>
          <ac:spMkLst>
            <pc:docMk/>
            <pc:sldMk cId="383473382" sldId="2147480143"/>
            <ac:spMk id="5" creationId="{16BD0FF9-9AED-0471-1C05-366A6C595AD1}"/>
          </ac:spMkLst>
        </pc:spChg>
        <pc:spChg chg="add mod">
          <ac:chgData name="Sahil Badaya" userId="df5f73be-7e08-4574-8aac-d6a7f097bc26" providerId="ADAL" clId="{3377D3A2-E35C-472D-AFDC-5E17EA6062F8}" dt="2024-07-19T06:09:10.860" v="1607" actId="1036"/>
          <ac:spMkLst>
            <pc:docMk/>
            <pc:sldMk cId="383473382" sldId="2147480143"/>
            <ac:spMk id="9" creationId="{73BED3AB-6AAB-481D-B071-B41731788452}"/>
          </ac:spMkLst>
        </pc:spChg>
        <pc:spChg chg="add mod">
          <ac:chgData name="Sahil Badaya" userId="df5f73be-7e08-4574-8aac-d6a7f097bc26" providerId="ADAL" clId="{3377D3A2-E35C-472D-AFDC-5E17EA6062F8}" dt="2024-07-19T06:09:10.860" v="1607" actId="1036"/>
          <ac:spMkLst>
            <pc:docMk/>
            <pc:sldMk cId="383473382" sldId="2147480143"/>
            <ac:spMk id="10" creationId="{9D84E979-5130-70F6-6B7C-3470B158BE12}"/>
          </ac:spMkLst>
        </pc:spChg>
        <pc:spChg chg="add mod">
          <ac:chgData name="Sahil Badaya" userId="df5f73be-7e08-4574-8aac-d6a7f097bc26" providerId="ADAL" clId="{3377D3A2-E35C-472D-AFDC-5E17EA6062F8}" dt="2024-07-19T06:09:10.860" v="1607" actId="1036"/>
          <ac:spMkLst>
            <pc:docMk/>
            <pc:sldMk cId="383473382" sldId="2147480143"/>
            <ac:spMk id="11" creationId="{BBE83263-8FA2-FD42-7BA5-27D8AC9ABC9A}"/>
          </ac:spMkLst>
        </pc:spChg>
        <pc:spChg chg="mod">
          <ac:chgData name="Sahil Badaya" userId="df5f73be-7e08-4574-8aac-d6a7f097bc26" providerId="ADAL" clId="{3377D3A2-E35C-472D-AFDC-5E17EA6062F8}" dt="2024-07-19T06:09:18.268" v="1608" actId="14100"/>
          <ac:spMkLst>
            <pc:docMk/>
            <pc:sldMk cId="383473382" sldId="2147480143"/>
            <ac:spMk id="14" creationId="{27D480B5-390B-C007-40B5-577947862F5F}"/>
          </ac:spMkLst>
        </pc:spChg>
        <pc:spChg chg="mod">
          <ac:chgData name="Sahil Badaya" userId="df5f73be-7e08-4574-8aac-d6a7f097bc26" providerId="ADAL" clId="{3377D3A2-E35C-472D-AFDC-5E17EA6062F8}" dt="2024-07-19T07:15:07.553" v="2204" actId="1076"/>
          <ac:spMkLst>
            <pc:docMk/>
            <pc:sldMk cId="383473382" sldId="2147480143"/>
            <ac:spMk id="28" creationId="{1366B9EA-E0ED-987C-28A5-C427EE7A0CD1}"/>
          </ac:spMkLst>
        </pc:spChg>
        <pc:spChg chg="mod">
          <ac:chgData name="Sahil Badaya" userId="df5f73be-7e08-4574-8aac-d6a7f097bc26" providerId="ADAL" clId="{3377D3A2-E35C-472D-AFDC-5E17EA6062F8}" dt="2024-07-19T06:09:42.911" v="1612" actId="108"/>
          <ac:spMkLst>
            <pc:docMk/>
            <pc:sldMk cId="383473382" sldId="2147480143"/>
            <ac:spMk id="36" creationId="{2E802A44-F951-15CC-7754-17086B63C956}"/>
          </ac:spMkLst>
        </pc:spChg>
        <pc:spChg chg="mod">
          <ac:chgData name="Sahil Badaya" userId="df5f73be-7e08-4574-8aac-d6a7f097bc26" providerId="ADAL" clId="{3377D3A2-E35C-472D-AFDC-5E17EA6062F8}" dt="2024-07-19T07:15:00.493" v="2203" actId="113"/>
          <ac:spMkLst>
            <pc:docMk/>
            <pc:sldMk cId="383473382" sldId="2147480143"/>
            <ac:spMk id="40" creationId="{7D5DD92A-2264-F78B-78C2-3F574B0C3910}"/>
          </ac:spMkLst>
        </pc:spChg>
        <pc:spChg chg="mod">
          <ac:chgData name="Sahil Badaya" userId="df5f73be-7e08-4574-8aac-d6a7f097bc26" providerId="ADAL" clId="{3377D3A2-E35C-472D-AFDC-5E17EA6062F8}" dt="2024-07-19T06:43:57.776" v="1828" actId="1076"/>
          <ac:spMkLst>
            <pc:docMk/>
            <pc:sldMk cId="383473382" sldId="2147480143"/>
            <ac:spMk id="42" creationId="{1498E77C-4912-15F4-4DE3-48E92DBED983}"/>
          </ac:spMkLst>
        </pc:spChg>
      </pc:sldChg>
      <pc:sldChg chg="del">
        <pc:chgData name="Sahil Badaya" userId="df5f73be-7e08-4574-8aac-d6a7f097bc26" providerId="ADAL" clId="{3377D3A2-E35C-472D-AFDC-5E17EA6062F8}" dt="2024-07-19T11:11:07.578" v="2570" actId="47"/>
        <pc:sldMkLst>
          <pc:docMk/>
          <pc:sldMk cId="2946541310" sldId="2147480300"/>
        </pc:sldMkLst>
      </pc:sldChg>
      <pc:sldChg chg="modSp mod">
        <pc:chgData name="Sahil Badaya" userId="df5f73be-7e08-4574-8aac-d6a7f097bc26" providerId="ADAL" clId="{3377D3A2-E35C-472D-AFDC-5E17EA6062F8}" dt="2024-07-19T07:22:05.130" v="2266" actId="1035"/>
        <pc:sldMkLst>
          <pc:docMk/>
          <pc:sldMk cId="3607492273" sldId="2147480502"/>
        </pc:sldMkLst>
        <pc:spChg chg="mod">
          <ac:chgData name="Sahil Badaya" userId="df5f73be-7e08-4574-8aac-d6a7f097bc26" providerId="ADAL" clId="{3377D3A2-E35C-472D-AFDC-5E17EA6062F8}" dt="2024-07-19T07:22:05.130" v="2266" actId="1035"/>
          <ac:spMkLst>
            <pc:docMk/>
            <pc:sldMk cId="3607492273" sldId="2147480502"/>
            <ac:spMk id="2" creationId="{A40716CB-71ED-C859-AFA6-92AEB076EAC2}"/>
          </ac:spMkLst>
        </pc:spChg>
      </pc:sldChg>
      <pc:sldChg chg="modSp mod">
        <pc:chgData name="Sahil Badaya" userId="df5f73be-7e08-4574-8aac-d6a7f097bc26" providerId="ADAL" clId="{3377D3A2-E35C-472D-AFDC-5E17EA6062F8}" dt="2024-07-19T07:19:04.395" v="2250" actId="14100"/>
        <pc:sldMkLst>
          <pc:docMk/>
          <pc:sldMk cId="1727786262" sldId="2147480504"/>
        </pc:sldMkLst>
        <pc:spChg chg="mod">
          <ac:chgData name="Sahil Badaya" userId="df5f73be-7e08-4574-8aac-d6a7f097bc26" providerId="ADAL" clId="{3377D3A2-E35C-472D-AFDC-5E17EA6062F8}" dt="2024-07-18T10:33:17.324" v="568" actId="1037"/>
          <ac:spMkLst>
            <pc:docMk/>
            <pc:sldMk cId="1727786262" sldId="2147480504"/>
            <ac:spMk id="2" creationId="{C49261B2-1FDA-0174-FB45-C7C217215B7E}"/>
          </ac:spMkLst>
        </pc:spChg>
        <pc:spChg chg="mod">
          <ac:chgData name="Sahil Badaya" userId="df5f73be-7e08-4574-8aac-d6a7f097bc26" providerId="ADAL" clId="{3377D3A2-E35C-472D-AFDC-5E17EA6062F8}" dt="2024-07-19T07:12:02.114" v="2189" actId="108"/>
          <ac:spMkLst>
            <pc:docMk/>
            <pc:sldMk cId="1727786262" sldId="2147480504"/>
            <ac:spMk id="3" creationId="{6294DADE-D36F-758B-77B7-DE2AD84937F2}"/>
          </ac:spMkLst>
        </pc:spChg>
        <pc:spChg chg="mod">
          <ac:chgData name="Sahil Badaya" userId="df5f73be-7e08-4574-8aac-d6a7f097bc26" providerId="ADAL" clId="{3377D3A2-E35C-472D-AFDC-5E17EA6062F8}" dt="2024-07-19T07:02:16.376" v="1981" actId="1076"/>
          <ac:spMkLst>
            <pc:docMk/>
            <pc:sldMk cId="1727786262" sldId="2147480504"/>
            <ac:spMk id="4" creationId="{5A472AAD-EC76-EDFC-7963-92159E867397}"/>
          </ac:spMkLst>
        </pc:spChg>
        <pc:spChg chg="mod">
          <ac:chgData name="Sahil Badaya" userId="df5f73be-7e08-4574-8aac-d6a7f097bc26" providerId="ADAL" clId="{3377D3A2-E35C-472D-AFDC-5E17EA6062F8}" dt="2024-07-18T10:33:26.846" v="581" actId="1037"/>
          <ac:spMkLst>
            <pc:docMk/>
            <pc:sldMk cId="1727786262" sldId="2147480504"/>
            <ac:spMk id="6" creationId="{400D4C2B-D2AB-45FD-87D5-522083E0AEBB}"/>
          </ac:spMkLst>
        </pc:spChg>
        <pc:spChg chg="mod">
          <ac:chgData name="Sahil Badaya" userId="df5f73be-7e08-4574-8aac-d6a7f097bc26" providerId="ADAL" clId="{3377D3A2-E35C-472D-AFDC-5E17EA6062F8}" dt="2024-07-19T07:01:44.548" v="1974" actId="404"/>
          <ac:spMkLst>
            <pc:docMk/>
            <pc:sldMk cId="1727786262" sldId="2147480504"/>
            <ac:spMk id="7" creationId="{40F64AEB-275D-CCEB-5DE2-95FBDC91D663}"/>
          </ac:spMkLst>
        </pc:spChg>
        <pc:spChg chg="mod">
          <ac:chgData name="Sahil Badaya" userId="df5f73be-7e08-4574-8aac-d6a7f097bc26" providerId="ADAL" clId="{3377D3A2-E35C-472D-AFDC-5E17EA6062F8}" dt="2024-07-18T10:37:33.192" v="674" actId="1036"/>
          <ac:spMkLst>
            <pc:docMk/>
            <pc:sldMk cId="1727786262" sldId="2147480504"/>
            <ac:spMk id="9" creationId="{42AA8350-987F-FB29-800B-C96593F12C8B}"/>
          </ac:spMkLst>
        </pc:spChg>
        <pc:spChg chg="mod">
          <ac:chgData name="Sahil Badaya" userId="df5f73be-7e08-4574-8aac-d6a7f097bc26" providerId="ADAL" clId="{3377D3A2-E35C-472D-AFDC-5E17EA6062F8}" dt="2024-07-19T07:12:03.500" v="2192" actId="108"/>
          <ac:spMkLst>
            <pc:docMk/>
            <pc:sldMk cId="1727786262" sldId="2147480504"/>
            <ac:spMk id="10" creationId="{07B971E5-A9E9-C4C4-65A7-C6BA212EC9BD}"/>
          </ac:spMkLst>
        </pc:spChg>
        <pc:spChg chg="mod">
          <ac:chgData name="Sahil Badaya" userId="df5f73be-7e08-4574-8aac-d6a7f097bc26" providerId="ADAL" clId="{3377D3A2-E35C-472D-AFDC-5E17EA6062F8}" dt="2024-07-19T07:12:00.473" v="2186" actId="108"/>
          <ac:spMkLst>
            <pc:docMk/>
            <pc:sldMk cId="1727786262" sldId="2147480504"/>
            <ac:spMk id="11" creationId="{6D31F2F1-49AB-BA10-60F6-E1B94DAFB207}"/>
          </ac:spMkLst>
        </pc:spChg>
        <pc:spChg chg="mod">
          <ac:chgData name="Sahil Badaya" userId="df5f73be-7e08-4574-8aac-d6a7f097bc26" providerId="ADAL" clId="{3377D3A2-E35C-472D-AFDC-5E17EA6062F8}" dt="2024-07-19T07:19:04.395" v="2250" actId="14100"/>
          <ac:spMkLst>
            <pc:docMk/>
            <pc:sldMk cId="1727786262" sldId="2147480504"/>
            <ac:spMk id="12" creationId="{2EC57898-188F-833E-6BEA-45DF23F28AF0}"/>
          </ac:spMkLst>
        </pc:spChg>
        <pc:spChg chg="mod">
          <ac:chgData name="Sahil Badaya" userId="df5f73be-7e08-4574-8aac-d6a7f097bc26" providerId="ADAL" clId="{3377D3A2-E35C-472D-AFDC-5E17EA6062F8}" dt="2024-07-18T10:24:03.905" v="392" actId="14100"/>
          <ac:spMkLst>
            <pc:docMk/>
            <pc:sldMk cId="1727786262" sldId="2147480504"/>
            <ac:spMk id="14" creationId="{4869D11C-4075-8406-517C-F53EE80CDE24}"/>
          </ac:spMkLst>
        </pc:spChg>
        <pc:spChg chg="mod">
          <ac:chgData name="Sahil Badaya" userId="df5f73be-7e08-4574-8aac-d6a7f097bc26" providerId="ADAL" clId="{3377D3A2-E35C-472D-AFDC-5E17EA6062F8}" dt="2024-07-18T10:32:50.765" v="542" actId="14100"/>
          <ac:spMkLst>
            <pc:docMk/>
            <pc:sldMk cId="1727786262" sldId="2147480504"/>
            <ac:spMk id="15" creationId="{CF6A530A-D899-784B-32D9-FE63BB53EBD6}"/>
          </ac:spMkLst>
        </pc:spChg>
        <pc:spChg chg="mod">
          <ac:chgData name="Sahil Badaya" userId="df5f73be-7e08-4574-8aac-d6a7f097bc26" providerId="ADAL" clId="{3377D3A2-E35C-472D-AFDC-5E17EA6062F8}" dt="2024-07-19T07:01:57.740" v="1977" actId="108"/>
          <ac:spMkLst>
            <pc:docMk/>
            <pc:sldMk cId="1727786262" sldId="2147480504"/>
            <ac:spMk id="17" creationId="{2D1ED2DC-82BA-F6AA-49EC-6C9027056F58}"/>
          </ac:spMkLst>
        </pc:spChg>
        <pc:spChg chg="mod">
          <ac:chgData name="Sahil Badaya" userId="df5f73be-7e08-4574-8aac-d6a7f097bc26" providerId="ADAL" clId="{3377D3A2-E35C-472D-AFDC-5E17EA6062F8}" dt="2024-07-19T07:11:58.507" v="2183" actId="108"/>
          <ac:spMkLst>
            <pc:docMk/>
            <pc:sldMk cId="1727786262" sldId="2147480504"/>
            <ac:spMk id="19" creationId="{C0217A4F-CFEE-D756-A48B-FD67CA55C2DA}"/>
          </ac:spMkLst>
        </pc:spChg>
        <pc:spChg chg="mod">
          <ac:chgData name="Sahil Badaya" userId="df5f73be-7e08-4574-8aac-d6a7f097bc26" providerId="ADAL" clId="{3377D3A2-E35C-472D-AFDC-5E17EA6062F8}" dt="2024-07-19T07:02:11.235" v="1980" actId="1076"/>
          <ac:spMkLst>
            <pc:docMk/>
            <pc:sldMk cId="1727786262" sldId="2147480504"/>
            <ac:spMk id="21" creationId="{925794D4-DCBA-2C7C-46A7-D61F9C9427D2}"/>
          </ac:spMkLst>
        </pc:spChg>
      </pc:sldChg>
      <pc:sldChg chg="modSp mod">
        <pc:chgData name="Sahil Badaya" userId="df5f73be-7e08-4574-8aac-d6a7f097bc26" providerId="ADAL" clId="{3377D3A2-E35C-472D-AFDC-5E17EA6062F8}" dt="2024-07-18T13:34:12.849" v="1477" actId="13926"/>
        <pc:sldMkLst>
          <pc:docMk/>
          <pc:sldMk cId="311450124" sldId="2147480508"/>
        </pc:sldMkLst>
        <pc:spChg chg="mod">
          <ac:chgData name="Sahil Badaya" userId="df5f73be-7e08-4574-8aac-d6a7f097bc26" providerId="ADAL" clId="{3377D3A2-E35C-472D-AFDC-5E17EA6062F8}" dt="2024-07-18T13:34:12.849" v="1477" actId="13926"/>
          <ac:spMkLst>
            <pc:docMk/>
            <pc:sldMk cId="311450124" sldId="2147480508"/>
            <ac:spMk id="5" creationId="{D73C3D1F-F5B8-6799-E53D-5F32A4538DD1}"/>
          </ac:spMkLst>
        </pc:spChg>
      </pc:sldChg>
      <pc:sldChg chg="addSp modSp mod">
        <pc:chgData name="Sahil Badaya" userId="df5f73be-7e08-4574-8aac-d6a7f097bc26" providerId="ADAL" clId="{3377D3A2-E35C-472D-AFDC-5E17EA6062F8}" dt="2024-07-19T07:18:17.480" v="2243" actId="1036"/>
        <pc:sldMkLst>
          <pc:docMk/>
          <pc:sldMk cId="2842631635" sldId="2147481584"/>
        </pc:sldMkLst>
        <pc:spChg chg="mod">
          <ac:chgData name="Sahil Badaya" userId="df5f73be-7e08-4574-8aac-d6a7f097bc26" providerId="ADAL" clId="{3377D3A2-E35C-472D-AFDC-5E17EA6062F8}" dt="2024-07-19T07:18:17.480" v="2243" actId="1036"/>
          <ac:spMkLst>
            <pc:docMk/>
            <pc:sldMk cId="2842631635" sldId="2147481584"/>
            <ac:spMk id="3" creationId="{0E31ADDB-3A25-F837-3A42-F03CDFC31B51}"/>
          </ac:spMkLst>
        </pc:spChg>
        <pc:spChg chg="add mod">
          <ac:chgData name="Sahil Badaya" userId="df5f73be-7e08-4574-8aac-d6a7f097bc26" providerId="ADAL" clId="{3377D3A2-E35C-472D-AFDC-5E17EA6062F8}" dt="2024-07-19T07:18:17.480" v="2243" actId="1036"/>
          <ac:spMkLst>
            <pc:docMk/>
            <pc:sldMk cId="2842631635" sldId="2147481584"/>
            <ac:spMk id="4" creationId="{20B84015-CF36-3F7F-490D-4065B7B07986}"/>
          </ac:spMkLst>
        </pc:spChg>
        <pc:spChg chg="mod">
          <ac:chgData name="Sahil Badaya" userId="df5f73be-7e08-4574-8aac-d6a7f097bc26" providerId="ADAL" clId="{3377D3A2-E35C-472D-AFDC-5E17EA6062F8}" dt="2024-07-19T07:18:17.480" v="2243" actId="1036"/>
          <ac:spMkLst>
            <pc:docMk/>
            <pc:sldMk cId="2842631635" sldId="2147481584"/>
            <ac:spMk id="18" creationId="{1DA5C855-AC64-8C59-4167-AE74FBDEDE5F}"/>
          </ac:spMkLst>
        </pc:spChg>
      </pc:sldChg>
      <pc:sldChg chg="modSp mod">
        <pc:chgData name="Sahil Badaya" userId="df5f73be-7e08-4574-8aac-d6a7f097bc26" providerId="ADAL" clId="{3377D3A2-E35C-472D-AFDC-5E17EA6062F8}" dt="2024-07-19T07:19:13.618" v="2252" actId="14100"/>
        <pc:sldMkLst>
          <pc:docMk/>
          <pc:sldMk cId="2621993" sldId="2147481586"/>
        </pc:sldMkLst>
        <pc:spChg chg="mod">
          <ac:chgData name="Sahil Badaya" userId="df5f73be-7e08-4574-8aac-d6a7f097bc26" providerId="ADAL" clId="{3377D3A2-E35C-472D-AFDC-5E17EA6062F8}" dt="2024-07-19T07:02:55.769" v="2000" actId="404"/>
          <ac:spMkLst>
            <pc:docMk/>
            <pc:sldMk cId="2621993" sldId="2147481586"/>
            <ac:spMk id="4" creationId="{246F79EF-DFF0-2676-AF45-F6784FB44193}"/>
          </ac:spMkLst>
        </pc:spChg>
        <pc:spChg chg="mod">
          <ac:chgData name="Sahil Badaya" userId="df5f73be-7e08-4574-8aac-d6a7f097bc26" providerId="ADAL" clId="{3377D3A2-E35C-472D-AFDC-5E17EA6062F8}" dt="2024-07-18T10:18:00.600" v="349" actId="368"/>
          <ac:spMkLst>
            <pc:docMk/>
            <pc:sldMk cId="2621993" sldId="2147481586"/>
            <ac:spMk id="5" creationId="{0E9BC504-00CD-C971-78CE-2906FA0CC310}"/>
          </ac:spMkLst>
        </pc:spChg>
        <pc:spChg chg="mod">
          <ac:chgData name="Sahil Badaya" userId="df5f73be-7e08-4574-8aac-d6a7f097bc26" providerId="ADAL" clId="{3377D3A2-E35C-472D-AFDC-5E17EA6062F8}" dt="2024-07-19T07:12:11.008" v="2199" actId="108"/>
          <ac:spMkLst>
            <pc:docMk/>
            <pc:sldMk cId="2621993" sldId="2147481586"/>
            <ac:spMk id="6" creationId="{77609626-CD58-400E-79C0-02D2CED6FB9F}"/>
          </ac:spMkLst>
        </pc:spChg>
        <pc:spChg chg="mod">
          <ac:chgData name="Sahil Badaya" userId="df5f73be-7e08-4574-8aac-d6a7f097bc26" providerId="ADAL" clId="{3377D3A2-E35C-472D-AFDC-5E17EA6062F8}" dt="2024-07-18T10:16:49.246" v="219" actId="1035"/>
          <ac:spMkLst>
            <pc:docMk/>
            <pc:sldMk cId="2621993" sldId="2147481586"/>
            <ac:spMk id="7" creationId="{45377740-EE70-62E5-3E2F-17E37DE59043}"/>
          </ac:spMkLst>
        </pc:spChg>
        <pc:spChg chg="mod">
          <ac:chgData name="Sahil Badaya" userId="df5f73be-7e08-4574-8aac-d6a7f097bc26" providerId="ADAL" clId="{3377D3A2-E35C-472D-AFDC-5E17EA6062F8}" dt="2024-07-19T07:12:13.895" v="2202" actId="108"/>
          <ac:spMkLst>
            <pc:docMk/>
            <pc:sldMk cId="2621993" sldId="2147481586"/>
            <ac:spMk id="9" creationId="{B5E6E4F0-772D-E53A-1EFD-712458B3F714}"/>
          </ac:spMkLst>
        </pc:spChg>
        <pc:spChg chg="mod">
          <ac:chgData name="Sahil Badaya" userId="df5f73be-7e08-4574-8aac-d6a7f097bc26" providerId="ADAL" clId="{3377D3A2-E35C-472D-AFDC-5E17EA6062F8}" dt="2024-07-19T07:03:01.009" v="2002" actId="404"/>
          <ac:spMkLst>
            <pc:docMk/>
            <pc:sldMk cId="2621993" sldId="2147481586"/>
            <ac:spMk id="11" creationId="{3A9AB1A4-D42C-1A11-0E7B-A23117D27A6A}"/>
          </ac:spMkLst>
        </pc:spChg>
        <pc:spChg chg="mod">
          <ac:chgData name="Sahil Badaya" userId="df5f73be-7e08-4574-8aac-d6a7f097bc26" providerId="ADAL" clId="{3377D3A2-E35C-472D-AFDC-5E17EA6062F8}" dt="2024-07-19T07:19:13.618" v="2252" actId="14100"/>
          <ac:spMkLst>
            <pc:docMk/>
            <pc:sldMk cId="2621993" sldId="2147481586"/>
            <ac:spMk id="12" creationId="{2EC57898-188F-833E-6BEA-45DF23F28AF0}"/>
          </ac:spMkLst>
        </pc:spChg>
        <pc:spChg chg="mod">
          <ac:chgData name="Sahil Badaya" userId="df5f73be-7e08-4574-8aac-d6a7f097bc26" providerId="ADAL" clId="{3377D3A2-E35C-472D-AFDC-5E17EA6062F8}" dt="2024-07-19T07:02:46.619" v="1998" actId="404"/>
          <ac:spMkLst>
            <pc:docMk/>
            <pc:sldMk cId="2621993" sldId="2147481586"/>
            <ac:spMk id="37" creationId="{DAB646BD-00E1-D82A-F725-8CCD82623A55}"/>
          </ac:spMkLst>
        </pc:spChg>
        <pc:spChg chg="mod">
          <ac:chgData name="Sahil Badaya" userId="df5f73be-7e08-4574-8aac-d6a7f097bc26" providerId="ADAL" clId="{3377D3A2-E35C-472D-AFDC-5E17EA6062F8}" dt="2024-07-18T10:24:17.082" v="393" actId="14100"/>
          <ac:spMkLst>
            <pc:docMk/>
            <pc:sldMk cId="2621993" sldId="2147481586"/>
            <ac:spMk id="38" creationId="{DAC30BC2-23A4-67E0-F2F4-B7270F0BBB2B}"/>
          </ac:spMkLst>
        </pc:spChg>
        <pc:spChg chg="mod">
          <ac:chgData name="Sahil Badaya" userId="df5f73be-7e08-4574-8aac-d6a7f097bc26" providerId="ADAL" clId="{3377D3A2-E35C-472D-AFDC-5E17EA6062F8}" dt="2024-07-19T07:12:09.530" v="2196" actId="108"/>
          <ac:spMkLst>
            <pc:docMk/>
            <pc:sldMk cId="2621993" sldId="2147481586"/>
            <ac:spMk id="41" creationId="{3BB85632-CD5C-0631-8BCB-65BE72021F3C}"/>
          </ac:spMkLst>
        </pc:spChg>
        <pc:spChg chg="mod">
          <ac:chgData name="Sahil Badaya" userId="df5f73be-7e08-4574-8aac-d6a7f097bc26" providerId="ADAL" clId="{3377D3A2-E35C-472D-AFDC-5E17EA6062F8}" dt="2024-07-19T07:02:58.615" v="2001" actId="404"/>
          <ac:spMkLst>
            <pc:docMk/>
            <pc:sldMk cId="2621993" sldId="2147481586"/>
            <ac:spMk id="47" creationId="{D2522FD1-FC3E-0010-341F-4CB787D8EC84}"/>
          </ac:spMkLst>
        </pc:spChg>
        <pc:grpChg chg="mod">
          <ac:chgData name="Sahil Badaya" userId="df5f73be-7e08-4574-8aac-d6a7f097bc26" providerId="ADAL" clId="{3377D3A2-E35C-472D-AFDC-5E17EA6062F8}" dt="2024-07-18T10:18:11.152" v="362" actId="1036"/>
          <ac:grpSpMkLst>
            <pc:docMk/>
            <pc:sldMk cId="2621993" sldId="2147481586"/>
            <ac:grpSpMk id="3" creationId="{6CE96A66-04F3-81C8-0308-C62A94B485CF}"/>
          </ac:grpSpMkLst>
        </pc:grpChg>
        <pc:grpChg chg="mod">
          <ac:chgData name="Sahil Badaya" userId="df5f73be-7e08-4574-8aac-d6a7f097bc26" providerId="ADAL" clId="{3377D3A2-E35C-472D-AFDC-5E17EA6062F8}" dt="2024-07-18T10:16:49.246" v="219" actId="1035"/>
          <ac:grpSpMkLst>
            <pc:docMk/>
            <pc:sldMk cId="2621993" sldId="2147481586"/>
            <ac:grpSpMk id="29" creationId="{3D2FE838-C524-95B1-91FB-C7252E3310B0}"/>
          </ac:grpSpMkLst>
        </pc:grpChg>
        <pc:grpChg chg="mod">
          <ac:chgData name="Sahil Badaya" userId="df5f73be-7e08-4574-8aac-d6a7f097bc26" providerId="ADAL" clId="{3377D3A2-E35C-472D-AFDC-5E17EA6062F8}" dt="2024-07-18T10:16:49.246" v="219" actId="1035"/>
          <ac:grpSpMkLst>
            <pc:docMk/>
            <pc:sldMk cId="2621993" sldId="2147481586"/>
            <ac:grpSpMk id="36" creationId="{998BDAB5-717E-6624-EC02-E76252EE7C84}"/>
          </ac:grpSpMkLst>
        </pc:grpChg>
      </pc:sldChg>
      <pc:sldChg chg="mod modShow">
        <pc:chgData name="Sahil Badaya" userId="df5f73be-7e08-4574-8aac-d6a7f097bc26" providerId="ADAL" clId="{3377D3A2-E35C-472D-AFDC-5E17EA6062F8}" dt="2024-07-18T13:20:56.144" v="1451" actId="729"/>
        <pc:sldMkLst>
          <pc:docMk/>
          <pc:sldMk cId="3363809279" sldId="2147481594"/>
        </pc:sldMkLst>
      </pc:sldChg>
      <pc:sldChg chg="modSp del mod">
        <pc:chgData name="Sahil Badaya" userId="df5f73be-7e08-4574-8aac-d6a7f097bc26" providerId="ADAL" clId="{3377D3A2-E35C-472D-AFDC-5E17EA6062F8}" dt="2024-07-19T06:03:32.978" v="1508" actId="47"/>
        <pc:sldMkLst>
          <pc:docMk/>
          <pc:sldMk cId="1620115002" sldId="2147481631"/>
        </pc:sldMkLst>
        <pc:spChg chg="mod">
          <ac:chgData name="Sahil Badaya" userId="df5f73be-7e08-4574-8aac-d6a7f097bc26" providerId="ADAL" clId="{3377D3A2-E35C-472D-AFDC-5E17EA6062F8}" dt="2024-07-19T06:02:43.423" v="1495" actId="1076"/>
          <ac:spMkLst>
            <pc:docMk/>
            <pc:sldMk cId="1620115002" sldId="2147481631"/>
            <ac:spMk id="2" creationId="{E8EB0300-7FFE-6090-5641-3B25D331C47D}"/>
          </ac:spMkLst>
        </pc:spChg>
        <pc:spChg chg="mod">
          <ac:chgData name="Sahil Badaya" userId="df5f73be-7e08-4574-8aac-d6a7f097bc26" providerId="ADAL" clId="{3377D3A2-E35C-472D-AFDC-5E17EA6062F8}" dt="2024-07-18T13:23:04.894" v="1453" actId="13926"/>
          <ac:spMkLst>
            <pc:docMk/>
            <pc:sldMk cId="1620115002" sldId="2147481631"/>
            <ac:spMk id="31" creationId="{5068C9B6-7DD7-415F-76B9-3FB4EC92968F}"/>
          </ac:spMkLst>
        </pc:spChg>
        <pc:grpChg chg="mod">
          <ac:chgData name="Sahil Badaya" userId="df5f73be-7e08-4574-8aac-d6a7f097bc26" providerId="ADAL" clId="{3377D3A2-E35C-472D-AFDC-5E17EA6062F8}" dt="2024-07-19T06:02:47.242" v="1497" actId="1076"/>
          <ac:grpSpMkLst>
            <pc:docMk/>
            <pc:sldMk cId="1620115002" sldId="2147481631"/>
            <ac:grpSpMk id="3" creationId="{EA93E61A-50AE-05D5-7A62-D54217352EED}"/>
          </ac:grpSpMkLst>
        </pc:grpChg>
      </pc:sldChg>
      <pc:sldChg chg="mod modShow">
        <pc:chgData name="Sahil Badaya" userId="df5f73be-7e08-4574-8aac-d6a7f097bc26" providerId="ADAL" clId="{3377D3A2-E35C-472D-AFDC-5E17EA6062F8}" dt="2024-07-18T13:20:56.144" v="1451" actId="729"/>
        <pc:sldMkLst>
          <pc:docMk/>
          <pc:sldMk cId="1811645031" sldId="2147481702"/>
        </pc:sldMkLst>
      </pc:sldChg>
      <pc:sldChg chg="mod modShow">
        <pc:chgData name="Sahil Badaya" userId="df5f73be-7e08-4574-8aac-d6a7f097bc26" providerId="ADAL" clId="{3377D3A2-E35C-472D-AFDC-5E17EA6062F8}" dt="2024-07-18T13:20:56.144" v="1451" actId="729"/>
        <pc:sldMkLst>
          <pc:docMk/>
          <pc:sldMk cId="3584585245" sldId="2147481705"/>
        </pc:sldMkLst>
      </pc:sldChg>
      <pc:sldChg chg="modSp mod">
        <pc:chgData name="Sahil Badaya" userId="df5f73be-7e08-4574-8aac-d6a7f097bc26" providerId="ADAL" clId="{3377D3A2-E35C-472D-AFDC-5E17EA6062F8}" dt="2024-07-19T06:42:45.663" v="1822" actId="207"/>
        <pc:sldMkLst>
          <pc:docMk/>
          <pc:sldMk cId="279543766" sldId="2147481712"/>
        </pc:sldMkLst>
        <pc:graphicFrameChg chg="modGraphic">
          <ac:chgData name="Sahil Badaya" userId="df5f73be-7e08-4574-8aac-d6a7f097bc26" providerId="ADAL" clId="{3377D3A2-E35C-472D-AFDC-5E17EA6062F8}" dt="2024-07-19T06:42:45.663" v="1822" actId="207"/>
          <ac:graphicFrameMkLst>
            <pc:docMk/>
            <pc:sldMk cId="279543766" sldId="2147481712"/>
            <ac:graphicFrameMk id="2" creationId="{374627D0-1122-8E57-3494-EDC18D989301}"/>
          </ac:graphicFrameMkLst>
        </pc:graphicFrameChg>
      </pc:sldChg>
      <pc:sldChg chg="modSp mod">
        <pc:chgData name="Sahil Badaya" userId="df5f73be-7e08-4574-8aac-d6a7f097bc26" providerId="ADAL" clId="{3377D3A2-E35C-472D-AFDC-5E17EA6062F8}" dt="2024-07-19T11:09:40.462" v="2569" actId="20577"/>
        <pc:sldMkLst>
          <pc:docMk/>
          <pc:sldMk cId="3502622553" sldId="2147481713"/>
        </pc:sldMkLst>
        <pc:spChg chg="mod">
          <ac:chgData name="Sahil Badaya" userId="df5f73be-7e08-4574-8aac-d6a7f097bc26" providerId="ADAL" clId="{3377D3A2-E35C-472D-AFDC-5E17EA6062F8}" dt="2024-07-19T11:09:40.462" v="2569" actId="20577"/>
          <ac:spMkLst>
            <pc:docMk/>
            <pc:sldMk cId="3502622553" sldId="2147481713"/>
            <ac:spMk id="78" creationId="{7097D971-0324-C814-CFB1-B7BC179C6303}"/>
          </ac:spMkLst>
        </pc:spChg>
      </pc:sldChg>
      <pc:sldChg chg="mod modShow">
        <pc:chgData name="Sahil Badaya" userId="df5f73be-7e08-4574-8aac-d6a7f097bc26" providerId="ADAL" clId="{3377D3A2-E35C-472D-AFDC-5E17EA6062F8}" dt="2024-07-18T13:20:56.144" v="1451" actId="729"/>
        <pc:sldMkLst>
          <pc:docMk/>
          <pc:sldMk cId="1975635641" sldId="2147481731"/>
        </pc:sldMkLst>
      </pc:sldChg>
      <pc:sldChg chg="del">
        <pc:chgData name="Sahil Badaya" userId="df5f73be-7e08-4574-8aac-d6a7f097bc26" providerId="ADAL" clId="{3377D3A2-E35C-472D-AFDC-5E17EA6062F8}" dt="2024-07-19T06:05:18.984" v="1530" actId="47"/>
        <pc:sldMkLst>
          <pc:docMk/>
          <pc:sldMk cId="2232666656" sldId="2147481891"/>
        </pc:sldMkLst>
      </pc:sldChg>
      <pc:sldChg chg="modSp mod modShow">
        <pc:chgData name="Sahil Badaya" userId="df5f73be-7e08-4574-8aac-d6a7f097bc26" providerId="ADAL" clId="{3377D3A2-E35C-472D-AFDC-5E17EA6062F8}" dt="2024-07-18T12:46:17.300" v="1060" actId="14100"/>
        <pc:sldMkLst>
          <pc:docMk/>
          <pc:sldMk cId="2028851379" sldId="2147481991"/>
        </pc:sldMkLst>
        <pc:spChg chg="mod">
          <ac:chgData name="Sahil Badaya" userId="df5f73be-7e08-4574-8aac-d6a7f097bc26" providerId="ADAL" clId="{3377D3A2-E35C-472D-AFDC-5E17EA6062F8}" dt="2024-07-18T10:19:56.389" v="385" actId="20577"/>
          <ac:spMkLst>
            <pc:docMk/>
            <pc:sldMk cId="2028851379" sldId="2147481991"/>
            <ac:spMk id="12" creationId="{2EC57898-188F-833E-6BEA-45DF23F28AF0}"/>
          </ac:spMkLst>
        </pc:spChg>
        <pc:spChg chg="mod">
          <ac:chgData name="Sahil Badaya" userId="df5f73be-7e08-4574-8aac-d6a7f097bc26" providerId="ADAL" clId="{3377D3A2-E35C-472D-AFDC-5E17EA6062F8}" dt="2024-07-18T12:46:17.300" v="1060" actId="14100"/>
          <ac:spMkLst>
            <pc:docMk/>
            <pc:sldMk cId="2028851379" sldId="2147481991"/>
            <ac:spMk id="45" creationId="{E9E798BD-9A04-DE1D-7840-D7B35C866873}"/>
          </ac:spMkLst>
        </pc:spChg>
        <pc:grpChg chg="mod">
          <ac:chgData name="Sahil Badaya" userId="df5f73be-7e08-4574-8aac-d6a7f097bc26" providerId="ADAL" clId="{3377D3A2-E35C-472D-AFDC-5E17EA6062F8}" dt="2024-07-18T12:46:14.144" v="1059" actId="14100"/>
          <ac:grpSpMkLst>
            <pc:docMk/>
            <pc:sldMk cId="2028851379" sldId="2147481991"/>
            <ac:grpSpMk id="2" creationId="{C7D38E5A-4E18-9238-5894-5D011F04249D}"/>
          </ac:grpSpMkLst>
        </pc:grpChg>
      </pc:sldChg>
      <pc:sldChg chg="modSp mod">
        <pc:chgData name="Sahil Badaya" userId="df5f73be-7e08-4574-8aac-d6a7f097bc26" providerId="ADAL" clId="{3377D3A2-E35C-472D-AFDC-5E17EA6062F8}" dt="2024-07-18T10:55:42.705" v="847" actId="108"/>
        <pc:sldMkLst>
          <pc:docMk/>
          <pc:sldMk cId="3645948045" sldId="2147481993"/>
        </pc:sldMkLst>
        <pc:spChg chg="mod">
          <ac:chgData name="Sahil Badaya" userId="df5f73be-7e08-4574-8aac-d6a7f097bc26" providerId="ADAL" clId="{3377D3A2-E35C-472D-AFDC-5E17EA6062F8}" dt="2024-07-18T10:55:42.705" v="847" actId="108"/>
          <ac:spMkLst>
            <pc:docMk/>
            <pc:sldMk cId="3645948045" sldId="2147481993"/>
            <ac:spMk id="2" creationId="{A40716CB-71ED-C859-AFA6-92AEB076EAC2}"/>
          </ac:spMkLst>
        </pc:spChg>
      </pc:sldChg>
      <pc:sldChg chg="modSp mod">
        <pc:chgData name="Sahil Badaya" userId="df5f73be-7e08-4574-8aac-d6a7f097bc26" providerId="ADAL" clId="{3377D3A2-E35C-472D-AFDC-5E17EA6062F8}" dt="2024-07-18T10:57:06.018" v="951" actId="20577"/>
        <pc:sldMkLst>
          <pc:docMk/>
          <pc:sldMk cId="1008718443" sldId="2147481997"/>
        </pc:sldMkLst>
        <pc:spChg chg="mod">
          <ac:chgData name="Sahil Badaya" userId="df5f73be-7e08-4574-8aac-d6a7f097bc26" providerId="ADAL" clId="{3377D3A2-E35C-472D-AFDC-5E17EA6062F8}" dt="2024-07-18T10:57:06.018" v="951" actId="20577"/>
          <ac:spMkLst>
            <pc:docMk/>
            <pc:sldMk cId="1008718443" sldId="2147481997"/>
            <ac:spMk id="2" creationId="{A40716CB-71ED-C859-AFA6-92AEB076EAC2}"/>
          </ac:spMkLst>
        </pc:spChg>
      </pc:sldChg>
      <pc:sldChg chg="modSp mod">
        <pc:chgData name="Sahil Badaya" userId="df5f73be-7e08-4574-8aac-d6a7f097bc26" providerId="ADAL" clId="{3377D3A2-E35C-472D-AFDC-5E17EA6062F8}" dt="2024-07-18T13:06:19.064" v="1411" actId="13926"/>
        <pc:sldMkLst>
          <pc:docMk/>
          <pc:sldMk cId="319822150" sldId="2147481998"/>
        </pc:sldMkLst>
        <pc:spChg chg="mod">
          <ac:chgData name="Sahil Badaya" userId="df5f73be-7e08-4574-8aac-d6a7f097bc26" providerId="ADAL" clId="{3377D3A2-E35C-472D-AFDC-5E17EA6062F8}" dt="2024-07-18T13:06:19.064" v="1411" actId="13926"/>
          <ac:spMkLst>
            <pc:docMk/>
            <pc:sldMk cId="319822150" sldId="2147481998"/>
            <ac:spMk id="22" creationId="{1BB9B7A2-D6B3-58F6-5049-1756385D4C0C}"/>
          </ac:spMkLst>
        </pc:spChg>
      </pc:sldChg>
      <pc:sldChg chg="modSp mod">
        <pc:chgData name="Sahil Badaya" userId="df5f73be-7e08-4574-8aac-d6a7f097bc26" providerId="ADAL" clId="{3377D3A2-E35C-472D-AFDC-5E17EA6062F8}" dt="2024-07-18T10:59:28.645" v="988" actId="20577"/>
        <pc:sldMkLst>
          <pc:docMk/>
          <pc:sldMk cId="3497200392" sldId="2147482001"/>
        </pc:sldMkLst>
        <pc:spChg chg="mod">
          <ac:chgData name="Sahil Badaya" userId="df5f73be-7e08-4574-8aac-d6a7f097bc26" providerId="ADAL" clId="{3377D3A2-E35C-472D-AFDC-5E17EA6062F8}" dt="2024-07-18T10:59:28.645" v="988" actId="20577"/>
          <ac:spMkLst>
            <pc:docMk/>
            <pc:sldMk cId="3497200392" sldId="2147482001"/>
            <ac:spMk id="17" creationId="{30A1690A-FAF5-0247-7B2D-69CBEE6C2B79}"/>
          </ac:spMkLst>
        </pc:spChg>
      </pc:sldChg>
      <pc:sldChg chg="addSp delSp del mod">
        <pc:chgData name="Sahil Badaya" userId="df5f73be-7e08-4574-8aac-d6a7f097bc26" providerId="ADAL" clId="{3377D3A2-E35C-472D-AFDC-5E17EA6062F8}" dt="2024-07-19T06:43:08.905" v="1827" actId="47"/>
        <pc:sldMkLst>
          <pc:docMk/>
          <pc:sldMk cId="100571990" sldId="2147482020"/>
        </pc:sldMkLst>
        <pc:spChg chg="add del">
          <ac:chgData name="Sahil Badaya" userId="df5f73be-7e08-4574-8aac-d6a7f097bc26" providerId="ADAL" clId="{3377D3A2-E35C-472D-AFDC-5E17EA6062F8}" dt="2024-07-19T06:42:56.175" v="1824" actId="22"/>
          <ac:spMkLst>
            <pc:docMk/>
            <pc:sldMk cId="100571990" sldId="2147482020"/>
            <ac:spMk id="7" creationId="{E9AE8964-2F92-E1FE-9E94-FAF55E649B21}"/>
          </ac:spMkLst>
        </pc:spChg>
      </pc:sldChg>
      <pc:sldChg chg="del">
        <pc:chgData name="Sahil Badaya" userId="df5f73be-7e08-4574-8aac-d6a7f097bc26" providerId="ADAL" clId="{3377D3A2-E35C-472D-AFDC-5E17EA6062F8}" dt="2024-07-19T11:11:07.578" v="2570" actId="47"/>
        <pc:sldMkLst>
          <pc:docMk/>
          <pc:sldMk cId="397170829" sldId="2147482023"/>
        </pc:sldMkLst>
      </pc:sldChg>
      <pc:sldChg chg="del">
        <pc:chgData name="Sahil Badaya" userId="df5f73be-7e08-4574-8aac-d6a7f097bc26" providerId="ADAL" clId="{3377D3A2-E35C-472D-AFDC-5E17EA6062F8}" dt="2024-07-19T11:11:07.578" v="2570" actId="47"/>
        <pc:sldMkLst>
          <pc:docMk/>
          <pc:sldMk cId="1102423500" sldId="2147482024"/>
        </pc:sldMkLst>
      </pc:sldChg>
      <pc:sldChg chg="del">
        <pc:chgData name="Sahil Badaya" userId="df5f73be-7e08-4574-8aac-d6a7f097bc26" providerId="ADAL" clId="{3377D3A2-E35C-472D-AFDC-5E17EA6062F8}" dt="2024-07-19T11:11:07.578" v="2570" actId="47"/>
        <pc:sldMkLst>
          <pc:docMk/>
          <pc:sldMk cId="1829715226" sldId="2147482025"/>
        </pc:sldMkLst>
      </pc:sldChg>
      <pc:sldChg chg="del">
        <pc:chgData name="Sahil Badaya" userId="df5f73be-7e08-4574-8aac-d6a7f097bc26" providerId="ADAL" clId="{3377D3A2-E35C-472D-AFDC-5E17EA6062F8}" dt="2024-07-19T11:11:07.578" v="2570" actId="47"/>
        <pc:sldMkLst>
          <pc:docMk/>
          <pc:sldMk cId="2702558162" sldId="2147482026"/>
        </pc:sldMkLst>
      </pc:sldChg>
      <pc:sldChg chg="del">
        <pc:chgData name="Sahil Badaya" userId="df5f73be-7e08-4574-8aac-d6a7f097bc26" providerId="ADAL" clId="{3377D3A2-E35C-472D-AFDC-5E17EA6062F8}" dt="2024-07-19T11:11:07.578" v="2570" actId="47"/>
        <pc:sldMkLst>
          <pc:docMk/>
          <pc:sldMk cId="1539228699" sldId="2147482027"/>
        </pc:sldMkLst>
      </pc:sldChg>
      <pc:sldChg chg="addSp delSp modSp mod ord">
        <pc:chgData name="Sahil Badaya" userId="df5f73be-7e08-4574-8aac-d6a7f097bc26" providerId="ADAL" clId="{3377D3A2-E35C-472D-AFDC-5E17EA6062F8}" dt="2024-07-19T07:20:41.039" v="2254"/>
        <pc:sldMkLst>
          <pc:docMk/>
          <pc:sldMk cId="2059415747" sldId="2147482029"/>
        </pc:sldMkLst>
        <pc:spChg chg="mod">
          <ac:chgData name="Sahil Badaya" userId="df5f73be-7e08-4574-8aac-d6a7f097bc26" providerId="ADAL" clId="{3377D3A2-E35C-472D-AFDC-5E17EA6062F8}" dt="2024-07-19T07:20:41.039" v="2254"/>
          <ac:spMkLst>
            <pc:docMk/>
            <pc:sldMk cId="2059415747" sldId="2147482029"/>
            <ac:spMk id="12" creationId="{2EC57898-188F-833E-6BEA-45DF23F28AF0}"/>
          </ac:spMkLst>
        </pc:spChg>
        <pc:spChg chg="add mod">
          <ac:chgData name="Sahil Badaya" userId="df5f73be-7e08-4574-8aac-d6a7f097bc26" providerId="ADAL" clId="{3377D3A2-E35C-472D-AFDC-5E17EA6062F8}" dt="2024-07-19T06:56:19.487" v="1919" actId="1076"/>
          <ac:spMkLst>
            <pc:docMk/>
            <pc:sldMk cId="2059415747" sldId="2147482029"/>
            <ac:spMk id="13" creationId="{5385BFE7-75F1-43D5-262B-030F0377F067}"/>
          </ac:spMkLst>
        </pc:spChg>
        <pc:spChg chg="add mod">
          <ac:chgData name="Sahil Badaya" userId="df5f73be-7e08-4574-8aac-d6a7f097bc26" providerId="ADAL" clId="{3377D3A2-E35C-472D-AFDC-5E17EA6062F8}" dt="2024-07-19T07:11:45.142" v="2167" actId="108"/>
          <ac:spMkLst>
            <pc:docMk/>
            <pc:sldMk cId="2059415747" sldId="2147482029"/>
            <ac:spMk id="14" creationId="{4A23A0AD-4781-8C26-6609-48FAB14C3181}"/>
          </ac:spMkLst>
        </pc:spChg>
        <pc:spChg chg="add mod">
          <ac:chgData name="Sahil Badaya" userId="df5f73be-7e08-4574-8aac-d6a7f097bc26" providerId="ADAL" clId="{3377D3A2-E35C-472D-AFDC-5E17EA6062F8}" dt="2024-07-19T07:10:58.637" v="2078" actId="404"/>
          <ac:spMkLst>
            <pc:docMk/>
            <pc:sldMk cId="2059415747" sldId="2147482029"/>
            <ac:spMk id="15" creationId="{0340D5EA-9E7A-6247-8C2D-6053148888FE}"/>
          </ac:spMkLst>
        </pc:spChg>
        <pc:spChg chg="mod">
          <ac:chgData name="Sahil Badaya" userId="df5f73be-7e08-4574-8aac-d6a7f097bc26" providerId="ADAL" clId="{3377D3A2-E35C-472D-AFDC-5E17EA6062F8}" dt="2024-07-19T07:08:04.299" v="2029" actId="571"/>
          <ac:spMkLst>
            <pc:docMk/>
            <pc:sldMk cId="2059415747" sldId="2147482029"/>
            <ac:spMk id="17" creationId="{2E771AA0-4FDE-CED6-E134-61EFA8935137}"/>
          </ac:spMkLst>
        </pc:spChg>
        <pc:spChg chg="mod">
          <ac:chgData name="Sahil Badaya" userId="df5f73be-7e08-4574-8aac-d6a7f097bc26" providerId="ADAL" clId="{3377D3A2-E35C-472D-AFDC-5E17EA6062F8}" dt="2024-07-19T07:08:04.299" v="2029" actId="571"/>
          <ac:spMkLst>
            <pc:docMk/>
            <pc:sldMk cId="2059415747" sldId="2147482029"/>
            <ac:spMk id="18" creationId="{294AFCEF-0CCD-EAE5-0C50-54FF1AA130E0}"/>
          </ac:spMkLst>
        </pc:spChg>
        <pc:spChg chg="mod">
          <ac:chgData name="Sahil Badaya" userId="df5f73be-7e08-4574-8aac-d6a7f097bc26" providerId="ADAL" clId="{3377D3A2-E35C-472D-AFDC-5E17EA6062F8}" dt="2024-07-19T07:08:04.299" v="2029" actId="571"/>
          <ac:spMkLst>
            <pc:docMk/>
            <pc:sldMk cId="2059415747" sldId="2147482029"/>
            <ac:spMk id="19" creationId="{93CFAA60-92F9-68B6-B3D9-DBE527B86606}"/>
          </ac:spMkLst>
        </pc:spChg>
        <pc:spChg chg="mod">
          <ac:chgData name="Sahil Badaya" userId="df5f73be-7e08-4574-8aac-d6a7f097bc26" providerId="ADAL" clId="{3377D3A2-E35C-472D-AFDC-5E17EA6062F8}" dt="2024-07-19T07:08:04.299" v="2029" actId="571"/>
          <ac:spMkLst>
            <pc:docMk/>
            <pc:sldMk cId="2059415747" sldId="2147482029"/>
            <ac:spMk id="20" creationId="{D26E19CD-3C1B-5F00-D6B6-C7169BA6B318}"/>
          </ac:spMkLst>
        </pc:spChg>
        <pc:spChg chg="mod">
          <ac:chgData name="Sahil Badaya" userId="df5f73be-7e08-4574-8aac-d6a7f097bc26" providerId="ADAL" clId="{3377D3A2-E35C-472D-AFDC-5E17EA6062F8}" dt="2024-07-19T06:56:52.047" v="1944" actId="1035"/>
          <ac:spMkLst>
            <pc:docMk/>
            <pc:sldMk cId="2059415747" sldId="2147482029"/>
            <ac:spMk id="30" creationId="{B7837D55-3F84-F39F-2C82-DF82537E93FB}"/>
          </ac:spMkLst>
        </pc:spChg>
        <pc:spChg chg="mod">
          <ac:chgData name="Sahil Badaya" userId="df5f73be-7e08-4574-8aac-d6a7f097bc26" providerId="ADAL" clId="{3377D3A2-E35C-472D-AFDC-5E17EA6062F8}" dt="2024-07-19T06:56:52.047" v="1944" actId="1035"/>
          <ac:spMkLst>
            <pc:docMk/>
            <pc:sldMk cId="2059415747" sldId="2147482029"/>
            <ac:spMk id="31" creationId="{854EEECB-59BE-0404-FA8A-81B53F977769}"/>
          </ac:spMkLst>
        </pc:spChg>
        <pc:spChg chg="del">
          <ac:chgData name="Sahil Badaya" userId="df5f73be-7e08-4574-8aac-d6a7f097bc26" providerId="ADAL" clId="{3377D3A2-E35C-472D-AFDC-5E17EA6062F8}" dt="2024-07-19T07:08:50.024" v="2031" actId="478"/>
          <ac:spMkLst>
            <pc:docMk/>
            <pc:sldMk cId="2059415747" sldId="2147482029"/>
            <ac:spMk id="33" creationId="{85CF0132-5DE5-6379-6D01-51546A6D1D9E}"/>
          </ac:spMkLst>
        </pc:spChg>
        <pc:spChg chg="del">
          <ac:chgData name="Sahil Badaya" userId="df5f73be-7e08-4574-8aac-d6a7f097bc26" providerId="ADAL" clId="{3377D3A2-E35C-472D-AFDC-5E17EA6062F8}" dt="2024-07-19T06:56:04.633" v="1918" actId="478"/>
          <ac:spMkLst>
            <pc:docMk/>
            <pc:sldMk cId="2059415747" sldId="2147482029"/>
            <ac:spMk id="35" creationId="{915B2891-C10C-F4EE-13C9-E70883225BD7}"/>
          </ac:spMkLst>
        </pc:spChg>
        <pc:spChg chg="del">
          <ac:chgData name="Sahil Badaya" userId="df5f73be-7e08-4574-8aac-d6a7f097bc26" providerId="ADAL" clId="{3377D3A2-E35C-472D-AFDC-5E17EA6062F8}" dt="2024-07-19T07:08:53.294" v="2033" actId="478"/>
          <ac:spMkLst>
            <pc:docMk/>
            <pc:sldMk cId="2059415747" sldId="2147482029"/>
            <ac:spMk id="37" creationId="{4395B44B-BD26-6961-E9DE-A351158826D7}"/>
          </ac:spMkLst>
        </pc:spChg>
        <pc:spChg chg="del mod">
          <ac:chgData name="Sahil Badaya" userId="df5f73be-7e08-4574-8aac-d6a7f097bc26" providerId="ADAL" clId="{3377D3A2-E35C-472D-AFDC-5E17EA6062F8}" dt="2024-07-19T07:08:51.743" v="2032" actId="478"/>
          <ac:spMkLst>
            <pc:docMk/>
            <pc:sldMk cId="2059415747" sldId="2147482029"/>
            <ac:spMk id="38" creationId="{F12683F4-E4B2-E37D-3CC4-1E6B3A0DC7CC}"/>
          </ac:spMkLst>
        </pc:spChg>
        <pc:spChg chg="del">
          <ac:chgData name="Sahil Badaya" userId="df5f73be-7e08-4574-8aac-d6a7f097bc26" providerId="ADAL" clId="{3377D3A2-E35C-472D-AFDC-5E17EA6062F8}" dt="2024-07-19T06:53:39.046" v="1839" actId="478"/>
          <ac:spMkLst>
            <pc:docMk/>
            <pc:sldMk cId="2059415747" sldId="2147482029"/>
            <ac:spMk id="39" creationId="{9F95AEA3-F623-20EC-2AE5-F633CAE53D6B}"/>
          </ac:spMkLst>
        </pc:spChg>
        <pc:spChg chg="mod">
          <ac:chgData name="Sahil Badaya" userId="df5f73be-7e08-4574-8aac-d6a7f097bc26" providerId="ADAL" clId="{3377D3A2-E35C-472D-AFDC-5E17EA6062F8}" dt="2024-07-19T07:10:39.849" v="2076"/>
          <ac:spMkLst>
            <pc:docMk/>
            <pc:sldMk cId="2059415747" sldId="2147482029"/>
            <ac:spMk id="41" creationId="{0762EE4D-E321-C323-0AEF-404EC931290F}"/>
          </ac:spMkLst>
        </pc:spChg>
        <pc:spChg chg="mod">
          <ac:chgData name="Sahil Badaya" userId="df5f73be-7e08-4574-8aac-d6a7f097bc26" providerId="ADAL" clId="{3377D3A2-E35C-472D-AFDC-5E17EA6062F8}" dt="2024-07-19T07:10:39.849" v="2076"/>
          <ac:spMkLst>
            <pc:docMk/>
            <pc:sldMk cId="2059415747" sldId="2147482029"/>
            <ac:spMk id="42" creationId="{086B294A-ABBB-5EEE-620B-06AD2C4418B9}"/>
          </ac:spMkLst>
        </pc:spChg>
        <pc:spChg chg="mod">
          <ac:chgData name="Sahil Badaya" userId="df5f73be-7e08-4574-8aac-d6a7f097bc26" providerId="ADAL" clId="{3377D3A2-E35C-472D-AFDC-5E17EA6062F8}" dt="2024-07-19T07:11:46.852" v="2170" actId="108"/>
          <ac:spMkLst>
            <pc:docMk/>
            <pc:sldMk cId="2059415747" sldId="2147482029"/>
            <ac:spMk id="43" creationId="{661A6BCA-B34A-DF46-364B-2770DF488AE1}"/>
          </ac:spMkLst>
        </pc:spChg>
        <pc:spChg chg="del mod">
          <ac:chgData name="Sahil Badaya" userId="df5f73be-7e08-4574-8aac-d6a7f097bc26" providerId="ADAL" clId="{3377D3A2-E35C-472D-AFDC-5E17EA6062F8}" dt="2024-07-19T06:53:23.540" v="1834" actId="478"/>
          <ac:spMkLst>
            <pc:docMk/>
            <pc:sldMk cId="2059415747" sldId="2147482029"/>
            <ac:spMk id="56" creationId="{364F2D54-A858-86F1-89CE-07C69FD52DBC}"/>
          </ac:spMkLst>
        </pc:spChg>
        <pc:spChg chg="del mod">
          <ac:chgData name="Sahil Badaya" userId="df5f73be-7e08-4574-8aac-d6a7f097bc26" providerId="ADAL" clId="{3377D3A2-E35C-472D-AFDC-5E17EA6062F8}" dt="2024-07-19T06:56:01.546" v="1917" actId="478"/>
          <ac:spMkLst>
            <pc:docMk/>
            <pc:sldMk cId="2059415747" sldId="2147482029"/>
            <ac:spMk id="57" creationId="{0BE8A652-3BC0-5209-875F-7B99336B6AA5}"/>
          </ac:spMkLst>
        </pc:spChg>
        <pc:spChg chg="del mod">
          <ac:chgData name="Sahil Badaya" userId="df5f73be-7e08-4574-8aac-d6a7f097bc26" providerId="ADAL" clId="{3377D3A2-E35C-472D-AFDC-5E17EA6062F8}" dt="2024-07-19T06:53:31.294" v="1836" actId="478"/>
          <ac:spMkLst>
            <pc:docMk/>
            <pc:sldMk cId="2059415747" sldId="2147482029"/>
            <ac:spMk id="58" creationId="{AC42CFF5-4ABB-D5E7-06B2-C2B22BE7AD60}"/>
          </ac:spMkLst>
        </pc:spChg>
        <pc:spChg chg="del mod">
          <ac:chgData name="Sahil Badaya" userId="df5f73be-7e08-4574-8aac-d6a7f097bc26" providerId="ADAL" clId="{3377D3A2-E35C-472D-AFDC-5E17EA6062F8}" dt="2024-07-19T07:10:32.413" v="2075" actId="478"/>
          <ac:spMkLst>
            <pc:docMk/>
            <pc:sldMk cId="2059415747" sldId="2147482029"/>
            <ac:spMk id="59" creationId="{F10F94A9-9810-9C80-C0EE-CBA58241C037}"/>
          </ac:spMkLst>
        </pc:spChg>
        <pc:spChg chg="del mod">
          <ac:chgData name="Sahil Badaya" userId="df5f73be-7e08-4574-8aac-d6a7f097bc26" providerId="ADAL" clId="{3377D3A2-E35C-472D-AFDC-5E17EA6062F8}" dt="2024-07-19T07:10:30.654" v="2074" actId="478"/>
          <ac:spMkLst>
            <pc:docMk/>
            <pc:sldMk cId="2059415747" sldId="2147482029"/>
            <ac:spMk id="60" creationId="{BBFC90C5-18E2-D2CF-0A9D-C3C22ECD809E}"/>
          </ac:spMkLst>
        </pc:spChg>
        <pc:spChg chg="del mod">
          <ac:chgData name="Sahil Badaya" userId="df5f73be-7e08-4574-8aac-d6a7f097bc26" providerId="ADAL" clId="{3377D3A2-E35C-472D-AFDC-5E17EA6062F8}" dt="2024-07-19T07:10:30.654" v="2074" actId="478"/>
          <ac:spMkLst>
            <pc:docMk/>
            <pc:sldMk cId="2059415747" sldId="2147482029"/>
            <ac:spMk id="61" creationId="{141164C3-F82B-0182-B2E0-894D4E649F9C}"/>
          </ac:spMkLst>
        </pc:spChg>
        <pc:spChg chg="del mod">
          <ac:chgData name="Sahil Badaya" userId="df5f73be-7e08-4574-8aac-d6a7f097bc26" providerId="ADAL" clId="{3377D3A2-E35C-472D-AFDC-5E17EA6062F8}" dt="2024-07-19T07:08:56.293" v="2034" actId="478"/>
          <ac:spMkLst>
            <pc:docMk/>
            <pc:sldMk cId="2059415747" sldId="2147482029"/>
            <ac:spMk id="62" creationId="{4A0705DC-84D8-0723-BADB-250C5D3ABF0E}"/>
          </ac:spMkLst>
        </pc:spChg>
        <pc:grpChg chg="add mod">
          <ac:chgData name="Sahil Badaya" userId="df5f73be-7e08-4574-8aac-d6a7f097bc26" providerId="ADAL" clId="{3377D3A2-E35C-472D-AFDC-5E17EA6062F8}" dt="2024-07-19T07:08:04.299" v="2029" actId="571"/>
          <ac:grpSpMkLst>
            <pc:docMk/>
            <pc:sldMk cId="2059415747" sldId="2147482029"/>
            <ac:grpSpMk id="16" creationId="{0BC187D8-BBC7-FC98-815E-45EEA1B2A443}"/>
          </ac:grpSpMkLst>
        </pc:grpChg>
        <pc:grpChg chg="mod">
          <ac:chgData name="Sahil Badaya" userId="df5f73be-7e08-4574-8aac-d6a7f097bc26" providerId="ADAL" clId="{3377D3A2-E35C-472D-AFDC-5E17EA6062F8}" dt="2024-07-19T06:53:33.480" v="1838" actId="1076"/>
          <ac:grpSpMkLst>
            <pc:docMk/>
            <pc:sldMk cId="2059415747" sldId="2147482029"/>
            <ac:grpSpMk id="34" creationId="{B1E6FC28-54DA-49D0-54F9-6C4E907CF2D6}"/>
          </ac:grpSpMkLst>
        </pc:grpChg>
        <pc:grpChg chg="add mod">
          <ac:chgData name="Sahil Badaya" userId="df5f73be-7e08-4574-8aac-d6a7f097bc26" providerId="ADAL" clId="{3377D3A2-E35C-472D-AFDC-5E17EA6062F8}" dt="2024-07-19T07:10:50.066" v="2077" actId="1076"/>
          <ac:grpSpMkLst>
            <pc:docMk/>
            <pc:sldMk cId="2059415747" sldId="2147482029"/>
            <ac:grpSpMk id="40" creationId="{8C3AF307-A2A1-AE8E-45F3-83A3B11ED39F}"/>
          </ac:grpSpMkLst>
        </pc:grpChg>
      </pc:sldChg>
      <pc:sldChg chg="mod modShow">
        <pc:chgData name="Sahil Badaya" userId="df5f73be-7e08-4574-8aac-d6a7f097bc26" providerId="ADAL" clId="{3377D3A2-E35C-472D-AFDC-5E17EA6062F8}" dt="2024-07-18T13:20:56.144" v="1451" actId="729"/>
        <pc:sldMkLst>
          <pc:docMk/>
          <pc:sldMk cId="1846773916" sldId="2147482037"/>
        </pc:sldMkLst>
      </pc:sldChg>
      <pc:sldChg chg="modSp del mod modShow">
        <pc:chgData name="Sahil Badaya" userId="df5f73be-7e08-4574-8aac-d6a7f097bc26" providerId="ADAL" clId="{3377D3A2-E35C-472D-AFDC-5E17EA6062F8}" dt="2024-07-18T13:09:32.626" v="1445" actId="47"/>
        <pc:sldMkLst>
          <pc:docMk/>
          <pc:sldMk cId="2423354412" sldId="2147482039"/>
        </pc:sldMkLst>
        <pc:spChg chg="mod">
          <ac:chgData name="Sahil Badaya" userId="df5f73be-7e08-4574-8aac-d6a7f097bc26" providerId="ADAL" clId="{3377D3A2-E35C-472D-AFDC-5E17EA6062F8}" dt="2024-07-18T10:14:50.819" v="171" actId="1037"/>
          <ac:spMkLst>
            <pc:docMk/>
            <pc:sldMk cId="2423354412" sldId="2147482039"/>
            <ac:spMk id="2" creationId="{35CF0FD7-C1C0-2718-A116-F3D71265622F}"/>
          </ac:spMkLst>
        </pc:spChg>
        <pc:spChg chg="mod">
          <ac:chgData name="Sahil Badaya" userId="df5f73be-7e08-4574-8aac-d6a7f097bc26" providerId="ADAL" clId="{3377D3A2-E35C-472D-AFDC-5E17EA6062F8}" dt="2024-07-18T10:14:50.819" v="171" actId="1037"/>
          <ac:spMkLst>
            <pc:docMk/>
            <pc:sldMk cId="2423354412" sldId="2147482039"/>
            <ac:spMk id="3" creationId="{7C9483C3-5F95-CAE4-2205-56A2A2918974}"/>
          </ac:spMkLst>
        </pc:spChg>
        <pc:spChg chg="mod">
          <ac:chgData name="Sahil Badaya" userId="df5f73be-7e08-4574-8aac-d6a7f097bc26" providerId="ADAL" clId="{3377D3A2-E35C-472D-AFDC-5E17EA6062F8}" dt="2024-07-18T10:14:50.819" v="171" actId="1037"/>
          <ac:spMkLst>
            <pc:docMk/>
            <pc:sldMk cId="2423354412" sldId="2147482039"/>
            <ac:spMk id="7" creationId="{B9ADCF9D-12F7-8BC2-804B-2B71CB5321DC}"/>
          </ac:spMkLst>
        </pc:spChg>
        <pc:spChg chg="mod">
          <ac:chgData name="Sahil Badaya" userId="df5f73be-7e08-4574-8aac-d6a7f097bc26" providerId="ADAL" clId="{3377D3A2-E35C-472D-AFDC-5E17EA6062F8}" dt="2024-07-18T10:14:50.819" v="171" actId="1037"/>
          <ac:spMkLst>
            <pc:docMk/>
            <pc:sldMk cId="2423354412" sldId="2147482039"/>
            <ac:spMk id="12" creationId="{33C455A5-A0DB-5E45-7D9F-E88EB07047DB}"/>
          </ac:spMkLst>
        </pc:spChg>
        <pc:spChg chg="mod">
          <ac:chgData name="Sahil Badaya" userId="df5f73be-7e08-4574-8aac-d6a7f097bc26" providerId="ADAL" clId="{3377D3A2-E35C-472D-AFDC-5E17EA6062F8}" dt="2024-07-18T10:14:50.819" v="171" actId="1037"/>
          <ac:spMkLst>
            <pc:docMk/>
            <pc:sldMk cId="2423354412" sldId="2147482039"/>
            <ac:spMk id="14" creationId="{CED25445-3D90-57E3-1640-DC4B4440CB01}"/>
          </ac:spMkLst>
        </pc:spChg>
        <pc:spChg chg="mod">
          <ac:chgData name="Sahil Badaya" userId="df5f73be-7e08-4574-8aac-d6a7f097bc26" providerId="ADAL" clId="{3377D3A2-E35C-472D-AFDC-5E17EA6062F8}" dt="2024-07-18T10:14:50.819" v="171" actId="1037"/>
          <ac:spMkLst>
            <pc:docMk/>
            <pc:sldMk cId="2423354412" sldId="2147482039"/>
            <ac:spMk id="19" creationId="{722328D0-CA1C-8EE9-25DA-22C393D95064}"/>
          </ac:spMkLst>
        </pc:spChg>
        <pc:spChg chg="mod">
          <ac:chgData name="Sahil Badaya" userId="df5f73be-7e08-4574-8aac-d6a7f097bc26" providerId="ADAL" clId="{3377D3A2-E35C-472D-AFDC-5E17EA6062F8}" dt="2024-07-18T10:14:50.819" v="171" actId="1037"/>
          <ac:spMkLst>
            <pc:docMk/>
            <pc:sldMk cId="2423354412" sldId="2147482039"/>
            <ac:spMk id="44" creationId="{DC1361F0-B68B-13A1-D641-9C6DF72943DC}"/>
          </ac:spMkLst>
        </pc:spChg>
        <pc:spChg chg="mod">
          <ac:chgData name="Sahil Badaya" userId="df5f73be-7e08-4574-8aac-d6a7f097bc26" providerId="ADAL" clId="{3377D3A2-E35C-472D-AFDC-5E17EA6062F8}" dt="2024-07-18T10:14:50.819" v="171" actId="1037"/>
          <ac:spMkLst>
            <pc:docMk/>
            <pc:sldMk cId="2423354412" sldId="2147482039"/>
            <ac:spMk id="46" creationId="{0F991E6D-41A5-9503-45EF-D52B2FA81520}"/>
          </ac:spMkLst>
        </pc:spChg>
        <pc:spChg chg="mod">
          <ac:chgData name="Sahil Badaya" userId="df5f73be-7e08-4574-8aac-d6a7f097bc26" providerId="ADAL" clId="{3377D3A2-E35C-472D-AFDC-5E17EA6062F8}" dt="2024-07-18T10:14:50.819" v="171" actId="1037"/>
          <ac:spMkLst>
            <pc:docMk/>
            <pc:sldMk cId="2423354412" sldId="2147482039"/>
            <ac:spMk id="53" creationId="{F67B3045-B8DB-E417-ED19-D0601FF391A7}"/>
          </ac:spMkLst>
        </pc:spChg>
        <pc:spChg chg="mod">
          <ac:chgData name="Sahil Badaya" userId="df5f73be-7e08-4574-8aac-d6a7f097bc26" providerId="ADAL" clId="{3377D3A2-E35C-472D-AFDC-5E17EA6062F8}" dt="2024-07-18T10:14:50.819" v="171" actId="1037"/>
          <ac:spMkLst>
            <pc:docMk/>
            <pc:sldMk cId="2423354412" sldId="2147482039"/>
            <ac:spMk id="54" creationId="{FEF9720F-9C98-17B2-DE35-39B342995043}"/>
          </ac:spMkLst>
        </pc:spChg>
        <pc:spChg chg="mod">
          <ac:chgData name="Sahil Badaya" userId="df5f73be-7e08-4574-8aac-d6a7f097bc26" providerId="ADAL" clId="{3377D3A2-E35C-472D-AFDC-5E17EA6062F8}" dt="2024-07-18T10:14:50.819" v="171" actId="1037"/>
          <ac:spMkLst>
            <pc:docMk/>
            <pc:sldMk cId="2423354412" sldId="2147482039"/>
            <ac:spMk id="55" creationId="{439E4AED-24C4-4E34-9728-527A7BCBD994}"/>
          </ac:spMkLst>
        </pc:spChg>
        <pc:spChg chg="mod">
          <ac:chgData name="Sahil Badaya" userId="df5f73be-7e08-4574-8aac-d6a7f097bc26" providerId="ADAL" clId="{3377D3A2-E35C-472D-AFDC-5E17EA6062F8}" dt="2024-07-18T10:14:50.819" v="171" actId="1037"/>
          <ac:spMkLst>
            <pc:docMk/>
            <pc:sldMk cId="2423354412" sldId="2147482039"/>
            <ac:spMk id="60" creationId="{076F1797-81E4-8246-286F-2BB70663A474}"/>
          </ac:spMkLst>
        </pc:spChg>
        <pc:spChg chg="mod">
          <ac:chgData name="Sahil Badaya" userId="df5f73be-7e08-4574-8aac-d6a7f097bc26" providerId="ADAL" clId="{3377D3A2-E35C-472D-AFDC-5E17EA6062F8}" dt="2024-07-18T10:14:50.819" v="171" actId="1037"/>
          <ac:spMkLst>
            <pc:docMk/>
            <pc:sldMk cId="2423354412" sldId="2147482039"/>
            <ac:spMk id="61" creationId="{66AAA06E-55C5-B5A1-6760-0F57A27B17ED}"/>
          </ac:spMkLst>
        </pc:spChg>
        <pc:spChg chg="mod">
          <ac:chgData name="Sahil Badaya" userId="df5f73be-7e08-4574-8aac-d6a7f097bc26" providerId="ADAL" clId="{3377D3A2-E35C-472D-AFDC-5E17EA6062F8}" dt="2024-07-18T10:14:50.819" v="171" actId="1037"/>
          <ac:spMkLst>
            <pc:docMk/>
            <pc:sldMk cId="2423354412" sldId="2147482039"/>
            <ac:spMk id="66" creationId="{6833BC65-BC66-22FB-640C-1FCEC965C85C}"/>
          </ac:spMkLst>
        </pc:spChg>
        <pc:spChg chg="mod">
          <ac:chgData name="Sahil Badaya" userId="df5f73be-7e08-4574-8aac-d6a7f097bc26" providerId="ADAL" clId="{3377D3A2-E35C-472D-AFDC-5E17EA6062F8}" dt="2024-07-18T10:14:50.819" v="171" actId="1037"/>
          <ac:spMkLst>
            <pc:docMk/>
            <pc:sldMk cId="2423354412" sldId="2147482039"/>
            <ac:spMk id="70" creationId="{2DCAEC19-C784-00EB-AAC6-46B645F035E0}"/>
          </ac:spMkLst>
        </pc:spChg>
        <pc:spChg chg="mod">
          <ac:chgData name="Sahil Badaya" userId="df5f73be-7e08-4574-8aac-d6a7f097bc26" providerId="ADAL" clId="{3377D3A2-E35C-472D-AFDC-5E17EA6062F8}" dt="2024-07-18T10:14:50.819" v="171" actId="1037"/>
          <ac:spMkLst>
            <pc:docMk/>
            <pc:sldMk cId="2423354412" sldId="2147482039"/>
            <ac:spMk id="71" creationId="{CB10F6F7-E390-AD7E-0185-75107FEFDC36}"/>
          </ac:spMkLst>
        </pc:spChg>
        <pc:spChg chg="mod">
          <ac:chgData name="Sahil Badaya" userId="df5f73be-7e08-4574-8aac-d6a7f097bc26" providerId="ADAL" clId="{3377D3A2-E35C-472D-AFDC-5E17EA6062F8}" dt="2024-07-18T10:14:50.819" v="171" actId="1037"/>
          <ac:spMkLst>
            <pc:docMk/>
            <pc:sldMk cId="2423354412" sldId="2147482039"/>
            <ac:spMk id="76" creationId="{FE811164-0CFD-EC94-4E8B-6E5F38429367}"/>
          </ac:spMkLst>
        </pc:spChg>
        <pc:spChg chg="mod">
          <ac:chgData name="Sahil Badaya" userId="df5f73be-7e08-4574-8aac-d6a7f097bc26" providerId="ADAL" clId="{3377D3A2-E35C-472D-AFDC-5E17EA6062F8}" dt="2024-07-18T10:14:50.819" v="171" actId="1037"/>
          <ac:spMkLst>
            <pc:docMk/>
            <pc:sldMk cId="2423354412" sldId="2147482039"/>
            <ac:spMk id="82" creationId="{84B10DD3-F900-7C1C-8134-F48317D38A03}"/>
          </ac:spMkLst>
        </pc:spChg>
        <pc:spChg chg="mod">
          <ac:chgData name="Sahil Badaya" userId="df5f73be-7e08-4574-8aac-d6a7f097bc26" providerId="ADAL" clId="{3377D3A2-E35C-472D-AFDC-5E17EA6062F8}" dt="2024-07-18T10:14:50.819" v="171" actId="1037"/>
          <ac:spMkLst>
            <pc:docMk/>
            <pc:sldMk cId="2423354412" sldId="2147482039"/>
            <ac:spMk id="87" creationId="{CA0845E2-DE1E-3CAD-AE29-DF87C48B0D1D}"/>
          </ac:spMkLst>
        </pc:spChg>
        <pc:spChg chg="mod">
          <ac:chgData name="Sahil Badaya" userId="df5f73be-7e08-4574-8aac-d6a7f097bc26" providerId="ADAL" clId="{3377D3A2-E35C-472D-AFDC-5E17EA6062F8}" dt="2024-07-18T10:14:50.819" v="171" actId="1037"/>
          <ac:spMkLst>
            <pc:docMk/>
            <pc:sldMk cId="2423354412" sldId="2147482039"/>
            <ac:spMk id="91" creationId="{F4F4D182-C7A9-3DFE-0517-25BCEC884E8A}"/>
          </ac:spMkLst>
        </pc:spChg>
        <pc:spChg chg="mod">
          <ac:chgData name="Sahil Badaya" userId="df5f73be-7e08-4574-8aac-d6a7f097bc26" providerId="ADAL" clId="{3377D3A2-E35C-472D-AFDC-5E17EA6062F8}" dt="2024-07-18T10:14:50.819" v="171" actId="1037"/>
          <ac:spMkLst>
            <pc:docMk/>
            <pc:sldMk cId="2423354412" sldId="2147482039"/>
            <ac:spMk id="102" creationId="{C99AB504-6A7C-1DC6-8156-CB980D4FECC5}"/>
          </ac:spMkLst>
        </pc:spChg>
        <pc:spChg chg="mod">
          <ac:chgData name="Sahil Badaya" userId="df5f73be-7e08-4574-8aac-d6a7f097bc26" providerId="ADAL" clId="{3377D3A2-E35C-472D-AFDC-5E17EA6062F8}" dt="2024-07-18T10:14:50.819" v="171" actId="1037"/>
          <ac:spMkLst>
            <pc:docMk/>
            <pc:sldMk cId="2423354412" sldId="2147482039"/>
            <ac:spMk id="106" creationId="{89202B5A-6F23-8AB6-D1F3-D4BD0C52AF1B}"/>
          </ac:spMkLst>
        </pc:spChg>
        <pc:spChg chg="mod">
          <ac:chgData name="Sahil Badaya" userId="df5f73be-7e08-4574-8aac-d6a7f097bc26" providerId="ADAL" clId="{3377D3A2-E35C-472D-AFDC-5E17EA6062F8}" dt="2024-07-18T10:14:50.819" v="171" actId="1037"/>
          <ac:spMkLst>
            <pc:docMk/>
            <pc:sldMk cId="2423354412" sldId="2147482039"/>
            <ac:spMk id="112" creationId="{4444ACA9-94C4-2A43-E303-BED034AA8A60}"/>
          </ac:spMkLst>
        </pc:spChg>
        <pc:spChg chg="mod">
          <ac:chgData name="Sahil Badaya" userId="df5f73be-7e08-4574-8aac-d6a7f097bc26" providerId="ADAL" clId="{3377D3A2-E35C-472D-AFDC-5E17EA6062F8}" dt="2024-07-18T10:14:50.819" v="171" actId="1037"/>
          <ac:spMkLst>
            <pc:docMk/>
            <pc:sldMk cId="2423354412" sldId="2147482039"/>
            <ac:spMk id="1026" creationId="{E5B5BDC0-2787-2AD4-9CFB-913D6E4A4635}"/>
          </ac:spMkLst>
        </pc:spChg>
        <pc:spChg chg="mod">
          <ac:chgData name="Sahil Badaya" userId="df5f73be-7e08-4574-8aac-d6a7f097bc26" providerId="ADAL" clId="{3377D3A2-E35C-472D-AFDC-5E17EA6062F8}" dt="2024-07-18T10:14:50.819" v="171" actId="1037"/>
          <ac:spMkLst>
            <pc:docMk/>
            <pc:sldMk cId="2423354412" sldId="2147482039"/>
            <ac:spMk id="1042" creationId="{8AEFC946-E580-55AA-5563-8BA91015BAD7}"/>
          </ac:spMkLst>
        </pc:spChg>
        <pc:spChg chg="mod">
          <ac:chgData name="Sahil Badaya" userId="df5f73be-7e08-4574-8aac-d6a7f097bc26" providerId="ADAL" clId="{3377D3A2-E35C-472D-AFDC-5E17EA6062F8}" dt="2024-07-18T10:14:50.819" v="171" actId="1037"/>
          <ac:spMkLst>
            <pc:docMk/>
            <pc:sldMk cId="2423354412" sldId="2147482039"/>
            <ac:spMk id="1097" creationId="{FC6DD0D1-9EB3-0D0E-D96E-60B3657B8166}"/>
          </ac:spMkLst>
        </pc:spChg>
        <pc:spChg chg="mod">
          <ac:chgData name="Sahil Badaya" userId="df5f73be-7e08-4574-8aac-d6a7f097bc26" providerId="ADAL" clId="{3377D3A2-E35C-472D-AFDC-5E17EA6062F8}" dt="2024-07-18T10:14:50.819" v="171" actId="1037"/>
          <ac:spMkLst>
            <pc:docMk/>
            <pc:sldMk cId="2423354412" sldId="2147482039"/>
            <ac:spMk id="1100" creationId="{07E27BD0-365F-10A6-93DE-63D01FE1DD64}"/>
          </ac:spMkLst>
        </pc:spChg>
        <pc:spChg chg="mod">
          <ac:chgData name="Sahil Badaya" userId="df5f73be-7e08-4574-8aac-d6a7f097bc26" providerId="ADAL" clId="{3377D3A2-E35C-472D-AFDC-5E17EA6062F8}" dt="2024-07-18T10:14:50.819" v="171" actId="1037"/>
          <ac:spMkLst>
            <pc:docMk/>
            <pc:sldMk cId="2423354412" sldId="2147482039"/>
            <ac:spMk id="1103" creationId="{EB77241C-F743-A4A0-AB0D-4C2242327B92}"/>
          </ac:spMkLst>
        </pc:spChg>
        <pc:spChg chg="mod">
          <ac:chgData name="Sahil Badaya" userId="df5f73be-7e08-4574-8aac-d6a7f097bc26" providerId="ADAL" clId="{3377D3A2-E35C-472D-AFDC-5E17EA6062F8}" dt="2024-07-18T10:14:50.819" v="171" actId="1037"/>
          <ac:spMkLst>
            <pc:docMk/>
            <pc:sldMk cId="2423354412" sldId="2147482039"/>
            <ac:spMk id="1104" creationId="{255C57B7-FE0A-B050-0B4D-A09766708B5A}"/>
          </ac:spMkLst>
        </pc:spChg>
        <pc:spChg chg="mod">
          <ac:chgData name="Sahil Badaya" userId="df5f73be-7e08-4574-8aac-d6a7f097bc26" providerId="ADAL" clId="{3377D3A2-E35C-472D-AFDC-5E17EA6062F8}" dt="2024-07-18T10:14:50.819" v="171" actId="1037"/>
          <ac:spMkLst>
            <pc:docMk/>
            <pc:sldMk cId="2423354412" sldId="2147482039"/>
            <ac:spMk id="1106" creationId="{84917946-B34F-D275-4FF2-8F60BA7FC315}"/>
          </ac:spMkLst>
        </pc:spChg>
        <pc:picChg chg="mod">
          <ac:chgData name="Sahil Badaya" userId="df5f73be-7e08-4574-8aac-d6a7f097bc26" providerId="ADAL" clId="{3377D3A2-E35C-472D-AFDC-5E17EA6062F8}" dt="2024-07-18T10:14:50.819" v="171" actId="1037"/>
          <ac:picMkLst>
            <pc:docMk/>
            <pc:sldMk cId="2423354412" sldId="2147482039"/>
            <ac:picMk id="8" creationId="{A54B3BA8-BCC8-BA1B-E6A4-BDCDAF6F770E}"/>
          </ac:picMkLst>
        </pc:picChg>
        <pc:picChg chg="mod">
          <ac:chgData name="Sahil Badaya" userId="df5f73be-7e08-4574-8aac-d6a7f097bc26" providerId="ADAL" clId="{3377D3A2-E35C-472D-AFDC-5E17EA6062F8}" dt="2024-07-18T10:14:50.819" v="171" actId="1037"/>
          <ac:picMkLst>
            <pc:docMk/>
            <pc:sldMk cId="2423354412" sldId="2147482039"/>
            <ac:picMk id="10" creationId="{E44D26FD-1292-1206-2FEA-F9B7777E6CEB}"/>
          </ac:picMkLst>
        </pc:picChg>
        <pc:picChg chg="mod">
          <ac:chgData name="Sahil Badaya" userId="df5f73be-7e08-4574-8aac-d6a7f097bc26" providerId="ADAL" clId="{3377D3A2-E35C-472D-AFDC-5E17EA6062F8}" dt="2024-07-18T10:14:50.819" v="171" actId="1037"/>
          <ac:picMkLst>
            <pc:docMk/>
            <pc:sldMk cId="2423354412" sldId="2147482039"/>
            <ac:picMk id="13" creationId="{697A31AE-F5A6-3FCA-53B6-82FF8FC501AC}"/>
          </ac:picMkLst>
        </pc:picChg>
        <pc:picChg chg="mod">
          <ac:chgData name="Sahil Badaya" userId="df5f73be-7e08-4574-8aac-d6a7f097bc26" providerId="ADAL" clId="{3377D3A2-E35C-472D-AFDC-5E17EA6062F8}" dt="2024-07-18T10:14:50.819" v="171" actId="1037"/>
          <ac:picMkLst>
            <pc:docMk/>
            <pc:sldMk cId="2423354412" sldId="2147482039"/>
            <ac:picMk id="17" creationId="{516CD721-8B9D-629F-7154-BFDE6E1FAD19}"/>
          </ac:picMkLst>
        </pc:picChg>
        <pc:picChg chg="mod">
          <ac:chgData name="Sahil Badaya" userId="df5f73be-7e08-4574-8aac-d6a7f097bc26" providerId="ADAL" clId="{3377D3A2-E35C-472D-AFDC-5E17EA6062F8}" dt="2024-07-18T10:14:50.819" v="171" actId="1037"/>
          <ac:picMkLst>
            <pc:docMk/>
            <pc:sldMk cId="2423354412" sldId="2147482039"/>
            <ac:picMk id="37" creationId="{AEE9EC62-60DA-4F13-CE26-93DBA5768482}"/>
          </ac:picMkLst>
        </pc:picChg>
        <pc:picChg chg="mod">
          <ac:chgData name="Sahil Badaya" userId="df5f73be-7e08-4574-8aac-d6a7f097bc26" providerId="ADAL" clId="{3377D3A2-E35C-472D-AFDC-5E17EA6062F8}" dt="2024-07-18T10:14:50.819" v="171" actId="1037"/>
          <ac:picMkLst>
            <pc:docMk/>
            <pc:sldMk cId="2423354412" sldId="2147482039"/>
            <ac:picMk id="40" creationId="{F67A944F-91A5-B225-3E52-BE90B82451FD}"/>
          </ac:picMkLst>
        </pc:picChg>
        <pc:picChg chg="mod">
          <ac:chgData name="Sahil Badaya" userId="df5f73be-7e08-4574-8aac-d6a7f097bc26" providerId="ADAL" clId="{3377D3A2-E35C-472D-AFDC-5E17EA6062F8}" dt="2024-07-18T10:14:50.819" v="171" actId="1037"/>
          <ac:picMkLst>
            <pc:docMk/>
            <pc:sldMk cId="2423354412" sldId="2147482039"/>
            <ac:picMk id="59" creationId="{C32EAA37-409C-32F3-E113-2EABAA4CC64E}"/>
          </ac:picMkLst>
        </pc:picChg>
        <pc:picChg chg="mod">
          <ac:chgData name="Sahil Badaya" userId="df5f73be-7e08-4574-8aac-d6a7f097bc26" providerId="ADAL" clId="{3377D3A2-E35C-472D-AFDC-5E17EA6062F8}" dt="2024-07-18T10:14:50.819" v="171" actId="1037"/>
          <ac:picMkLst>
            <pc:docMk/>
            <pc:sldMk cId="2423354412" sldId="2147482039"/>
            <ac:picMk id="62" creationId="{D08D4B94-19F1-D84D-BE24-085A0048B330}"/>
          </ac:picMkLst>
        </pc:picChg>
        <pc:picChg chg="mod">
          <ac:chgData name="Sahil Badaya" userId="df5f73be-7e08-4574-8aac-d6a7f097bc26" providerId="ADAL" clId="{3377D3A2-E35C-472D-AFDC-5E17EA6062F8}" dt="2024-07-18T10:14:50.819" v="171" actId="1037"/>
          <ac:picMkLst>
            <pc:docMk/>
            <pc:sldMk cId="2423354412" sldId="2147482039"/>
            <ac:picMk id="86" creationId="{2B75A01A-828A-4A66-9878-AC147CD10984}"/>
          </ac:picMkLst>
        </pc:picChg>
        <pc:picChg chg="mod">
          <ac:chgData name="Sahil Badaya" userId="df5f73be-7e08-4574-8aac-d6a7f097bc26" providerId="ADAL" clId="{3377D3A2-E35C-472D-AFDC-5E17EA6062F8}" dt="2024-07-18T10:14:50.819" v="171" actId="1037"/>
          <ac:picMkLst>
            <pc:docMk/>
            <pc:sldMk cId="2423354412" sldId="2147482039"/>
            <ac:picMk id="103" creationId="{DEEEEC9F-8EA2-8866-5F97-0075CEBC6FCA}"/>
          </ac:picMkLst>
        </pc:picChg>
        <pc:picChg chg="mod">
          <ac:chgData name="Sahil Badaya" userId="df5f73be-7e08-4574-8aac-d6a7f097bc26" providerId="ADAL" clId="{3377D3A2-E35C-472D-AFDC-5E17EA6062F8}" dt="2024-07-18T10:14:50.819" v="171" actId="1037"/>
          <ac:picMkLst>
            <pc:docMk/>
            <pc:sldMk cId="2423354412" sldId="2147482039"/>
            <ac:picMk id="107" creationId="{39CC861C-EC9B-98A5-AA35-0795502570BE}"/>
          </ac:picMkLst>
        </pc:picChg>
        <pc:picChg chg="mod">
          <ac:chgData name="Sahil Badaya" userId="df5f73be-7e08-4574-8aac-d6a7f097bc26" providerId="ADAL" clId="{3377D3A2-E35C-472D-AFDC-5E17EA6062F8}" dt="2024-07-18T10:14:50.819" v="171" actId="1037"/>
          <ac:picMkLst>
            <pc:docMk/>
            <pc:sldMk cId="2423354412" sldId="2147482039"/>
            <ac:picMk id="113" creationId="{2A11A630-226D-6014-0920-B18C2B0991F5}"/>
          </ac:picMkLst>
        </pc:picChg>
        <pc:picChg chg="mod">
          <ac:chgData name="Sahil Badaya" userId="df5f73be-7e08-4574-8aac-d6a7f097bc26" providerId="ADAL" clId="{3377D3A2-E35C-472D-AFDC-5E17EA6062F8}" dt="2024-07-18T10:14:50.819" v="171" actId="1037"/>
          <ac:picMkLst>
            <pc:docMk/>
            <pc:sldMk cId="2423354412" sldId="2147482039"/>
            <ac:picMk id="115" creationId="{02E5D989-A8DB-6F34-7F3A-98F6FC717369}"/>
          </ac:picMkLst>
        </pc:picChg>
        <pc:picChg chg="mod">
          <ac:chgData name="Sahil Badaya" userId="df5f73be-7e08-4574-8aac-d6a7f097bc26" providerId="ADAL" clId="{3377D3A2-E35C-472D-AFDC-5E17EA6062F8}" dt="2024-07-18T10:14:50.819" v="171" actId="1037"/>
          <ac:picMkLst>
            <pc:docMk/>
            <pc:sldMk cId="2423354412" sldId="2147482039"/>
            <ac:picMk id="118" creationId="{FD1E7EBE-F155-6DC8-9FBC-FBC40C2C84A8}"/>
          </ac:picMkLst>
        </pc:picChg>
        <pc:picChg chg="mod">
          <ac:chgData name="Sahil Badaya" userId="df5f73be-7e08-4574-8aac-d6a7f097bc26" providerId="ADAL" clId="{3377D3A2-E35C-472D-AFDC-5E17EA6062F8}" dt="2024-07-18T10:14:50.819" v="171" actId="1037"/>
          <ac:picMkLst>
            <pc:docMk/>
            <pc:sldMk cId="2423354412" sldId="2147482039"/>
            <ac:picMk id="1087" creationId="{AF71F2B3-9ADD-A727-81CE-795AEF6D88CB}"/>
          </ac:picMkLst>
        </pc:picChg>
        <pc:picChg chg="mod">
          <ac:chgData name="Sahil Badaya" userId="df5f73be-7e08-4574-8aac-d6a7f097bc26" providerId="ADAL" clId="{3377D3A2-E35C-472D-AFDC-5E17EA6062F8}" dt="2024-07-18T10:14:50.819" v="171" actId="1037"/>
          <ac:picMkLst>
            <pc:docMk/>
            <pc:sldMk cId="2423354412" sldId="2147482039"/>
            <ac:picMk id="1088" creationId="{2DDF9608-76AC-560D-BBF0-814AA0A763CB}"/>
          </ac:picMkLst>
        </pc:picChg>
        <pc:picChg chg="mod">
          <ac:chgData name="Sahil Badaya" userId="df5f73be-7e08-4574-8aac-d6a7f097bc26" providerId="ADAL" clId="{3377D3A2-E35C-472D-AFDC-5E17EA6062F8}" dt="2024-07-18T10:14:50.819" v="171" actId="1037"/>
          <ac:picMkLst>
            <pc:docMk/>
            <pc:sldMk cId="2423354412" sldId="2147482039"/>
            <ac:picMk id="1089" creationId="{D9411AA0-2A9B-AA94-8244-73E6866C28E6}"/>
          </ac:picMkLst>
        </pc:picChg>
        <pc:picChg chg="mod">
          <ac:chgData name="Sahil Badaya" userId="df5f73be-7e08-4574-8aac-d6a7f097bc26" providerId="ADAL" clId="{3377D3A2-E35C-472D-AFDC-5E17EA6062F8}" dt="2024-07-18T10:14:50.819" v="171" actId="1037"/>
          <ac:picMkLst>
            <pc:docMk/>
            <pc:sldMk cId="2423354412" sldId="2147482039"/>
            <ac:picMk id="1090" creationId="{FB6289F4-E93B-EE3A-2D69-3CD35E8673E7}"/>
          </ac:picMkLst>
        </pc:picChg>
        <pc:picChg chg="mod">
          <ac:chgData name="Sahil Badaya" userId="df5f73be-7e08-4574-8aac-d6a7f097bc26" providerId="ADAL" clId="{3377D3A2-E35C-472D-AFDC-5E17EA6062F8}" dt="2024-07-18T10:14:50.819" v="171" actId="1037"/>
          <ac:picMkLst>
            <pc:docMk/>
            <pc:sldMk cId="2423354412" sldId="2147482039"/>
            <ac:picMk id="1091" creationId="{5543DCE0-641A-89A8-59CC-01728A196A85}"/>
          </ac:picMkLst>
        </pc:picChg>
        <pc:picChg chg="mod">
          <ac:chgData name="Sahil Badaya" userId="df5f73be-7e08-4574-8aac-d6a7f097bc26" providerId="ADAL" clId="{3377D3A2-E35C-472D-AFDC-5E17EA6062F8}" dt="2024-07-18T10:14:50.819" v="171" actId="1037"/>
          <ac:picMkLst>
            <pc:docMk/>
            <pc:sldMk cId="2423354412" sldId="2147482039"/>
            <ac:picMk id="1092" creationId="{587EADA9-0D66-A802-30AC-6885BED05F08}"/>
          </ac:picMkLst>
        </pc:picChg>
        <pc:picChg chg="mod">
          <ac:chgData name="Sahil Badaya" userId="df5f73be-7e08-4574-8aac-d6a7f097bc26" providerId="ADAL" clId="{3377D3A2-E35C-472D-AFDC-5E17EA6062F8}" dt="2024-07-18T10:14:50.819" v="171" actId="1037"/>
          <ac:picMkLst>
            <pc:docMk/>
            <pc:sldMk cId="2423354412" sldId="2147482039"/>
            <ac:picMk id="1093" creationId="{39E1A324-533C-A070-3972-470206829174}"/>
          </ac:picMkLst>
        </pc:picChg>
        <pc:picChg chg="mod">
          <ac:chgData name="Sahil Badaya" userId="df5f73be-7e08-4574-8aac-d6a7f097bc26" providerId="ADAL" clId="{3377D3A2-E35C-472D-AFDC-5E17EA6062F8}" dt="2024-07-18T10:14:50.819" v="171" actId="1037"/>
          <ac:picMkLst>
            <pc:docMk/>
            <pc:sldMk cId="2423354412" sldId="2147482039"/>
            <ac:picMk id="1094" creationId="{5902A6C4-CE68-0C2F-FABA-E825E0ECC49E}"/>
          </ac:picMkLst>
        </pc:picChg>
        <pc:picChg chg="mod">
          <ac:chgData name="Sahil Badaya" userId="df5f73be-7e08-4574-8aac-d6a7f097bc26" providerId="ADAL" clId="{3377D3A2-E35C-472D-AFDC-5E17EA6062F8}" dt="2024-07-18T10:14:50.819" v="171" actId="1037"/>
          <ac:picMkLst>
            <pc:docMk/>
            <pc:sldMk cId="2423354412" sldId="2147482039"/>
            <ac:picMk id="1096" creationId="{D2EA3770-83C6-C27C-CC58-27D75A2266D7}"/>
          </ac:picMkLst>
        </pc:picChg>
        <pc:picChg chg="mod">
          <ac:chgData name="Sahil Badaya" userId="df5f73be-7e08-4574-8aac-d6a7f097bc26" providerId="ADAL" clId="{3377D3A2-E35C-472D-AFDC-5E17EA6062F8}" dt="2024-07-18T10:14:50.819" v="171" actId="1037"/>
          <ac:picMkLst>
            <pc:docMk/>
            <pc:sldMk cId="2423354412" sldId="2147482039"/>
            <ac:picMk id="1099" creationId="{8444F04B-77AF-EA61-5790-C4A58B73FDAF}"/>
          </ac:picMkLst>
        </pc:picChg>
        <pc:picChg chg="mod">
          <ac:chgData name="Sahil Badaya" userId="df5f73be-7e08-4574-8aac-d6a7f097bc26" providerId="ADAL" clId="{3377D3A2-E35C-472D-AFDC-5E17EA6062F8}" dt="2024-07-18T10:14:50.819" v="171" actId="1037"/>
          <ac:picMkLst>
            <pc:docMk/>
            <pc:sldMk cId="2423354412" sldId="2147482039"/>
            <ac:picMk id="1101" creationId="{5838C273-FD6E-BEBC-2F5B-ED101473B25D}"/>
          </ac:picMkLst>
        </pc:picChg>
        <pc:picChg chg="mod">
          <ac:chgData name="Sahil Badaya" userId="df5f73be-7e08-4574-8aac-d6a7f097bc26" providerId="ADAL" clId="{3377D3A2-E35C-472D-AFDC-5E17EA6062F8}" dt="2024-07-18T10:14:50.819" v="171" actId="1037"/>
          <ac:picMkLst>
            <pc:docMk/>
            <pc:sldMk cId="2423354412" sldId="2147482039"/>
            <ac:picMk id="1102" creationId="{DC7B054A-42DB-0718-35A0-7F7BBB8D9EE9}"/>
          </ac:picMkLst>
        </pc:picChg>
        <pc:picChg chg="mod">
          <ac:chgData name="Sahil Badaya" userId="df5f73be-7e08-4574-8aac-d6a7f097bc26" providerId="ADAL" clId="{3377D3A2-E35C-472D-AFDC-5E17EA6062F8}" dt="2024-07-18T10:14:50.819" v="171" actId="1037"/>
          <ac:picMkLst>
            <pc:docMk/>
            <pc:sldMk cId="2423354412" sldId="2147482039"/>
            <ac:picMk id="1105" creationId="{F94643C8-49AE-88E7-69E9-83CC35BEE177}"/>
          </ac:picMkLst>
        </pc:picChg>
        <pc:cxnChg chg="mod">
          <ac:chgData name="Sahil Badaya" userId="df5f73be-7e08-4574-8aac-d6a7f097bc26" providerId="ADAL" clId="{3377D3A2-E35C-472D-AFDC-5E17EA6062F8}" dt="2024-07-18T10:14:50.819" v="171" actId="1037"/>
          <ac:cxnSpMkLst>
            <pc:docMk/>
            <pc:sldMk cId="2423354412" sldId="2147482039"/>
            <ac:cxnSpMk id="4" creationId="{75DBE139-37E8-241A-E686-2DFCFB7F04AD}"/>
          </ac:cxnSpMkLst>
        </pc:cxnChg>
        <pc:cxnChg chg="mod">
          <ac:chgData name="Sahil Badaya" userId="df5f73be-7e08-4574-8aac-d6a7f097bc26" providerId="ADAL" clId="{3377D3A2-E35C-472D-AFDC-5E17EA6062F8}" dt="2024-07-18T10:14:50.819" v="171" actId="1037"/>
          <ac:cxnSpMkLst>
            <pc:docMk/>
            <pc:sldMk cId="2423354412" sldId="2147482039"/>
            <ac:cxnSpMk id="6" creationId="{363E7280-22C1-D384-878E-B242C7597824}"/>
          </ac:cxnSpMkLst>
        </pc:cxnChg>
        <pc:cxnChg chg="mod">
          <ac:chgData name="Sahil Badaya" userId="df5f73be-7e08-4574-8aac-d6a7f097bc26" providerId="ADAL" clId="{3377D3A2-E35C-472D-AFDC-5E17EA6062F8}" dt="2024-07-18T10:14:50.819" v="171" actId="1037"/>
          <ac:cxnSpMkLst>
            <pc:docMk/>
            <pc:sldMk cId="2423354412" sldId="2147482039"/>
            <ac:cxnSpMk id="18" creationId="{510F6A66-4992-EC5E-E4B0-67B6A0FDB119}"/>
          </ac:cxnSpMkLst>
        </pc:cxnChg>
        <pc:cxnChg chg="mod">
          <ac:chgData name="Sahil Badaya" userId="df5f73be-7e08-4574-8aac-d6a7f097bc26" providerId="ADAL" clId="{3377D3A2-E35C-472D-AFDC-5E17EA6062F8}" dt="2024-07-18T10:14:50.819" v="171" actId="1037"/>
          <ac:cxnSpMkLst>
            <pc:docMk/>
            <pc:sldMk cId="2423354412" sldId="2147482039"/>
            <ac:cxnSpMk id="28" creationId="{0FCD7C85-9B17-7472-B1BA-854A8D65FFB2}"/>
          </ac:cxnSpMkLst>
        </pc:cxnChg>
        <pc:cxnChg chg="mod">
          <ac:chgData name="Sahil Badaya" userId="df5f73be-7e08-4574-8aac-d6a7f097bc26" providerId="ADAL" clId="{3377D3A2-E35C-472D-AFDC-5E17EA6062F8}" dt="2024-07-18T10:14:50.819" v="171" actId="1037"/>
          <ac:cxnSpMkLst>
            <pc:docMk/>
            <pc:sldMk cId="2423354412" sldId="2147482039"/>
            <ac:cxnSpMk id="30" creationId="{AE82EB6F-0A5D-08D2-04CC-23363C218829}"/>
          </ac:cxnSpMkLst>
        </pc:cxnChg>
        <pc:cxnChg chg="mod">
          <ac:chgData name="Sahil Badaya" userId="df5f73be-7e08-4574-8aac-d6a7f097bc26" providerId="ADAL" clId="{3377D3A2-E35C-472D-AFDC-5E17EA6062F8}" dt="2024-07-18T10:14:50.819" v="171" actId="1037"/>
          <ac:cxnSpMkLst>
            <pc:docMk/>
            <pc:sldMk cId="2423354412" sldId="2147482039"/>
            <ac:cxnSpMk id="38" creationId="{D3C53897-C136-2E8E-55A9-8B2EC0C90775}"/>
          </ac:cxnSpMkLst>
        </pc:cxnChg>
        <pc:cxnChg chg="mod">
          <ac:chgData name="Sahil Badaya" userId="df5f73be-7e08-4574-8aac-d6a7f097bc26" providerId="ADAL" clId="{3377D3A2-E35C-472D-AFDC-5E17EA6062F8}" dt="2024-07-18T10:14:50.819" v="171" actId="1037"/>
          <ac:cxnSpMkLst>
            <pc:docMk/>
            <pc:sldMk cId="2423354412" sldId="2147482039"/>
            <ac:cxnSpMk id="43" creationId="{8EF86683-FD0A-3EA4-F1CC-C3456390B75F}"/>
          </ac:cxnSpMkLst>
        </pc:cxnChg>
        <pc:cxnChg chg="mod">
          <ac:chgData name="Sahil Badaya" userId="df5f73be-7e08-4574-8aac-d6a7f097bc26" providerId="ADAL" clId="{3377D3A2-E35C-472D-AFDC-5E17EA6062F8}" dt="2024-07-18T10:14:50.819" v="171" actId="1037"/>
          <ac:cxnSpMkLst>
            <pc:docMk/>
            <pc:sldMk cId="2423354412" sldId="2147482039"/>
            <ac:cxnSpMk id="45" creationId="{A2D97D31-5819-2473-3141-6D12E5564884}"/>
          </ac:cxnSpMkLst>
        </pc:cxnChg>
        <pc:cxnChg chg="mod">
          <ac:chgData name="Sahil Badaya" userId="df5f73be-7e08-4574-8aac-d6a7f097bc26" providerId="ADAL" clId="{3377D3A2-E35C-472D-AFDC-5E17EA6062F8}" dt="2024-07-18T10:14:50.819" v="171" actId="1037"/>
          <ac:cxnSpMkLst>
            <pc:docMk/>
            <pc:sldMk cId="2423354412" sldId="2147482039"/>
            <ac:cxnSpMk id="47" creationId="{C83238E3-58D2-E5EC-07E0-C4CBF061C007}"/>
          </ac:cxnSpMkLst>
        </pc:cxnChg>
        <pc:cxnChg chg="mod">
          <ac:chgData name="Sahil Badaya" userId="df5f73be-7e08-4574-8aac-d6a7f097bc26" providerId="ADAL" clId="{3377D3A2-E35C-472D-AFDC-5E17EA6062F8}" dt="2024-07-18T10:14:50.819" v="171" actId="1037"/>
          <ac:cxnSpMkLst>
            <pc:docMk/>
            <pc:sldMk cId="2423354412" sldId="2147482039"/>
            <ac:cxnSpMk id="48" creationId="{BEECC911-C74C-49C4-5F73-5FE4BF100EBC}"/>
          </ac:cxnSpMkLst>
        </pc:cxnChg>
        <pc:cxnChg chg="mod">
          <ac:chgData name="Sahil Badaya" userId="df5f73be-7e08-4574-8aac-d6a7f097bc26" providerId="ADAL" clId="{3377D3A2-E35C-472D-AFDC-5E17EA6062F8}" dt="2024-07-18T10:14:50.819" v="171" actId="1037"/>
          <ac:cxnSpMkLst>
            <pc:docMk/>
            <pc:sldMk cId="2423354412" sldId="2147482039"/>
            <ac:cxnSpMk id="64" creationId="{BDB4B604-5338-FBF4-3439-894AAACF9D15}"/>
          </ac:cxnSpMkLst>
        </pc:cxnChg>
        <pc:cxnChg chg="mod">
          <ac:chgData name="Sahil Badaya" userId="df5f73be-7e08-4574-8aac-d6a7f097bc26" providerId="ADAL" clId="{3377D3A2-E35C-472D-AFDC-5E17EA6062F8}" dt="2024-07-18T10:14:50.819" v="171" actId="1037"/>
          <ac:cxnSpMkLst>
            <pc:docMk/>
            <pc:sldMk cId="2423354412" sldId="2147482039"/>
            <ac:cxnSpMk id="65" creationId="{DFAC5FAD-9E9B-9BD4-1C96-CC2F1852C801}"/>
          </ac:cxnSpMkLst>
        </pc:cxnChg>
        <pc:cxnChg chg="mod">
          <ac:chgData name="Sahil Badaya" userId="df5f73be-7e08-4574-8aac-d6a7f097bc26" providerId="ADAL" clId="{3377D3A2-E35C-472D-AFDC-5E17EA6062F8}" dt="2024-07-18T10:14:50.819" v="171" actId="1037"/>
          <ac:cxnSpMkLst>
            <pc:docMk/>
            <pc:sldMk cId="2423354412" sldId="2147482039"/>
            <ac:cxnSpMk id="99" creationId="{A516AA1D-6E7F-0579-CCF8-A572AD8ECA9B}"/>
          </ac:cxnSpMkLst>
        </pc:cxnChg>
        <pc:cxnChg chg="mod">
          <ac:chgData name="Sahil Badaya" userId="df5f73be-7e08-4574-8aac-d6a7f097bc26" providerId="ADAL" clId="{3377D3A2-E35C-472D-AFDC-5E17EA6062F8}" dt="2024-07-18T10:14:50.819" v="171" actId="1037"/>
          <ac:cxnSpMkLst>
            <pc:docMk/>
            <pc:sldMk cId="2423354412" sldId="2147482039"/>
            <ac:cxnSpMk id="110" creationId="{45E17146-BCE2-F756-233C-7EFC74EEDAC9}"/>
          </ac:cxnSpMkLst>
        </pc:cxnChg>
        <pc:cxnChg chg="mod">
          <ac:chgData name="Sahil Badaya" userId="df5f73be-7e08-4574-8aac-d6a7f097bc26" providerId="ADAL" clId="{3377D3A2-E35C-472D-AFDC-5E17EA6062F8}" dt="2024-07-18T10:14:50.819" v="171" actId="1037"/>
          <ac:cxnSpMkLst>
            <pc:docMk/>
            <pc:sldMk cId="2423354412" sldId="2147482039"/>
            <ac:cxnSpMk id="111" creationId="{5C18A006-A8C4-1E37-518A-89CF24197EA9}"/>
          </ac:cxnSpMkLst>
        </pc:cxnChg>
        <pc:cxnChg chg="mod">
          <ac:chgData name="Sahil Badaya" userId="df5f73be-7e08-4574-8aac-d6a7f097bc26" providerId="ADAL" clId="{3377D3A2-E35C-472D-AFDC-5E17EA6062F8}" dt="2024-07-18T10:14:50.819" v="171" actId="1037"/>
          <ac:cxnSpMkLst>
            <pc:docMk/>
            <pc:sldMk cId="2423354412" sldId="2147482039"/>
            <ac:cxnSpMk id="1036" creationId="{DABD43A8-1D32-F311-C2A7-B8802C9C5893}"/>
          </ac:cxnSpMkLst>
        </pc:cxnChg>
        <pc:cxnChg chg="mod">
          <ac:chgData name="Sahil Badaya" userId="df5f73be-7e08-4574-8aac-d6a7f097bc26" providerId="ADAL" clId="{3377D3A2-E35C-472D-AFDC-5E17EA6062F8}" dt="2024-07-18T10:14:50.819" v="171" actId="1037"/>
          <ac:cxnSpMkLst>
            <pc:docMk/>
            <pc:sldMk cId="2423354412" sldId="2147482039"/>
            <ac:cxnSpMk id="1038" creationId="{D1FC022B-5F36-1BB4-4BC6-C992DFD19B83}"/>
          </ac:cxnSpMkLst>
        </pc:cxnChg>
        <pc:cxnChg chg="mod">
          <ac:chgData name="Sahil Badaya" userId="df5f73be-7e08-4574-8aac-d6a7f097bc26" providerId="ADAL" clId="{3377D3A2-E35C-472D-AFDC-5E17EA6062F8}" dt="2024-07-18T10:14:50.819" v="171" actId="1037"/>
          <ac:cxnSpMkLst>
            <pc:docMk/>
            <pc:sldMk cId="2423354412" sldId="2147482039"/>
            <ac:cxnSpMk id="1095" creationId="{0D80CA1A-F1DA-F637-7237-8ECE7D68AF4C}"/>
          </ac:cxnSpMkLst>
        </pc:cxnChg>
        <pc:cxnChg chg="mod">
          <ac:chgData name="Sahil Badaya" userId="df5f73be-7e08-4574-8aac-d6a7f097bc26" providerId="ADAL" clId="{3377D3A2-E35C-472D-AFDC-5E17EA6062F8}" dt="2024-07-18T10:14:50.819" v="171" actId="1037"/>
          <ac:cxnSpMkLst>
            <pc:docMk/>
            <pc:sldMk cId="2423354412" sldId="2147482039"/>
            <ac:cxnSpMk id="1098" creationId="{EBA98A80-095A-FBD5-C464-F6AEE715742A}"/>
          </ac:cxnSpMkLst>
        </pc:cxnChg>
      </pc:sldChg>
      <pc:sldChg chg="mod modShow">
        <pc:chgData name="Sahil Badaya" userId="df5f73be-7e08-4574-8aac-d6a7f097bc26" providerId="ADAL" clId="{3377D3A2-E35C-472D-AFDC-5E17EA6062F8}" dt="2024-07-18T13:20:56.144" v="1451" actId="729"/>
        <pc:sldMkLst>
          <pc:docMk/>
          <pc:sldMk cId="3179640640" sldId="2147482040"/>
        </pc:sldMkLst>
      </pc:sldChg>
      <pc:sldChg chg="modSp mod">
        <pc:chgData name="Sahil Badaya" userId="df5f73be-7e08-4574-8aac-d6a7f097bc26" providerId="ADAL" clId="{3377D3A2-E35C-472D-AFDC-5E17EA6062F8}" dt="2024-07-19T06:42:28.883" v="1820" actId="13926"/>
        <pc:sldMkLst>
          <pc:docMk/>
          <pc:sldMk cId="2927797470" sldId="2147482041"/>
        </pc:sldMkLst>
        <pc:spChg chg="mod">
          <ac:chgData name="Sahil Badaya" userId="df5f73be-7e08-4574-8aac-d6a7f097bc26" providerId="ADAL" clId="{3377D3A2-E35C-472D-AFDC-5E17EA6062F8}" dt="2024-07-19T06:42:28.883" v="1820" actId="13926"/>
          <ac:spMkLst>
            <pc:docMk/>
            <pc:sldMk cId="2927797470" sldId="2147482041"/>
            <ac:spMk id="49" creationId="{E1E340CA-3A9B-0E9E-1D34-692325A4B594}"/>
          </ac:spMkLst>
        </pc:spChg>
      </pc:sldChg>
      <pc:sldChg chg="del">
        <pc:chgData name="Sahil Badaya" userId="df5f73be-7e08-4574-8aac-d6a7f097bc26" providerId="ADAL" clId="{3377D3A2-E35C-472D-AFDC-5E17EA6062F8}" dt="2024-07-19T11:11:23.442" v="2571" actId="47"/>
        <pc:sldMkLst>
          <pc:docMk/>
          <pc:sldMk cId="1848887389" sldId="2147482042"/>
        </pc:sldMkLst>
      </pc:sldChg>
      <pc:sldChg chg="modSp mod">
        <pc:chgData name="Sahil Badaya" userId="df5f73be-7e08-4574-8aac-d6a7f097bc26" providerId="ADAL" clId="{3377D3A2-E35C-472D-AFDC-5E17EA6062F8}" dt="2024-07-18T13:34:38.792" v="1478" actId="13926"/>
        <pc:sldMkLst>
          <pc:docMk/>
          <pc:sldMk cId="3690898453" sldId="2147482044"/>
        </pc:sldMkLst>
        <pc:spChg chg="mod">
          <ac:chgData name="Sahil Badaya" userId="df5f73be-7e08-4574-8aac-d6a7f097bc26" providerId="ADAL" clId="{3377D3A2-E35C-472D-AFDC-5E17EA6062F8}" dt="2024-07-18T13:34:38.792" v="1478" actId="13926"/>
          <ac:spMkLst>
            <pc:docMk/>
            <pc:sldMk cId="3690898453" sldId="2147482044"/>
            <ac:spMk id="5" creationId="{D73C3D1F-F5B8-6799-E53D-5F32A4538DD1}"/>
          </ac:spMkLst>
        </pc:spChg>
      </pc:sldChg>
      <pc:sldChg chg="del">
        <pc:chgData name="Sahil Badaya" userId="df5f73be-7e08-4574-8aac-d6a7f097bc26" providerId="ADAL" clId="{3377D3A2-E35C-472D-AFDC-5E17EA6062F8}" dt="2024-07-18T10:15:53.595" v="210" actId="47"/>
        <pc:sldMkLst>
          <pc:docMk/>
          <pc:sldMk cId="1150835924" sldId="2147482047"/>
        </pc:sldMkLst>
      </pc:sldChg>
      <pc:sldChg chg="addSp delSp modSp del mod">
        <pc:chgData name="Sahil Badaya" userId="df5f73be-7e08-4574-8aac-d6a7f097bc26" providerId="ADAL" clId="{3377D3A2-E35C-472D-AFDC-5E17EA6062F8}" dt="2024-07-18T10:53:56.702" v="838" actId="47"/>
        <pc:sldMkLst>
          <pc:docMk/>
          <pc:sldMk cId="1703314373" sldId="2147482050"/>
        </pc:sldMkLst>
        <pc:spChg chg="add del mod">
          <ac:chgData name="Sahil Badaya" userId="df5f73be-7e08-4574-8aac-d6a7f097bc26" providerId="ADAL" clId="{3377D3A2-E35C-472D-AFDC-5E17EA6062F8}" dt="2024-07-18T10:51:53.110" v="827" actId="478"/>
          <ac:spMkLst>
            <pc:docMk/>
            <pc:sldMk cId="1703314373" sldId="2147482050"/>
            <ac:spMk id="6" creationId="{BF6EF066-4E21-D8B0-1C7D-D27F923F3D72}"/>
          </ac:spMkLst>
        </pc:spChg>
      </pc:sldChg>
      <pc:sldChg chg="del">
        <pc:chgData name="Sahil Badaya" userId="df5f73be-7e08-4574-8aac-d6a7f097bc26" providerId="ADAL" clId="{3377D3A2-E35C-472D-AFDC-5E17EA6062F8}" dt="2024-07-19T06:06:16.265" v="1555" actId="47"/>
        <pc:sldMkLst>
          <pc:docMk/>
          <pc:sldMk cId="2299015116" sldId="2147482132"/>
        </pc:sldMkLst>
      </pc:sldChg>
      <pc:sldChg chg="mod modShow">
        <pc:chgData name="Sahil Badaya" userId="df5f73be-7e08-4574-8aac-d6a7f097bc26" providerId="ADAL" clId="{3377D3A2-E35C-472D-AFDC-5E17EA6062F8}" dt="2024-07-18T13:20:10.977" v="1450" actId="729"/>
        <pc:sldMkLst>
          <pc:docMk/>
          <pc:sldMk cId="939816589" sldId="2147482172"/>
        </pc:sldMkLst>
      </pc:sldChg>
      <pc:sldChg chg="mod modShow">
        <pc:chgData name="Sahil Badaya" userId="df5f73be-7e08-4574-8aac-d6a7f097bc26" providerId="ADAL" clId="{3377D3A2-E35C-472D-AFDC-5E17EA6062F8}" dt="2024-07-18T13:20:10.977" v="1450" actId="729"/>
        <pc:sldMkLst>
          <pc:docMk/>
          <pc:sldMk cId="4158815609" sldId="2147482173"/>
        </pc:sldMkLst>
      </pc:sldChg>
      <pc:sldChg chg="mod modShow">
        <pc:chgData name="Sahil Badaya" userId="df5f73be-7e08-4574-8aac-d6a7f097bc26" providerId="ADAL" clId="{3377D3A2-E35C-472D-AFDC-5E17EA6062F8}" dt="2024-07-18T13:20:10.977" v="1450" actId="729"/>
        <pc:sldMkLst>
          <pc:docMk/>
          <pc:sldMk cId="2729094" sldId="2147482175"/>
        </pc:sldMkLst>
      </pc:sldChg>
      <pc:sldChg chg="mod modShow">
        <pc:chgData name="Sahil Badaya" userId="df5f73be-7e08-4574-8aac-d6a7f097bc26" providerId="ADAL" clId="{3377D3A2-E35C-472D-AFDC-5E17EA6062F8}" dt="2024-07-18T13:20:10.977" v="1450" actId="729"/>
        <pc:sldMkLst>
          <pc:docMk/>
          <pc:sldMk cId="4139610179" sldId="2147482177"/>
        </pc:sldMkLst>
      </pc:sldChg>
      <pc:sldChg chg="mod modShow">
        <pc:chgData name="Sahil Badaya" userId="df5f73be-7e08-4574-8aac-d6a7f097bc26" providerId="ADAL" clId="{3377D3A2-E35C-472D-AFDC-5E17EA6062F8}" dt="2024-07-18T13:19:13.762" v="1449" actId="729"/>
        <pc:sldMkLst>
          <pc:docMk/>
          <pc:sldMk cId="172370795" sldId="2147482183"/>
        </pc:sldMkLst>
      </pc:sldChg>
      <pc:sldChg chg="mod modShow">
        <pc:chgData name="Sahil Badaya" userId="df5f73be-7e08-4574-8aac-d6a7f097bc26" providerId="ADAL" clId="{3377D3A2-E35C-472D-AFDC-5E17EA6062F8}" dt="2024-07-18T13:19:13.762" v="1449" actId="729"/>
        <pc:sldMkLst>
          <pc:docMk/>
          <pc:sldMk cId="3830024884" sldId="2147482205"/>
        </pc:sldMkLst>
      </pc:sldChg>
      <pc:sldChg chg="modSp del mod">
        <pc:chgData name="Sahil Badaya" userId="df5f73be-7e08-4574-8aac-d6a7f097bc26" providerId="ADAL" clId="{3377D3A2-E35C-472D-AFDC-5E17EA6062F8}" dt="2024-07-19T06:27:50.350" v="1645" actId="47"/>
        <pc:sldMkLst>
          <pc:docMk/>
          <pc:sldMk cId="2642605116" sldId="2147482250"/>
        </pc:sldMkLst>
        <pc:graphicFrameChg chg="mod modGraphic">
          <ac:chgData name="Sahil Badaya" userId="df5f73be-7e08-4574-8aac-d6a7f097bc26" providerId="ADAL" clId="{3377D3A2-E35C-472D-AFDC-5E17EA6062F8}" dt="2024-07-19T06:27:20.671" v="1632" actId="14100"/>
          <ac:graphicFrameMkLst>
            <pc:docMk/>
            <pc:sldMk cId="2642605116" sldId="2147482250"/>
            <ac:graphicFrameMk id="5" creationId="{DE1DF9B2-F3D0-BDEA-8DD4-431F24CDBCA7}"/>
          </ac:graphicFrameMkLst>
        </pc:graphicFrameChg>
      </pc:sldChg>
      <pc:sldChg chg="del">
        <pc:chgData name="Sahil Badaya" userId="df5f73be-7e08-4574-8aac-d6a7f097bc26" providerId="ADAL" clId="{3377D3A2-E35C-472D-AFDC-5E17EA6062F8}" dt="2024-07-19T06:29:24.068" v="1694" actId="47"/>
        <pc:sldMkLst>
          <pc:docMk/>
          <pc:sldMk cId="2508926518" sldId="2147482254"/>
        </pc:sldMkLst>
      </pc:sldChg>
      <pc:sldChg chg="del">
        <pc:chgData name="Sahil Badaya" userId="df5f73be-7e08-4574-8aac-d6a7f097bc26" providerId="ADAL" clId="{3377D3A2-E35C-472D-AFDC-5E17EA6062F8}" dt="2024-07-18T10:13:43.362" v="156" actId="47"/>
        <pc:sldMkLst>
          <pc:docMk/>
          <pc:sldMk cId="171851186" sldId="2147482256"/>
        </pc:sldMkLst>
      </pc:sldChg>
      <pc:sldChg chg="del">
        <pc:chgData name="Sahil Badaya" userId="df5f73be-7e08-4574-8aac-d6a7f097bc26" providerId="ADAL" clId="{3377D3A2-E35C-472D-AFDC-5E17EA6062F8}" dt="2024-07-19T06:38:14.774" v="1749" actId="47"/>
        <pc:sldMkLst>
          <pc:docMk/>
          <pc:sldMk cId="3454876542" sldId="2147482257"/>
        </pc:sldMkLst>
      </pc:sldChg>
      <pc:sldChg chg="del">
        <pc:chgData name="Sahil Badaya" userId="df5f73be-7e08-4574-8aac-d6a7f097bc26" providerId="ADAL" clId="{3377D3A2-E35C-472D-AFDC-5E17EA6062F8}" dt="2024-07-19T06:39:02.577" v="1758" actId="47"/>
        <pc:sldMkLst>
          <pc:docMk/>
          <pc:sldMk cId="4214914852" sldId="2147482258"/>
        </pc:sldMkLst>
      </pc:sldChg>
      <pc:sldChg chg="del ord">
        <pc:chgData name="Sahil Badaya" userId="df5f73be-7e08-4574-8aac-d6a7f097bc26" providerId="ADAL" clId="{3377D3A2-E35C-472D-AFDC-5E17EA6062F8}" dt="2024-07-19T06:39:41.439" v="1769" actId="47"/>
        <pc:sldMkLst>
          <pc:docMk/>
          <pc:sldMk cId="1827252687" sldId="2147482259"/>
        </pc:sldMkLst>
      </pc:sldChg>
      <pc:sldChg chg="del">
        <pc:chgData name="Sahil Badaya" userId="df5f73be-7e08-4574-8aac-d6a7f097bc26" providerId="ADAL" clId="{3377D3A2-E35C-472D-AFDC-5E17EA6062F8}" dt="2024-07-19T06:40:05.538" v="1772" actId="47"/>
        <pc:sldMkLst>
          <pc:docMk/>
          <pc:sldMk cId="1545355681" sldId="2147482260"/>
        </pc:sldMkLst>
      </pc:sldChg>
      <pc:sldChg chg="del">
        <pc:chgData name="Sahil Badaya" userId="df5f73be-7e08-4574-8aac-d6a7f097bc26" providerId="ADAL" clId="{3377D3A2-E35C-472D-AFDC-5E17EA6062F8}" dt="2024-07-19T06:40:24.014" v="1775" actId="47"/>
        <pc:sldMkLst>
          <pc:docMk/>
          <pc:sldMk cId="4240644325" sldId="2147482261"/>
        </pc:sldMkLst>
      </pc:sldChg>
      <pc:sldChg chg="modSp del mod">
        <pc:chgData name="Sahil Badaya" userId="df5f73be-7e08-4574-8aac-d6a7f097bc26" providerId="ADAL" clId="{3377D3A2-E35C-472D-AFDC-5E17EA6062F8}" dt="2024-07-19T06:41:30.205" v="1801" actId="47"/>
        <pc:sldMkLst>
          <pc:docMk/>
          <pc:sldMk cId="3839730363" sldId="2147482262"/>
        </pc:sldMkLst>
        <pc:spChg chg="mod">
          <ac:chgData name="Sahil Badaya" userId="df5f73be-7e08-4574-8aac-d6a7f097bc26" providerId="ADAL" clId="{3377D3A2-E35C-472D-AFDC-5E17EA6062F8}" dt="2024-07-19T06:40:59.796" v="1780" actId="1076"/>
          <ac:spMkLst>
            <pc:docMk/>
            <pc:sldMk cId="3839730363" sldId="2147482262"/>
            <ac:spMk id="2" creationId="{6AF53C0D-29E7-CB15-5649-93F285C39110}"/>
          </ac:spMkLst>
        </pc:spChg>
        <pc:spChg chg="mod">
          <ac:chgData name="Sahil Badaya" userId="df5f73be-7e08-4574-8aac-d6a7f097bc26" providerId="ADAL" clId="{3377D3A2-E35C-472D-AFDC-5E17EA6062F8}" dt="2024-07-19T06:41:04.505" v="1788" actId="1037"/>
          <ac:spMkLst>
            <pc:docMk/>
            <pc:sldMk cId="3839730363" sldId="2147482262"/>
            <ac:spMk id="3" creationId="{33FB9692-48B8-863A-6D0E-4C7151C07563}"/>
          </ac:spMkLst>
        </pc:spChg>
        <pc:spChg chg="mod">
          <ac:chgData name="Sahil Badaya" userId="df5f73be-7e08-4574-8aac-d6a7f097bc26" providerId="ADAL" clId="{3377D3A2-E35C-472D-AFDC-5E17EA6062F8}" dt="2024-07-19T06:41:04.505" v="1788" actId="1037"/>
          <ac:spMkLst>
            <pc:docMk/>
            <pc:sldMk cId="3839730363" sldId="2147482262"/>
            <ac:spMk id="4" creationId="{C9B94392-DCF7-8D5D-1A3E-0D26417AD8AF}"/>
          </ac:spMkLst>
        </pc:spChg>
        <pc:spChg chg="mod">
          <ac:chgData name="Sahil Badaya" userId="df5f73be-7e08-4574-8aac-d6a7f097bc26" providerId="ADAL" clId="{3377D3A2-E35C-472D-AFDC-5E17EA6062F8}" dt="2024-07-19T06:41:04.505" v="1788" actId="1037"/>
          <ac:spMkLst>
            <pc:docMk/>
            <pc:sldMk cId="3839730363" sldId="2147482262"/>
            <ac:spMk id="12" creationId="{67AC87E1-A060-EF48-DDEA-FC709392AF1C}"/>
          </ac:spMkLst>
        </pc:spChg>
        <pc:spChg chg="mod">
          <ac:chgData name="Sahil Badaya" userId="df5f73be-7e08-4574-8aac-d6a7f097bc26" providerId="ADAL" clId="{3377D3A2-E35C-472D-AFDC-5E17EA6062F8}" dt="2024-07-19T06:41:04.505" v="1788" actId="1037"/>
          <ac:spMkLst>
            <pc:docMk/>
            <pc:sldMk cId="3839730363" sldId="2147482262"/>
            <ac:spMk id="13" creationId="{8CF994AB-527D-F2C6-F41D-EE3C8CBB74E7}"/>
          </ac:spMkLst>
        </pc:spChg>
        <pc:spChg chg="mod">
          <ac:chgData name="Sahil Badaya" userId="df5f73be-7e08-4574-8aac-d6a7f097bc26" providerId="ADAL" clId="{3377D3A2-E35C-472D-AFDC-5E17EA6062F8}" dt="2024-07-19T06:41:04.505" v="1788" actId="1037"/>
          <ac:spMkLst>
            <pc:docMk/>
            <pc:sldMk cId="3839730363" sldId="2147482262"/>
            <ac:spMk id="14" creationId="{4FE621EB-382D-1E82-A60F-714A680F842E}"/>
          </ac:spMkLst>
        </pc:spChg>
        <pc:spChg chg="mod">
          <ac:chgData name="Sahil Badaya" userId="df5f73be-7e08-4574-8aac-d6a7f097bc26" providerId="ADAL" clId="{3377D3A2-E35C-472D-AFDC-5E17EA6062F8}" dt="2024-07-19T06:41:04.505" v="1788" actId="1037"/>
          <ac:spMkLst>
            <pc:docMk/>
            <pc:sldMk cId="3839730363" sldId="2147482262"/>
            <ac:spMk id="18" creationId="{BCFA286E-7A55-6421-46C2-F5196A68586C}"/>
          </ac:spMkLst>
        </pc:spChg>
        <pc:spChg chg="mod">
          <ac:chgData name="Sahil Badaya" userId="df5f73be-7e08-4574-8aac-d6a7f097bc26" providerId="ADAL" clId="{3377D3A2-E35C-472D-AFDC-5E17EA6062F8}" dt="2024-07-19T06:41:04.505" v="1788" actId="1037"/>
          <ac:spMkLst>
            <pc:docMk/>
            <pc:sldMk cId="3839730363" sldId="2147482262"/>
            <ac:spMk id="19" creationId="{9D9D2B1A-FD8A-0713-F28B-AC35137C888D}"/>
          </ac:spMkLst>
        </pc:spChg>
        <pc:spChg chg="mod">
          <ac:chgData name="Sahil Badaya" userId="df5f73be-7e08-4574-8aac-d6a7f097bc26" providerId="ADAL" clId="{3377D3A2-E35C-472D-AFDC-5E17EA6062F8}" dt="2024-07-19T06:41:04.505" v="1788" actId="1037"/>
          <ac:spMkLst>
            <pc:docMk/>
            <pc:sldMk cId="3839730363" sldId="2147482262"/>
            <ac:spMk id="28" creationId="{0DCC1538-9A8A-50C8-8397-2B7EE04E7D12}"/>
          </ac:spMkLst>
        </pc:spChg>
        <pc:spChg chg="mod">
          <ac:chgData name="Sahil Badaya" userId="df5f73be-7e08-4574-8aac-d6a7f097bc26" providerId="ADAL" clId="{3377D3A2-E35C-472D-AFDC-5E17EA6062F8}" dt="2024-07-19T06:41:04.505" v="1788" actId="1037"/>
          <ac:spMkLst>
            <pc:docMk/>
            <pc:sldMk cId="3839730363" sldId="2147482262"/>
            <ac:spMk id="29" creationId="{843BFFC7-C1F3-9819-4733-A20980166723}"/>
          </ac:spMkLst>
        </pc:spChg>
        <pc:spChg chg="mod">
          <ac:chgData name="Sahil Badaya" userId="df5f73be-7e08-4574-8aac-d6a7f097bc26" providerId="ADAL" clId="{3377D3A2-E35C-472D-AFDC-5E17EA6062F8}" dt="2024-07-19T06:41:04.505" v="1788" actId="1037"/>
          <ac:spMkLst>
            <pc:docMk/>
            <pc:sldMk cId="3839730363" sldId="2147482262"/>
            <ac:spMk id="30" creationId="{99293163-A90A-4D15-7903-73708FEEEB28}"/>
          </ac:spMkLst>
        </pc:spChg>
        <pc:spChg chg="mod">
          <ac:chgData name="Sahil Badaya" userId="df5f73be-7e08-4574-8aac-d6a7f097bc26" providerId="ADAL" clId="{3377D3A2-E35C-472D-AFDC-5E17EA6062F8}" dt="2024-07-19T06:41:04.505" v="1788" actId="1037"/>
          <ac:spMkLst>
            <pc:docMk/>
            <pc:sldMk cId="3839730363" sldId="2147482262"/>
            <ac:spMk id="34" creationId="{792AB621-2FC2-2036-A517-82764F735764}"/>
          </ac:spMkLst>
        </pc:spChg>
        <pc:spChg chg="mod">
          <ac:chgData name="Sahil Badaya" userId="df5f73be-7e08-4574-8aac-d6a7f097bc26" providerId="ADAL" clId="{3377D3A2-E35C-472D-AFDC-5E17EA6062F8}" dt="2024-07-19T06:41:04.505" v="1788" actId="1037"/>
          <ac:spMkLst>
            <pc:docMk/>
            <pc:sldMk cId="3839730363" sldId="2147482262"/>
            <ac:spMk id="35" creationId="{F1E435B2-DA13-F16D-E343-83246ED1CEF2}"/>
          </ac:spMkLst>
        </pc:spChg>
        <pc:spChg chg="mod">
          <ac:chgData name="Sahil Badaya" userId="df5f73be-7e08-4574-8aac-d6a7f097bc26" providerId="ADAL" clId="{3377D3A2-E35C-472D-AFDC-5E17EA6062F8}" dt="2024-07-19T06:41:04.505" v="1788" actId="1037"/>
          <ac:spMkLst>
            <pc:docMk/>
            <pc:sldMk cId="3839730363" sldId="2147482262"/>
            <ac:spMk id="43" creationId="{C652B31F-BFC7-BEC6-1734-5E82390CD932}"/>
          </ac:spMkLst>
        </pc:spChg>
        <pc:spChg chg="mod">
          <ac:chgData name="Sahil Badaya" userId="df5f73be-7e08-4574-8aac-d6a7f097bc26" providerId="ADAL" clId="{3377D3A2-E35C-472D-AFDC-5E17EA6062F8}" dt="2024-07-19T06:41:04.505" v="1788" actId="1037"/>
          <ac:spMkLst>
            <pc:docMk/>
            <pc:sldMk cId="3839730363" sldId="2147482262"/>
            <ac:spMk id="44" creationId="{B84B1555-7108-4FB8-A557-1C76DFFE5C90}"/>
          </ac:spMkLst>
        </pc:spChg>
        <pc:spChg chg="mod">
          <ac:chgData name="Sahil Badaya" userId="df5f73be-7e08-4574-8aac-d6a7f097bc26" providerId="ADAL" clId="{3377D3A2-E35C-472D-AFDC-5E17EA6062F8}" dt="2024-07-19T06:41:04.505" v="1788" actId="1037"/>
          <ac:spMkLst>
            <pc:docMk/>
            <pc:sldMk cId="3839730363" sldId="2147482262"/>
            <ac:spMk id="45" creationId="{804E49E3-2FAF-037D-238D-6CC958A6179C}"/>
          </ac:spMkLst>
        </pc:spChg>
        <pc:spChg chg="mod">
          <ac:chgData name="Sahil Badaya" userId="df5f73be-7e08-4574-8aac-d6a7f097bc26" providerId="ADAL" clId="{3377D3A2-E35C-472D-AFDC-5E17EA6062F8}" dt="2024-07-19T06:41:04.505" v="1788" actId="1037"/>
          <ac:spMkLst>
            <pc:docMk/>
            <pc:sldMk cId="3839730363" sldId="2147482262"/>
            <ac:spMk id="49" creationId="{EB0231A5-CFFB-8082-CDB3-6C37973A30AD}"/>
          </ac:spMkLst>
        </pc:spChg>
        <pc:spChg chg="mod">
          <ac:chgData name="Sahil Badaya" userId="df5f73be-7e08-4574-8aac-d6a7f097bc26" providerId="ADAL" clId="{3377D3A2-E35C-472D-AFDC-5E17EA6062F8}" dt="2024-07-19T06:41:04.505" v="1788" actId="1037"/>
          <ac:spMkLst>
            <pc:docMk/>
            <pc:sldMk cId="3839730363" sldId="2147482262"/>
            <ac:spMk id="50" creationId="{B778EA3A-AB34-3B49-8EE7-5D0987290B42}"/>
          </ac:spMkLst>
        </pc:spChg>
        <pc:spChg chg="mod">
          <ac:chgData name="Sahil Badaya" userId="df5f73be-7e08-4574-8aac-d6a7f097bc26" providerId="ADAL" clId="{3377D3A2-E35C-472D-AFDC-5E17EA6062F8}" dt="2024-07-19T06:41:04.505" v="1788" actId="1037"/>
          <ac:spMkLst>
            <pc:docMk/>
            <pc:sldMk cId="3839730363" sldId="2147482262"/>
            <ac:spMk id="58" creationId="{02C144FA-141B-2203-9124-292B6364D788}"/>
          </ac:spMkLst>
        </pc:spChg>
        <pc:spChg chg="mod">
          <ac:chgData name="Sahil Badaya" userId="df5f73be-7e08-4574-8aac-d6a7f097bc26" providerId="ADAL" clId="{3377D3A2-E35C-472D-AFDC-5E17EA6062F8}" dt="2024-07-19T06:41:04.505" v="1788" actId="1037"/>
          <ac:spMkLst>
            <pc:docMk/>
            <pc:sldMk cId="3839730363" sldId="2147482262"/>
            <ac:spMk id="59" creationId="{D6F87609-DEAC-3AA3-DBA9-882543EFB8C3}"/>
          </ac:spMkLst>
        </pc:spChg>
        <pc:spChg chg="mod">
          <ac:chgData name="Sahil Badaya" userId="df5f73be-7e08-4574-8aac-d6a7f097bc26" providerId="ADAL" clId="{3377D3A2-E35C-472D-AFDC-5E17EA6062F8}" dt="2024-07-19T06:41:04.505" v="1788" actId="1037"/>
          <ac:spMkLst>
            <pc:docMk/>
            <pc:sldMk cId="3839730363" sldId="2147482262"/>
            <ac:spMk id="60" creationId="{04E626A3-0FD0-3390-8889-B7A8082869E8}"/>
          </ac:spMkLst>
        </pc:spChg>
        <pc:spChg chg="mod">
          <ac:chgData name="Sahil Badaya" userId="df5f73be-7e08-4574-8aac-d6a7f097bc26" providerId="ADAL" clId="{3377D3A2-E35C-472D-AFDC-5E17EA6062F8}" dt="2024-07-19T06:41:04.505" v="1788" actId="1037"/>
          <ac:spMkLst>
            <pc:docMk/>
            <pc:sldMk cId="3839730363" sldId="2147482262"/>
            <ac:spMk id="64" creationId="{B4CDFF37-FCB6-40D5-A5F4-863DEEF94BC7}"/>
          </ac:spMkLst>
        </pc:spChg>
        <pc:spChg chg="mod">
          <ac:chgData name="Sahil Badaya" userId="df5f73be-7e08-4574-8aac-d6a7f097bc26" providerId="ADAL" clId="{3377D3A2-E35C-472D-AFDC-5E17EA6062F8}" dt="2024-07-19T06:41:04.505" v="1788" actId="1037"/>
          <ac:spMkLst>
            <pc:docMk/>
            <pc:sldMk cId="3839730363" sldId="2147482262"/>
            <ac:spMk id="65" creationId="{1E54063A-2C41-47F5-8C39-23124DF809CC}"/>
          </ac:spMkLst>
        </pc:spChg>
        <pc:spChg chg="mod">
          <ac:chgData name="Sahil Badaya" userId="df5f73be-7e08-4574-8aac-d6a7f097bc26" providerId="ADAL" clId="{3377D3A2-E35C-472D-AFDC-5E17EA6062F8}" dt="2024-07-19T06:41:04.505" v="1788" actId="1037"/>
          <ac:spMkLst>
            <pc:docMk/>
            <pc:sldMk cId="3839730363" sldId="2147482262"/>
            <ac:spMk id="73" creationId="{E4948731-DFBE-C4A8-8B45-807334499ACE}"/>
          </ac:spMkLst>
        </pc:spChg>
        <pc:spChg chg="mod">
          <ac:chgData name="Sahil Badaya" userId="df5f73be-7e08-4574-8aac-d6a7f097bc26" providerId="ADAL" clId="{3377D3A2-E35C-472D-AFDC-5E17EA6062F8}" dt="2024-07-19T06:41:04.505" v="1788" actId="1037"/>
          <ac:spMkLst>
            <pc:docMk/>
            <pc:sldMk cId="3839730363" sldId="2147482262"/>
            <ac:spMk id="74" creationId="{FA093E16-0D99-648C-FC44-D76EB71EF5F5}"/>
          </ac:spMkLst>
        </pc:spChg>
        <pc:spChg chg="mod">
          <ac:chgData name="Sahil Badaya" userId="df5f73be-7e08-4574-8aac-d6a7f097bc26" providerId="ADAL" clId="{3377D3A2-E35C-472D-AFDC-5E17EA6062F8}" dt="2024-07-19T06:41:04.505" v="1788" actId="1037"/>
          <ac:spMkLst>
            <pc:docMk/>
            <pc:sldMk cId="3839730363" sldId="2147482262"/>
            <ac:spMk id="75" creationId="{D6B33D14-2EF5-71DA-88F8-C456B85D545B}"/>
          </ac:spMkLst>
        </pc:spChg>
        <pc:spChg chg="mod">
          <ac:chgData name="Sahil Badaya" userId="df5f73be-7e08-4574-8aac-d6a7f097bc26" providerId="ADAL" clId="{3377D3A2-E35C-472D-AFDC-5E17EA6062F8}" dt="2024-07-19T06:41:04.505" v="1788" actId="1037"/>
          <ac:spMkLst>
            <pc:docMk/>
            <pc:sldMk cId="3839730363" sldId="2147482262"/>
            <ac:spMk id="79" creationId="{5A13452A-E6B4-596E-40A6-96079C411876}"/>
          </ac:spMkLst>
        </pc:spChg>
        <pc:spChg chg="mod">
          <ac:chgData name="Sahil Badaya" userId="df5f73be-7e08-4574-8aac-d6a7f097bc26" providerId="ADAL" clId="{3377D3A2-E35C-472D-AFDC-5E17EA6062F8}" dt="2024-07-19T06:41:04.505" v="1788" actId="1037"/>
          <ac:spMkLst>
            <pc:docMk/>
            <pc:sldMk cId="3839730363" sldId="2147482262"/>
            <ac:spMk id="80" creationId="{ED93D503-F5C8-8988-6008-0370E9F8DD4D}"/>
          </ac:spMkLst>
        </pc:spChg>
        <pc:spChg chg="mod">
          <ac:chgData name="Sahil Badaya" userId="df5f73be-7e08-4574-8aac-d6a7f097bc26" providerId="ADAL" clId="{3377D3A2-E35C-472D-AFDC-5E17EA6062F8}" dt="2024-07-19T06:41:04.505" v="1788" actId="1037"/>
          <ac:spMkLst>
            <pc:docMk/>
            <pc:sldMk cId="3839730363" sldId="2147482262"/>
            <ac:spMk id="88" creationId="{91127242-53F4-0375-EC87-01365F60C992}"/>
          </ac:spMkLst>
        </pc:spChg>
        <pc:spChg chg="mod">
          <ac:chgData name="Sahil Badaya" userId="df5f73be-7e08-4574-8aac-d6a7f097bc26" providerId="ADAL" clId="{3377D3A2-E35C-472D-AFDC-5E17EA6062F8}" dt="2024-07-19T06:41:04.505" v="1788" actId="1037"/>
          <ac:spMkLst>
            <pc:docMk/>
            <pc:sldMk cId="3839730363" sldId="2147482262"/>
            <ac:spMk id="89" creationId="{AB50D219-BF3C-6F50-BE0B-C97B1BFB2797}"/>
          </ac:spMkLst>
        </pc:spChg>
        <pc:spChg chg="mod">
          <ac:chgData name="Sahil Badaya" userId="df5f73be-7e08-4574-8aac-d6a7f097bc26" providerId="ADAL" clId="{3377D3A2-E35C-472D-AFDC-5E17EA6062F8}" dt="2024-07-19T06:41:04.505" v="1788" actId="1037"/>
          <ac:spMkLst>
            <pc:docMk/>
            <pc:sldMk cId="3839730363" sldId="2147482262"/>
            <ac:spMk id="90" creationId="{B3F00304-5ACB-4028-F126-4D801FE4624A}"/>
          </ac:spMkLst>
        </pc:spChg>
        <pc:spChg chg="mod">
          <ac:chgData name="Sahil Badaya" userId="df5f73be-7e08-4574-8aac-d6a7f097bc26" providerId="ADAL" clId="{3377D3A2-E35C-472D-AFDC-5E17EA6062F8}" dt="2024-07-19T06:41:04.505" v="1788" actId="1037"/>
          <ac:spMkLst>
            <pc:docMk/>
            <pc:sldMk cId="3839730363" sldId="2147482262"/>
            <ac:spMk id="94" creationId="{9D954DC1-C568-EDDA-E444-C648E483D9A4}"/>
          </ac:spMkLst>
        </pc:spChg>
        <pc:spChg chg="mod">
          <ac:chgData name="Sahil Badaya" userId="df5f73be-7e08-4574-8aac-d6a7f097bc26" providerId="ADAL" clId="{3377D3A2-E35C-472D-AFDC-5E17EA6062F8}" dt="2024-07-19T06:41:04.505" v="1788" actId="1037"/>
          <ac:spMkLst>
            <pc:docMk/>
            <pc:sldMk cId="3839730363" sldId="2147482262"/>
            <ac:spMk id="95" creationId="{42899326-B899-75C7-B27F-F43BC754DBCB}"/>
          </ac:spMkLst>
        </pc:spChg>
        <pc:spChg chg="mod">
          <ac:chgData name="Sahil Badaya" userId="df5f73be-7e08-4574-8aac-d6a7f097bc26" providerId="ADAL" clId="{3377D3A2-E35C-472D-AFDC-5E17EA6062F8}" dt="2024-07-19T06:41:04.505" v="1788" actId="1037"/>
          <ac:spMkLst>
            <pc:docMk/>
            <pc:sldMk cId="3839730363" sldId="2147482262"/>
            <ac:spMk id="103" creationId="{7CDF42BA-E527-D2B7-DFF9-F9FA80A697B7}"/>
          </ac:spMkLst>
        </pc:spChg>
        <pc:spChg chg="mod">
          <ac:chgData name="Sahil Badaya" userId="df5f73be-7e08-4574-8aac-d6a7f097bc26" providerId="ADAL" clId="{3377D3A2-E35C-472D-AFDC-5E17EA6062F8}" dt="2024-07-19T06:41:04.505" v="1788" actId="1037"/>
          <ac:spMkLst>
            <pc:docMk/>
            <pc:sldMk cId="3839730363" sldId="2147482262"/>
            <ac:spMk id="104" creationId="{E11BF2CF-07C9-E8F5-9786-BFB7EFCEFB0C}"/>
          </ac:spMkLst>
        </pc:spChg>
        <pc:spChg chg="mod">
          <ac:chgData name="Sahil Badaya" userId="df5f73be-7e08-4574-8aac-d6a7f097bc26" providerId="ADAL" clId="{3377D3A2-E35C-472D-AFDC-5E17EA6062F8}" dt="2024-07-19T06:41:04.505" v="1788" actId="1037"/>
          <ac:spMkLst>
            <pc:docMk/>
            <pc:sldMk cId="3839730363" sldId="2147482262"/>
            <ac:spMk id="105" creationId="{C27ACAEE-4661-7994-2D74-CC39E89AEC05}"/>
          </ac:spMkLst>
        </pc:spChg>
        <pc:spChg chg="mod">
          <ac:chgData name="Sahil Badaya" userId="df5f73be-7e08-4574-8aac-d6a7f097bc26" providerId="ADAL" clId="{3377D3A2-E35C-472D-AFDC-5E17EA6062F8}" dt="2024-07-19T06:41:04.505" v="1788" actId="1037"/>
          <ac:spMkLst>
            <pc:docMk/>
            <pc:sldMk cId="3839730363" sldId="2147482262"/>
            <ac:spMk id="109" creationId="{EA982136-EBC5-CD06-C09E-AFB64F551624}"/>
          </ac:spMkLst>
        </pc:spChg>
        <pc:spChg chg="mod">
          <ac:chgData name="Sahil Badaya" userId="df5f73be-7e08-4574-8aac-d6a7f097bc26" providerId="ADAL" clId="{3377D3A2-E35C-472D-AFDC-5E17EA6062F8}" dt="2024-07-19T06:41:04.505" v="1788" actId="1037"/>
          <ac:spMkLst>
            <pc:docMk/>
            <pc:sldMk cId="3839730363" sldId="2147482262"/>
            <ac:spMk id="110" creationId="{40BABC5C-6EF6-434B-8936-7E986A4051E8}"/>
          </ac:spMkLst>
        </pc:spChg>
        <pc:spChg chg="mod">
          <ac:chgData name="Sahil Badaya" userId="df5f73be-7e08-4574-8aac-d6a7f097bc26" providerId="ADAL" clId="{3377D3A2-E35C-472D-AFDC-5E17EA6062F8}" dt="2024-07-19T06:41:04.505" v="1788" actId="1037"/>
          <ac:spMkLst>
            <pc:docMk/>
            <pc:sldMk cId="3839730363" sldId="2147482262"/>
            <ac:spMk id="118" creationId="{70BD4679-25F3-17B7-D8D0-9C8B33C907E9}"/>
          </ac:spMkLst>
        </pc:spChg>
        <pc:spChg chg="mod">
          <ac:chgData name="Sahil Badaya" userId="df5f73be-7e08-4574-8aac-d6a7f097bc26" providerId="ADAL" clId="{3377D3A2-E35C-472D-AFDC-5E17EA6062F8}" dt="2024-07-19T06:41:04.505" v="1788" actId="1037"/>
          <ac:spMkLst>
            <pc:docMk/>
            <pc:sldMk cId="3839730363" sldId="2147482262"/>
            <ac:spMk id="119" creationId="{E323EE54-9718-3420-94AE-0510CF9D5F18}"/>
          </ac:spMkLst>
        </pc:spChg>
        <pc:spChg chg="mod">
          <ac:chgData name="Sahil Badaya" userId="df5f73be-7e08-4574-8aac-d6a7f097bc26" providerId="ADAL" clId="{3377D3A2-E35C-472D-AFDC-5E17EA6062F8}" dt="2024-07-19T06:41:04.505" v="1788" actId="1037"/>
          <ac:spMkLst>
            <pc:docMk/>
            <pc:sldMk cId="3839730363" sldId="2147482262"/>
            <ac:spMk id="120" creationId="{700030D9-7003-EE97-DC15-F6C3C3069C6A}"/>
          </ac:spMkLst>
        </pc:spChg>
        <pc:grpChg chg="mod">
          <ac:chgData name="Sahil Badaya" userId="df5f73be-7e08-4574-8aac-d6a7f097bc26" providerId="ADAL" clId="{3377D3A2-E35C-472D-AFDC-5E17EA6062F8}" dt="2024-07-19T06:41:04.505" v="1788" actId="1037"/>
          <ac:grpSpMkLst>
            <pc:docMk/>
            <pc:sldMk cId="3839730363" sldId="2147482262"/>
            <ac:grpSpMk id="5" creationId="{77867714-DE4C-0420-CB21-B4F4D53E080F}"/>
          </ac:grpSpMkLst>
        </pc:grpChg>
        <pc:grpChg chg="mod">
          <ac:chgData name="Sahil Badaya" userId="df5f73be-7e08-4574-8aac-d6a7f097bc26" providerId="ADAL" clId="{3377D3A2-E35C-472D-AFDC-5E17EA6062F8}" dt="2024-07-19T06:41:04.505" v="1788" actId="1037"/>
          <ac:grpSpMkLst>
            <pc:docMk/>
            <pc:sldMk cId="3839730363" sldId="2147482262"/>
            <ac:grpSpMk id="15" creationId="{5200AC15-29E0-E744-CC45-DB9DBE09D42A}"/>
          </ac:grpSpMkLst>
        </pc:grpChg>
        <pc:grpChg chg="mod">
          <ac:chgData name="Sahil Badaya" userId="df5f73be-7e08-4574-8aac-d6a7f097bc26" providerId="ADAL" clId="{3377D3A2-E35C-472D-AFDC-5E17EA6062F8}" dt="2024-07-19T06:41:04.505" v="1788" actId="1037"/>
          <ac:grpSpMkLst>
            <pc:docMk/>
            <pc:sldMk cId="3839730363" sldId="2147482262"/>
            <ac:grpSpMk id="20" creationId="{B83469DD-5174-6AB8-FFF1-18872FD28D1C}"/>
          </ac:grpSpMkLst>
        </pc:grpChg>
        <pc:grpChg chg="mod">
          <ac:chgData name="Sahil Badaya" userId="df5f73be-7e08-4574-8aac-d6a7f097bc26" providerId="ADAL" clId="{3377D3A2-E35C-472D-AFDC-5E17EA6062F8}" dt="2024-07-19T06:41:04.505" v="1788" actId="1037"/>
          <ac:grpSpMkLst>
            <pc:docMk/>
            <pc:sldMk cId="3839730363" sldId="2147482262"/>
            <ac:grpSpMk id="31" creationId="{5FCB01AB-8216-CA6B-B5B1-97C3673A7F9E}"/>
          </ac:grpSpMkLst>
        </pc:grpChg>
        <pc:grpChg chg="mod">
          <ac:chgData name="Sahil Badaya" userId="df5f73be-7e08-4574-8aac-d6a7f097bc26" providerId="ADAL" clId="{3377D3A2-E35C-472D-AFDC-5E17EA6062F8}" dt="2024-07-19T06:41:04.505" v="1788" actId="1037"/>
          <ac:grpSpMkLst>
            <pc:docMk/>
            <pc:sldMk cId="3839730363" sldId="2147482262"/>
            <ac:grpSpMk id="36" creationId="{1D6FBDB1-94C1-626A-73F3-1EED38CBEC7B}"/>
          </ac:grpSpMkLst>
        </pc:grpChg>
        <pc:grpChg chg="mod">
          <ac:chgData name="Sahil Badaya" userId="df5f73be-7e08-4574-8aac-d6a7f097bc26" providerId="ADAL" clId="{3377D3A2-E35C-472D-AFDC-5E17EA6062F8}" dt="2024-07-19T06:41:04.505" v="1788" actId="1037"/>
          <ac:grpSpMkLst>
            <pc:docMk/>
            <pc:sldMk cId="3839730363" sldId="2147482262"/>
            <ac:grpSpMk id="46" creationId="{EA4C9067-5DC7-C7C6-290F-0B852945733C}"/>
          </ac:grpSpMkLst>
        </pc:grpChg>
        <pc:grpChg chg="mod">
          <ac:chgData name="Sahil Badaya" userId="df5f73be-7e08-4574-8aac-d6a7f097bc26" providerId="ADAL" clId="{3377D3A2-E35C-472D-AFDC-5E17EA6062F8}" dt="2024-07-19T06:41:04.505" v="1788" actId="1037"/>
          <ac:grpSpMkLst>
            <pc:docMk/>
            <pc:sldMk cId="3839730363" sldId="2147482262"/>
            <ac:grpSpMk id="51" creationId="{6101D304-D9B8-197B-C114-A1C0ACDD20B0}"/>
          </ac:grpSpMkLst>
        </pc:grpChg>
        <pc:grpChg chg="mod">
          <ac:chgData name="Sahil Badaya" userId="df5f73be-7e08-4574-8aac-d6a7f097bc26" providerId="ADAL" clId="{3377D3A2-E35C-472D-AFDC-5E17EA6062F8}" dt="2024-07-19T06:41:04.505" v="1788" actId="1037"/>
          <ac:grpSpMkLst>
            <pc:docMk/>
            <pc:sldMk cId="3839730363" sldId="2147482262"/>
            <ac:grpSpMk id="61" creationId="{0DFB00D4-7670-E2B8-07FA-53C7FDC05612}"/>
          </ac:grpSpMkLst>
        </pc:grpChg>
        <pc:grpChg chg="mod">
          <ac:chgData name="Sahil Badaya" userId="df5f73be-7e08-4574-8aac-d6a7f097bc26" providerId="ADAL" clId="{3377D3A2-E35C-472D-AFDC-5E17EA6062F8}" dt="2024-07-19T06:41:04.505" v="1788" actId="1037"/>
          <ac:grpSpMkLst>
            <pc:docMk/>
            <pc:sldMk cId="3839730363" sldId="2147482262"/>
            <ac:grpSpMk id="66" creationId="{EBE5FA3C-CE77-5241-E9EE-2FBA35E025D8}"/>
          </ac:grpSpMkLst>
        </pc:grpChg>
        <pc:grpChg chg="mod">
          <ac:chgData name="Sahil Badaya" userId="df5f73be-7e08-4574-8aac-d6a7f097bc26" providerId="ADAL" clId="{3377D3A2-E35C-472D-AFDC-5E17EA6062F8}" dt="2024-07-19T06:41:04.505" v="1788" actId="1037"/>
          <ac:grpSpMkLst>
            <pc:docMk/>
            <pc:sldMk cId="3839730363" sldId="2147482262"/>
            <ac:grpSpMk id="76" creationId="{C9563983-2B4A-59AB-50E4-DDED0B590468}"/>
          </ac:grpSpMkLst>
        </pc:grpChg>
        <pc:grpChg chg="mod">
          <ac:chgData name="Sahil Badaya" userId="df5f73be-7e08-4574-8aac-d6a7f097bc26" providerId="ADAL" clId="{3377D3A2-E35C-472D-AFDC-5E17EA6062F8}" dt="2024-07-19T06:41:04.505" v="1788" actId="1037"/>
          <ac:grpSpMkLst>
            <pc:docMk/>
            <pc:sldMk cId="3839730363" sldId="2147482262"/>
            <ac:grpSpMk id="81" creationId="{C7C09348-CAC9-FD93-B302-419E24BC7B9D}"/>
          </ac:grpSpMkLst>
        </pc:grpChg>
        <pc:grpChg chg="mod">
          <ac:chgData name="Sahil Badaya" userId="df5f73be-7e08-4574-8aac-d6a7f097bc26" providerId="ADAL" clId="{3377D3A2-E35C-472D-AFDC-5E17EA6062F8}" dt="2024-07-19T06:41:04.505" v="1788" actId="1037"/>
          <ac:grpSpMkLst>
            <pc:docMk/>
            <pc:sldMk cId="3839730363" sldId="2147482262"/>
            <ac:grpSpMk id="91" creationId="{A0AED7B6-96A0-49A2-13D4-222CC5FE8106}"/>
          </ac:grpSpMkLst>
        </pc:grpChg>
        <pc:grpChg chg="mod">
          <ac:chgData name="Sahil Badaya" userId="df5f73be-7e08-4574-8aac-d6a7f097bc26" providerId="ADAL" clId="{3377D3A2-E35C-472D-AFDC-5E17EA6062F8}" dt="2024-07-19T06:41:04.505" v="1788" actId="1037"/>
          <ac:grpSpMkLst>
            <pc:docMk/>
            <pc:sldMk cId="3839730363" sldId="2147482262"/>
            <ac:grpSpMk id="96" creationId="{605F5A3E-68FE-BC8A-37C2-18E820BCF50D}"/>
          </ac:grpSpMkLst>
        </pc:grpChg>
        <pc:grpChg chg="mod">
          <ac:chgData name="Sahil Badaya" userId="df5f73be-7e08-4574-8aac-d6a7f097bc26" providerId="ADAL" clId="{3377D3A2-E35C-472D-AFDC-5E17EA6062F8}" dt="2024-07-19T06:41:04.505" v="1788" actId="1037"/>
          <ac:grpSpMkLst>
            <pc:docMk/>
            <pc:sldMk cId="3839730363" sldId="2147482262"/>
            <ac:grpSpMk id="106" creationId="{FBEBB46C-0E96-60B1-B14F-3A20BA70CA0C}"/>
          </ac:grpSpMkLst>
        </pc:grpChg>
        <pc:grpChg chg="mod">
          <ac:chgData name="Sahil Badaya" userId="df5f73be-7e08-4574-8aac-d6a7f097bc26" providerId="ADAL" clId="{3377D3A2-E35C-472D-AFDC-5E17EA6062F8}" dt="2024-07-19T06:41:04.505" v="1788" actId="1037"/>
          <ac:grpSpMkLst>
            <pc:docMk/>
            <pc:sldMk cId="3839730363" sldId="2147482262"/>
            <ac:grpSpMk id="111" creationId="{DEF45A0E-14E2-3A36-96B4-2437B7D320BB}"/>
          </ac:grpSpMkLst>
        </pc:grpChg>
        <pc:grpChg chg="mod">
          <ac:chgData name="Sahil Badaya" userId="df5f73be-7e08-4574-8aac-d6a7f097bc26" providerId="ADAL" clId="{3377D3A2-E35C-472D-AFDC-5E17EA6062F8}" dt="2024-07-19T06:41:04.505" v="1788" actId="1037"/>
          <ac:grpSpMkLst>
            <pc:docMk/>
            <pc:sldMk cId="3839730363" sldId="2147482262"/>
            <ac:grpSpMk id="121" creationId="{6969B660-D6BD-9577-6427-7ADD461CAE55}"/>
          </ac:grpSpMkLst>
        </pc:grpChg>
        <pc:grpChg chg="mod">
          <ac:chgData name="Sahil Badaya" userId="df5f73be-7e08-4574-8aac-d6a7f097bc26" providerId="ADAL" clId="{3377D3A2-E35C-472D-AFDC-5E17EA6062F8}" dt="2024-07-19T06:41:04.505" v="1788" actId="1037"/>
          <ac:grpSpMkLst>
            <pc:docMk/>
            <pc:sldMk cId="3839730363" sldId="2147482262"/>
            <ac:grpSpMk id="124" creationId="{655F7470-9570-727C-1198-952097518C37}"/>
          </ac:grpSpMkLst>
        </pc:grpChg>
      </pc:sldChg>
      <pc:sldChg chg="del">
        <pc:chgData name="Sahil Badaya" userId="df5f73be-7e08-4574-8aac-d6a7f097bc26" providerId="ADAL" clId="{3377D3A2-E35C-472D-AFDC-5E17EA6062F8}" dt="2024-07-19T06:38:36.264" v="1752" actId="47"/>
        <pc:sldMkLst>
          <pc:docMk/>
          <pc:sldMk cId="691909704" sldId="2147482263"/>
        </pc:sldMkLst>
      </pc:sldChg>
      <pc:sldChg chg="del">
        <pc:chgData name="Sahil Badaya" userId="df5f73be-7e08-4574-8aac-d6a7f097bc26" providerId="ADAL" clId="{3377D3A2-E35C-472D-AFDC-5E17EA6062F8}" dt="2024-07-19T06:42:01.316" v="1818" actId="47"/>
        <pc:sldMkLst>
          <pc:docMk/>
          <pc:sldMk cId="2549902119" sldId="2147482264"/>
        </pc:sldMkLst>
      </pc:sldChg>
      <pc:sldChg chg="mod modShow">
        <pc:chgData name="Sahil Badaya" userId="df5f73be-7e08-4574-8aac-d6a7f097bc26" providerId="ADAL" clId="{3377D3A2-E35C-472D-AFDC-5E17EA6062F8}" dt="2024-07-19T06:42:15.265" v="1819" actId="729"/>
        <pc:sldMkLst>
          <pc:docMk/>
          <pc:sldMk cId="2707967587" sldId="2147482267"/>
        </pc:sldMkLst>
      </pc:sldChg>
      <pc:sldChg chg="del addCm">
        <pc:chgData name="Sahil Badaya" userId="df5f73be-7e08-4574-8aac-d6a7f097bc26" providerId="ADAL" clId="{3377D3A2-E35C-472D-AFDC-5E17EA6062F8}" dt="2024-07-19T06:30:50.515" v="1704" actId="47"/>
        <pc:sldMkLst>
          <pc:docMk/>
          <pc:sldMk cId="953766011" sldId="2147482269"/>
        </pc:sldMkLst>
        <pc:extLst>
          <p:ext xmlns:p="http://schemas.openxmlformats.org/presentationml/2006/main" uri="{D6D511B9-2390-475A-947B-AFAB55BFBCF1}">
            <pc226:cmChg xmlns:pc226="http://schemas.microsoft.com/office/powerpoint/2022/06/main/command" chg="add">
              <pc226:chgData name="Sahil Badaya" userId="df5f73be-7e08-4574-8aac-d6a7f097bc26" providerId="ADAL" clId="{3377D3A2-E35C-472D-AFDC-5E17EA6062F8}" dt="2024-07-18T13:13:46.344" v="1447"/>
              <pc2:cmMkLst xmlns:pc2="http://schemas.microsoft.com/office/powerpoint/2019/9/main/command">
                <pc:docMk/>
                <pc:sldMk cId="953766011" sldId="2147482269"/>
                <pc2:cmMk id="{F2D2CE95-D8A2-4D8B-89A9-2731677F978C}"/>
              </pc2:cmMkLst>
            </pc226:cmChg>
          </p:ext>
        </pc:extLst>
      </pc:sldChg>
      <pc:sldChg chg="modSp del mod">
        <pc:chgData name="Sahil Badaya" userId="df5f73be-7e08-4574-8aac-d6a7f097bc26" providerId="ADAL" clId="{3377D3A2-E35C-472D-AFDC-5E17EA6062F8}" dt="2024-07-19T06:26:19.414" v="1619" actId="47"/>
        <pc:sldMkLst>
          <pc:docMk/>
          <pc:sldMk cId="2287771092" sldId="2147482270"/>
        </pc:sldMkLst>
        <pc:graphicFrameChg chg="modGraphic">
          <ac:chgData name="Sahil Badaya" userId="df5f73be-7e08-4574-8aac-d6a7f097bc26" providerId="ADAL" clId="{3377D3A2-E35C-472D-AFDC-5E17EA6062F8}" dt="2024-07-18T13:10:14.371" v="1446" actId="13926"/>
          <ac:graphicFrameMkLst>
            <pc:docMk/>
            <pc:sldMk cId="2287771092" sldId="2147482270"/>
            <ac:graphicFrameMk id="3" creationId="{DFC4AF13-1749-28E5-DC30-777A0E36F49D}"/>
          </ac:graphicFrameMkLst>
        </pc:graphicFrameChg>
      </pc:sldChg>
      <pc:sldChg chg="mod modShow">
        <pc:chgData name="Sahil Badaya" userId="df5f73be-7e08-4574-8aac-d6a7f097bc26" providerId="ADAL" clId="{3377D3A2-E35C-472D-AFDC-5E17EA6062F8}" dt="2024-07-18T13:19:13.762" v="1449" actId="729"/>
        <pc:sldMkLst>
          <pc:docMk/>
          <pc:sldMk cId="2302317713" sldId="2147482311"/>
        </pc:sldMkLst>
      </pc:sldChg>
      <pc:sldChg chg="mod modShow">
        <pc:chgData name="Sahil Badaya" userId="df5f73be-7e08-4574-8aac-d6a7f097bc26" providerId="ADAL" clId="{3377D3A2-E35C-472D-AFDC-5E17EA6062F8}" dt="2024-07-18T13:19:13.762" v="1449" actId="729"/>
        <pc:sldMkLst>
          <pc:docMk/>
          <pc:sldMk cId="2520148319" sldId="2147482312"/>
        </pc:sldMkLst>
      </pc:sldChg>
      <pc:sldChg chg="mod modShow">
        <pc:chgData name="Sahil Badaya" userId="df5f73be-7e08-4574-8aac-d6a7f097bc26" providerId="ADAL" clId="{3377D3A2-E35C-472D-AFDC-5E17EA6062F8}" dt="2024-07-18T13:19:13.762" v="1449" actId="729"/>
        <pc:sldMkLst>
          <pc:docMk/>
          <pc:sldMk cId="1208095614" sldId="2147482313"/>
        </pc:sldMkLst>
      </pc:sldChg>
      <pc:sldChg chg="mod modShow">
        <pc:chgData name="Sahil Badaya" userId="df5f73be-7e08-4574-8aac-d6a7f097bc26" providerId="ADAL" clId="{3377D3A2-E35C-472D-AFDC-5E17EA6062F8}" dt="2024-07-18T13:19:13.762" v="1449" actId="729"/>
        <pc:sldMkLst>
          <pc:docMk/>
          <pc:sldMk cId="3304562424" sldId="2147482314"/>
        </pc:sldMkLst>
      </pc:sldChg>
      <pc:sldChg chg="mod modShow">
        <pc:chgData name="Sahil Badaya" userId="df5f73be-7e08-4574-8aac-d6a7f097bc26" providerId="ADAL" clId="{3377D3A2-E35C-472D-AFDC-5E17EA6062F8}" dt="2024-07-18T13:19:13.762" v="1449" actId="729"/>
        <pc:sldMkLst>
          <pc:docMk/>
          <pc:sldMk cId="2129270418" sldId="2147482315"/>
        </pc:sldMkLst>
      </pc:sldChg>
      <pc:sldChg chg="mod modShow">
        <pc:chgData name="Sahil Badaya" userId="df5f73be-7e08-4574-8aac-d6a7f097bc26" providerId="ADAL" clId="{3377D3A2-E35C-472D-AFDC-5E17EA6062F8}" dt="2024-07-18T13:19:13.762" v="1449" actId="729"/>
        <pc:sldMkLst>
          <pc:docMk/>
          <pc:sldMk cId="1414622481" sldId="2147482316"/>
        </pc:sldMkLst>
      </pc:sldChg>
      <pc:sldChg chg="mod modShow">
        <pc:chgData name="Sahil Badaya" userId="df5f73be-7e08-4574-8aac-d6a7f097bc26" providerId="ADAL" clId="{3377D3A2-E35C-472D-AFDC-5E17EA6062F8}" dt="2024-07-18T13:19:13.762" v="1449" actId="729"/>
        <pc:sldMkLst>
          <pc:docMk/>
          <pc:sldMk cId="3682183577" sldId="2147482318"/>
        </pc:sldMkLst>
      </pc:sldChg>
      <pc:sldChg chg="mod modShow">
        <pc:chgData name="Sahil Badaya" userId="df5f73be-7e08-4574-8aac-d6a7f097bc26" providerId="ADAL" clId="{3377D3A2-E35C-472D-AFDC-5E17EA6062F8}" dt="2024-07-18T13:19:13.762" v="1449" actId="729"/>
        <pc:sldMkLst>
          <pc:docMk/>
          <pc:sldMk cId="919904578" sldId="2147482320"/>
        </pc:sldMkLst>
      </pc:sldChg>
      <pc:sldChg chg="mod modShow">
        <pc:chgData name="Sahil Badaya" userId="df5f73be-7e08-4574-8aac-d6a7f097bc26" providerId="ADAL" clId="{3377D3A2-E35C-472D-AFDC-5E17EA6062F8}" dt="2024-07-18T13:19:13.762" v="1449" actId="729"/>
        <pc:sldMkLst>
          <pc:docMk/>
          <pc:sldMk cId="4034294462" sldId="2147482321"/>
        </pc:sldMkLst>
      </pc:sldChg>
      <pc:sldChg chg="mod modShow">
        <pc:chgData name="Sahil Badaya" userId="df5f73be-7e08-4574-8aac-d6a7f097bc26" providerId="ADAL" clId="{3377D3A2-E35C-472D-AFDC-5E17EA6062F8}" dt="2024-07-18T13:19:13.762" v="1449" actId="729"/>
        <pc:sldMkLst>
          <pc:docMk/>
          <pc:sldMk cId="2925643683" sldId="2147482322"/>
        </pc:sldMkLst>
      </pc:sldChg>
      <pc:sldChg chg="mod modShow">
        <pc:chgData name="Sahil Badaya" userId="df5f73be-7e08-4574-8aac-d6a7f097bc26" providerId="ADAL" clId="{3377D3A2-E35C-472D-AFDC-5E17EA6062F8}" dt="2024-07-18T13:20:10.977" v="1450" actId="729"/>
        <pc:sldMkLst>
          <pc:docMk/>
          <pc:sldMk cId="358789726" sldId="2147482327"/>
        </pc:sldMkLst>
      </pc:sldChg>
      <pc:sldChg chg="mod modShow">
        <pc:chgData name="Sahil Badaya" userId="df5f73be-7e08-4574-8aac-d6a7f097bc26" providerId="ADAL" clId="{3377D3A2-E35C-472D-AFDC-5E17EA6062F8}" dt="2024-07-18T13:20:10.977" v="1450" actId="729"/>
        <pc:sldMkLst>
          <pc:docMk/>
          <pc:sldMk cId="3631561029" sldId="2147482328"/>
        </pc:sldMkLst>
      </pc:sldChg>
      <pc:sldChg chg="modSp mod">
        <pc:chgData name="Sahil Badaya" userId="df5f73be-7e08-4574-8aac-d6a7f097bc26" providerId="ADAL" clId="{3377D3A2-E35C-472D-AFDC-5E17EA6062F8}" dt="2024-07-18T10:58:58.807" v="987" actId="108"/>
        <pc:sldMkLst>
          <pc:docMk/>
          <pc:sldMk cId="738473807" sldId="2147482329"/>
        </pc:sldMkLst>
        <pc:spChg chg="mod">
          <ac:chgData name="Sahil Badaya" userId="df5f73be-7e08-4574-8aac-d6a7f097bc26" providerId="ADAL" clId="{3377D3A2-E35C-472D-AFDC-5E17EA6062F8}" dt="2024-07-18T10:58:58.807" v="987" actId="108"/>
          <ac:spMkLst>
            <pc:docMk/>
            <pc:sldMk cId="738473807" sldId="2147482329"/>
            <ac:spMk id="1106" creationId="{0BC6B4B9-77E3-26E2-CF9A-7CD510DAA069}"/>
          </ac:spMkLst>
        </pc:spChg>
      </pc:sldChg>
      <pc:sldChg chg="mod modShow">
        <pc:chgData name="Sahil Badaya" userId="df5f73be-7e08-4574-8aac-d6a7f097bc26" providerId="ADAL" clId="{3377D3A2-E35C-472D-AFDC-5E17EA6062F8}" dt="2024-07-18T10:42:05.144" v="698" actId="729"/>
        <pc:sldMkLst>
          <pc:docMk/>
          <pc:sldMk cId="3757047196" sldId="2147482330"/>
        </pc:sldMkLst>
      </pc:sldChg>
      <pc:sldChg chg="delSp modSp mod ord">
        <pc:chgData name="Sahil Badaya" userId="df5f73be-7e08-4574-8aac-d6a7f097bc26" providerId="ADAL" clId="{3377D3A2-E35C-472D-AFDC-5E17EA6062F8}" dt="2024-07-19T07:19:23.450" v="2253"/>
        <pc:sldMkLst>
          <pc:docMk/>
          <pc:sldMk cId="1899708009" sldId="2147482331"/>
        </pc:sldMkLst>
        <pc:spChg chg="mod">
          <ac:chgData name="Sahil Badaya" userId="df5f73be-7e08-4574-8aac-d6a7f097bc26" providerId="ADAL" clId="{3377D3A2-E35C-472D-AFDC-5E17EA6062F8}" dt="2024-07-18T10:48:19.111" v="773" actId="1036"/>
          <ac:spMkLst>
            <pc:docMk/>
            <pc:sldMk cId="1899708009" sldId="2147482331"/>
            <ac:spMk id="2" creationId="{1B181435-DF55-B221-A925-82FDD2491322}"/>
          </ac:spMkLst>
        </pc:spChg>
        <pc:spChg chg="mod">
          <ac:chgData name="Sahil Badaya" userId="df5f73be-7e08-4574-8aac-d6a7f097bc26" providerId="ADAL" clId="{3377D3A2-E35C-472D-AFDC-5E17EA6062F8}" dt="2024-07-18T10:48:19.111" v="773" actId="1036"/>
          <ac:spMkLst>
            <pc:docMk/>
            <pc:sldMk cId="1899708009" sldId="2147482331"/>
            <ac:spMk id="3" creationId="{6103C68D-781D-4E1B-1593-774E8FE9C1ED}"/>
          </ac:spMkLst>
        </pc:spChg>
        <pc:spChg chg="mod">
          <ac:chgData name="Sahil Badaya" userId="df5f73be-7e08-4574-8aac-d6a7f097bc26" providerId="ADAL" clId="{3377D3A2-E35C-472D-AFDC-5E17EA6062F8}" dt="2024-07-18T10:48:19.111" v="773" actId="1036"/>
          <ac:spMkLst>
            <pc:docMk/>
            <pc:sldMk cId="1899708009" sldId="2147482331"/>
            <ac:spMk id="4" creationId="{BC8B11CC-F49A-1D9D-1A20-53D4FB3AF5D7}"/>
          </ac:spMkLst>
        </pc:spChg>
        <pc:spChg chg="mod">
          <ac:chgData name="Sahil Badaya" userId="df5f73be-7e08-4574-8aac-d6a7f097bc26" providerId="ADAL" clId="{3377D3A2-E35C-472D-AFDC-5E17EA6062F8}" dt="2024-07-19T07:04:21.244" v="2020" actId="20577"/>
          <ac:spMkLst>
            <pc:docMk/>
            <pc:sldMk cId="1899708009" sldId="2147482331"/>
            <ac:spMk id="5" creationId="{3E269F40-7C64-1060-FEE1-992DB3C027D7}"/>
          </ac:spMkLst>
        </pc:spChg>
        <pc:spChg chg="del">
          <ac:chgData name="Sahil Badaya" userId="df5f73be-7e08-4574-8aac-d6a7f097bc26" providerId="ADAL" clId="{3377D3A2-E35C-472D-AFDC-5E17EA6062F8}" dt="2024-07-18T10:45:37.496" v="706" actId="478"/>
          <ac:spMkLst>
            <pc:docMk/>
            <pc:sldMk cId="1899708009" sldId="2147482331"/>
            <ac:spMk id="7" creationId="{863C3ABE-57C1-9C1E-5769-FE171E695010}"/>
          </ac:spMkLst>
        </pc:spChg>
        <pc:spChg chg="mod">
          <ac:chgData name="Sahil Badaya" userId="df5f73be-7e08-4574-8aac-d6a7f097bc26" providerId="ADAL" clId="{3377D3A2-E35C-472D-AFDC-5E17EA6062F8}" dt="2024-07-19T07:19:23.450" v="2253"/>
          <ac:spMkLst>
            <pc:docMk/>
            <pc:sldMk cId="1899708009" sldId="2147482331"/>
            <ac:spMk id="12" creationId="{2EC57898-188F-833E-6BEA-45DF23F28AF0}"/>
          </ac:spMkLst>
        </pc:spChg>
      </pc:sldChg>
      <pc:sldChg chg="modSp del mod">
        <pc:chgData name="Sahil Badaya" userId="df5f73be-7e08-4574-8aac-d6a7f097bc26" providerId="ADAL" clId="{3377D3A2-E35C-472D-AFDC-5E17EA6062F8}" dt="2024-07-18T12:55:03.495" v="1072" actId="47"/>
        <pc:sldMkLst>
          <pc:docMk/>
          <pc:sldMk cId="2488611692" sldId="2147482332"/>
        </pc:sldMkLst>
        <pc:spChg chg="mod">
          <ac:chgData name="Sahil Badaya" userId="df5f73be-7e08-4574-8aac-d6a7f097bc26" providerId="ADAL" clId="{3377D3A2-E35C-472D-AFDC-5E17EA6062F8}" dt="2024-07-18T12:54:53.467" v="1069" actId="21"/>
          <ac:spMkLst>
            <pc:docMk/>
            <pc:sldMk cId="2488611692" sldId="2147482332"/>
            <ac:spMk id="2" creationId="{A40716CB-71ED-C859-AFA6-92AEB076EAC2}"/>
          </ac:spMkLst>
        </pc:spChg>
      </pc:sldChg>
      <pc:sldChg chg="del">
        <pc:chgData name="Sahil Badaya" userId="df5f73be-7e08-4574-8aac-d6a7f097bc26" providerId="ADAL" clId="{3377D3A2-E35C-472D-AFDC-5E17EA6062F8}" dt="2024-07-19T06:31:21.698" v="1707" actId="47"/>
        <pc:sldMkLst>
          <pc:docMk/>
          <pc:sldMk cId="2813657570" sldId="2147482333"/>
        </pc:sldMkLst>
      </pc:sldChg>
      <pc:sldChg chg="del">
        <pc:chgData name="Sahil Badaya" userId="df5f73be-7e08-4574-8aac-d6a7f097bc26" providerId="ADAL" clId="{3377D3A2-E35C-472D-AFDC-5E17EA6062F8}" dt="2024-07-18T10:27:31.431" v="482" actId="47"/>
        <pc:sldMkLst>
          <pc:docMk/>
          <pc:sldMk cId="2921197630" sldId="2147482336"/>
        </pc:sldMkLst>
      </pc:sldChg>
      <pc:sldChg chg="del">
        <pc:chgData name="Sahil Badaya" userId="df5f73be-7e08-4574-8aac-d6a7f097bc26" providerId="ADAL" clId="{3377D3A2-E35C-472D-AFDC-5E17EA6062F8}" dt="2024-07-18T10:29:22.280" v="507" actId="47"/>
        <pc:sldMkLst>
          <pc:docMk/>
          <pc:sldMk cId="606787757" sldId="2147482337"/>
        </pc:sldMkLst>
      </pc:sldChg>
      <pc:sldChg chg="modSp del mod">
        <pc:chgData name="Sahil Badaya" userId="df5f73be-7e08-4574-8aac-d6a7f097bc26" providerId="ADAL" clId="{3377D3A2-E35C-472D-AFDC-5E17EA6062F8}" dt="2024-07-18T10:30:29.810" v="532" actId="47"/>
        <pc:sldMkLst>
          <pc:docMk/>
          <pc:sldMk cId="254027143" sldId="2147482338"/>
        </pc:sldMkLst>
        <pc:spChg chg="mod">
          <ac:chgData name="Sahil Badaya" userId="df5f73be-7e08-4574-8aac-d6a7f097bc26" providerId="ADAL" clId="{3377D3A2-E35C-472D-AFDC-5E17EA6062F8}" dt="2024-07-18T10:20:29.508" v="391" actId="1036"/>
          <ac:spMkLst>
            <pc:docMk/>
            <pc:sldMk cId="254027143" sldId="2147482338"/>
            <ac:spMk id="3" creationId="{AFE82C2C-27C3-5D27-ECE9-ADAC640EB454}"/>
          </ac:spMkLst>
        </pc:spChg>
        <pc:spChg chg="mod">
          <ac:chgData name="Sahil Badaya" userId="df5f73be-7e08-4574-8aac-d6a7f097bc26" providerId="ADAL" clId="{3377D3A2-E35C-472D-AFDC-5E17EA6062F8}" dt="2024-07-18T10:20:29.508" v="391" actId="1036"/>
          <ac:spMkLst>
            <pc:docMk/>
            <pc:sldMk cId="254027143" sldId="2147482338"/>
            <ac:spMk id="5" creationId="{5DC6F5B4-B53D-5684-C3CB-19B6FE7130D6}"/>
          </ac:spMkLst>
        </pc:spChg>
        <pc:spChg chg="mod">
          <ac:chgData name="Sahil Badaya" userId="df5f73be-7e08-4574-8aac-d6a7f097bc26" providerId="ADAL" clId="{3377D3A2-E35C-472D-AFDC-5E17EA6062F8}" dt="2024-07-18T10:20:29.508" v="391" actId="1036"/>
          <ac:spMkLst>
            <pc:docMk/>
            <pc:sldMk cId="254027143" sldId="2147482338"/>
            <ac:spMk id="6" creationId="{18813220-EF05-FF5A-921F-D89CD425E58C}"/>
          </ac:spMkLst>
        </pc:spChg>
        <pc:spChg chg="mod">
          <ac:chgData name="Sahil Badaya" userId="df5f73be-7e08-4574-8aac-d6a7f097bc26" providerId="ADAL" clId="{3377D3A2-E35C-472D-AFDC-5E17EA6062F8}" dt="2024-07-18T10:20:29.508" v="391" actId="1036"/>
          <ac:spMkLst>
            <pc:docMk/>
            <pc:sldMk cId="254027143" sldId="2147482338"/>
            <ac:spMk id="7" creationId="{649222C7-0AD3-26D9-10C4-BA3D474816C2}"/>
          </ac:spMkLst>
        </pc:spChg>
        <pc:spChg chg="mod">
          <ac:chgData name="Sahil Badaya" userId="df5f73be-7e08-4574-8aac-d6a7f097bc26" providerId="ADAL" clId="{3377D3A2-E35C-472D-AFDC-5E17EA6062F8}" dt="2024-07-18T10:20:29.508" v="391" actId="1036"/>
          <ac:spMkLst>
            <pc:docMk/>
            <pc:sldMk cId="254027143" sldId="2147482338"/>
            <ac:spMk id="8" creationId="{72C5C639-01C5-8268-12C0-DF73D94C7FDF}"/>
          </ac:spMkLst>
        </pc:spChg>
        <pc:spChg chg="mod">
          <ac:chgData name="Sahil Badaya" userId="df5f73be-7e08-4574-8aac-d6a7f097bc26" providerId="ADAL" clId="{3377D3A2-E35C-472D-AFDC-5E17EA6062F8}" dt="2024-07-18T10:20:29.508" v="391" actId="1036"/>
          <ac:spMkLst>
            <pc:docMk/>
            <pc:sldMk cId="254027143" sldId="2147482338"/>
            <ac:spMk id="9" creationId="{DF6AFE14-6BEB-9711-377F-002BB1CEE5BA}"/>
          </ac:spMkLst>
        </pc:spChg>
        <pc:spChg chg="mod">
          <ac:chgData name="Sahil Badaya" userId="df5f73be-7e08-4574-8aac-d6a7f097bc26" providerId="ADAL" clId="{3377D3A2-E35C-472D-AFDC-5E17EA6062F8}" dt="2024-07-18T10:20:29.508" v="391" actId="1036"/>
          <ac:spMkLst>
            <pc:docMk/>
            <pc:sldMk cId="254027143" sldId="2147482338"/>
            <ac:spMk id="10" creationId="{B8D2DEEA-6238-3171-0384-A50C003CB7D8}"/>
          </ac:spMkLst>
        </pc:spChg>
        <pc:spChg chg="mod">
          <ac:chgData name="Sahil Badaya" userId="df5f73be-7e08-4574-8aac-d6a7f097bc26" providerId="ADAL" clId="{3377D3A2-E35C-472D-AFDC-5E17EA6062F8}" dt="2024-07-18T10:20:29.508" v="391" actId="1036"/>
          <ac:spMkLst>
            <pc:docMk/>
            <pc:sldMk cId="254027143" sldId="2147482338"/>
            <ac:spMk id="11" creationId="{0A13137F-7F01-0EBE-6742-348CFB780640}"/>
          </ac:spMkLst>
        </pc:spChg>
      </pc:sldChg>
      <pc:sldChg chg="add">
        <pc:chgData name="Sahil Badaya" userId="df5f73be-7e08-4574-8aac-d6a7f097bc26" providerId="ADAL" clId="{3377D3A2-E35C-472D-AFDC-5E17EA6062F8}" dt="2024-07-18T10:36:22.524" v="630"/>
        <pc:sldMkLst>
          <pc:docMk/>
          <pc:sldMk cId="2674021367" sldId="2147482339"/>
        </pc:sldMkLst>
      </pc:sldChg>
      <pc:sldChg chg="delSp modSp del mod">
        <pc:chgData name="Sahil Badaya" userId="df5f73be-7e08-4574-8aac-d6a7f097bc26" providerId="ADAL" clId="{3377D3A2-E35C-472D-AFDC-5E17EA6062F8}" dt="2024-07-18T10:36:15.407" v="629" actId="2696"/>
        <pc:sldMkLst>
          <pc:docMk/>
          <pc:sldMk cId="4027401045" sldId="2147482339"/>
        </pc:sldMkLst>
        <pc:spChg chg="mod">
          <ac:chgData name="Sahil Badaya" userId="df5f73be-7e08-4574-8aac-d6a7f097bc26" providerId="ADAL" clId="{3377D3A2-E35C-472D-AFDC-5E17EA6062F8}" dt="2024-07-18T10:34:56.464" v="602"/>
          <ac:spMkLst>
            <pc:docMk/>
            <pc:sldMk cId="4027401045" sldId="2147482339"/>
            <ac:spMk id="12" creationId="{2EC57898-188F-833E-6BEA-45DF23F28AF0}"/>
          </ac:spMkLst>
        </pc:spChg>
        <pc:spChg chg="mod">
          <ac:chgData name="Sahil Badaya" userId="df5f73be-7e08-4574-8aac-d6a7f097bc26" providerId="ADAL" clId="{3377D3A2-E35C-472D-AFDC-5E17EA6062F8}" dt="2024-07-18T10:35:02.929" v="613" actId="1035"/>
          <ac:spMkLst>
            <pc:docMk/>
            <pc:sldMk cId="4027401045" sldId="2147482339"/>
            <ac:spMk id="13" creationId="{0B54917C-4E81-0D77-3315-398B6EF144D3}"/>
          </ac:spMkLst>
        </pc:spChg>
        <pc:spChg chg="mod">
          <ac:chgData name="Sahil Badaya" userId="df5f73be-7e08-4574-8aac-d6a7f097bc26" providerId="ADAL" clId="{3377D3A2-E35C-472D-AFDC-5E17EA6062F8}" dt="2024-07-18T10:35:02.929" v="613" actId="1035"/>
          <ac:spMkLst>
            <pc:docMk/>
            <pc:sldMk cId="4027401045" sldId="2147482339"/>
            <ac:spMk id="14" creationId="{9A41150C-8319-D3D0-63CA-2E9D627FB972}"/>
          </ac:spMkLst>
        </pc:spChg>
        <pc:spChg chg="mod">
          <ac:chgData name="Sahil Badaya" userId="df5f73be-7e08-4574-8aac-d6a7f097bc26" providerId="ADAL" clId="{3377D3A2-E35C-472D-AFDC-5E17EA6062F8}" dt="2024-07-18T10:35:02.929" v="613" actId="1035"/>
          <ac:spMkLst>
            <pc:docMk/>
            <pc:sldMk cId="4027401045" sldId="2147482339"/>
            <ac:spMk id="15" creationId="{3A8BFEA0-D30F-83AC-F0C3-9A6C48A02AF9}"/>
          </ac:spMkLst>
        </pc:spChg>
        <pc:spChg chg="del">
          <ac:chgData name="Sahil Badaya" userId="df5f73be-7e08-4574-8aac-d6a7f097bc26" providerId="ADAL" clId="{3377D3A2-E35C-472D-AFDC-5E17EA6062F8}" dt="2024-07-18T10:34:58.203" v="603" actId="478"/>
          <ac:spMkLst>
            <pc:docMk/>
            <pc:sldMk cId="4027401045" sldId="2147482339"/>
            <ac:spMk id="17" creationId="{3BE28CEA-E8E2-9352-7FF0-5A60DA285BC8}"/>
          </ac:spMkLst>
        </pc:spChg>
        <pc:spChg chg="mod">
          <ac:chgData name="Sahil Badaya" userId="df5f73be-7e08-4574-8aac-d6a7f097bc26" providerId="ADAL" clId="{3377D3A2-E35C-472D-AFDC-5E17EA6062F8}" dt="2024-07-18T10:35:02.929" v="613" actId="1035"/>
          <ac:spMkLst>
            <pc:docMk/>
            <pc:sldMk cId="4027401045" sldId="2147482339"/>
            <ac:spMk id="18" creationId="{90686DE7-73A5-4392-8D8C-617EC653DA73}"/>
          </ac:spMkLst>
        </pc:spChg>
        <pc:spChg chg="mod">
          <ac:chgData name="Sahil Badaya" userId="df5f73be-7e08-4574-8aac-d6a7f097bc26" providerId="ADAL" clId="{3377D3A2-E35C-472D-AFDC-5E17EA6062F8}" dt="2024-07-18T10:35:02.929" v="613" actId="1035"/>
          <ac:spMkLst>
            <pc:docMk/>
            <pc:sldMk cId="4027401045" sldId="2147482339"/>
            <ac:spMk id="19" creationId="{5FF1D7C7-9CF6-3EAB-C7B9-A94E08FCA596}"/>
          </ac:spMkLst>
        </pc:spChg>
        <pc:spChg chg="mod">
          <ac:chgData name="Sahil Badaya" userId="df5f73be-7e08-4574-8aac-d6a7f097bc26" providerId="ADAL" clId="{3377D3A2-E35C-472D-AFDC-5E17EA6062F8}" dt="2024-07-18T10:35:02.929" v="613" actId="1035"/>
          <ac:spMkLst>
            <pc:docMk/>
            <pc:sldMk cId="4027401045" sldId="2147482339"/>
            <ac:spMk id="33" creationId="{E0F2C742-1020-C1E0-B6D4-AB581CCC69E9}"/>
          </ac:spMkLst>
        </pc:spChg>
        <pc:spChg chg="mod">
          <ac:chgData name="Sahil Badaya" userId="df5f73be-7e08-4574-8aac-d6a7f097bc26" providerId="ADAL" clId="{3377D3A2-E35C-472D-AFDC-5E17EA6062F8}" dt="2024-07-18T10:35:02.929" v="613" actId="1035"/>
          <ac:spMkLst>
            <pc:docMk/>
            <pc:sldMk cId="4027401045" sldId="2147482339"/>
            <ac:spMk id="34" creationId="{3B05107D-B1C3-7427-D1E4-7758E583C941}"/>
          </ac:spMkLst>
        </pc:spChg>
        <pc:spChg chg="mod">
          <ac:chgData name="Sahil Badaya" userId="df5f73be-7e08-4574-8aac-d6a7f097bc26" providerId="ADAL" clId="{3377D3A2-E35C-472D-AFDC-5E17EA6062F8}" dt="2024-07-18T10:35:02.929" v="613" actId="1035"/>
          <ac:spMkLst>
            <pc:docMk/>
            <pc:sldMk cId="4027401045" sldId="2147482339"/>
            <ac:spMk id="35" creationId="{D292ABC1-8258-8008-8011-1BE5AB9F5CF8}"/>
          </ac:spMkLst>
        </pc:spChg>
      </pc:sldChg>
      <pc:sldChg chg="add">
        <pc:chgData name="Sahil Badaya" userId="df5f73be-7e08-4574-8aac-d6a7f097bc26" providerId="ADAL" clId="{3377D3A2-E35C-472D-AFDC-5E17EA6062F8}" dt="2024-07-18T10:36:22.524" v="630"/>
        <pc:sldMkLst>
          <pc:docMk/>
          <pc:sldMk cId="1489940306" sldId="2147482340"/>
        </pc:sldMkLst>
      </pc:sldChg>
      <pc:sldChg chg="delSp modSp del mod">
        <pc:chgData name="Sahil Badaya" userId="df5f73be-7e08-4574-8aac-d6a7f097bc26" providerId="ADAL" clId="{3377D3A2-E35C-472D-AFDC-5E17EA6062F8}" dt="2024-07-18T10:36:15.407" v="629" actId="2696"/>
        <pc:sldMkLst>
          <pc:docMk/>
          <pc:sldMk cId="2529676593" sldId="2147482340"/>
        </pc:sldMkLst>
        <pc:spChg chg="mod">
          <ac:chgData name="Sahil Badaya" userId="df5f73be-7e08-4574-8aac-d6a7f097bc26" providerId="ADAL" clId="{3377D3A2-E35C-472D-AFDC-5E17EA6062F8}" dt="2024-07-18T10:34:49.465" v="601" actId="1035"/>
          <ac:spMkLst>
            <pc:docMk/>
            <pc:sldMk cId="2529676593" sldId="2147482340"/>
            <ac:spMk id="2" creationId="{8636095A-5DCF-2B54-98DE-8F08DC42372E}"/>
          </ac:spMkLst>
        </pc:spChg>
        <pc:spChg chg="mod">
          <ac:chgData name="Sahil Badaya" userId="df5f73be-7e08-4574-8aac-d6a7f097bc26" providerId="ADAL" clId="{3377D3A2-E35C-472D-AFDC-5E17EA6062F8}" dt="2024-07-18T10:34:49.465" v="601" actId="1035"/>
          <ac:spMkLst>
            <pc:docMk/>
            <pc:sldMk cId="2529676593" sldId="2147482340"/>
            <ac:spMk id="3" creationId="{E9C9F68D-2096-3C62-C962-16D031A6D3FF}"/>
          </ac:spMkLst>
        </pc:spChg>
        <pc:spChg chg="mod">
          <ac:chgData name="Sahil Badaya" userId="df5f73be-7e08-4574-8aac-d6a7f097bc26" providerId="ADAL" clId="{3377D3A2-E35C-472D-AFDC-5E17EA6062F8}" dt="2024-07-18T10:34:49.465" v="601" actId="1035"/>
          <ac:spMkLst>
            <pc:docMk/>
            <pc:sldMk cId="2529676593" sldId="2147482340"/>
            <ac:spMk id="4" creationId="{E48BEB2B-7049-1A7A-94D1-EA8C84ABFC65}"/>
          </ac:spMkLst>
        </pc:spChg>
        <pc:spChg chg="del">
          <ac:chgData name="Sahil Badaya" userId="df5f73be-7e08-4574-8aac-d6a7f097bc26" providerId="ADAL" clId="{3377D3A2-E35C-472D-AFDC-5E17EA6062F8}" dt="2024-07-18T10:34:44.526" v="592" actId="478"/>
          <ac:spMkLst>
            <pc:docMk/>
            <pc:sldMk cId="2529676593" sldId="2147482340"/>
            <ac:spMk id="5" creationId="{564CF5D5-690C-7AD5-D7C8-9A1A59ABD4A5}"/>
          </ac:spMkLst>
        </pc:spChg>
        <pc:spChg chg="mod">
          <ac:chgData name="Sahil Badaya" userId="df5f73be-7e08-4574-8aac-d6a7f097bc26" providerId="ADAL" clId="{3377D3A2-E35C-472D-AFDC-5E17EA6062F8}" dt="2024-07-18T10:34:49.465" v="601" actId="1035"/>
          <ac:spMkLst>
            <pc:docMk/>
            <pc:sldMk cId="2529676593" sldId="2147482340"/>
            <ac:spMk id="6" creationId="{2A379E3F-E763-1C13-0381-B68D28A5EB09}"/>
          </ac:spMkLst>
        </pc:spChg>
        <pc:spChg chg="mod">
          <ac:chgData name="Sahil Badaya" userId="df5f73be-7e08-4574-8aac-d6a7f097bc26" providerId="ADAL" clId="{3377D3A2-E35C-472D-AFDC-5E17EA6062F8}" dt="2024-07-18T10:34:49.465" v="601" actId="1035"/>
          <ac:spMkLst>
            <pc:docMk/>
            <pc:sldMk cId="2529676593" sldId="2147482340"/>
            <ac:spMk id="7" creationId="{E21FD1D3-DC26-F180-D6BE-69721A66FFB1}"/>
          </ac:spMkLst>
        </pc:spChg>
        <pc:spChg chg="mod">
          <ac:chgData name="Sahil Badaya" userId="df5f73be-7e08-4574-8aac-d6a7f097bc26" providerId="ADAL" clId="{3377D3A2-E35C-472D-AFDC-5E17EA6062F8}" dt="2024-07-18T10:34:49.465" v="601" actId="1035"/>
          <ac:spMkLst>
            <pc:docMk/>
            <pc:sldMk cId="2529676593" sldId="2147482340"/>
            <ac:spMk id="8" creationId="{9D5B6152-F2B0-3430-349E-790D128E94B5}"/>
          </ac:spMkLst>
        </pc:spChg>
        <pc:spChg chg="mod">
          <ac:chgData name="Sahil Badaya" userId="df5f73be-7e08-4574-8aac-d6a7f097bc26" providerId="ADAL" clId="{3377D3A2-E35C-472D-AFDC-5E17EA6062F8}" dt="2024-07-18T10:34:49.465" v="601" actId="1035"/>
          <ac:spMkLst>
            <pc:docMk/>
            <pc:sldMk cId="2529676593" sldId="2147482340"/>
            <ac:spMk id="9" creationId="{E792490B-F3F4-B3B5-53DD-B466C388E80C}"/>
          </ac:spMkLst>
        </pc:spChg>
        <pc:spChg chg="mod">
          <ac:chgData name="Sahil Badaya" userId="df5f73be-7e08-4574-8aac-d6a7f097bc26" providerId="ADAL" clId="{3377D3A2-E35C-472D-AFDC-5E17EA6062F8}" dt="2024-07-18T10:34:49.465" v="601" actId="1035"/>
          <ac:spMkLst>
            <pc:docMk/>
            <pc:sldMk cId="2529676593" sldId="2147482340"/>
            <ac:spMk id="10" creationId="{464BE7CC-69F8-1CCF-1988-BB7AD30B6031}"/>
          </ac:spMkLst>
        </pc:spChg>
        <pc:spChg chg="mod">
          <ac:chgData name="Sahil Badaya" userId="df5f73be-7e08-4574-8aac-d6a7f097bc26" providerId="ADAL" clId="{3377D3A2-E35C-472D-AFDC-5E17EA6062F8}" dt="2024-07-18T10:34:42.548" v="591" actId="14100"/>
          <ac:spMkLst>
            <pc:docMk/>
            <pc:sldMk cId="2529676593" sldId="2147482340"/>
            <ac:spMk id="12" creationId="{2EC57898-188F-833E-6BEA-45DF23F28AF0}"/>
          </ac:spMkLst>
        </pc:spChg>
        <pc:picChg chg="mod">
          <ac:chgData name="Sahil Badaya" userId="df5f73be-7e08-4574-8aac-d6a7f097bc26" providerId="ADAL" clId="{3377D3A2-E35C-472D-AFDC-5E17EA6062F8}" dt="2024-07-18T10:34:49.465" v="601" actId="1035"/>
          <ac:picMkLst>
            <pc:docMk/>
            <pc:sldMk cId="2529676593" sldId="2147482340"/>
            <ac:picMk id="16" creationId="{A10A2DA7-4DEE-B9AF-EDD0-4A4426AF0115}"/>
          </ac:picMkLst>
        </pc:picChg>
        <pc:picChg chg="mod">
          <ac:chgData name="Sahil Badaya" userId="df5f73be-7e08-4574-8aac-d6a7f097bc26" providerId="ADAL" clId="{3377D3A2-E35C-472D-AFDC-5E17EA6062F8}" dt="2024-07-18T10:34:49.465" v="601" actId="1035"/>
          <ac:picMkLst>
            <pc:docMk/>
            <pc:sldMk cId="2529676593" sldId="2147482340"/>
            <ac:picMk id="20" creationId="{33EC475A-0E8E-B925-7692-05A83D689F78}"/>
          </ac:picMkLst>
        </pc:picChg>
        <pc:cxnChg chg="mod">
          <ac:chgData name="Sahil Badaya" userId="df5f73be-7e08-4574-8aac-d6a7f097bc26" providerId="ADAL" clId="{3377D3A2-E35C-472D-AFDC-5E17EA6062F8}" dt="2024-07-18T10:34:49.465" v="601" actId="1035"/>
          <ac:cxnSpMkLst>
            <pc:docMk/>
            <pc:sldMk cId="2529676593" sldId="2147482340"/>
            <ac:cxnSpMk id="11" creationId="{9B43AA92-D84A-690B-8BE8-FDD07142B1FA}"/>
          </ac:cxnSpMkLst>
        </pc:cxnChg>
      </pc:sldChg>
      <pc:sldChg chg="add">
        <pc:chgData name="Sahil Badaya" userId="df5f73be-7e08-4574-8aac-d6a7f097bc26" providerId="ADAL" clId="{3377D3A2-E35C-472D-AFDC-5E17EA6062F8}" dt="2024-07-18T10:36:22.524" v="630"/>
        <pc:sldMkLst>
          <pc:docMk/>
          <pc:sldMk cId="1292251747" sldId="2147482341"/>
        </pc:sldMkLst>
      </pc:sldChg>
      <pc:sldChg chg="delSp modSp del mod">
        <pc:chgData name="Sahil Badaya" userId="df5f73be-7e08-4574-8aac-d6a7f097bc26" providerId="ADAL" clId="{3377D3A2-E35C-472D-AFDC-5E17EA6062F8}" dt="2024-07-18T10:36:15.407" v="629" actId="2696"/>
        <pc:sldMkLst>
          <pc:docMk/>
          <pc:sldMk cId="3679982840" sldId="2147482341"/>
        </pc:sldMkLst>
        <pc:spChg chg="del">
          <ac:chgData name="Sahil Badaya" userId="df5f73be-7e08-4574-8aac-d6a7f097bc26" providerId="ADAL" clId="{3377D3A2-E35C-472D-AFDC-5E17EA6062F8}" dt="2024-07-18T10:34:33.840" v="589" actId="478"/>
          <ac:spMkLst>
            <pc:docMk/>
            <pc:sldMk cId="3679982840" sldId="2147482341"/>
            <ac:spMk id="5" creationId="{76EC88F6-325F-BDD3-01FD-047EA82D9B93}"/>
          </ac:spMkLst>
        </pc:spChg>
        <pc:spChg chg="mod">
          <ac:chgData name="Sahil Badaya" userId="df5f73be-7e08-4574-8aac-d6a7f097bc26" providerId="ADAL" clId="{3377D3A2-E35C-472D-AFDC-5E17EA6062F8}" dt="2024-07-18T10:34:31.536" v="588"/>
          <ac:spMkLst>
            <pc:docMk/>
            <pc:sldMk cId="3679982840" sldId="2147482341"/>
            <ac:spMk id="12" creationId="{2EC57898-188F-833E-6BEA-45DF23F28AF0}"/>
          </ac:spMkLst>
        </pc:spChg>
      </pc:sldChg>
      <pc:sldChg chg="modSp mod modShow">
        <pc:chgData name="Sahil Badaya" userId="df5f73be-7e08-4574-8aac-d6a7f097bc26" providerId="ADAL" clId="{3377D3A2-E35C-472D-AFDC-5E17EA6062F8}" dt="2024-07-19T07:21:03.908" v="2256"/>
        <pc:sldMkLst>
          <pc:docMk/>
          <pc:sldMk cId="732580980" sldId="2147482342"/>
        </pc:sldMkLst>
        <pc:spChg chg="mod">
          <ac:chgData name="Sahil Badaya" userId="df5f73be-7e08-4574-8aac-d6a7f097bc26" providerId="ADAL" clId="{3377D3A2-E35C-472D-AFDC-5E17EA6062F8}" dt="2024-07-19T07:21:03.908" v="2256"/>
          <ac:spMkLst>
            <pc:docMk/>
            <pc:sldMk cId="732580980" sldId="2147482342"/>
            <ac:spMk id="12" creationId="{2EC57898-188F-833E-6BEA-45DF23F28AF0}"/>
          </ac:spMkLst>
        </pc:spChg>
        <pc:spChg chg="mod">
          <ac:chgData name="Sahil Badaya" userId="df5f73be-7e08-4574-8aac-d6a7f097bc26" providerId="ADAL" clId="{3377D3A2-E35C-472D-AFDC-5E17EA6062F8}" dt="2024-07-18T10:09:22.132" v="17" actId="14100"/>
          <ac:spMkLst>
            <pc:docMk/>
            <pc:sldMk cId="732580980" sldId="2147482342"/>
            <ac:spMk id="20" creationId="{F345FDFF-F9E2-67A3-E4D1-63DA3F5BA303}"/>
          </ac:spMkLst>
        </pc:spChg>
        <pc:spChg chg="mod">
          <ac:chgData name="Sahil Badaya" userId="df5f73be-7e08-4574-8aac-d6a7f097bc26" providerId="ADAL" clId="{3377D3A2-E35C-472D-AFDC-5E17EA6062F8}" dt="2024-07-18T10:09:26.030" v="24" actId="1036"/>
          <ac:spMkLst>
            <pc:docMk/>
            <pc:sldMk cId="732580980" sldId="2147482342"/>
            <ac:spMk id="37" creationId="{0406BF1B-6AF1-61BE-9802-223BD7E215A5}"/>
          </ac:spMkLst>
        </pc:spChg>
        <pc:spChg chg="mod">
          <ac:chgData name="Sahil Badaya" userId="df5f73be-7e08-4574-8aac-d6a7f097bc26" providerId="ADAL" clId="{3377D3A2-E35C-472D-AFDC-5E17EA6062F8}" dt="2024-07-18T10:39:02.488" v="679" actId="1037"/>
          <ac:spMkLst>
            <pc:docMk/>
            <pc:sldMk cId="732580980" sldId="2147482342"/>
            <ac:spMk id="57" creationId="{01608CFF-63FB-A1D8-2CBA-E8B9702C0872}"/>
          </ac:spMkLst>
        </pc:spChg>
        <pc:spChg chg="mod">
          <ac:chgData name="Sahil Badaya" userId="df5f73be-7e08-4574-8aac-d6a7f097bc26" providerId="ADAL" clId="{3377D3A2-E35C-472D-AFDC-5E17EA6062F8}" dt="2024-07-18T10:39:02.488" v="679" actId="1037"/>
          <ac:spMkLst>
            <pc:docMk/>
            <pc:sldMk cId="732580980" sldId="2147482342"/>
            <ac:spMk id="59" creationId="{0025226F-83D2-05A2-698E-C84FE18961D2}"/>
          </ac:spMkLst>
        </pc:spChg>
        <pc:spChg chg="mod">
          <ac:chgData name="Sahil Badaya" userId="df5f73be-7e08-4574-8aac-d6a7f097bc26" providerId="ADAL" clId="{3377D3A2-E35C-472D-AFDC-5E17EA6062F8}" dt="2024-07-18T10:10:25.387" v="131" actId="20577"/>
          <ac:spMkLst>
            <pc:docMk/>
            <pc:sldMk cId="732580980" sldId="2147482342"/>
            <ac:spMk id="61" creationId="{B2A09323-7C01-52A0-EF5C-CC1DB9CAEF48}"/>
          </ac:spMkLst>
        </pc:spChg>
        <pc:grpChg chg="mod">
          <ac:chgData name="Sahil Badaya" userId="df5f73be-7e08-4574-8aac-d6a7f097bc26" providerId="ADAL" clId="{3377D3A2-E35C-472D-AFDC-5E17EA6062F8}" dt="2024-07-18T10:09:53.727" v="65" actId="1076"/>
          <ac:grpSpMkLst>
            <pc:docMk/>
            <pc:sldMk cId="732580980" sldId="2147482342"/>
            <ac:grpSpMk id="16" creationId="{11B49BA8-D882-3AF4-F263-7D95CDF69665}"/>
          </ac:grpSpMkLst>
        </pc:grpChg>
      </pc:sldChg>
      <pc:sldChg chg="del ord">
        <pc:chgData name="Sahil Badaya" userId="df5f73be-7e08-4574-8aac-d6a7f097bc26" providerId="ADAL" clId="{3377D3A2-E35C-472D-AFDC-5E17EA6062F8}" dt="2024-07-18T10:40:33.518" v="697" actId="47"/>
        <pc:sldMkLst>
          <pc:docMk/>
          <pc:sldMk cId="2653560430" sldId="2147482343"/>
        </pc:sldMkLst>
      </pc:sldChg>
      <pc:sldChg chg="modSp mod">
        <pc:chgData name="Sahil Badaya" userId="df5f73be-7e08-4574-8aac-d6a7f097bc26" providerId="ADAL" clId="{3377D3A2-E35C-472D-AFDC-5E17EA6062F8}" dt="2024-07-18T12:45:26.157" v="1056"/>
        <pc:sldMkLst>
          <pc:docMk/>
          <pc:sldMk cId="3268876102" sldId="2147482344"/>
        </pc:sldMkLst>
        <pc:spChg chg="mod">
          <ac:chgData name="Sahil Badaya" userId="df5f73be-7e08-4574-8aac-d6a7f097bc26" providerId="ADAL" clId="{3377D3A2-E35C-472D-AFDC-5E17EA6062F8}" dt="2024-07-18T12:45:26.157" v="1056"/>
          <ac:spMkLst>
            <pc:docMk/>
            <pc:sldMk cId="3268876102" sldId="2147482344"/>
            <ac:spMk id="12" creationId="{2EC57898-188F-833E-6BEA-45DF23F28AF0}"/>
          </ac:spMkLst>
        </pc:spChg>
      </pc:sldChg>
      <pc:sldChg chg="modSp mod">
        <pc:chgData name="Sahil Badaya" userId="df5f73be-7e08-4574-8aac-d6a7f097bc26" providerId="ADAL" clId="{3377D3A2-E35C-472D-AFDC-5E17EA6062F8}" dt="2024-07-18T12:45:31.426" v="1057"/>
        <pc:sldMkLst>
          <pc:docMk/>
          <pc:sldMk cId="713364457" sldId="2147482345"/>
        </pc:sldMkLst>
        <pc:spChg chg="mod">
          <ac:chgData name="Sahil Badaya" userId="df5f73be-7e08-4574-8aac-d6a7f097bc26" providerId="ADAL" clId="{3377D3A2-E35C-472D-AFDC-5E17EA6062F8}" dt="2024-07-18T12:45:31.426" v="1057"/>
          <ac:spMkLst>
            <pc:docMk/>
            <pc:sldMk cId="713364457" sldId="2147482345"/>
            <ac:spMk id="12" creationId="{2EC57898-188F-833E-6BEA-45DF23F28AF0}"/>
          </ac:spMkLst>
        </pc:spChg>
      </pc:sldChg>
      <pc:sldChg chg="modSp mod">
        <pc:chgData name="Sahil Badaya" userId="df5f73be-7e08-4574-8aac-d6a7f097bc26" providerId="ADAL" clId="{3377D3A2-E35C-472D-AFDC-5E17EA6062F8}" dt="2024-07-18T10:55:05.701" v="840" actId="14100"/>
        <pc:sldMkLst>
          <pc:docMk/>
          <pc:sldMk cId="2892394485" sldId="2147482346"/>
        </pc:sldMkLst>
        <pc:spChg chg="mod">
          <ac:chgData name="Sahil Badaya" userId="df5f73be-7e08-4574-8aac-d6a7f097bc26" providerId="ADAL" clId="{3377D3A2-E35C-472D-AFDC-5E17EA6062F8}" dt="2024-07-18T10:55:05.701" v="840" actId="14100"/>
          <ac:spMkLst>
            <pc:docMk/>
            <pc:sldMk cId="2892394485" sldId="2147482346"/>
            <ac:spMk id="6" creationId="{D9EF42DC-B230-8771-8F6F-81D753DFA5E8}"/>
          </ac:spMkLst>
        </pc:spChg>
      </pc:sldChg>
      <pc:sldChg chg="modSp mod">
        <pc:chgData name="Sahil Badaya" userId="df5f73be-7e08-4574-8aac-d6a7f097bc26" providerId="ADAL" clId="{3377D3A2-E35C-472D-AFDC-5E17EA6062F8}" dt="2024-07-19T07:23:17.071" v="2267" actId="6549"/>
        <pc:sldMkLst>
          <pc:docMk/>
          <pc:sldMk cId="4247517031" sldId="2147482351"/>
        </pc:sldMkLst>
        <pc:spChg chg="mod">
          <ac:chgData name="Sahil Badaya" userId="df5f73be-7e08-4574-8aac-d6a7f097bc26" providerId="ADAL" clId="{3377D3A2-E35C-472D-AFDC-5E17EA6062F8}" dt="2024-07-19T07:23:17.071" v="2267" actId="6549"/>
          <ac:spMkLst>
            <pc:docMk/>
            <pc:sldMk cId="4247517031" sldId="2147482351"/>
            <ac:spMk id="2" creationId="{A40716CB-71ED-C859-AFA6-92AEB076EAC2}"/>
          </ac:spMkLst>
        </pc:spChg>
      </pc:sldChg>
      <pc:sldChg chg="modSp mod">
        <pc:chgData name="Sahil Badaya" userId="df5f73be-7e08-4574-8aac-d6a7f097bc26" providerId="ADAL" clId="{3377D3A2-E35C-472D-AFDC-5E17EA6062F8}" dt="2024-07-19T07:24:21.431" v="2293" actId="2710"/>
        <pc:sldMkLst>
          <pc:docMk/>
          <pc:sldMk cId="1262585728" sldId="2147482352"/>
        </pc:sldMkLst>
        <pc:spChg chg="mod">
          <ac:chgData name="Sahil Badaya" userId="df5f73be-7e08-4574-8aac-d6a7f097bc26" providerId="ADAL" clId="{3377D3A2-E35C-472D-AFDC-5E17EA6062F8}" dt="2024-07-19T07:24:21.431" v="2293" actId="2710"/>
          <ac:spMkLst>
            <pc:docMk/>
            <pc:sldMk cId="1262585728" sldId="2147482352"/>
            <ac:spMk id="2" creationId="{A40716CB-71ED-C859-AFA6-92AEB076EAC2}"/>
          </ac:spMkLst>
        </pc:spChg>
      </pc:sldChg>
      <pc:sldChg chg="modSp del mod">
        <pc:chgData name="Sahil Badaya" userId="df5f73be-7e08-4574-8aac-d6a7f097bc26" providerId="ADAL" clId="{3377D3A2-E35C-472D-AFDC-5E17EA6062F8}" dt="2024-07-18T13:08:19.736" v="1443" actId="47"/>
        <pc:sldMkLst>
          <pc:docMk/>
          <pc:sldMk cId="311056588" sldId="2147482353"/>
        </pc:sldMkLst>
        <pc:spChg chg="mod">
          <ac:chgData name="Sahil Badaya" userId="df5f73be-7e08-4574-8aac-d6a7f097bc26" providerId="ADAL" clId="{3377D3A2-E35C-472D-AFDC-5E17EA6062F8}" dt="2024-07-18T13:07:49.602" v="1434" actId="20577"/>
          <ac:spMkLst>
            <pc:docMk/>
            <pc:sldMk cId="311056588" sldId="2147482353"/>
            <ac:spMk id="2" creationId="{A40716CB-71ED-C859-AFA6-92AEB076EAC2}"/>
          </ac:spMkLst>
        </pc:spChg>
      </pc:sldChg>
      <pc:sldChg chg="del">
        <pc:chgData name="Sahil Badaya" userId="df5f73be-7e08-4574-8aac-d6a7f097bc26" providerId="ADAL" clId="{3377D3A2-E35C-472D-AFDC-5E17EA6062F8}" dt="2024-07-18T12:46:39.401" v="1061" actId="47"/>
        <pc:sldMkLst>
          <pc:docMk/>
          <pc:sldMk cId="696783846" sldId="2147482354"/>
        </pc:sldMkLst>
      </pc:sldChg>
      <pc:sldChg chg="addSp delSp modSp add del mod ord">
        <pc:chgData name="Sahil Badaya" userId="df5f73be-7e08-4574-8aac-d6a7f097bc26" providerId="ADAL" clId="{3377D3A2-E35C-472D-AFDC-5E17EA6062F8}" dt="2024-07-18T10:14:35.722" v="165" actId="207"/>
        <pc:sldMkLst>
          <pc:docMk/>
          <pc:sldMk cId="403244776" sldId="2147482355"/>
        </pc:sldMkLst>
        <pc:spChg chg="del">
          <ac:chgData name="Sahil Badaya" userId="df5f73be-7e08-4574-8aac-d6a7f097bc26" providerId="ADAL" clId="{3377D3A2-E35C-472D-AFDC-5E17EA6062F8}" dt="2024-07-18T10:13:03.398" v="142" actId="478"/>
          <ac:spMkLst>
            <pc:docMk/>
            <pc:sldMk cId="403244776" sldId="2147482355"/>
            <ac:spMk id="2" creationId="{35CF0FD7-C1C0-2718-A116-F3D71265622F}"/>
          </ac:spMkLst>
        </pc:spChg>
        <pc:spChg chg="del">
          <ac:chgData name="Sahil Badaya" userId="df5f73be-7e08-4574-8aac-d6a7f097bc26" providerId="ADAL" clId="{3377D3A2-E35C-472D-AFDC-5E17EA6062F8}" dt="2024-07-18T10:13:03.398" v="142" actId="478"/>
          <ac:spMkLst>
            <pc:docMk/>
            <pc:sldMk cId="403244776" sldId="2147482355"/>
            <ac:spMk id="3" creationId="{7C9483C3-5F95-CAE4-2205-56A2A2918974}"/>
          </ac:spMkLst>
        </pc:spChg>
        <pc:spChg chg="add mod">
          <ac:chgData name="Sahil Badaya" userId="df5f73be-7e08-4574-8aac-d6a7f097bc26" providerId="ADAL" clId="{3377D3A2-E35C-472D-AFDC-5E17EA6062F8}" dt="2024-07-18T10:14:14.301" v="157" actId="207"/>
          <ac:spMkLst>
            <pc:docMk/>
            <pc:sldMk cId="403244776" sldId="2147482355"/>
            <ac:spMk id="5" creationId="{2F14569E-DD82-7824-6D8F-113E1BA1716F}"/>
          </ac:spMkLst>
        </pc:spChg>
        <pc:spChg chg="del">
          <ac:chgData name="Sahil Badaya" userId="df5f73be-7e08-4574-8aac-d6a7f097bc26" providerId="ADAL" clId="{3377D3A2-E35C-472D-AFDC-5E17EA6062F8}" dt="2024-07-18T10:13:03.398" v="142" actId="478"/>
          <ac:spMkLst>
            <pc:docMk/>
            <pc:sldMk cId="403244776" sldId="2147482355"/>
            <ac:spMk id="7" creationId="{B9ADCF9D-12F7-8BC2-804B-2B71CB5321DC}"/>
          </ac:spMkLst>
        </pc:spChg>
        <pc:spChg chg="add mod">
          <ac:chgData name="Sahil Badaya" userId="df5f73be-7e08-4574-8aac-d6a7f097bc26" providerId="ADAL" clId="{3377D3A2-E35C-472D-AFDC-5E17EA6062F8}" dt="2024-07-18T10:13:24.291" v="152" actId="1036"/>
          <ac:spMkLst>
            <pc:docMk/>
            <pc:sldMk cId="403244776" sldId="2147482355"/>
            <ac:spMk id="9" creationId="{9EC24C2D-E329-B545-9079-A633B7826F5A}"/>
          </ac:spMkLst>
        </pc:spChg>
        <pc:spChg chg="add mod">
          <ac:chgData name="Sahil Badaya" userId="df5f73be-7e08-4574-8aac-d6a7f097bc26" providerId="ADAL" clId="{3377D3A2-E35C-472D-AFDC-5E17EA6062F8}" dt="2024-07-18T10:13:24.291" v="152" actId="1036"/>
          <ac:spMkLst>
            <pc:docMk/>
            <pc:sldMk cId="403244776" sldId="2147482355"/>
            <ac:spMk id="11" creationId="{53D7A317-3140-1DE4-5EA3-EAEFCAAABF4D}"/>
          </ac:spMkLst>
        </pc:spChg>
        <pc:spChg chg="del">
          <ac:chgData name="Sahil Badaya" userId="df5f73be-7e08-4574-8aac-d6a7f097bc26" providerId="ADAL" clId="{3377D3A2-E35C-472D-AFDC-5E17EA6062F8}" dt="2024-07-18T10:13:03.398" v="142" actId="478"/>
          <ac:spMkLst>
            <pc:docMk/>
            <pc:sldMk cId="403244776" sldId="2147482355"/>
            <ac:spMk id="12" creationId="{33C455A5-A0DB-5E45-7D9F-E88EB07047DB}"/>
          </ac:spMkLst>
        </pc:spChg>
        <pc:spChg chg="del">
          <ac:chgData name="Sahil Badaya" userId="df5f73be-7e08-4574-8aac-d6a7f097bc26" providerId="ADAL" clId="{3377D3A2-E35C-472D-AFDC-5E17EA6062F8}" dt="2024-07-18T10:13:03.398" v="142" actId="478"/>
          <ac:spMkLst>
            <pc:docMk/>
            <pc:sldMk cId="403244776" sldId="2147482355"/>
            <ac:spMk id="14" creationId="{CED25445-3D90-57E3-1640-DC4B4440CB01}"/>
          </ac:spMkLst>
        </pc:spChg>
        <pc:spChg chg="add mod">
          <ac:chgData name="Sahil Badaya" userId="df5f73be-7e08-4574-8aac-d6a7f097bc26" providerId="ADAL" clId="{3377D3A2-E35C-472D-AFDC-5E17EA6062F8}" dt="2024-07-18T10:13:24.291" v="152" actId="1036"/>
          <ac:spMkLst>
            <pc:docMk/>
            <pc:sldMk cId="403244776" sldId="2147482355"/>
            <ac:spMk id="15" creationId="{2E24B335-8536-AB31-1FAC-84697987A227}"/>
          </ac:spMkLst>
        </pc:spChg>
        <pc:spChg chg="add mod">
          <ac:chgData name="Sahil Badaya" userId="df5f73be-7e08-4574-8aac-d6a7f097bc26" providerId="ADAL" clId="{3377D3A2-E35C-472D-AFDC-5E17EA6062F8}" dt="2024-07-18T10:13:24.291" v="152" actId="1036"/>
          <ac:spMkLst>
            <pc:docMk/>
            <pc:sldMk cId="403244776" sldId="2147482355"/>
            <ac:spMk id="16" creationId="{59FF52EC-1E1B-3ACD-55EF-9601E5924E16}"/>
          </ac:spMkLst>
        </pc:spChg>
        <pc:spChg chg="del">
          <ac:chgData name="Sahil Badaya" userId="df5f73be-7e08-4574-8aac-d6a7f097bc26" providerId="ADAL" clId="{3377D3A2-E35C-472D-AFDC-5E17EA6062F8}" dt="2024-07-18T10:13:03.398" v="142" actId="478"/>
          <ac:spMkLst>
            <pc:docMk/>
            <pc:sldMk cId="403244776" sldId="2147482355"/>
            <ac:spMk id="19" creationId="{722328D0-CA1C-8EE9-25DA-22C393D95064}"/>
          </ac:spMkLst>
        </pc:spChg>
        <pc:spChg chg="add mod">
          <ac:chgData name="Sahil Badaya" userId="df5f73be-7e08-4574-8aac-d6a7f097bc26" providerId="ADAL" clId="{3377D3A2-E35C-472D-AFDC-5E17EA6062F8}" dt="2024-07-18T10:13:24.291" v="152" actId="1036"/>
          <ac:spMkLst>
            <pc:docMk/>
            <pc:sldMk cId="403244776" sldId="2147482355"/>
            <ac:spMk id="20" creationId="{684ED227-D290-8A93-38E6-E32887D9DA73}"/>
          </ac:spMkLst>
        </pc:spChg>
        <pc:spChg chg="add mod">
          <ac:chgData name="Sahil Badaya" userId="df5f73be-7e08-4574-8aac-d6a7f097bc26" providerId="ADAL" clId="{3377D3A2-E35C-472D-AFDC-5E17EA6062F8}" dt="2024-07-18T10:13:24.291" v="152" actId="1036"/>
          <ac:spMkLst>
            <pc:docMk/>
            <pc:sldMk cId="403244776" sldId="2147482355"/>
            <ac:spMk id="22" creationId="{C580E21B-D531-CC8A-3810-B9CA7CC46978}"/>
          </ac:spMkLst>
        </pc:spChg>
        <pc:spChg chg="add mod">
          <ac:chgData name="Sahil Badaya" userId="df5f73be-7e08-4574-8aac-d6a7f097bc26" providerId="ADAL" clId="{3377D3A2-E35C-472D-AFDC-5E17EA6062F8}" dt="2024-07-18T10:13:24.291" v="152" actId="1036"/>
          <ac:spMkLst>
            <pc:docMk/>
            <pc:sldMk cId="403244776" sldId="2147482355"/>
            <ac:spMk id="23" creationId="{F1DA57F9-A35F-9BBE-C63B-D65DA9C68D7F}"/>
          </ac:spMkLst>
        </pc:spChg>
        <pc:spChg chg="add mod">
          <ac:chgData name="Sahil Badaya" userId="df5f73be-7e08-4574-8aac-d6a7f097bc26" providerId="ADAL" clId="{3377D3A2-E35C-472D-AFDC-5E17EA6062F8}" dt="2024-07-18T10:13:24.291" v="152" actId="1036"/>
          <ac:spMkLst>
            <pc:docMk/>
            <pc:sldMk cId="403244776" sldId="2147482355"/>
            <ac:spMk id="24" creationId="{BBB96F7C-ADA1-55C3-E08C-4208287F7504}"/>
          </ac:spMkLst>
        </pc:spChg>
        <pc:spChg chg="mod">
          <ac:chgData name="Sahil Badaya" userId="df5f73be-7e08-4574-8aac-d6a7f097bc26" providerId="ADAL" clId="{3377D3A2-E35C-472D-AFDC-5E17EA6062F8}" dt="2024-07-18T10:14:28.167" v="161" actId="207"/>
          <ac:spMkLst>
            <pc:docMk/>
            <pc:sldMk cId="403244776" sldId="2147482355"/>
            <ac:spMk id="26" creationId="{86BFB29D-1DCC-E716-F7B6-EB23C8ED767E}"/>
          </ac:spMkLst>
        </pc:spChg>
        <pc:spChg chg="mod">
          <ac:chgData name="Sahil Badaya" userId="df5f73be-7e08-4574-8aac-d6a7f097bc26" providerId="ADAL" clId="{3377D3A2-E35C-472D-AFDC-5E17EA6062F8}" dt="2024-07-18T10:14:24.013" v="160" actId="207"/>
          <ac:spMkLst>
            <pc:docMk/>
            <pc:sldMk cId="403244776" sldId="2147482355"/>
            <ac:spMk id="27" creationId="{8C9DB413-126C-C132-2B9D-9F85A4F208FC}"/>
          </ac:spMkLst>
        </pc:spChg>
        <pc:spChg chg="mod">
          <ac:chgData name="Sahil Badaya" userId="df5f73be-7e08-4574-8aac-d6a7f097bc26" providerId="ADAL" clId="{3377D3A2-E35C-472D-AFDC-5E17EA6062F8}" dt="2024-07-18T10:13:24.291" v="152" actId="1036"/>
          <ac:spMkLst>
            <pc:docMk/>
            <pc:sldMk cId="403244776" sldId="2147482355"/>
            <ac:spMk id="31" creationId="{FC6E872F-EFAC-DF66-E785-A18CC53438C3}"/>
          </ac:spMkLst>
        </pc:spChg>
        <pc:spChg chg="mod">
          <ac:chgData name="Sahil Badaya" userId="df5f73be-7e08-4574-8aac-d6a7f097bc26" providerId="ADAL" clId="{3377D3A2-E35C-472D-AFDC-5E17EA6062F8}" dt="2024-07-18T10:13:24.291" v="152" actId="1036"/>
          <ac:spMkLst>
            <pc:docMk/>
            <pc:sldMk cId="403244776" sldId="2147482355"/>
            <ac:spMk id="32" creationId="{BBCEF138-4149-B9C8-35C8-1864D26A7725}"/>
          </ac:spMkLst>
        </pc:spChg>
        <pc:spChg chg="mod">
          <ac:chgData name="Sahil Badaya" userId="df5f73be-7e08-4574-8aac-d6a7f097bc26" providerId="ADAL" clId="{3377D3A2-E35C-472D-AFDC-5E17EA6062F8}" dt="2024-07-18T10:13:24.291" v="152" actId="1036"/>
          <ac:spMkLst>
            <pc:docMk/>
            <pc:sldMk cId="403244776" sldId="2147482355"/>
            <ac:spMk id="33" creationId="{C5B25E3F-CD16-8976-7CF2-AAC8C1C2A6A6}"/>
          </ac:spMkLst>
        </pc:spChg>
        <pc:spChg chg="mod">
          <ac:chgData name="Sahil Badaya" userId="df5f73be-7e08-4574-8aac-d6a7f097bc26" providerId="ADAL" clId="{3377D3A2-E35C-472D-AFDC-5E17EA6062F8}" dt="2024-07-18T10:13:24.291" v="152" actId="1036"/>
          <ac:spMkLst>
            <pc:docMk/>
            <pc:sldMk cId="403244776" sldId="2147482355"/>
            <ac:spMk id="34" creationId="{205BE068-03D2-8676-4A3F-2197C89078F5}"/>
          </ac:spMkLst>
        </pc:spChg>
        <pc:spChg chg="mod">
          <ac:chgData name="Sahil Badaya" userId="df5f73be-7e08-4574-8aac-d6a7f097bc26" providerId="ADAL" clId="{3377D3A2-E35C-472D-AFDC-5E17EA6062F8}" dt="2024-07-18T10:13:24.291" v="152" actId="1036"/>
          <ac:spMkLst>
            <pc:docMk/>
            <pc:sldMk cId="403244776" sldId="2147482355"/>
            <ac:spMk id="35" creationId="{CB171AAB-80AA-230E-11E2-ADB516013E99}"/>
          </ac:spMkLst>
        </pc:spChg>
        <pc:spChg chg="mod">
          <ac:chgData name="Sahil Badaya" userId="df5f73be-7e08-4574-8aac-d6a7f097bc26" providerId="ADAL" clId="{3377D3A2-E35C-472D-AFDC-5E17EA6062F8}" dt="2024-07-18T10:13:24.291" v="152" actId="1036"/>
          <ac:spMkLst>
            <pc:docMk/>
            <pc:sldMk cId="403244776" sldId="2147482355"/>
            <ac:spMk id="39" creationId="{DB44819E-E165-7198-0060-530048C313E6}"/>
          </ac:spMkLst>
        </pc:spChg>
        <pc:spChg chg="mod">
          <ac:chgData name="Sahil Badaya" userId="df5f73be-7e08-4574-8aac-d6a7f097bc26" providerId="ADAL" clId="{3377D3A2-E35C-472D-AFDC-5E17EA6062F8}" dt="2024-07-18T10:13:24.291" v="152" actId="1036"/>
          <ac:spMkLst>
            <pc:docMk/>
            <pc:sldMk cId="403244776" sldId="2147482355"/>
            <ac:spMk id="42" creationId="{7D502A6B-80C3-9B45-133F-305BE096EBEB}"/>
          </ac:spMkLst>
        </pc:spChg>
        <pc:spChg chg="del">
          <ac:chgData name="Sahil Badaya" userId="df5f73be-7e08-4574-8aac-d6a7f097bc26" providerId="ADAL" clId="{3377D3A2-E35C-472D-AFDC-5E17EA6062F8}" dt="2024-07-18T10:13:03.398" v="142" actId="478"/>
          <ac:spMkLst>
            <pc:docMk/>
            <pc:sldMk cId="403244776" sldId="2147482355"/>
            <ac:spMk id="44" creationId="{DC1361F0-B68B-13A1-D641-9C6DF72943DC}"/>
          </ac:spMkLst>
        </pc:spChg>
        <pc:spChg chg="del">
          <ac:chgData name="Sahil Badaya" userId="df5f73be-7e08-4574-8aac-d6a7f097bc26" providerId="ADAL" clId="{3377D3A2-E35C-472D-AFDC-5E17EA6062F8}" dt="2024-07-18T10:13:03.398" v="142" actId="478"/>
          <ac:spMkLst>
            <pc:docMk/>
            <pc:sldMk cId="403244776" sldId="2147482355"/>
            <ac:spMk id="46" creationId="{0F991E6D-41A5-9503-45EF-D52B2FA81520}"/>
          </ac:spMkLst>
        </pc:spChg>
        <pc:spChg chg="mod">
          <ac:chgData name="Sahil Badaya" userId="df5f73be-7e08-4574-8aac-d6a7f097bc26" providerId="ADAL" clId="{3377D3A2-E35C-472D-AFDC-5E17EA6062F8}" dt="2024-07-18T10:13:24.291" v="152" actId="1036"/>
          <ac:spMkLst>
            <pc:docMk/>
            <pc:sldMk cId="403244776" sldId="2147482355"/>
            <ac:spMk id="49" creationId="{21B5DE4A-6E28-B0AB-47A3-E4426EEE0D67}"/>
          </ac:spMkLst>
        </pc:spChg>
        <pc:spChg chg="mod">
          <ac:chgData name="Sahil Badaya" userId="df5f73be-7e08-4574-8aac-d6a7f097bc26" providerId="ADAL" clId="{3377D3A2-E35C-472D-AFDC-5E17EA6062F8}" dt="2024-07-18T10:13:24.291" v="152" actId="1036"/>
          <ac:spMkLst>
            <pc:docMk/>
            <pc:sldMk cId="403244776" sldId="2147482355"/>
            <ac:spMk id="50" creationId="{67509C0C-DF7A-356C-7E21-2689CD39E5A0}"/>
          </ac:spMkLst>
        </pc:spChg>
        <pc:spChg chg="add mod">
          <ac:chgData name="Sahil Badaya" userId="df5f73be-7e08-4574-8aac-d6a7f097bc26" providerId="ADAL" clId="{3377D3A2-E35C-472D-AFDC-5E17EA6062F8}" dt="2024-07-18T10:13:24.291" v="152" actId="1036"/>
          <ac:spMkLst>
            <pc:docMk/>
            <pc:sldMk cId="403244776" sldId="2147482355"/>
            <ac:spMk id="51" creationId="{772F7AC7-394E-4B41-2312-CD7470FE5AAF}"/>
          </ac:spMkLst>
        </pc:spChg>
        <pc:spChg chg="del">
          <ac:chgData name="Sahil Badaya" userId="df5f73be-7e08-4574-8aac-d6a7f097bc26" providerId="ADAL" clId="{3377D3A2-E35C-472D-AFDC-5E17EA6062F8}" dt="2024-07-18T10:13:03.398" v="142" actId="478"/>
          <ac:spMkLst>
            <pc:docMk/>
            <pc:sldMk cId="403244776" sldId="2147482355"/>
            <ac:spMk id="53" creationId="{F67B3045-B8DB-E417-ED19-D0601FF391A7}"/>
          </ac:spMkLst>
        </pc:spChg>
        <pc:spChg chg="del">
          <ac:chgData name="Sahil Badaya" userId="df5f73be-7e08-4574-8aac-d6a7f097bc26" providerId="ADAL" clId="{3377D3A2-E35C-472D-AFDC-5E17EA6062F8}" dt="2024-07-18T10:13:03.398" v="142" actId="478"/>
          <ac:spMkLst>
            <pc:docMk/>
            <pc:sldMk cId="403244776" sldId="2147482355"/>
            <ac:spMk id="54" creationId="{FEF9720F-9C98-17B2-DE35-39B342995043}"/>
          </ac:spMkLst>
        </pc:spChg>
        <pc:spChg chg="del">
          <ac:chgData name="Sahil Badaya" userId="df5f73be-7e08-4574-8aac-d6a7f097bc26" providerId="ADAL" clId="{3377D3A2-E35C-472D-AFDC-5E17EA6062F8}" dt="2024-07-18T10:13:03.398" v="142" actId="478"/>
          <ac:spMkLst>
            <pc:docMk/>
            <pc:sldMk cId="403244776" sldId="2147482355"/>
            <ac:spMk id="55" creationId="{439E4AED-24C4-4E34-9728-527A7BCBD994}"/>
          </ac:spMkLst>
        </pc:spChg>
        <pc:spChg chg="add mod">
          <ac:chgData name="Sahil Badaya" userId="df5f73be-7e08-4574-8aac-d6a7f097bc26" providerId="ADAL" clId="{3377D3A2-E35C-472D-AFDC-5E17EA6062F8}" dt="2024-07-18T10:13:24.291" v="152" actId="1036"/>
          <ac:spMkLst>
            <pc:docMk/>
            <pc:sldMk cId="403244776" sldId="2147482355"/>
            <ac:spMk id="57" creationId="{4E865CB9-D18A-8AC2-B3C3-22F6C61F6BAD}"/>
          </ac:spMkLst>
        </pc:spChg>
        <pc:spChg chg="del">
          <ac:chgData name="Sahil Badaya" userId="df5f73be-7e08-4574-8aac-d6a7f097bc26" providerId="ADAL" clId="{3377D3A2-E35C-472D-AFDC-5E17EA6062F8}" dt="2024-07-18T10:13:03.398" v="142" actId="478"/>
          <ac:spMkLst>
            <pc:docMk/>
            <pc:sldMk cId="403244776" sldId="2147482355"/>
            <ac:spMk id="60" creationId="{076F1797-81E4-8246-286F-2BB70663A474}"/>
          </ac:spMkLst>
        </pc:spChg>
        <pc:spChg chg="del">
          <ac:chgData name="Sahil Badaya" userId="df5f73be-7e08-4574-8aac-d6a7f097bc26" providerId="ADAL" clId="{3377D3A2-E35C-472D-AFDC-5E17EA6062F8}" dt="2024-07-18T10:13:03.398" v="142" actId="478"/>
          <ac:spMkLst>
            <pc:docMk/>
            <pc:sldMk cId="403244776" sldId="2147482355"/>
            <ac:spMk id="61" creationId="{66AAA06E-55C5-B5A1-6760-0F57A27B17ED}"/>
          </ac:spMkLst>
        </pc:spChg>
        <pc:spChg chg="del">
          <ac:chgData name="Sahil Badaya" userId="df5f73be-7e08-4574-8aac-d6a7f097bc26" providerId="ADAL" clId="{3377D3A2-E35C-472D-AFDC-5E17EA6062F8}" dt="2024-07-18T10:13:03.398" v="142" actId="478"/>
          <ac:spMkLst>
            <pc:docMk/>
            <pc:sldMk cId="403244776" sldId="2147482355"/>
            <ac:spMk id="66" creationId="{6833BC65-BC66-22FB-640C-1FCEC965C85C}"/>
          </ac:spMkLst>
        </pc:spChg>
        <pc:spChg chg="mod">
          <ac:chgData name="Sahil Badaya" userId="df5f73be-7e08-4574-8aac-d6a7f097bc26" providerId="ADAL" clId="{3377D3A2-E35C-472D-AFDC-5E17EA6062F8}" dt="2024-07-18T10:14:33.357" v="164" actId="207"/>
          <ac:spMkLst>
            <pc:docMk/>
            <pc:sldMk cId="403244776" sldId="2147482355"/>
            <ac:spMk id="67" creationId="{D359C37A-392B-2899-505C-53F8822E79FB}"/>
          </ac:spMkLst>
        </pc:spChg>
        <pc:spChg chg="mod">
          <ac:chgData name="Sahil Badaya" userId="df5f73be-7e08-4574-8aac-d6a7f097bc26" providerId="ADAL" clId="{3377D3A2-E35C-472D-AFDC-5E17EA6062F8}" dt="2024-07-18T10:14:35.722" v="165" actId="207"/>
          <ac:spMkLst>
            <pc:docMk/>
            <pc:sldMk cId="403244776" sldId="2147482355"/>
            <ac:spMk id="68" creationId="{28EF3D66-14C4-2A3F-F24B-ED8437580276}"/>
          </ac:spMkLst>
        </pc:spChg>
        <pc:spChg chg="mod">
          <ac:chgData name="Sahil Badaya" userId="df5f73be-7e08-4574-8aac-d6a7f097bc26" providerId="ADAL" clId="{3377D3A2-E35C-472D-AFDC-5E17EA6062F8}" dt="2024-07-18T10:14:33.357" v="164" actId="207"/>
          <ac:spMkLst>
            <pc:docMk/>
            <pc:sldMk cId="403244776" sldId="2147482355"/>
            <ac:spMk id="69" creationId="{F1900650-0AC8-AD43-36D5-308117E90144}"/>
          </ac:spMkLst>
        </pc:spChg>
        <pc:spChg chg="del">
          <ac:chgData name="Sahil Badaya" userId="df5f73be-7e08-4574-8aac-d6a7f097bc26" providerId="ADAL" clId="{3377D3A2-E35C-472D-AFDC-5E17EA6062F8}" dt="2024-07-18T10:13:03.398" v="142" actId="478"/>
          <ac:spMkLst>
            <pc:docMk/>
            <pc:sldMk cId="403244776" sldId="2147482355"/>
            <ac:spMk id="70" creationId="{2DCAEC19-C784-00EB-AAC6-46B645F035E0}"/>
          </ac:spMkLst>
        </pc:spChg>
        <pc:spChg chg="del">
          <ac:chgData name="Sahil Badaya" userId="df5f73be-7e08-4574-8aac-d6a7f097bc26" providerId="ADAL" clId="{3377D3A2-E35C-472D-AFDC-5E17EA6062F8}" dt="2024-07-18T10:13:03.398" v="142" actId="478"/>
          <ac:spMkLst>
            <pc:docMk/>
            <pc:sldMk cId="403244776" sldId="2147482355"/>
            <ac:spMk id="71" creationId="{CB10F6F7-E390-AD7E-0185-75107FEFDC36}"/>
          </ac:spMkLst>
        </pc:spChg>
        <pc:spChg chg="mod">
          <ac:chgData name="Sahil Badaya" userId="df5f73be-7e08-4574-8aac-d6a7f097bc26" providerId="ADAL" clId="{3377D3A2-E35C-472D-AFDC-5E17EA6062F8}" dt="2024-07-18T10:14:33.357" v="164" actId="207"/>
          <ac:spMkLst>
            <pc:docMk/>
            <pc:sldMk cId="403244776" sldId="2147482355"/>
            <ac:spMk id="73" creationId="{4E8DF012-EA2F-2F2D-5248-C61F27B3D180}"/>
          </ac:spMkLst>
        </pc:spChg>
        <pc:spChg chg="mod">
          <ac:chgData name="Sahil Badaya" userId="df5f73be-7e08-4574-8aac-d6a7f097bc26" providerId="ADAL" clId="{3377D3A2-E35C-472D-AFDC-5E17EA6062F8}" dt="2024-07-18T10:14:33.357" v="164" actId="207"/>
          <ac:spMkLst>
            <pc:docMk/>
            <pc:sldMk cId="403244776" sldId="2147482355"/>
            <ac:spMk id="75" creationId="{2B6A67F7-FA1F-2A62-0282-AEA7DB46A74C}"/>
          </ac:spMkLst>
        </pc:spChg>
        <pc:spChg chg="del">
          <ac:chgData name="Sahil Badaya" userId="df5f73be-7e08-4574-8aac-d6a7f097bc26" providerId="ADAL" clId="{3377D3A2-E35C-472D-AFDC-5E17EA6062F8}" dt="2024-07-18T10:13:03.398" v="142" actId="478"/>
          <ac:spMkLst>
            <pc:docMk/>
            <pc:sldMk cId="403244776" sldId="2147482355"/>
            <ac:spMk id="76" creationId="{FE811164-0CFD-EC94-4E8B-6E5F38429367}"/>
          </ac:spMkLst>
        </pc:spChg>
        <pc:spChg chg="mod">
          <ac:chgData name="Sahil Badaya" userId="df5f73be-7e08-4574-8aac-d6a7f097bc26" providerId="ADAL" clId="{3377D3A2-E35C-472D-AFDC-5E17EA6062F8}" dt="2024-07-18T10:14:33.357" v="164" actId="207"/>
          <ac:spMkLst>
            <pc:docMk/>
            <pc:sldMk cId="403244776" sldId="2147482355"/>
            <ac:spMk id="77" creationId="{6258459A-1BE8-94C2-54F7-29078B97973A}"/>
          </ac:spMkLst>
        </pc:spChg>
        <pc:spChg chg="mod">
          <ac:chgData name="Sahil Badaya" userId="df5f73be-7e08-4574-8aac-d6a7f097bc26" providerId="ADAL" clId="{3377D3A2-E35C-472D-AFDC-5E17EA6062F8}" dt="2024-07-18T10:14:33.357" v="164" actId="207"/>
          <ac:spMkLst>
            <pc:docMk/>
            <pc:sldMk cId="403244776" sldId="2147482355"/>
            <ac:spMk id="78" creationId="{3965D4DF-CBC2-0C8F-0F92-56FDD895936D}"/>
          </ac:spMkLst>
        </pc:spChg>
        <pc:spChg chg="add mod">
          <ac:chgData name="Sahil Badaya" userId="df5f73be-7e08-4574-8aac-d6a7f097bc26" providerId="ADAL" clId="{3377D3A2-E35C-472D-AFDC-5E17EA6062F8}" dt="2024-07-18T10:13:24.291" v="152" actId="1036"/>
          <ac:spMkLst>
            <pc:docMk/>
            <pc:sldMk cId="403244776" sldId="2147482355"/>
            <ac:spMk id="81" creationId="{B64645E6-03CE-7AD5-6214-56D4BD8DF5AF}"/>
          </ac:spMkLst>
        </pc:spChg>
        <pc:spChg chg="del">
          <ac:chgData name="Sahil Badaya" userId="df5f73be-7e08-4574-8aac-d6a7f097bc26" providerId="ADAL" clId="{3377D3A2-E35C-472D-AFDC-5E17EA6062F8}" dt="2024-07-18T10:13:03.398" v="142" actId="478"/>
          <ac:spMkLst>
            <pc:docMk/>
            <pc:sldMk cId="403244776" sldId="2147482355"/>
            <ac:spMk id="82" creationId="{84B10DD3-F900-7C1C-8134-F48317D38A03}"/>
          </ac:spMkLst>
        </pc:spChg>
        <pc:spChg chg="add mod">
          <ac:chgData name="Sahil Badaya" userId="df5f73be-7e08-4574-8aac-d6a7f097bc26" providerId="ADAL" clId="{3377D3A2-E35C-472D-AFDC-5E17EA6062F8}" dt="2024-07-18T10:13:24.291" v="152" actId="1036"/>
          <ac:spMkLst>
            <pc:docMk/>
            <pc:sldMk cId="403244776" sldId="2147482355"/>
            <ac:spMk id="83" creationId="{80A0A56D-1F7E-D99C-F2B7-43142A69C5B9}"/>
          </ac:spMkLst>
        </pc:spChg>
        <pc:spChg chg="add mod">
          <ac:chgData name="Sahil Badaya" userId="df5f73be-7e08-4574-8aac-d6a7f097bc26" providerId="ADAL" clId="{3377D3A2-E35C-472D-AFDC-5E17EA6062F8}" dt="2024-07-18T10:13:24.291" v="152" actId="1036"/>
          <ac:spMkLst>
            <pc:docMk/>
            <pc:sldMk cId="403244776" sldId="2147482355"/>
            <ac:spMk id="85" creationId="{811D750D-5D2C-2FC8-97C8-E2D3E676C3E9}"/>
          </ac:spMkLst>
        </pc:spChg>
        <pc:spChg chg="del">
          <ac:chgData name="Sahil Badaya" userId="df5f73be-7e08-4574-8aac-d6a7f097bc26" providerId="ADAL" clId="{3377D3A2-E35C-472D-AFDC-5E17EA6062F8}" dt="2024-07-18T10:13:03.398" v="142" actId="478"/>
          <ac:spMkLst>
            <pc:docMk/>
            <pc:sldMk cId="403244776" sldId="2147482355"/>
            <ac:spMk id="87" creationId="{CA0845E2-DE1E-3CAD-AE29-DF87C48B0D1D}"/>
          </ac:spMkLst>
        </pc:spChg>
        <pc:spChg chg="add mod">
          <ac:chgData name="Sahil Badaya" userId="df5f73be-7e08-4574-8aac-d6a7f097bc26" providerId="ADAL" clId="{3377D3A2-E35C-472D-AFDC-5E17EA6062F8}" dt="2024-07-18T10:13:24.291" v="152" actId="1036"/>
          <ac:spMkLst>
            <pc:docMk/>
            <pc:sldMk cId="403244776" sldId="2147482355"/>
            <ac:spMk id="88" creationId="{E024E86A-0664-3A91-8695-2467477D8A27}"/>
          </ac:spMkLst>
        </pc:spChg>
        <pc:spChg chg="add mod">
          <ac:chgData name="Sahil Badaya" userId="df5f73be-7e08-4574-8aac-d6a7f097bc26" providerId="ADAL" clId="{3377D3A2-E35C-472D-AFDC-5E17EA6062F8}" dt="2024-07-18T10:14:14.301" v="157" actId="207"/>
          <ac:spMkLst>
            <pc:docMk/>
            <pc:sldMk cId="403244776" sldId="2147482355"/>
            <ac:spMk id="89" creationId="{23F163E1-E521-DBAB-6002-F66186B40189}"/>
          </ac:spMkLst>
        </pc:spChg>
        <pc:spChg chg="del">
          <ac:chgData name="Sahil Badaya" userId="df5f73be-7e08-4574-8aac-d6a7f097bc26" providerId="ADAL" clId="{3377D3A2-E35C-472D-AFDC-5E17EA6062F8}" dt="2024-07-18T10:13:03.398" v="142" actId="478"/>
          <ac:spMkLst>
            <pc:docMk/>
            <pc:sldMk cId="403244776" sldId="2147482355"/>
            <ac:spMk id="91" creationId="{F4F4D182-C7A9-3DFE-0517-25BCEC884E8A}"/>
          </ac:spMkLst>
        </pc:spChg>
        <pc:spChg chg="mod">
          <ac:chgData name="Sahil Badaya" userId="df5f73be-7e08-4574-8aac-d6a7f097bc26" providerId="ADAL" clId="{3377D3A2-E35C-472D-AFDC-5E17EA6062F8}" dt="2024-07-18T10:13:24.291" v="152" actId="1036"/>
          <ac:spMkLst>
            <pc:docMk/>
            <pc:sldMk cId="403244776" sldId="2147482355"/>
            <ac:spMk id="94" creationId="{E7E38EF6-F21E-065A-CED6-F913DE6B7092}"/>
          </ac:spMkLst>
        </pc:spChg>
        <pc:spChg chg="add mod">
          <ac:chgData name="Sahil Badaya" userId="df5f73be-7e08-4574-8aac-d6a7f097bc26" providerId="ADAL" clId="{3377D3A2-E35C-472D-AFDC-5E17EA6062F8}" dt="2024-07-18T10:14:14.301" v="157" actId="207"/>
          <ac:spMkLst>
            <pc:docMk/>
            <pc:sldMk cId="403244776" sldId="2147482355"/>
            <ac:spMk id="95" creationId="{F40703F6-9FE6-4A36-CAB9-F832BCC53EC4}"/>
          </ac:spMkLst>
        </pc:spChg>
        <pc:spChg chg="mod">
          <ac:chgData name="Sahil Badaya" userId="df5f73be-7e08-4574-8aac-d6a7f097bc26" providerId="ADAL" clId="{3377D3A2-E35C-472D-AFDC-5E17EA6062F8}" dt="2024-07-18T10:13:24.291" v="152" actId="1036"/>
          <ac:spMkLst>
            <pc:docMk/>
            <pc:sldMk cId="403244776" sldId="2147482355"/>
            <ac:spMk id="97" creationId="{8DBD8003-FFE9-7F58-B01E-6A7238943326}"/>
          </ac:spMkLst>
        </pc:spChg>
        <pc:spChg chg="mod">
          <ac:chgData name="Sahil Badaya" userId="df5f73be-7e08-4574-8aac-d6a7f097bc26" providerId="ADAL" clId="{3377D3A2-E35C-472D-AFDC-5E17EA6062F8}" dt="2024-07-18T10:14:19.183" v="158" actId="207"/>
          <ac:spMkLst>
            <pc:docMk/>
            <pc:sldMk cId="403244776" sldId="2147482355"/>
            <ac:spMk id="98" creationId="{C0622496-1936-66AF-7504-C259D08404B3}"/>
          </ac:spMkLst>
        </pc:spChg>
        <pc:spChg chg="mod">
          <ac:chgData name="Sahil Badaya" userId="df5f73be-7e08-4574-8aac-d6a7f097bc26" providerId="ADAL" clId="{3377D3A2-E35C-472D-AFDC-5E17EA6062F8}" dt="2024-07-18T10:13:24.291" v="152" actId="1036"/>
          <ac:spMkLst>
            <pc:docMk/>
            <pc:sldMk cId="403244776" sldId="2147482355"/>
            <ac:spMk id="101" creationId="{379F5D7E-BD83-C3DA-8C74-1E82DE539DBE}"/>
          </ac:spMkLst>
        </pc:spChg>
        <pc:spChg chg="del">
          <ac:chgData name="Sahil Badaya" userId="df5f73be-7e08-4574-8aac-d6a7f097bc26" providerId="ADAL" clId="{3377D3A2-E35C-472D-AFDC-5E17EA6062F8}" dt="2024-07-18T10:13:03.398" v="142" actId="478"/>
          <ac:spMkLst>
            <pc:docMk/>
            <pc:sldMk cId="403244776" sldId="2147482355"/>
            <ac:spMk id="102" creationId="{C99AB504-6A7C-1DC6-8156-CB980D4FECC5}"/>
          </ac:spMkLst>
        </pc:spChg>
        <pc:spChg chg="mod">
          <ac:chgData name="Sahil Badaya" userId="df5f73be-7e08-4574-8aac-d6a7f097bc26" providerId="ADAL" clId="{3377D3A2-E35C-472D-AFDC-5E17EA6062F8}" dt="2024-07-18T10:13:24.291" v="152" actId="1036"/>
          <ac:spMkLst>
            <pc:docMk/>
            <pc:sldMk cId="403244776" sldId="2147482355"/>
            <ac:spMk id="105" creationId="{6ABAE0E4-B2CB-48DA-FFA6-C3B15CC23277}"/>
          </ac:spMkLst>
        </pc:spChg>
        <pc:spChg chg="del">
          <ac:chgData name="Sahil Badaya" userId="df5f73be-7e08-4574-8aac-d6a7f097bc26" providerId="ADAL" clId="{3377D3A2-E35C-472D-AFDC-5E17EA6062F8}" dt="2024-07-18T10:13:03.398" v="142" actId="478"/>
          <ac:spMkLst>
            <pc:docMk/>
            <pc:sldMk cId="403244776" sldId="2147482355"/>
            <ac:spMk id="106" creationId="{89202B5A-6F23-8AB6-D1F3-D4BD0C52AF1B}"/>
          </ac:spMkLst>
        </pc:spChg>
        <pc:spChg chg="mod">
          <ac:chgData name="Sahil Badaya" userId="df5f73be-7e08-4574-8aac-d6a7f097bc26" providerId="ADAL" clId="{3377D3A2-E35C-472D-AFDC-5E17EA6062F8}" dt="2024-07-18T10:13:24.291" v="152" actId="1036"/>
          <ac:spMkLst>
            <pc:docMk/>
            <pc:sldMk cId="403244776" sldId="2147482355"/>
            <ac:spMk id="108" creationId="{7B5CF42F-294F-BD22-8A44-144D81A493AA}"/>
          </ac:spMkLst>
        </pc:spChg>
        <pc:spChg chg="del">
          <ac:chgData name="Sahil Badaya" userId="df5f73be-7e08-4574-8aac-d6a7f097bc26" providerId="ADAL" clId="{3377D3A2-E35C-472D-AFDC-5E17EA6062F8}" dt="2024-07-18T10:13:03.398" v="142" actId="478"/>
          <ac:spMkLst>
            <pc:docMk/>
            <pc:sldMk cId="403244776" sldId="2147482355"/>
            <ac:spMk id="112" creationId="{4444ACA9-94C4-2A43-E303-BED034AA8A60}"/>
          </ac:spMkLst>
        </pc:spChg>
        <pc:spChg chg="mod">
          <ac:chgData name="Sahil Badaya" userId="df5f73be-7e08-4574-8aac-d6a7f097bc26" providerId="ADAL" clId="{3377D3A2-E35C-472D-AFDC-5E17EA6062F8}" dt="2024-07-18T10:13:24.291" v="152" actId="1036"/>
          <ac:spMkLst>
            <pc:docMk/>
            <pc:sldMk cId="403244776" sldId="2147482355"/>
            <ac:spMk id="116" creationId="{6BFD6B01-EFAE-427B-DBC9-F3C82A5D3B4D}"/>
          </ac:spMkLst>
        </pc:spChg>
        <pc:spChg chg="mod">
          <ac:chgData name="Sahil Badaya" userId="df5f73be-7e08-4574-8aac-d6a7f097bc26" providerId="ADAL" clId="{3377D3A2-E35C-472D-AFDC-5E17EA6062F8}" dt="2024-07-18T10:13:24.291" v="152" actId="1036"/>
          <ac:spMkLst>
            <pc:docMk/>
            <pc:sldMk cId="403244776" sldId="2147482355"/>
            <ac:spMk id="117" creationId="{11AF0BFB-8D97-003C-CDEE-F334695E483C}"/>
          </ac:spMkLst>
        </pc:spChg>
        <pc:spChg chg="mod">
          <ac:chgData name="Sahil Badaya" userId="df5f73be-7e08-4574-8aac-d6a7f097bc26" providerId="ADAL" clId="{3377D3A2-E35C-472D-AFDC-5E17EA6062F8}" dt="2024-07-18T10:13:24.291" v="152" actId="1036"/>
          <ac:spMkLst>
            <pc:docMk/>
            <pc:sldMk cId="403244776" sldId="2147482355"/>
            <ac:spMk id="121" creationId="{EF91AB74-5D09-4866-DF73-0CEB85EBC0EC}"/>
          </ac:spMkLst>
        </pc:spChg>
        <pc:spChg chg="mod">
          <ac:chgData name="Sahil Badaya" userId="df5f73be-7e08-4574-8aac-d6a7f097bc26" providerId="ADAL" clId="{3377D3A2-E35C-472D-AFDC-5E17EA6062F8}" dt="2024-07-18T10:13:24.291" v="152" actId="1036"/>
          <ac:spMkLst>
            <pc:docMk/>
            <pc:sldMk cId="403244776" sldId="2147482355"/>
            <ac:spMk id="126" creationId="{F301AD16-6E64-70BB-8503-D7164022BE24}"/>
          </ac:spMkLst>
        </pc:spChg>
        <pc:spChg chg="mod">
          <ac:chgData name="Sahil Badaya" userId="df5f73be-7e08-4574-8aac-d6a7f097bc26" providerId="ADAL" clId="{3377D3A2-E35C-472D-AFDC-5E17EA6062F8}" dt="2024-07-18T10:13:24.291" v="152" actId="1036"/>
          <ac:spMkLst>
            <pc:docMk/>
            <pc:sldMk cId="403244776" sldId="2147482355"/>
            <ac:spMk id="1025" creationId="{5863C5E1-2E1D-7E8A-EC8A-BB1CEA766927}"/>
          </ac:spMkLst>
        </pc:spChg>
        <pc:spChg chg="del">
          <ac:chgData name="Sahil Badaya" userId="df5f73be-7e08-4574-8aac-d6a7f097bc26" providerId="ADAL" clId="{3377D3A2-E35C-472D-AFDC-5E17EA6062F8}" dt="2024-07-18T10:13:03.398" v="142" actId="478"/>
          <ac:spMkLst>
            <pc:docMk/>
            <pc:sldMk cId="403244776" sldId="2147482355"/>
            <ac:spMk id="1026" creationId="{E5B5BDC0-2787-2AD4-9CFB-913D6E4A4635}"/>
          </ac:spMkLst>
        </pc:spChg>
        <pc:spChg chg="add mod">
          <ac:chgData name="Sahil Badaya" userId="df5f73be-7e08-4574-8aac-d6a7f097bc26" providerId="ADAL" clId="{3377D3A2-E35C-472D-AFDC-5E17EA6062F8}" dt="2024-07-18T10:13:24.291" v="152" actId="1036"/>
          <ac:spMkLst>
            <pc:docMk/>
            <pc:sldMk cId="403244776" sldId="2147482355"/>
            <ac:spMk id="1027" creationId="{4A20DE9C-C42F-1C4B-4498-423524908519}"/>
          </ac:spMkLst>
        </pc:spChg>
        <pc:spChg chg="add mod">
          <ac:chgData name="Sahil Badaya" userId="df5f73be-7e08-4574-8aac-d6a7f097bc26" providerId="ADAL" clId="{3377D3A2-E35C-472D-AFDC-5E17EA6062F8}" dt="2024-07-18T10:13:24.291" v="152" actId="1036"/>
          <ac:spMkLst>
            <pc:docMk/>
            <pc:sldMk cId="403244776" sldId="2147482355"/>
            <ac:spMk id="1028" creationId="{EA61F0C6-4B21-B017-3913-1E32ED6DA9C1}"/>
          </ac:spMkLst>
        </pc:spChg>
        <pc:spChg chg="mod">
          <ac:chgData name="Sahil Badaya" userId="df5f73be-7e08-4574-8aac-d6a7f097bc26" providerId="ADAL" clId="{3377D3A2-E35C-472D-AFDC-5E17EA6062F8}" dt="2024-07-18T10:13:24.291" v="152" actId="1036"/>
          <ac:spMkLst>
            <pc:docMk/>
            <pc:sldMk cId="403244776" sldId="2147482355"/>
            <ac:spMk id="1031" creationId="{890CE782-9B85-2BBD-AB43-EE080B3D115A}"/>
          </ac:spMkLst>
        </pc:spChg>
        <pc:spChg chg="add mod">
          <ac:chgData name="Sahil Badaya" userId="df5f73be-7e08-4574-8aac-d6a7f097bc26" providerId="ADAL" clId="{3377D3A2-E35C-472D-AFDC-5E17EA6062F8}" dt="2024-07-18T10:13:24.291" v="152" actId="1036"/>
          <ac:spMkLst>
            <pc:docMk/>
            <pc:sldMk cId="403244776" sldId="2147482355"/>
            <ac:spMk id="1032" creationId="{4179C806-006D-16DB-5DF2-4AEE415BF48E}"/>
          </ac:spMkLst>
        </pc:spChg>
        <pc:spChg chg="add mod">
          <ac:chgData name="Sahil Badaya" userId="df5f73be-7e08-4574-8aac-d6a7f097bc26" providerId="ADAL" clId="{3377D3A2-E35C-472D-AFDC-5E17EA6062F8}" dt="2024-07-18T10:13:24.291" v="152" actId="1036"/>
          <ac:spMkLst>
            <pc:docMk/>
            <pc:sldMk cId="403244776" sldId="2147482355"/>
            <ac:spMk id="1033" creationId="{A89E35AE-D9A2-25FF-B30F-C3E6345FF046}"/>
          </ac:spMkLst>
        </pc:spChg>
        <pc:spChg chg="add mod">
          <ac:chgData name="Sahil Badaya" userId="df5f73be-7e08-4574-8aac-d6a7f097bc26" providerId="ADAL" clId="{3377D3A2-E35C-472D-AFDC-5E17EA6062F8}" dt="2024-07-18T10:14:14.301" v="157" actId="207"/>
          <ac:spMkLst>
            <pc:docMk/>
            <pc:sldMk cId="403244776" sldId="2147482355"/>
            <ac:spMk id="1034" creationId="{63D43E63-ABB8-C81B-4722-C1D1D80411DF}"/>
          </ac:spMkLst>
        </pc:spChg>
        <pc:spChg chg="add mod">
          <ac:chgData name="Sahil Badaya" userId="df5f73be-7e08-4574-8aac-d6a7f097bc26" providerId="ADAL" clId="{3377D3A2-E35C-472D-AFDC-5E17EA6062F8}" dt="2024-07-18T10:14:14.301" v="157" actId="207"/>
          <ac:spMkLst>
            <pc:docMk/>
            <pc:sldMk cId="403244776" sldId="2147482355"/>
            <ac:spMk id="1037" creationId="{C4A287F0-4127-FFB0-C80A-4E321B7D0DD5}"/>
          </ac:spMkLst>
        </pc:spChg>
        <pc:spChg chg="mod">
          <ac:chgData name="Sahil Badaya" userId="df5f73be-7e08-4574-8aac-d6a7f097bc26" providerId="ADAL" clId="{3377D3A2-E35C-472D-AFDC-5E17EA6062F8}" dt="2024-07-18T10:13:24.291" v="152" actId="1036"/>
          <ac:spMkLst>
            <pc:docMk/>
            <pc:sldMk cId="403244776" sldId="2147482355"/>
            <ac:spMk id="1041" creationId="{E62229F2-8B2B-BCDC-C25F-C099DC9C6D56}"/>
          </ac:spMkLst>
        </pc:spChg>
        <pc:spChg chg="del">
          <ac:chgData name="Sahil Badaya" userId="df5f73be-7e08-4574-8aac-d6a7f097bc26" providerId="ADAL" clId="{3377D3A2-E35C-472D-AFDC-5E17EA6062F8}" dt="2024-07-18T10:13:03.398" v="142" actId="478"/>
          <ac:spMkLst>
            <pc:docMk/>
            <pc:sldMk cId="403244776" sldId="2147482355"/>
            <ac:spMk id="1042" creationId="{8AEFC946-E580-55AA-5563-8BA91015BAD7}"/>
          </ac:spMkLst>
        </pc:spChg>
        <pc:spChg chg="add mod">
          <ac:chgData name="Sahil Badaya" userId="df5f73be-7e08-4574-8aac-d6a7f097bc26" providerId="ADAL" clId="{3377D3A2-E35C-472D-AFDC-5E17EA6062F8}" dt="2024-07-18T10:13:24.291" v="152" actId="1036"/>
          <ac:spMkLst>
            <pc:docMk/>
            <pc:sldMk cId="403244776" sldId="2147482355"/>
            <ac:spMk id="1044" creationId="{4F5C0027-2D1A-3C83-06B4-A33D189E8F39}"/>
          </ac:spMkLst>
        </pc:spChg>
        <pc:spChg chg="add mod">
          <ac:chgData name="Sahil Badaya" userId="df5f73be-7e08-4574-8aac-d6a7f097bc26" providerId="ADAL" clId="{3377D3A2-E35C-472D-AFDC-5E17EA6062F8}" dt="2024-07-18T10:14:30.456" v="162" actId="207"/>
          <ac:spMkLst>
            <pc:docMk/>
            <pc:sldMk cId="403244776" sldId="2147482355"/>
            <ac:spMk id="1048" creationId="{3780617C-FD6C-5D2D-74DD-E197C1E56CE0}"/>
          </ac:spMkLst>
        </pc:spChg>
        <pc:spChg chg="add mod">
          <ac:chgData name="Sahil Badaya" userId="df5f73be-7e08-4574-8aac-d6a7f097bc26" providerId="ADAL" clId="{3377D3A2-E35C-472D-AFDC-5E17EA6062F8}" dt="2024-07-18T10:13:24.291" v="152" actId="1036"/>
          <ac:spMkLst>
            <pc:docMk/>
            <pc:sldMk cId="403244776" sldId="2147482355"/>
            <ac:spMk id="1049" creationId="{B3DC9191-AAEE-8109-2086-7F777543C633}"/>
          </ac:spMkLst>
        </pc:spChg>
        <pc:spChg chg="add mod">
          <ac:chgData name="Sahil Badaya" userId="df5f73be-7e08-4574-8aac-d6a7f097bc26" providerId="ADAL" clId="{3377D3A2-E35C-472D-AFDC-5E17EA6062F8}" dt="2024-07-18T10:13:24.291" v="152" actId="1036"/>
          <ac:spMkLst>
            <pc:docMk/>
            <pc:sldMk cId="403244776" sldId="2147482355"/>
            <ac:spMk id="1050" creationId="{72E8A1D1-6D2A-28AB-09DA-22D289C71B52}"/>
          </ac:spMkLst>
        </pc:spChg>
        <pc:spChg chg="add mod">
          <ac:chgData name="Sahil Badaya" userId="df5f73be-7e08-4574-8aac-d6a7f097bc26" providerId="ADAL" clId="{3377D3A2-E35C-472D-AFDC-5E17EA6062F8}" dt="2024-07-18T10:13:24.291" v="152" actId="1036"/>
          <ac:spMkLst>
            <pc:docMk/>
            <pc:sldMk cId="403244776" sldId="2147482355"/>
            <ac:spMk id="1054" creationId="{83555480-EEBC-F886-C5DF-F60072339743}"/>
          </ac:spMkLst>
        </pc:spChg>
        <pc:spChg chg="mod">
          <ac:chgData name="Sahil Badaya" userId="df5f73be-7e08-4574-8aac-d6a7f097bc26" providerId="ADAL" clId="{3377D3A2-E35C-472D-AFDC-5E17EA6062F8}" dt="2024-07-18T10:13:24.291" v="152" actId="1036"/>
          <ac:spMkLst>
            <pc:docMk/>
            <pc:sldMk cId="403244776" sldId="2147482355"/>
            <ac:spMk id="1058" creationId="{84F1CEAB-DFB2-B8F9-99C3-D390D8E22582}"/>
          </ac:spMkLst>
        </pc:spChg>
        <pc:spChg chg="add mod">
          <ac:chgData name="Sahil Badaya" userId="df5f73be-7e08-4574-8aac-d6a7f097bc26" providerId="ADAL" clId="{3377D3A2-E35C-472D-AFDC-5E17EA6062F8}" dt="2024-07-18T10:13:24.291" v="152" actId="1036"/>
          <ac:spMkLst>
            <pc:docMk/>
            <pc:sldMk cId="403244776" sldId="2147482355"/>
            <ac:spMk id="1061" creationId="{9BAFAC3A-07FA-8485-1FA1-5B33E48BD84D}"/>
          </ac:spMkLst>
        </pc:spChg>
        <pc:spChg chg="add mod">
          <ac:chgData name="Sahil Badaya" userId="df5f73be-7e08-4574-8aac-d6a7f097bc26" providerId="ADAL" clId="{3377D3A2-E35C-472D-AFDC-5E17EA6062F8}" dt="2024-07-18T10:14:14.301" v="157" actId="207"/>
          <ac:spMkLst>
            <pc:docMk/>
            <pc:sldMk cId="403244776" sldId="2147482355"/>
            <ac:spMk id="1062" creationId="{7601D436-7F1D-3112-5B7F-3AD25203825D}"/>
          </ac:spMkLst>
        </pc:spChg>
        <pc:spChg chg="add mod">
          <ac:chgData name="Sahil Badaya" userId="df5f73be-7e08-4574-8aac-d6a7f097bc26" providerId="ADAL" clId="{3377D3A2-E35C-472D-AFDC-5E17EA6062F8}" dt="2024-07-18T10:13:24.291" v="152" actId="1036"/>
          <ac:spMkLst>
            <pc:docMk/>
            <pc:sldMk cId="403244776" sldId="2147482355"/>
            <ac:spMk id="1063" creationId="{9B9DBBF5-8D96-E9C6-45C0-09F41EAC7734}"/>
          </ac:spMkLst>
        </pc:spChg>
        <pc:spChg chg="add mod">
          <ac:chgData name="Sahil Badaya" userId="df5f73be-7e08-4574-8aac-d6a7f097bc26" providerId="ADAL" clId="{3377D3A2-E35C-472D-AFDC-5E17EA6062F8}" dt="2024-07-18T10:13:24.291" v="152" actId="1036"/>
          <ac:spMkLst>
            <pc:docMk/>
            <pc:sldMk cId="403244776" sldId="2147482355"/>
            <ac:spMk id="1064" creationId="{83B024BB-CB43-08B5-472C-28C828F1BBED}"/>
          </ac:spMkLst>
        </pc:spChg>
        <pc:spChg chg="add mod">
          <ac:chgData name="Sahil Badaya" userId="df5f73be-7e08-4574-8aac-d6a7f097bc26" providerId="ADAL" clId="{3377D3A2-E35C-472D-AFDC-5E17EA6062F8}" dt="2024-07-18T10:13:24.291" v="152" actId="1036"/>
          <ac:spMkLst>
            <pc:docMk/>
            <pc:sldMk cId="403244776" sldId="2147482355"/>
            <ac:spMk id="1065" creationId="{EB7C80CA-369C-3E8A-297B-CD018683BA46}"/>
          </ac:spMkLst>
        </pc:spChg>
        <pc:spChg chg="add mod">
          <ac:chgData name="Sahil Badaya" userId="df5f73be-7e08-4574-8aac-d6a7f097bc26" providerId="ADAL" clId="{3377D3A2-E35C-472D-AFDC-5E17EA6062F8}" dt="2024-07-18T10:13:24.291" v="152" actId="1036"/>
          <ac:spMkLst>
            <pc:docMk/>
            <pc:sldMk cId="403244776" sldId="2147482355"/>
            <ac:spMk id="1066" creationId="{94BE5910-79C7-6668-9818-A240922BEB61}"/>
          </ac:spMkLst>
        </pc:spChg>
        <pc:spChg chg="add mod">
          <ac:chgData name="Sahil Badaya" userId="df5f73be-7e08-4574-8aac-d6a7f097bc26" providerId="ADAL" clId="{3377D3A2-E35C-472D-AFDC-5E17EA6062F8}" dt="2024-07-18T10:13:24.291" v="152" actId="1036"/>
          <ac:spMkLst>
            <pc:docMk/>
            <pc:sldMk cId="403244776" sldId="2147482355"/>
            <ac:spMk id="1067" creationId="{587F801D-AFE7-0858-7FD2-4693113B3CE1}"/>
          </ac:spMkLst>
        </pc:spChg>
        <pc:spChg chg="add mod">
          <ac:chgData name="Sahil Badaya" userId="df5f73be-7e08-4574-8aac-d6a7f097bc26" providerId="ADAL" clId="{3377D3A2-E35C-472D-AFDC-5E17EA6062F8}" dt="2024-07-18T10:13:24.291" v="152" actId="1036"/>
          <ac:spMkLst>
            <pc:docMk/>
            <pc:sldMk cId="403244776" sldId="2147482355"/>
            <ac:spMk id="1070" creationId="{FD765792-E870-2E24-B5A7-AD234D401639}"/>
          </ac:spMkLst>
        </pc:spChg>
        <pc:spChg chg="add mod">
          <ac:chgData name="Sahil Badaya" userId="df5f73be-7e08-4574-8aac-d6a7f097bc26" providerId="ADAL" clId="{3377D3A2-E35C-472D-AFDC-5E17EA6062F8}" dt="2024-07-18T10:13:24.291" v="152" actId="1036"/>
          <ac:spMkLst>
            <pc:docMk/>
            <pc:sldMk cId="403244776" sldId="2147482355"/>
            <ac:spMk id="1071" creationId="{062D8142-97B0-74C3-C23F-AABC9DB54F60}"/>
          </ac:spMkLst>
        </pc:spChg>
        <pc:spChg chg="mod">
          <ac:chgData name="Sahil Badaya" userId="df5f73be-7e08-4574-8aac-d6a7f097bc26" providerId="ADAL" clId="{3377D3A2-E35C-472D-AFDC-5E17EA6062F8}" dt="2024-07-18T10:13:13.698" v="144" actId="13926"/>
          <ac:spMkLst>
            <pc:docMk/>
            <pc:sldMk cId="403244776" sldId="2147482355"/>
            <ac:spMk id="1086" creationId="{A26A1E25-0ED0-23C1-BC5C-1EDE5C3613BD}"/>
          </ac:spMkLst>
        </pc:spChg>
        <pc:spChg chg="del">
          <ac:chgData name="Sahil Badaya" userId="df5f73be-7e08-4574-8aac-d6a7f097bc26" providerId="ADAL" clId="{3377D3A2-E35C-472D-AFDC-5E17EA6062F8}" dt="2024-07-18T10:13:03.398" v="142" actId="478"/>
          <ac:spMkLst>
            <pc:docMk/>
            <pc:sldMk cId="403244776" sldId="2147482355"/>
            <ac:spMk id="1097" creationId="{FC6DD0D1-9EB3-0D0E-D96E-60B3657B8166}"/>
          </ac:spMkLst>
        </pc:spChg>
        <pc:spChg chg="del">
          <ac:chgData name="Sahil Badaya" userId="df5f73be-7e08-4574-8aac-d6a7f097bc26" providerId="ADAL" clId="{3377D3A2-E35C-472D-AFDC-5E17EA6062F8}" dt="2024-07-18T10:13:03.398" v="142" actId="478"/>
          <ac:spMkLst>
            <pc:docMk/>
            <pc:sldMk cId="403244776" sldId="2147482355"/>
            <ac:spMk id="1100" creationId="{07E27BD0-365F-10A6-93DE-63D01FE1DD64}"/>
          </ac:spMkLst>
        </pc:spChg>
        <pc:spChg chg="del">
          <ac:chgData name="Sahil Badaya" userId="df5f73be-7e08-4574-8aac-d6a7f097bc26" providerId="ADAL" clId="{3377D3A2-E35C-472D-AFDC-5E17EA6062F8}" dt="2024-07-18T10:13:03.398" v="142" actId="478"/>
          <ac:spMkLst>
            <pc:docMk/>
            <pc:sldMk cId="403244776" sldId="2147482355"/>
            <ac:spMk id="1103" creationId="{EB77241C-F743-A4A0-AB0D-4C2242327B92}"/>
          </ac:spMkLst>
        </pc:spChg>
        <pc:spChg chg="del">
          <ac:chgData name="Sahil Badaya" userId="df5f73be-7e08-4574-8aac-d6a7f097bc26" providerId="ADAL" clId="{3377D3A2-E35C-472D-AFDC-5E17EA6062F8}" dt="2024-07-18T10:13:03.398" v="142" actId="478"/>
          <ac:spMkLst>
            <pc:docMk/>
            <pc:sldMk cId="403244776" sldId="2147482355"/>
            <ac:spMk id="1104" creationId="{255C57B7-FE0A-B050-0B4D-A09766708B5A}"/>
          </ac:spMkLst>
        </pc:spChg>
        <pc:spChg chg="del">
          <ac:chgData name="Sahil Badaya" userId="df5f73be-7e08-4574-8aac-d6a7f097bc26" providerId="ADAL" clId="{3377D3A2-E35C-472D-AFDC-5E17EA6062F8}" dt="2024-07-18T10:13:03.398" v="142" actId="478"/>
          <ac:spMkLst>
            <pc:docMk/>
            <pc:sldMk cId="403244776" sldId="2147482355"/>
            <ac:spMk id="1106" creationId="{84917946-B34F-D275-4FF2-8F60BA7FC315}"/>
          </ac:spMkLst>
        </pc:spChg>
        <pc:grpChg chg="add mod">
          <ac:chgData name="Sahil Badaya" userId="df5f73be-7e08-4574-8aac-d6a7f097bc26" providerId="ADAL" clId="{3377D3A2-E35C-472D-AFDC-5E17EA6062F8}" dt="2024-07-18T10:13:24.291" v="152" actId="1036"/>
          <ac:grpSpMkLst>
            <pc:docMk/>
            <pc:sldMk cId="403244776" sldId="2147482355"/>
            <ac:grpSpMk id="25" creationId="{9606F841-23B5-5EA7-D472-1757E2235F60}"/>
          </ac:grpSpMkLst>
        </pc:grpChg>
        <pc:grpChg chg="mod">
          <ac:chgData name="Sahil Badaya" userId="df5f73be-7e08-4574-8aac-d6a7f097bc26" providerId="ADAL" clId="{3377D3A2-E35C-472D-AFDC-5E17EA6062F8}" dt="2024-07-18T10:13:24.291" v="152" actId="1036"/>
          <ac:grpSpMkLst>
            <pc:docMk/>
            <pc:sldMk cId="403244776" sldId="2147482355"/>
            <ac:grpSpMk id="29" creationId="{6392F4E4-99BE-B0DF-541F-1800FF470C6A}"/>
          </ac:grpSpMkLst>
        </pc:grpChg>
        <pc:grpChg chg="add mod">
          <ac:chgData name="Sahil Badaya" userId="df5f73be-7e08-4574-8aac-d6a7f097bc26" providerId="ADAL" clId="{3377D3A2-E35C-472D-AFDC-5E17EA6062F8}" dt="2024-07-18T10:13:24.291" v="152" actId="1036"/>
          <ac:grpSpMkLst>
            <pc:docMk/>
            <pc:sldMk cId="403244776" sldId="2147482355"/>
            <ac:grpSpMk id="36" creationId="{994967E5-D1E3-4A47-1437-990F4D564B4C}"/>
          </ac:grpSpMkLst>
        </pc:grpChg>
        <pc:grpChg chg="mod">
          <ac:chgData name="Sahil Badaya" userId="df5f73be-7e08-4574-8aac-d6a7f097bc26" providerId="ADAL" clId="{3377D3A2-E35C-472D-AFDC-5E17EA6062F8}" dt="2024-07-18T10:13:24.291" v="152" actId="1036"/>
          <ac:grpSpMkLst>
            <pc:docMk/>
            <pc:sldMk cId="403244776" sldId="2147482355"/>
            <ac:grpSpMk id="41" creationId="{F83687BE-E859-10FC-0192-896A4BCC2B72}"/>
          </ac:grpSpMkLst>
        </pc:grpChg>
        <pc:grpChg chg="add mod">
          <ac:chgData name="Sahil Badaya" userId="df5f73be-7e08-4574-8aac-d6a7f097bc26" providerId="ADAL" clId="{3377D3A2-E35C-472D-AFDC-5E17EA6062F8}" dt="2024-07-18T10:14:33.357" v="164" actId="207"/>
          <ac:grpSpMkLst>
            <pc:docMk/>
            <pc:sldMk cId="403244776" sldId="2147482355"/>
            <ac:grpSpMk id="63" creationId="{89F12CCA-6583-C98C-4F8E-895A66C2ECAF}"/>
          </ac:grpSpMkLst>
        </pc:grpChg>
        <pc:grpChg chg="mod">
          <ac:chgData name="Sahil Badaya" userId="df5f73be-7e08-4574-8aac-d6a7f097bc26" providerId="ADAL" clId="{3377D3A2-E35C-472D-AFDC-5E17EA6062F8}" dt="2024-07-18T10:14:33.357" v="164" actId="207"/>
          <ac:grpSpMkLst>
            <pc:docMk/>
            <pc:sldMk cId="403244776" sldId="2147482355"/>
            <ac:grpSpMk id="72" creationId="{1EA21013-335A-8919-45BC-B7062AAAB475}"/>
          </ac:grpSpMkLst>
        </pc:grpChg>
        <pc:grpChg chg="add mod">
          <ac:chgData name="Sahil Badaya" userId="df5f73be-7e08-4574-8aac-d6a7f097bc26" providerId="ADAL" clId="{3377D3A2-E35C-472D-AFDC-5E17EA6062F8}" dt="2024-07-18T10:13:24.291" v="152" actId="1036"/>
          <ac:grpSpMkLst>
            <pc:docMk/>
            <pc:sldMk cId="403244776" sldId="2147482355"/>
            <ac:grpSpMk id="92" creationId="{88F0C54A-E4A3-50CE-30B3-CE82F45148C5}"/>
          </ac:grpSpMkLst>
        </pc:grpChg>
        <pc:grpChg chg="add mod">
          <ac:chgData name="Sahil Badaya" userId="df5f73be-7e08-4574-8aac-d6a7f097bc26" providerId="ADAL" clId="{3377D3A2-E35C-472D-AFDC-5E17EA6062F8}" dt="2024-07-18T10:13:24.291" v="152" actId="1036"/>
          <ac:grpSpMkLst>
            <pc:docMk/>
            <pc:sldMk cId="403244776" sldId="2147482355"/>
            <ac:grpSpMk id="96" creationId="{4332EF3A-CA05-8515-4A39-78DB15A09413}"/>
          </ac:grpSpMkLst>
        </pc:grpChg>
        <pc:grpChg chg="add mod">
          <ac:chgData name="Sahil Badaya" userId="df5f73be-7e08-4574-8aac-d6a7f097bc26" providerId="ADAL" clId="{3377D3A2-E35C-472D-AFDC-5E17EA6062F8}" dt="2024-07-18T10:13:24.291" v="152" actId="1036"/>
          <ac:grpSpMkLst>
            <pc:docMk/>
            <pc:sldMk cId="403244776" sldId="2147482355"/>
            <ac:grpSpMk id="124" creationId="{5246B424-8F8C-8B6F-7DED-AABC91A961E5}"/>
          </ac:grpSpMkLst>
        </pc:grpChg>
        <pc:grpChg chg="add mod">
          <ac:chgData name="Sahil Badaya" userId="df5f73be-7e08-4574-8aac-d6a7f097bc26" providerId="ADAL" clId="{3377D3A2-E35C-472D-AFDC-5E17EA6062F8}" dt="2024-07-18T10:13:24.291" v="152" actId="1036"/>
          <ac:grpSpMkLst>
            <pc:docMk/>
            <pc:sldMk cId="403244776" sldId="2147482355"/>
            <ac:grpSpMk id="127" creationId="{1802661A-5EC5-1AA7-3A06-B4F56A068136}"/>
          </ac:grpSpMkLst>
        </pc:grpChg>
        <pc:grpChg chg="add mod">
          <ac:chgData name="Sahil Badaya" userId="df5f73be-7e08-4574-8aac-d6a7f097bc26" providerId="ADAL" clId="{3377D3A2-E35C-472D-AFDC-5E17EA6062F8}" dt="2024-07-18T10:13:24.291" v="152" actId="1036"/>
          <ac:grpSpMkLst>
            <pc:docMk/>
            <pc:sldMk cId="403244776" sldId="2147482355"/>
            <ac:grpSpMk id="1029" creationId="{7518839F-206C-A1FD-1188-AD83900CFBC7}"/>
          </ac:grpSpMkLst>
        </pc:grpChg>
        <pc:grpChg chg="add mod">
          <ac:chgData name="Sahil Badaya" userId="df5f73be-7e08-4574-8aac-d6a7f097bc26" providerId="ADAL" clId="{3377D3A2-E35C-472D-AFDC-5E17EA6062F8}" dt="2024-07-18T10:13:24.291" v="152" actId="1036"/>
          <ac:grpSpMkLst>
            <pc:docMk/>
            <pc:sldMk cId="403244776" sldId="2147482355"/>
            <ac:grpSpMk id="1039" creationId="{E4899C39-8FB0-96CE-41B8-66E1C557B246}"/>
          </ac:grpSpMkLst>
        </pc:grpChg>
        <pc:grpChg chg="add mod">
          <ac:chgData name="Sahil Badaya" userId="df5f73be-7e08-4574-8aac-d6a7f097bc26" providerId="ADAL" clId="{3377D3A2-E35C-472D-AFDC-5E17EA6062F8}" dt="2024-07-18T10:13:24.291" v="152" actId="1036"/>
          <ac:grpSpMkLst>
            <pc:docMk/>
            <pc:sldMk cId="403244776" sldId="2147482355"/>
            <ac:grpSpMk id="1056" creationId="{95DE7B1A-F945-78E1-2144-867FE82911F4}"/>
          </ac:grpSpMkLst>
        </pc:grpChg>
        <pc:graphicFrameChg chg="add mod">
          <ac:chgData name="Sahil Badaya" userId="df5f73be-7e08-4574-8aac-d6a7f097bc26" providerId="ADAL" clId="{3377D3A2-E35C-472D-AFDC-5E17EA6062F8}" dt="2024-07-18T10:13:24.291" v="152" actId="1036"/>
          <ac:graphicFrameMkLst>
            <pc:docMk/>
            <pc:sldMk cId="403244776" sldId="2147482355"/>
            <ac:graphicFrameMk id="1043" creationId="{7396CBD8-DC1E-47F7-7108-F52D75279FDF}"/>
          </ac:graphicFrameMkLst>
        </pc:graphicFrameChg>
        <pc:picChg chg="del">
          <ac:chgData name="Sahil Badaya" userId="df5f73be-7e08-4574-8aac-d6a7f097bc26" providerId="ADAL" clId="{3377D3A2-E35C-472D-AFDC-5E17EA6062F8}" dt="2024-07-18T10:13:03.398" v="142" actId="478"/>
          <ac:picMkLst>
            <pc:docMk/>
            <pc:sldMk cId="403244776" sldId="2147482355"/>
            <ac:picMk id="8" creationId="{A54B3BA8-BCC8-BA1B-E6A4-BDCDAF6F770E}"/>
          </ac:picMkLst>
        </pc:picChg>
        <pc:picChg chg="del">
          <ac:chgData name="Sahil Badaya" userId="df5f73be-7e08-4574-8aac-d6a7f097bc26" providerId="ADAL" clId="{3377D3A2-E35C-472D-AFDC-5E17EA6062F8}" dt="2024-07-18T10:13:03.398" v="142" actId="478"/>
          <ac:picMkLst>
            <pc:docMk/>
            <pc:sldMk cId="403244776" sldId="2147482355"/>
            <ac:picMk id="10" creationId="{E44D26FD-1292-1206-2FEA-F9B7777E6CEB}"/>
          </ac:picMkLst>
        </pc:picChg>
        <pc:picChg chg="del">
          <ac:chgData name="Sahil Badaya" userId="df5f73be-7e08-4574-8aac-d6a7f097bc26" providerId="ADAL" clId="{3377D3A2-E35C-472D-AFDC-5E17EA6062F8}" dt="2024-07-18T10:13:03.398" v="142" actId="478"/>
          <ac:picMkLst>
            <pc:docMk/>
            <pc:sldMk cId="403244776" sldId="2147482355"/>
            <ac:picMk id="13" creationId="{697A31AE-F5A6-3FCA-53B6-82FF8FC501AC}"/>
          </ac:picMkLst>
        </pc:picChg>
        <pc:picChg chg="del">
          <ac:chgData name="Sahil Badaya" userId="df5f73be-7e08-4574-8aac-d6a7f097bc26" providerId="ADAL" clId="{3377D3A2-E35C-472D-AFDC-5E17EA6062F8}" dt="2024-07-18T10:13:03.398" v="142" actId="478"/>
          <ac:picMkLst>
            <pc:docMk/>
            <pc:sldMk cId="403244776" sldId="2147482355"/>
            <ac:picMk id="17" creationId="{516CD721-8B9D-629F-7154-BFDE6E1FAD19}"/>
          </ac:picMkLst>
        </pc:picChg>
        <pc:picChg chg="add mod">
          <ac:chgData name="Sahil Badaya" userId="df5f73be-7e08-4574-8aac-d6a7f097bc26" providerId="ADAL" clId="{3377D3A2-E35C-472D-AFDC-5E17EA6062F8}" dt="2024-07-18T10:13:24.291" v="152" actId="1036"/>
          <ac:picMkLst>
            <pc:docMk/>
            <pc:sldMk cId="403244776" sldId="2147482355"/>
            <ac:picMk id="21" creationId="{9E5A9B53-E3FE-26D9-9D48-19618BB5EAC8}"/>
          </ac:picMkLst>
        </pc:picChg>
        <pc:picChg chg="del">
          <ac:chgData name="Sahil Badaya" userId="df5f73be-7e08-4574-8aac-d6a7f097bc26" providerId="ADAL" clId="{3377D3A2-E35C-472D-AFDC-5E17EA6062F8}" dt="2024-07-18T10:13:03.398" v="142" actId="478"/>
          <ac:picMkLst>
            <pc:docMk/>
            <pc:sldMk cId="403244776" sldId="2147482355"/>
            <ac:picMk id="37" creationId="{AEE9EC62-60DA-4F13-CE26-93DBA5768482}"/>
          </ac:picMkLst>
        </pc:picChg>
        <pc:picChg chg="del">
          <ac:chgData name="Sahil Badaya" userId="df5f73be-7e08-4574-8aac-d6a7f097bc26" providerId="ADAL" clId="{3377D3A2-E35C-472D-AFDC-5E17EA6062F8}" dt="2024-07-18T10:13:03.398" v="142" actId="478"/>
          <ac:picMkLst>
            <pc:docMk/>
            <pc:sldMk cId="403244776" sldId="2147482355"/>
            <ac:picMk id="40" creationId="{F67A944F-91A5-B225-3E52-BE90B82451FD}"/>
          </ac:picMkLst>
        </pc:picChg>
        <pc:picChg chg="add mod">
          <ac:chgData name="Sahil Badaya" userId="df5f73be-7e08-4574-8aac-d6a7f097bc26" providerId="ADAL" clId="{3377D3A2-E35C-472D-AFDC-5E17EA6062F8}" dt="2024-07-18T10:13:24.291" v="152" actId="1036"/>
          <ac:picMkLst>
            <pc:docMk/>
            <pc:sldMk cId="403244776" sldId="2147482355"/>
            <ac:picMk id="52" creationId="{9D85E68C-286E-D9CC-C9F4-25B960234802}"/>
          </ac:picMkLst>
        </pc:picChg>
        <pc:picChg chg="del">
          <ac:chgData name="Sahil Badaya" userId="df5f73be-7e08-4574-8aac-d6a7f097bc26" providerId="ADAL" clId="{3377D3A2-E35C-472D-AFDC-5E17EA6062F8}" dt="2024-07-18T10:13:03.398" v="142" actId="478"/>
          <ac:picMkLst>
            <pc:docMk/>
            <pc:sldMk cId="403244776" sldId="2147482355"/>
            <ac:picMk id="59" creationId="{C32EAA37-409C-32F3-E113-2EABAA4CC64E}"/>
          </ac:picMkLst>
        </pc:picChg>
        <pc:picChg chg="del">
          <ac:chgData name="Sahil Badaya" userId="df5f73be-7e08-4574-8aac-d6a7f097bc26" providerId="ADAL" clId="{3377D3A2-E35C-472D-AFDC-5E17EA6062F8}" dt="2024-07-18T10:13:03.398" v="142" actId="478"/>
          <ac:picMkLst>
            <pc:docMk/>
            <pc:sldMk cId="403244776" sldId="2147482355"/>
            <ac:picMk id="62" creationId="{D08D4B94-19F1-D84D-BE24-085A0048B330}"/>
          </ac:picMkLst>
        </pc:picChg>
        <pc:picChg chg="mod">
          <ac:chgData name="Sahil Badaya" userId="df5f73be-7e08-4574-8aac-d6a7f097bc26" providerId="ADAL" clId="{3377D3A2-E35C-472D-AFDC-5E17EA6062F8}" dt="2024-07-18T10:14:33.357" v="164" actId="207"/>
          <ac:picMkLst>
            <pc:docMk/>
            <pc:sldMk cId="403244776" sldId="2147482355"/>
            <ac:picMk id="74" creationId="{5CD86E06-4FC8-F9D4-085A-E8E412381DB3}"/>
          </ac:picMkLst>
        </pc:picChg>
        <pc:picChg chg="del">
          <ac:chgData name="Sahil Badaya" userId="df5f73be-7e08-4574-8aac-d6a7f097bc26" providerId="ADAL" clId="{3377D3A2-E35C-472D-AFDC-5E17EA6062F8}" dt="2024-07-18T10:13:03.398" v="142" actId="478"/>
          <ac:picMkLst>
            <pc:docMk/>
            <pc:sldMk cId="403244776" sldId="2147482355"/>
            <ac:picMk id="86" creationId="{2B75A01A-828A-4A66-9878-AC147CD10984}"/>
          </ac:picMkLst>
        </pc:picChg>
        <pc:picChg chg="mod">
          <ac:chgData name="Sahil Badaya" userId="df5f73be-7e08-4574-8aac-d6a7f097bc26" providerId="ADAL" clId="{3377D3A2-E35C-472D-AFDC-5E17EA6062F8}" dt="2024-07-18T10:13:24.291" v="152" actId="1036"/>
          <ac:picMkLst>
            <pc:docMk/>
            <pc:sldMk cId="403244776" sldId="2147482355"/>
            <ac:picMk id="93" creationId="{230F07ED-C247-794B-6369-F67840A32369}"/>
          </ac:picMkLst>
        </pc:picChg>
        <pc:picChg chg="mod">
          <ac:chgData name="Sahil Badaya" userId="df5f73be-7e08-4574-8aac-d6a7f097bc26" providerId="ADAL" clId="{3377D3A2-E35C-472D-AFDC-5E17EA6062F8}" dt="2024-07-18T10:13:24.291" v="152" actId="1036"/>
          <ac:picMkLst>
            <pc:docMk/>
            <pc:sldMk cId="403244776" sldId="2147482355"/>
            <ac:picMk id="100" creationId="{7EC8C28A-B6E6-144C-1462-26E5E1EE6A9F}"/>
          </ac:picMkLst>
        </pc:picChg>
        <pc:picChg chg="del">
          <ac:chgData name="Sahil Badaya" userId="df5f73be-7e08-4574-8aac-d6a7f097bc26" providerId="ADAL" clId="{3377D3A2-E35C-472D-AFDC-5E17EA6062F8}" dt="2024-07-18T10:13:03.398" v="142" actId="478"/>
          <ac:picMkLst>
            <pc:docMk/>
            <pc:sldMk cId="403244776" sldId="2147482355"/>
            <ac:picMk id="103" creationId="{DEEEEC9F-8EA2-8866-5F97-0075CEBC6FCA}"/>
          </ac:picMkLst>
        </pc:picChg>
        <pc:picChg chg="mod">
          <ac:chgData name="Sahil Badaya" userId="df5f73be-7e08-4574-8aac-d6a7f097bc26" providerId="ADAL" clId="{3377D3A2-E35C-472D-AFDC-5E17EA6062F8}" dt="2024-07-18T10:13:24.291" v="152" actId="1036"/>
          <ac:picMkLst>
            <pc:docMk/>
            <pc:sldMk cId="403244776" sldId="2147482355"/>
            <ac:picMk id="104" creationId="{8C789845-1A56-BA28-9160-00D361B6F6A2}"/>
          </ac:picMkLst>
        </pc:picChg>
        <pc:picChg chg="del">
          <ac:chgData name="Sahil Badaya" userId="df5f73be-7e08-4574-8aac-d6a7f097bc26" providerId="ADAL" clId="{3377D3A2-E35C-472D-AFDC-5E17EA6062F8}" dt="2024-07-18T10:13:03.398" v="142" actId="478"/>
          <ac:picMkLst>
            <pc:docMk/>
            <pc:sldMk cId="403244776" sldId="2147482355"/>
            <ac:picMk id="107" creationId="{39CC861C-EC9B-98A5-AA35-0795502570BE}"/>
          </ac:picMkLst>
        </pc:picChg>
        <pc:picChg chg="mod">
          <ac:chgData name="Sahil Badaya" userId="df5f73be-7e08-4574-8aac-d6a7f097bc26" providerId="ADAL" clId="{3377D3A2-E35C-472D-AFDC-5E17EA6062F8}" dt="2024-07-18T10:13:24.291" v="152" actId="1036"/>
          <ac:picMkLst>
            <pc:docMk/>
            <pc:sldMk cId="403244776" sldId="2147482355"/>
            <ac:picMk id="109" creationId="{587C3FDE-D30C-25C1-B45F-8683D3FECBE7}"/>
          </ac:picMkLst>
        </pc:picChg>
        <pc:picChg chg="del">
          <ac:chgData name="Sahil Badaya" userId="df5f73be-7e08-4574-8aac-d6a7f097bc26" providerId="ADAL" clId="{3377D3A2-E35C-472D-AFDC-5E17EA6062F8}" dt="2024-07-18T10:13:03.398" v="142" actId="478"/>
          <ac:picMkLst>
            <pc:docMk/>
            <pc:sldMk cId="403244776" sldId="2147482355"/>
            <ac:picMk id="113" creationId="{2A11A630-226D-6014-0920-B18C2B0991F5}"/>
          </ac:picMkLst>
        </pc:picChg>
        <pc:picChg chg="mod">
          <ac:chgData name="Sahil Badaya" userId="df5f73be-7e08-4574-8aac-d6a7f097bc26" providerId="ADAL" clId="{3377D3A2-E35C-472D-AFDC-5E17EA6062F8}" dt="2024-07-18T10:13:24.291" v="152" actId="1036"/>
          <ac:picMkLst>
            <pc:docMk/>
            <pc:sldMk cId="403244776" sldId="2147482355"/>
            <ac:picMk id="114" creationId="{609E122B-9378-E894-5DA2-0F2C91295DCB}"/>
          </ac:picMkLst>
        </pc:picChg>
        <pc:picChg chg="del">
          <ac:chgData name="Sahil Badaya" userId="df5f73be-7e08-4574-8aac-d6a7f097bc26" providerId="ADAL" clId="{3377D3A2-E35C-472D-AFDC-5E17EA6062F8}" dt="2024-07-18T10:13:03.398" v="142" actId="478"/>
          <ac:picMkLst>
            <pc:docMk/>
            <pc:sldMk cId="403244776" sldId="2147482355"/>
            <ac:picMk id="115" creationId="{02E5D989-A8DB-6F34-7F3A-98F6FC717369}"/>
          </ac:picMkLst>
        </pc:picChg>
        <pc:picChg chg="del">
          <ac:chgData name="Sahil Badaya" userId="df5f73be-7e08-4574-8aac-d6a7f097bc26" providerId="ADAL" clId="{3377D3A2-E35C-472D-AFDC-5E17EA6062F8}" dt="2024-07-18T10:13:03.398" v="142" actId="478"/>
          <ac:picMkLst>
            <pc:docMk/>
            <pc:sldMk cId="403244776" sldId="2147482355"/>
            <ac:picMk id="118" creationId="{FD1E7EBE-F155-6DC8-9FBC-FBC40C2C84A8}"/>
          </ac:picMkLst>
        </pc:picChg>
        <pc:picChg chg="mod">
          <ac:chgData name="Sahil Badaya" userId="df5f73be-7e08-4574-8aac-d6a7f097bc26" providerId="ADAL" clId="{3377D3A2-E35C-472D-AFDC-5E17EA6062F8}" dt="2024-07-18T10:13:24.291" v="152" actId="1036"/>
          <ac:picMkLst>
            <pc:docMk/>
            <pc:sldMk cId="403244776" sldId="2147482355"/>
            <ac:picMk id="119" creationId="{E472C859-5D58-F535-E78E-597A101D95B6}"/>
          </ac:picMkLst>
        </pc:picChg>
        <pc:picChg chg="mod">
          <ac:chgData name="Sahil Badaya" userId="df5f73be-7e08-4574-8aac-d6a7f097bc26" providerId="ADAL" clId="{3377D3A2-E35C-472D-AFDC-5E17EA6062F8}" dt="2024-07-18T10:13:24.291" v="152" actId="1036"/>
          <ac:picMkLst>
            <pc:docMk/>
            <pc:sldMk cId="403244776" sldId="2147482355"/>
            <ac:picMk id="120" creationId="{ADF5675D-6C6B-F235-39B5-B009D7F17025}"/>
          </ac:picMkLst>
        </pc:picChg>
        <pc:picChg chg="add mod">
          <ac:chgData name="Sahil Badaya" userId="df5f73be-7e08-4574-8aac-d6a7f097bc26" providerId="ADAL" clId="{3377D3A2-E35C-472D-AFDC-5E17EA6062F8}" dt="2024-07-18T10:13:24.291" v="152" actId="1036"/>
          <ac:picMkLst>
            <pc:docMk/>
            <pc:sldMk cId="403244776" sldId="2147482355"/>
            <ac:picMk id="122" creationId="{C1A7A421-1037-D179-80B5-BF4202703DCD}"/>
          </ac:picMkLst>
        </pc:picChg>
        <pc:picChg chg="add mod">
          <ac:chgData name="Sahil Badaya" userId="df5f73be-7e08-4574-8aac-d6a7f097bc26" providerId="ADAL" clId="{3377D3A2-E35C-472D-AFDC-5E17EA6062F8}" dt="2024-07-18T10:13:24.291" v="152" actId="1036"/>
          <ac:picMkLst>
            <pc:docMk/>
            <pc:sldMk cId="403244776" sldId="2147482355"/>
            <ac:picMk id="123" creationId="{E42C562E-F231-8468-E516-79D54D38ABB1}"/>
          </ac:picMkLst>
        </pc:picChg>
        <pc:picChg chg="mod">
          <ac:chgData name="Sahil Badaya" userId="df5f73be-7e08-4574-8aac-d6a7f097bc26" providerId="ADAL" clId="{3377D3A2-E35C-472D-AFDC-5E17EA6062F8}" dt="2024-07-18T10:13:24.291" v="152" actId="1036"/>
          <ac:picMkLst>
            <pc:docMk/>
            <pc:sldMk cId="403244776" sldId="2147482355"/>
            <ac:picMk id="125" creationId="{58532E1C-56AB-B725-AD59-1521F6F27DF0}"/>
          </ac:picMkLst>
        </pc:picChg>
        <pc:picChg chg="mod">
          <ac:chgData name="Sahil Badaya" userId="df5f73be-7e08-4574-8aac-d6a7f097bc26" providerId="ADAL" clId="{3377D3A2-E35C-472D-AFDC-5E17EA6062F8}" dt="2024-07-18T10:13:24.291" v="152" actId="1036"/>
          <ac:picMkLst>
            <pc:docMk/>
            <pc:sldMk cId="403244776" sldId="2147482355"/>
            <ac:picMk id="1024" creationId="{819E2A62-C904-59B2-2552-43F607DBE5AC}"/>
          </ac:picMkLst>
        </pc:picChg>
        <pc:picChg chg="mod">
          <ac:chgData name="Sahil Badaya" userId="df5f73be-7e08-4574-8aac-d6a7f097bc26" providerId="ADAL" clId="{3377D3A2-E35C-472D-AFDC-5E17EA6062F8}" dt="2024-07-18T10:13:24.291" v="152" actId="1036"/>
          <ac:picMkLst>
            <pc:docMk/>
            <pc:sldMk cId="403244776" sldId="2147482355"/>
            <ac:picMk id="1030" creationId="{362AE00D-4158-F863-650E-D39A02FDF06D}"/>
          </ac:picMkLst>
        </pc:picChg>
        <pc:picChg chg="mod">
          <ac:chgData name="Sahil Badaya" userId="df5f73be-7e08-4574-8aac-d6a7f097bc26" providerId="ADAL" clId="{3377D3A2-E35C-472D-AFDC-5E17EA6062F8}" dt="2024-07-18T10:13:24.291" v="152" actId="1036"/>
          <ac:picMkLst>
            <pc:docMk/>
            <pc:sldMk cId="403244776" sldId="2147482355"/>
            <ac:picMk id="1040" creationId="{D4C5B061-C726-B8FB-D185-72C4194A5D85}"/>
          </ac:picMkLst>
        </pc:picChg>
        <pc:picChg chg="add mod">
          <ac:chgData name="Sahil Badaya" userId="df5f73be-7e08-4574-8aac-d6a7f097bc26" providerId="ADAL" clId="{3377D3A2-E35C-472D-AFDC-5E17EA6062F8}" dt="2024-07-18T10:13:24.291" v="152" actId="1036"/>
          <ac:picMkLst>
            <pc:docMk/>
            <pc:sldMk cId="403244776" sldId="2147482355"/>
            <ac:picMk id="1046" creationId="{63E726A0-13B9-E513-0B8C-EB8E29D60AE2}"/>
          </ac:picMkLst>
        </pc:picChg>
        <pc:picChg chg="add mod">
          <ac:chgData name="Sahil Badaya" userId="df5f73be-7e08-4574-8aac-d6a7f097bc26" providerId="ADAL" clId="{3377D3A2-E35C-472D-AFDC-5E17EA6062F8}" dt="2024-07-18T10:13:24.291" v="152" actId="1036"/>
          <ac:picMkLst>
            <pc:docMk/>
            <pc:sldMk cId="403244776" sldId="2147482355"/>
            <ac:picMk id="1047" creationId="{64BA4550-FAC0-0A3B-FDA8-F343CB0E1139}"/>
          </ac:picMkLst>
        </pc:picChg>
        <pc:picChg chg="add mod">
          <ac:chgData name="Sahil Badaya" userId="df5f73be-7e08-4574-8aac-d6a7f097bc26" providerId="ADAL" clId="{3377D3A2-E35C-472D-AFDC-5E17EA6062F8}" dt="2024-07-18T10:13:24.291" v="152" actId="1036"/>
          <ac:picMkLst>
            <pc:docMk/>
            <pc:sldMk cId="403244776" sldId="2147482355"/>
            <ac:picMk id="1051" creationId="{D73AE22E-1B55-92AC-FE74-52333C59D799}"/>
          </ac:picMkLst>
        </pc:picChg>
        <pc:picChg chg="add mod">
          <ac:chgData name="Sahil Badaya" userId="df5f73be-7e08-4574-8aac-d6a7f097bc26" providerId="ADAL" clId="{3377D3A2-E35C-472D-AFDC-5E17EA6062F8}" dt="2024-07-18T10:13:24.291" v="152" actId="1036"/>
          <ac:picMkLst>
            <pc:docMk/>
            <pc:sldMk cId="403244776" sldId="2147482355"/>
            <ac:picMk id="1052" creationId="{9B24BB92-BE2B-36F0-7AE2-347E87242C75}"/>
          </ac:picMkLst>
        </pc:picChg>
        <pc:picChg chg="mod">
          <ac:chgData name="Sahil Badaya" userId="df5f73be-7e08-4574-8aac-d6a7f097bc26" providerId="ADAL" clId="{3377D3A2-E35C-472D-AFDC-5E17EA6062F8}" dt="2024-07-18T10:13:24.291" v="152" actId="1036"/>
          <ac:picMkLst>
            <pc:docMk/>
            <pc:sldMk cId="403244776" sldId="2147482355"/>
            <ac:picMk id="1057" creationId="{B22F0972-C9E6-92D0-2C8F-D490C259F789}"/>
          </ac:picMkLst>
        </pc:picChg>
        <pc:picChg chg="add mod">
          <ac:chgData name="Sahil Badaya" userId="df5f73be-7e08-4574-8aac-d6a7f097bc26" providerId="ADAL" clId="{3377D3A2-E35C-472D-AFDC-5E17EA6062F8}" dt="2024-07-18T10:13:24.291" v="152" actId="1036"/>
          <ac:picMkLst>
            <pc:docMk/>
            <pc:sldMk cId="403244776" sldId="2147482355"/>
            <ac:picMk id="1068" creationId="{555CFFD4-93B9-34C4-91D3-AB4C6E3BD427}"/>
          </ac:picMkLst>
        </pc:picChg>
        <pc:picChg chg="add mod">
          <ac:chgData name="Sahil Badaya" userId="df5f73be-7e08-4574-8aac-d6a7f097bc26" providerId="ADAL" clId="{3377D3A2-E35C-472D-AFDC-5E17EA6062F8}" dt="2024-07-18T10:13:24.291" v="152" actId="1036"/>
          <ac:picMkLst>
            <pc:docMk/>
            <pc:sldMk cId="403244776" sldId="2147482355"/>
            <ac:picMk id="1069" creationId="{F8C29C84-1580-8DB8-BA46-93315B294A1D}"/>
          </ac:picMkLst>
        </pc:picChg>
        <pc:picChg chg="add mod">
          <ac:chgData name="Sahil Badaya" userId="df5f73be-7e08-4574-8aac-d6a7f097bc26" providerId="ADAL" clId="{3377D3A2-E35C-472D-AFDC-5E17EA6062F8}" dt="2024-07-18T10:13:24.291" v="152" actId="1036"/>
          <ac:picMkLst>
            <pc:docMk/>
            <pc:sldMk cId="403244776" sldId="2147482355"/>
            <ac:picMk id="1072" creationId="{24A87C17-9060-AC3D-9CAE-37B5CBD44D43}"/>
          </ac:picMkLst>
        </pc:picChg>
        <pc:picChg chg="add mod">
          <ac:chgData name="Sahil Badaya" userId="df5f73be-7e08-4574-8aac-d6a7f097bc26" providerId="ADAL" clId="{3377D3A2-E35C-472D-AFDC-5E17EA6062F8}" dt="2024-07-18T10:13:24.291" v="152" actId="1036"/>
          <ac:picMkLst>
            <pc:docMk/>
            <pc:sldMk cId="403244776" sldId="2147482355"/>
            <ac:picMk id="1073" creationId="{871420A5-0EBD-8D96-4B38-E702FD5A7603}"/>
          </ac:picMkLst>
        </pc:picChg>
        <pc:picChg chg="add mod">
          <ac:chgData name="Sahil Badaya" userId="df5f73be-7e08-4574-8aac-d6a7f097bc26" providerId="ADAL" clId="{3377D3A2-E35C-472D-AFDC-5E17EA6062F8}" dt="2024-07-18T10:13:24.291" v="152" actId="1036"/>
          <ac:picMkLst>
            <pc:docMk/>
            <pc:sldMk cId="403244776" sldId="2147482355"/>
            <ac:picMk id="1074" creationId="{37F61289-240F-EB87-131D-D57FAA2C6932}"/>
          </ac:picMkLst>
        </pc:picChg>
        <pc:picChg chg="add mod">
          <ac:chgData name="Sahil Badaya" userId="df5f73be-7e08-4574-8aac-d6a7f097bc26" providerId="ADAL" clId="{3377D3A2-E35C-472D-AFDC-5E17EA6062F8}" dt="2024-07-18T10:13:24.291" v="152" actId="1036"/>
          <ac:picMkLst>
            <pc:docMk/>
            <pc:sldMk cId="403244776" sldId="2147482355"/>
            <ac:picMk id="1076" creationId="{B82C933E-42A0-F4C4-80B1-0A0A01ECB16E}"/>
          </ac:picMkLst>
        </pc:picChg>
        <pc:picChg chg="add mod">
          <ac:chgData name="Sahil Badaya" userId="df5f73be-7e08-4574-8aac-d6a7f097bc26" providerId="ADAL" clId="{3377D3A2-E35C-472D-AFDC-5E17EA6062F8}" dt="2024-07-18T10:13:24.291" v="152" actId="1036"/>
          <ac:picMkLst>
            <pc:docMk/>
            <pc:sldMk cId="403244776" sldId="2147482355"/>
            <ac:picMk id="1077" creationId="{EC9A7F8F-EE79-CE39-027E-3A15661CDB75}"/>
          </ac:picMkLst>
        </pc:picChg>
        <pc:picChg chg="del">
          <ac:chgData name="Sahil Badaya" userId="df5f73be-7e08-4574-8aac-d6a7f097bc26" providerId="ADAL" clId="{3377D3A2-E35C-472D-AFDC-5E17EA6062F8}" dt="2024-07-18T10:13:03.398" v="142" actId="478"/>
          <ac:picMkLst>
            <pc:docMk/>
            <pc:sldMk cId="403244776" sldId="2147482355"/>
            <ac:picMk id="1087" creationId="{AF71F2B3-9ADD-A727-81CE-795AEF6D88CB}"/>
          </ac:picMkLst>
        </pc:picChg>
        <pc:picChg chg="del">
          <ac:chgData name="Sahil Badaya" userId="df5f73be-7e08-4574-8aac-d6a7f097bc26" providerId="ADAL" clId="{3377D3A2-E35C-472D-AFDC-5E17EA6062F8}" dt="2024-07-18T10:13:03.398" v="142" actId="478"/>
          <ac:picMkLst>
            <pc:docMk/>
            <pc:sldMk cId="403244776" sldId="2147482355"/>
            <ac:picMk id="1088" creationId="{2DDF9608-76AC-560D-BBF0-814AA0A763CB}"/>
          </ac:picMkLst>
        </pc:picChg>
        <pc:picChg chg="del">
          <ac:chgData name="Sahil Badaya" userId="df5f73be-7e08-4574-8aac-d6a7f097bc26" providerId="ADAL" clId="{3377D3A2-E35C-472D-AFDC-5E17EA6062F8}" dt="2024-07-18T10:13:03.398" v="142" actId="478"/>
          <ac:picMkLst>
            <pc:docMk/>
            <pc:sldMk cId="403244776" sldId="2147482355"/>
            <ac:picMk id="1089" creationId="{D9411AA0-2A9B-AA94-8244-73E6866C28E6}"/>
          </ac:picMkLst>
        </pc:picChg>
        <pc:picChg chg="del">
          <ac:chgData name="Sahil Badaya" userId="df5f73be-7e08-4574-8aac-d6a7f097bc26" providerId="ADAL" clId="{3377D3A2-E35C-472D-AFDC-5E17EA6062F8}" dt="2024-07-18T10:13:03.398" v="142" actId="478"/>
          <ac:picMkLst>
            <pc:docMk/>
            <pc:sldMk cId="403244776" sldId="2147482355"/>
            <ac:picMk id="1090" creationId="{FB6289F4-E93B-EE3A-2D69-3CD35E8673E7}"/>
          </ac:picMkLst>
        </pc:picChg>
        <pc:picChg chg="del">
          <ac:chgData name="Sahil Badaya" userId="df5f73be-7e08-4574-8aac-d6a7f097bc26" providerId="ADAL" clId="{3377D3A2-E35C-472D-AFDC-5E17EA6062F8}" dt="2024-07-18T10:13:03.398" v="142" actId="478"/>
          <ac:picMkLst>
            <pc:docMk/>
            <pc:sldMk cId="403244776" sldId="2147482355"/>
            <ac:picMk id="1091" creationId="{5543DCE0-641A-89A8-59CC-01728A196A85}"/>
          </ac:picMkLst>
        </pc:picChg>
        <pc:picChg chg="del">
          <ac:chgData name="Sahil Badaya" userId="df5f73be-7e08-4574-8aac-d6a7f097bc26" providerId="ADAL" clId="{3377D3A2-E35C-472D-AFDC-5E17EA6062F8}" dt="2024-07-18T10:13:03.398" v="142" actId="478"/>
          <ac:picMkLst>
            <pc:docMk/>
            <pc:sldMk cId="403244776" sldId="2147482355"/>
            <ac:picMk id="1092" creationId="{587EADA9-0D66-A802-30AC-6885BED05F08}"/>
          </ac:picMkLst>
        </pc:picChg>
        <pc:picChg chg="del">
          <ac:chgData name="Sahil Badaya" userId="df5f73be-7e08-4574-8aac-d6a7f097bc26" providerId="ADAL" clId="{3377D3A2-E35C-472D-AFDC-5E17EA6062F8}" dt="2024-07-18T10:13:03.398" v="142" actId="478"/>
          <ac:picMkLst>
            <pc:docMk/>
            <pc:sldMk cId="403244776" sldId="2147482355"/>
            <ac:picMk id="1093" creationId="{39E1A324-533C-A070-3972-470206829174}"/>
          </ac:picMkLst>
        </pc:picChg>
        <pc:picChg chg="del">
          <ac:chgData name="Sahil Badaya" userId="df5f73be-7e08-4574-8aac-d6a7f097bc26" providerId="ADAL" clId="{3377D3A2-E35C-472D-AFDC-5E17EA6062F8}" dt="2024-07-18T10:13:03.398" v="142" actId="478"/>
          <ac:picMkLst>
            <pc:docMk/>
            <pc:sldMk cId="403244776" sldId="2147482355"/>
            <ac:picMk id="1094" creationId="{5902A6C4-CE68-0C2F-FABA-E825E0ECC49E}"/>
          </ac:picMkLst>
        </pc:picChg>
        <pc:picChg chg="del">
          <ac:chgData name="Sahil Badaya" userId="df5f73be-7e08-4574-8aac-d6a7f097bc26" providerId="ADAL" clId="{3377D3A2-E35C-472D-AFDC-5E17EA6062F8}" dt="2024-07-18T10:13:03.398" v="142" actId="478"/>
          <ac:picMkLst>
            <pc:docMk/>
            <pc:sldMk cId="403244776" sldId="2147482355"/>
            <ac:picMk id="1096" creationId="{D2EA3770-83C6-C27C-CC58-27D75A2266D7}"/>
          </ac:picMkLst>
        </pc:picChg>
        <pc:picChg chg="del">
          <ac:chgData name="Sahil Badaya" userId="df5f73be-7e08-4574-8aac-d6a7f097bc26" providerId="ADAL" clId="{3377D3A2-E35C-472D-AFDC-5E17EA6062F8}" dt="2024-07-18T10:13:03.398" v="142" actId="478"/>
          <ac:picMkLst>
            <pc:docMk/>
            <pc:sldMk cId="403244776" sldId="2147482355"/>
            <ac:picMk id="1099" creationId="{8444F04B-77AF-EA61-5790-C4A58B73FDAF}"/>
          </ac:picMkLst>
        </pc:picChg>
        <pc:picChg chg="del">
          <ac:chgData name="Sahil Badaya" userId="df5f73be-7e08-4574-8aac-d6a7f097bc26" providerId="ADAL" clId="{3377D3A2-E35C-472D-AFDC-5E17EA6062F8}" dt="2024-07-18T10:13:03.398" v="142" actId="478"/>
          <ac:picMkLst>
            <pc:docMk/>
            <pc:sldMk cId="403244776" sldId="2147482355"/>
            <ac:picMk id="1101" creationId="{5838C273-FD6E-BEBC-2F5B-ED101473B25D}"/>
          </ac:picMkLst>
        </pc:picChg>
        <pc:picChg chg="del">
          <ac:chgData name="Sahil Badaya" userId="df5f73be-7e08-4574-8aac-d6a7f097bc26" providerId="ADAL" clId="{3377D3A2-E35C-472D-AFDC-5E17EA6062F8}" dt="2024-07-18T10:13:03.398" v="142" actId="478"/>
          <ac:picMkLst>
            <pc:docMk/>
            <pc:sldMk cId="403244776" sldId="2147482355"/>
            <ac:picMk id="1102" creationId="{DC7B054A-42DB-0718-35A0-7F7BBB8D9EE9}"/>
          </ac:picMkLst>
        </pc:picChg>
        <pc:picChg chg="del">
          <ac:chgData name="Sahil Badaya" userId="df5f73be-7e08-4574-8aac-d6a7f097bc26" providerId="ADAL" clId="{3377D3A2-E35C-472D-AFDC-5E17EA6062F8}" dt="2024-07-18T10:13:03.398" v="142" actId="478"/>
          <ac:picMkLst>
            <pc:docMk/>
            <pc:sldMk cId="403244776" sldId="2147482355"/>
            <ac:picMk id="1105" creationId="{F94643C8-49AE-88E7-69E9-83CC35BEE177}"/>
          </ac:picMkLst>
        </pc:picChg>
        <pc:cxnChg chg="del">
          <ac:chgData name="Sahil Badaya" userId="df5f73be-7e08-4574-8aac-d6a7f097bc26" providerId="ADAL" clId="{3377D3A2-E35C-472D-AFDC-5E17EA6062F8}" dt="2024-07-18T10:13:03.398" v="142" actId="478"/>
          <ac:cxnSpMkLst>
            <pc:docMk/>
            <pc:sldMk cId="403244776" sldId="2147482355"/>
            <ac:cxnSpMk id="4" creationId="{75DBE139-37E8-241A-E686-2DFCFB7F04AD}"/>
          </ac:cxnSpMkLst>
        </pc:cxnChg>
        <pc:cxnChg chg="del">
          <ac:chgData name="Sahil Badaya" userId="df5f73be-7e08-4574-8aac-d6a7f097bc26" providerId="ADAL" clId="{3377D3A2-E35C-472D-AFDC-5E17EA6062F8}" dt="2024-07-18T10:13:03.398" v="142" actId="478"/>
          <ac:cxnSpMkLst>
            <pc:docMk/>
            <pc:sldMk cId="403244776" sldId="2147482355"/>
            <ac:cxnSpMk id="6" creationId="{363E7280-22C1-D384-878E-B242C7597824}"/>
          </ac:cxnSpMkLst>
        </pc:cxnChg>
        <pc:cxnChg chg="del">
          <ac:chgData name="Sahil Badaya" userId="df5f73be-7e08-4574-8aac-d6a7f097bc26" providerId="ADAL" clId="{3377D3A2-E35C-472D-AFDC-5E17EA6062F8}" dt="2024-07-18T10:13:03.398" v="142" actId="478"/>
          <ac:cxnSpMkLst>
            <pc:docMk/>
            <pc:sldMk cId="403244776" sldId="2147482355"/>
            <ac:cxnSpMk id="18" creationId="{510F6A66-4992-EC5E-E4B0-67B6A0FDB119}"/>
          </ac:cxnSpMkLst>
        </pc:cxnChg>
        <pc:cxnChg chg="del">
          <ac:chgData name="Sahil Badaya" userId="df5f73be-7e08-4574-8aac-d6a7f097bc26" providerId="ADAL" clId="{3377D3A2-E35C-472D-AFDC-5E17EA6062F8}" dt="2024-07-18T10:13:03.398" v="142" actId="478"/>
          <ac:cxnSpMkLst>
            <pc:docMk/>
            <pc:sldMk cId="403244776" sldId="2147482355"/>
            <ac:cxnSpMk id="28" creationId="{0FCD7C85-9B17-7472-B1BA-854A8D65FFB2}"/>
          </ac:cxnSpMkLst>
        </pc:cxnChg>
        <pc:cxnChg chg="del">
          <ac:chgData name="Sahil Badaya" userId="df5f73be-7e08-4574-8aac-d6a7f097bc26" providerId="ADAL" clId="{3377D3A2-E35C-472D-AFDC-5E17EA6062F8}" dt="2024-07-18T10:13:03.398" v="142" actId="478"/>
          <ac:cxnSpMkLst>
            <pc:docMk/>
            <pc:sldMk cId="403244776" sldId="2147482355"/>
            <ac:cxnSpMk id="30" creationId="{AE82EB6F-0A5D-08D2-04CC-23363C218829}"/>
          </ac:cxnSpMkLst>
        </pc:cxnChg>
        <pc:cxnChg chg="del">
          <ac:chgData name="Sahil Badaya" userId="df5f73be-7e08-4574-8aac-d6a7f097bc26" providerId="ADAL" clId="{3377D3A2-E35C-472D-AFDC-5E17EA6062F8}" dt="2024-07-18T10:13:03.398" v="142" actId="478"/>
          <ac:cxnSpMkLst>
            <pc:docMk/>
            <pc:sldMk cId="403244776" sldId="2147482355"/>
            <ac:cxnSpMk id="38" creationId="{D3C53897-C136-2E8E-55A9-8B2EC0C90775}"/>
          </ac:cxnSpMkLst>
        </pc:cxnChg>
        <pc:cxnChg chg="del">
          <ac:chgData name="Sahil Badaya" userId="df5f73be-7e08-4574-8aac-d6a7f097bc26" providerId="ADAL" clId="{3377D3A2-E35C-472D-AFDC-5E17EA6062F8}" dt="2024-07-18T10:13:03.398" v="142" actId="478"/>
          <ac:cxnSpMkLst>
            <pc:docMk/>
            <pc:sldMk cId="403244776" sldId="2147482355"/>
            <ac:cxnSpMk id="43" creationId="{8EF86683-FD0A-3EA4-F1CC-C3456390B75F}"/>
          </ac:cxnSpMkLst>
        </pc:cxnChg>
        <pc:cxnChg chg="del">
          <ac:chgData name="Sahil Badaya" userId="df5f73be-7e08-4574-8aac-d6a7f097bc26" providerId="ADAL" clId="{3377D3A2-E35C-472D-AFDC-5E17EA6062F8}" dt="2024-07-18T10:13:03.398" v="142" actId="478"/>
          <ac:cxnSpMkLst>
            <pc:docMk/>
            <pc:sldMk cId="403244776" sldId="2147482355"/>
            <ac:cxnSpMk id="45" creationId="{A2D97D31-5819-2473-3141-6D12E5564884}"/>
          </ac:cxnSpMkLst>
        </pc:cxnChg>
        <pc:cxnChg chg="del">
          <ac:chgData name="Sahil Badaya" userId="df5f73be-7e08-4574-8aac-d6a7f097bc26" providerId="ADAL" clId="{3377D3A2-E35C-472D-AFDC-5E17EA6062F8}" dt="2024-07-18T10:13:03.398" v="142" actId="478"/>
          <ac:cxnSpMkLst>
            <pc:docMk/>
            <pc:sldMk cId="403244776" sldId="2147482355"/>
            <ac:cxnSpMk id="47" creationId="{C83238E3-58D2-E5EC-07E0-C4CBF061C007}"/>
          </ac:cxnSpMkLst>
        </pc:cxnChg>
        <pc:cxnChg chg="del">
          <ac:chgData name="Sahil Badaya" userId="df5f73be-7e08-4574-8aac-d6a7f097bc26" providerId="ADAL" clId="{3377D3A2-E35C-472D-AFDC-5E17EA6062F8}" dt="2024-07-18T10:13:03.398" v="142" actId="478"/>
          <ac:cxnSpMkLst>
            <pc:docMk/>
            <pc:sldMk cId="403244776" sldId="2147482355"/>
            <ac:cxnSpMk id="48" creationId="{BEECC911-C74C-49C4-5F73-5FE4BF100EBC}"/>
          </ac:cxnSpMkLst>
        </pc:cxnChg>
        <pc:cxnChg chg="add mod">
          <ac:chgData name="Sahil Badaya" userId="df5f73be-7e08-4574-8aac-d6a7f097bc26" providerId="ADAL" clId="{3377D3A2-E35C-472D-AFDC-5E17EA6062F8}" dt="2024-07-18T10:13:24.291" v="152" actId="1036"/>
          <ac:cxnSpMkLst>
            <pc:docMk/>
            <pc:sldMk cId="403244776" sldId="2147482355"/>
            <ac:cxnSpMk id="56" creationId="{D5161C52-485F-6810-1F95-13DCDB8C84F5}"/>
          </ac:cxnSpMkLst>
        </pc:cxnChg>
        <pc:cxnChg chg="add mod">
          <ac:chgData name="Sahil Badaya" userId="df5f73be-7e08-4574-8aac-d6a7f097bc26" providerId="ADAL" clId="{3377D3A2-E35C-472D-AFDC-5E17EA6062F8}" dt="2024-07-18T10:13:24.291" v="152" actId="1036"/>
          <ac:cxnSpMkLst>
            <pc:docMk/>
            <pc:sldMk cId="403244776" sldId="2147482355"/>
            <ac:cxnSpMk id="58" creationId="{038935D8-8C54-4366-88B7-82615443A3BD}"/>
          </ac:cxnSpMkLst>
        </pc:cxnChg>
        <pc:cxnChg chg="del">
          <ac:chgData name="Sahil Badaya" userId="df5f73be-7e08-4574-8aac-d6a7f097bc26" providerId="ADAL" clId="{3377D3A2-E35C-472D-AFDC-5E17EA6062F8}" dt="2024-07-18T10:13:03.398" v="142" actId="478"/>
          <ac:cxnSpMkLst>
            <pc:docMk/>
            <pc:sldMk cId="403244776" sldId="2147482355"/>
            <ac:cxnSpMk id="64" creationId="{BDB4B604-5338-FBF4-3439-894AAACF9D15}"/>
          </ac:cxnSpMkLst>
        </pc:cxnChg>
        <pc:cxnChg chg="del">
          <ac:chgData name="Sahil Badaya" userId="df5f73be-7e08-4574-8aac-d6a7f097bc26" providerId="ADAL" clId="{3377D3A2-E35C-472D-AFDC-5E17EA6062F8}" dt="2024-07-18T10:13:03.398" v="142" actId="478"/>
          <ac:cxnSpMkLst>
            <pc:docMk/>
            <pc:sldMk cId="403244776" sldId="2147482355"/>
            <ac:cxnSpMk id="65" creationId="{DFAC5FAD-9E9B-9BD4-1C96-CC2F1852C801}"/>
          </ac:cxnSpMkLst>
        </pc:cxnChg>
        <pc:cxnChg chg="add mod">
          <ac:chgData name="Sahil Badaya" userId="df5f73be-7e08-4574-8aac-d6a7f097bc26" providerId="ADAL" clId="{3377D3A2-E35C-472D-AFDC-5E17EA6062F8}" dt="2024-07-18T10:13:24.291" v="152" actId="1036"/>
          <ac:cxnSpMkLst>
            <pc:docMk/>
            <pc:sldMk cId="403244776" sldId="2147482355"/>
            <ac:cxnSpMk id="79" creationId="{0219DC23-67AF-739B-A731-701654DBF882}"/>
          </ac:cxnSpMkLst>
        </pc:cxnChg>
        <pc:cxnChg chg="add mod">
          <ac:chgData name="Sahil Badaya" userId="df5f73be-7e08-4574-8aac-d6a7f097bc26" providerId="ADAL" clId="{3377D3A2-E35C-472D-AFDC-5E17EA6062F8}" dt="2024-07-18T10:13:24.291" v="152" actId="1036"/>
          <ac:cxnSpMkLst>
            <pc:docMk/>
            <pc:sldMk cId="403244776" sldId="2147482355"/>
            <ac:cxnSpMk id="80" creationId="{8652C40E-15F7-A0B6-74D0-2753B16BD4EC}"/>
          </ac:cxnSpMkLst>
        </pc:cxnChg>
        <pc:cxnChg chg="add mod">
          <ac:chgData name="Sahil Badaya" userId="df5f73be-7e08-4574-8aac-d6a7f097bc26" providerId="ADAL" clId="{3377D3A2-E35C-472D-AFDC-5E17EA6062F8}" dt="2024-07-18T10:13:24.291" v="152" actId="1036"/>
          <ac:cxnSpMkLst>
            <pc:docMk/>
            <pc:sldMk cId="403244776" sldId="2147482355"/>
            <ac:cxnSpMk id="84" creationId="{D7C0C8C7-307A-6314-07FF-948694625DA3}"/>
          </ac:cxnSpMkLst>
        </pc:cxnChg>
        <pc:cxnChg chg="add mod">
          <ac:chgData name="Sahil Badaya" userId="df5f73be-7e08-4574-8aac-d6a7f097bc26" providerId="ADAL" clId="{3377D3A2-E35C-472D-AFDC-5E17EA6062F8}" dt="2024-07-18T10:13:24.291" v="152" actId="1036"/>
          <ac:cxnSpMkLst>
            <pc:docMk/>
            <pc:sldMk cId="403244776" sldId="2147482355"/>
            <ac:cxnSpMk id="90" creationId="{5A7CE5A8-A283-1146-DE42-FCC99F4D07D6}"/>
          </ac:cxnSpMkLst>
        </pc:cxnChg>
        <pc:cxnChg chg="del">
          <ac:chgData name="Sahil Badaya" userId="df5f73be-7e08-4574-8aac-d6a7f097bc26" providerId="ADAL" clId="{3377D3A2-E35C-472D-AFDC-5E17EA6062F8}" dt="2024-07-18T10:13:03.398" v="142" actId="478"/>
          <ac:cxnSpMkLst>
            <pc:docMk/>
            <pc:sldMk cId="403244776" sldId="2147482355"/>
            <ac:cxnSpMk id="99" creationId="{A516AA1D-6E7F-0579-CCF8-A572AD8ECA9B}"/>
          </ac:cxnSpMkLst>
        </pc:cxnChg>
        <pc:cxnChg chg="del">
          <ac:chgData name="Sahil Badaya" userId="df5f73be-7e08-4574-8aac-d6a7f097bc26" providerId="ADAL" clId="{3377D3A2-E35C-472D-AFDC-5E17EA6062F8}" dt="2024-07-18T10:13:03.398" v="142" actId="478"/>
          <ac:cxnSpMkLst>
            <pc:docMk/>
            <pc:sldMk cId="403244776" sldId="2147482355"/>
            <ac:cxnSpMk id="110" creationId="{45E17146-BCE2-F756-233C-7EFC74EEDAC9}"/>
          </ac:cxnSpMkLst>
        </pc:cxnChg>
        <pc:cxnChg chg="del">
          <ac:chgData name="Sahil Badaya" userId="df5f73be-7e08-4574-8aac-d6a7f097bc26" providerId="ADAL" clId="{3377D3A2-E35C-472D-AFDC-5E17EA6062F8}" dt="2024-07-18T10:13:03.398" v="142" actId="478"/>
          <ac:cxnSpMkLst>
            <pc:docMk/>
            <pc:sldMk cId="403244776" sldId="2147482355"/>
            <ac:cxnSpMk id="111" creationId="{5C18A006-A8C4-1E37-518A-89CF24197EA9}"/>
          </ac:cxnSpMkLst>
        </pc:cxnChg>
        <pc:cxnChg chg="add mod">
          <ac:chgData name="Sahil Badaya" userId="df5f73be-7e08-4574-8aac-d6a7f097bc26" providerId="ADAL" clId="{3377D3A2-E35C-472D-AFDC-5E17EA6062F8}" dt="2024-07-18T10:13:24.291" v="152" actId="1036"/>
          <ac:cxnSpMkLst>
            <pc:docMk/>
            <pc:sldMk cId="403244776" sldId="2147482355"/>
            <ac:cxnSpMk id="1035" creationId="{D88ED0DC-0E6E-99D9-863B-23FE44F15C2B}"/>
          </ac:cxnSpMkLst>
        </pc:cxnChg>
        <pc:cxnChg chg="del">
          <ac:chgData name="Sahil Badaya" userId="df5f73be-7e08-4574-8aac-d6a7f097bc26" providerId="ADAL" clId="{3377D3A2-E35C-472D-AFDC-5E17EA6062F8}" dt="2024-07-18T10:13:03.398" v="142" actId="478"/>
          <ac:cxnSpMkLst>
            <pc:docMk/>
            <pc:sldMk cId="403244776" sldId="2147482355"/>
            <ac:cxnSpMk id="1036" creationId="{DABD43A8-1D32-F311-C2A7-B8802C9C5893}"/>
          </ac:cxnSpMkLst>
        </pc:cxnChg>
        <pc:cxnChg chg="del">
          <ac:chgData name="Sahil Badaya" userId="df5f73be-7e08-4574-8aac-d6a7f097bc26" providerId="ADAL" clId="{3377D3A2-E35C-472D-AFDC-5E17EA6062F8}" dt="2024-07-18T10:13:03.398" v="142" actId="478"/>
          <ac:cxnSpMkLst>
            <pc:docMk/>
            <pc:sldMk cId="403244776" sldId="2147482355"/>
            <ac:cxnSpMk id="1038" creationId="{D1FC022B-5F36-1BB4-4BC6-C992DFD19B83}"/>
          </ac:cxnSpMkLst>
        </pc:cxnChg>
        <pc:cxnChg chg="add mod">
          <ac:chgData name="Sahil Badaya" userId="df5f73be-7e08-4574-8aac-d6a7f097bc26" providerId="ADAL" clId="{3377D3A2-E35C-472D-AFDC-5E17EA6062F8}" dt="2024-07-18T10:13:24.291" v="152" actId="1036"/>
          <ac:cxnSpMkLst>
            <pc:docMk/>
            <pc:sldMk cId="403244776" sldId="2147482355"/>
            <ac:cxnSpMk id="1045" creationId="{F9390733-FA3B-C7CC-CD74-586A6CADAAC1}"/>
          </ac:cxnSpMkLst>
        </pc:cxnChg>
        <pc:cxnChg chg="add mod">
          <ac:chgData name="Sahil Badaya" userId="df5f73be-7e08-4574-8aac-d6a7f097bc26" providerId="ADAL" clId="{3377D3A2-E35C-472D-AFDC-5E17EA6062F8}" dt="2024-07-18T10:13:24.291" v="152" actId="1036"/>
          <ac:cxnSpMkLst>
            <pc:docMk/>
            <pc:sldMk cId="403244776" sldId="2147482355"/>
            <ac:cxnSpMk id="1053" creationId="{E842A3D2-EA08-E02A-B936-92CAFC53644F}"/>
          </ac:cxnSpMkLst>
        </pc:cxnChg>
        <pc:cxnChg chg="add mod">
          <ac:chgData name="Sahil Badaya" userId="df5f73be-7e08-4574-8aac-d6a7f097bc26" providerId="ADAL" clId="{3377D3A2-E35C-472D-AFDC-5E17EA6062F8}" dt="2024-07-18T10:13:24.291" v="152" actId="1036"/>
          <ac:cxnSpMkLst>
            <pc:docMk/>
            <pc:sldMk cId="403244776" sldId="2147482355"/>
            <ac:cxnSpMk id="1055" creationId="{7784D1A0-5798-C3EE-CF54-308D1077C8E9}"/>
          </ac:cxnSpMkLst>
        </pc:cxnChg>
        <pc:cxnChg chg="add mod">
          <ac:chgData name="Sahil Badaya" userId="df5f73be-7e08-4574-8aac-d6a7f097bc26" providerId="ADAL" clId="{3377D3A2-E35C-472D-AFDC-5E17EA6062F8}" dt="2024-07-18T10:13:24.291" v="152" actId="1036"/>
          <ac:cxnSpMkLst>
            <pc:docMk/>
            <pc:sldMk cId="403244776" sldId="2147482355"/>
            <ac:cxnSpMk id="1059" creationId="{59B1CB62-730A-3C33-765F-AD05421E9E81}"/>
          </ac:cxnSpMkLst>
        </pc:cxnChg>
        <pc:cxnChg chg="add mod">
          <ac:chgData name="Sahil Badaya" userId="df5f73be-7e08-4574-8aac-d6a7f097bc26" providerId="ADAL" clId="{3377D3A2-E35C-472D-AFDC-5E17EA6062F8}" dt="2024-07-18T10:13:24.291" v="152" actId="1036"/>
          <ac:cxnSpMkLst>
            <pc:docMk/>
            <pc:sldMk cId="403244776" sldId="2147482355"/>
            <ac:cxnSpMk id="1060" creationId="{497840FF-DC87-7840-4644-BDAFBB5B2468}"/>
          </ac:cxnSpMkLst>
        </pc:cxnChg>
        <pc:cxnChg chg="add del mod">
          <ac:chgData name="Sahil Badaya" userId="df5f73be-7e08-4574-8aac-d6a7f097bc26" providerId="ADAL" clId="{3377D3A2-E35C-472D-AFDC-5E17EA6062F8}" dt="2024-07-18T10:13:30.357" v="153" actId="478"/>
          <ac:cxnSpMkLst>
            <pc:docMk/>
            <pc:sldMk cId="403244776" sldId="2147482355"/>
            <ac:cxnSpMk id="1075" creationId="{EF890C5B-581B-7285-3BAB-89AF24333AB9}"/>
          </ac:cxnSpMkLst>
        </pc:cxnChg>
        <pc:cxnChg chg="add mod">
          <ac:chgData name="Sahil Badaya" userId="df5f73be-7e08-4574-8aac-d6a7f097bc26" providerId="ADAL" clId="{3377D3A2-E35C-472D-AFDC-5E17EA6062F8}" dt="2024-07-18T10:13:24.291" v="152" actId="1036"/>
          <ac:cxnSpMkLst>
            <pc:docMk/>
            <pc:sldMk cId="403244776" sldId="2147482355"/>
            <ac:cxnSpMk id="1078" creationId="{CA953076-4530-93C1-0BEC-3217793C27B7}"/>
          </ac:cxnSpMkLst>
        </pc:cxnChg>
        <pc:cxnChg chg="add mod">
          <ac:chgData name="Sahil Badaya" userId="df5f73be-7e08-4574-8aac-d6a7f097bc26" providerId="ADAL" clId="{3377D3A2-E35C-472D-AFDC-5E17EA6062F8}" dt="2024-07-18T10:13:24.291" v="152" actId="1036"/>
          <ac:cxnSpMkLst>
            <pc:docMk/>
            <pc:sldMk cId="403244776" sldId="2147482355"/>
            <ac:cxnSpMk id="1079" creationId="{C07A9743-3611-F5EC-DF30-3F098AB56B55}"/>
          </ac:cxnSpMkLst>
        </pc:cxnChg>
        <pc:cxnChg chg="add mod">
          <ac:chgData name="Sahil Badaya" userId="df5f73be-7e08-4574-8aac-d6a7f097bc26" providerId="ADAL" clId="{3377D3A2-E35C-472D-AFDC-5E17EA6062F8}" dt="2024-07-18T10:13:24.291" v="152" actId="1036"/>
          <ac:cxnSpMkLst>
            <pc:docMk/>
            <pc:sldMk cId="403244776" sldId="2147482355"/>
            <ac:cxnSpMk id="1080" creationId="{E363B5B0-0439-176C-697E-F81C810EF0FB}"/>
          </ac:cxnSpMkLst>
        </pc:cxnChg>
        <pc:cxnChg chg="del">
          <ac:chgData name="Sahil Badaya" userId="df5f73be-7e08-4574-8aac-d6a7f097bc26" providerId="ADAL" clId="{3377D3A2-E35C-472D-AFDC-5E17EA6062F8}" dt="2024-07-18T10:13:03.398" v="142" actId="478"/>
          <ac:cxnSpMkLst>
            <pc:docMk/>
            <pc:sldMk cId="403244776" sldId="2147482355"/>
            <ac:cxnSpMk id="1095" creationId="{0D80CA1A-F1DA-F637-7237-8ECE7D68AF4C}"/>
          </ac:cxnSpMkLst>
        </pc:cxnChg>
        <pc:cxnChg chg="del">
          <ac:chgData name="Sahil Badaya" userId="df5f73be-7e08-4574-8aac-d6a7f097bc26" providerId="ADAL" clId="{3377D3A2-E35C-472D-AFDC-5E17EA6062F8}" dt="2024-07-18T10:13:03.398" v="142" actId="478"/>
          <ac:cxnSpMkLst>
            <pc:docMk/>
            <pc:sldMk cId="403244776" sldId="2147482355"/>
            <ac:cxnSpMk id="1098" creationId="{EBA98A80-095A-FBD5-C464-F6AEE715742A}"/>
          </ac:cxnSpMkLst>
        </pc:cxnChg>
      </pc:sldChg>
      <pc:sldChg chg="addSp delSp modSp add mod">
        <pc:chgData name="Sahil Badaya" userId="df5f73be-7e08-4574-8aac-d6a7f097bc26" providerId="ADAL" clId="{3377D3A2-E35C-472D-AFDC-5E17EA6062F8}" dt="2024-07-18T10:15:48.800" v="209" actId="13926"/>
        <pc:sldMkLst>
          <pc:docMk/>
          <pc:sldMk cId="1551397563" sldId="2147482356"/>
        </pc:sldMkLst>
        <pc:spChg chg="del">
          <ac:chgData name="Sahil Badaya" userId="df5f73be-7e08-4574-8aac-d6a7f097bc26" providerId="ADAL" clId="{3377D3A2-E35C-472D-AFDC-5E17EA6062F8}" dt="2024-07-18T10:15:02.456" v="173" actId="478"/>
          <ac:spMkLst>
            <pc:docMk/>
            <pc:sldMk cId="1551397563" sldId="2147482356"/>
            <ac:spMk id="2" creationId="{35CF0FD7-C1C0-2718-A116-F3D71265622F}"/>
          </ac:spMkLst>
        </pc:spChg>
        <pc:spChg chg="del">
          <ac:chgData name="Sahil Badaya" userId="df5f73be-7e08-4574-8aac-d6a7f097bc26" providerId="ADAL" clId="{3377D3A2-E35C-472D-AFDC-5E17EA6062F8}" dt="2024-07-18T10:15:02.456" v="173" actId="478"/>
          <ac:spMkLst>
            <pc:docMk/>
            <pc:sldMk cId="1551397563" sldId="2147482356"/>
            <ac:spMk id="3" creationId="{7C9483C3-5F95-CAE4-2205-56A2A2918974}"/>
          </ac:spMkLst>
        </pc:spChg>
        <pc:spChg chg="del">
          <ac:chgData name="Sahil Badaya" userId="df5f73be-7e08-4574-8aac-d6a7f097bc26" providerId="ADAL" clId="{3377D3A2-E35C-472D-AFDC-5E17EA6062F8}" dt="2024-07-18T10:15:02.456" v="173" actId="478"/>
          <ac:spMkLst>
            <pc:docMk/>
            <pc:sldMk cId="1551397563" sldId="2147482356"/>
            <ac:spMk id="7" creationId="{B9ADCF9D-12F7-8BC2-804B-2B71CB5321DC}"/>
          </ac:spMkLst>
        </pc:spChg>
        <pc:spChg chg="add mod">
          <ac:chgData name="Sahil Badaya" userId="df5f73be-7e08-4574-8aac-d6a7f097bc26" providerId="ADAL" clId="{3377D3A2-E35C-472D-AFDC-5E17EA6062F8}" dt="2024-07-18T10:15:24.884" v="201" actId="1038"/>
          <ac:spMkLst>
            <pc:docMk/>
            <pc:sldMk cId="1551397563" sldId="2147482356"/>
            <ac:spMk id="9" creationId="{DE6B66EB-00F4-28EE-D9A9-5EC1AB8DD768}"/>
          </ac:spMkLst>
        </pc:spChg>
        <pc:spChg chg="add mod">
          <ac:chgData name="Sahil Badaya" userId="df5f73be-7e08-4574-8aac-d6a7f097bc26" providerId="ADAL" clId="{3377D3A2-E35C-472D-AFDC-5E17EA6062F8}" dt="2024-07-18T10:15:24.884" v="201" actId="1038"/>
          <ac:spMkLst>
            <pc:docMk/>
            <pc:sldMk cId="1551397563" sldId="2147482356"/>
            <ac:spMk id="11" creationId="{7271C704-1CBD-E566-4B48-9721B50D53B3}"/>
          </ac:spMkLst>
        </pc:spChg>
        <pc:spChg chg="del">
          <ac:chgData name="Sahil Badaya" userId="df5f73be-7e08-4574-8aac-d6a7f097bc26" providerId="ADAL" clId="{3377D3A2-E35C-472D-AFDC-5E17EA6062F8}" dt="2024-07-18T10:15:02.456" v="173" actId="478"/>
          <ac:spMkLst>
            <pc:docMk/>
            <pc:sldMk cId="1551397563" sldId="2147482356"/>
            <ac:spMk id="12" creationId="{33C455A5-A0DB-5E45-7D9F-E88EB07047DB}"/>
          </ac:spMkLst>
        </pc:spChg>
        <pc:spChg chg="del">
          <ac:chgData name="Sahil Badaya" userId="df5f73be-7e08-4574-8aac-d6a7f097bc26" providerId="ADAL" clId="{3377D3A2-E35C-472D-AFDC-5E17EA6062F8}" dt="2024-07-18T10:15:02.456" v="173" actId="478"/>
          <ac:spMkLst>
            <pc:docMk/>
            <pc:sldMk cId="1551397563" sldId="2147482356"/>
            <ac:spMk id="14" creationId="{CED25445-3D90-57E3-1640-DC4B4440CB01}"/>
          </ac:spMkLst>
        </pc:spChg>
        <pc:spChg chg="add mod">
          <ac:chgData name="Sahil Badaya" userId="df5f73be-7e08-4574-8aac-d6a7f097bc26" providerId="ADAL" clId="{3377D3A2-E35C-472D-AFDC-5E17EA6062F8}" dt="2024-07-18T10:15:24.884" v="201" actId="1038"/>
          <ac:spMkLst>
            <pc:docMk/>
            <pc:sldMk cId="1551397563" sldId="2147482356"/>
            <ac:spMk id="16" creationId="{D2D74F2E-CBA7-4144-F464-AB9AE373ABE7}"/>
          </ac:spMkLst>
        </pc:spChg>
        <pc:spChg chg="del">
          <ac:chgData name="Sahil Badaya" userId="df5f73be-7e08-4574-8aac-d6a7f097bc26" providerId="ADAL" clId="{3377D3A2-E35C-472D-AFDC-5E17EA6062F8}" dt="2024-07-18T10:15:02.456" v="173" actId="478"/>
          <ac:spMkLst>
            <pc:docMk/>
            <pc:sldMk cId="1551397563" sldId="2147482356"/>
            <ac:spMk id="19" creationId="{722328D0-CA1C-8EE9-25DA-22C393D95064}"/>
          </ac:spMkLst>
        </pc:spChg>
        <pc:spChg chg="add mod">
          <ac:chgData name="Sahil Badaya" userId="df5f73be-7e08-4574-8aac-d6a7f097bc26" providerId="ADAL" clId="{3377D3A2-E35C-472D-AFDC-5E17EA6062F8}" dt="2024-07-18T10:15:24.884" v="201" actId="1038"/>
          <ac:spMkLst>
            <pc:docMk/>
            <pc:sldMk cId="1551397563" sldId="2147482356"/>
            <ac:spMk id="20" creationId="{5E7908C5-BF4B-0DA3-B980-14F94517FE7F}"/>
          </ac:spMkLst>
        </pc:spChg>
        <pc:spChg chg="add mod">
          <ac:chgData name="Sahil Badaya" userId="df5f73be-7e08-4574-8aac-d6a7f097bc26" providerId="ADAL" clId="{3377D3A2-E35C-472D-AFDC-5E17EA6062F8}" dt="2024-07-18T10:15:24.884" v="201" actId="1038"/>
          <ac:spMkLst>
            <pc:docMk/>
            <pc:sldMk cId="1551397563" sldId="2147482356"/>
            <ac:spMk id="21" creationId="{D422161D-74B0-3F81-7B6E-996462BF36AF}"/>
          </ac:spMkLst>
        </pc:spChg>
        <pc:spChg chg="mod">
          <ac:chgData name="Sahil Badaya" userId="df5f73be-7e08-4574-8aac-d6a7f097bc26" providerId="ADAL" clId="{3377D3A2-E35C-472D-AFDC-5E17EA6062F8}" dt="2024-07-18T10:15:10.343" v="174"/>
          <ac:spMkLst>
            <pc:docMk/>
            <pc:sldMk cId="1551397563" sldId="2147482356"/>
            <ac:spMk id="23" creationId="{527A91D8-DB66-D7DF-012A-27C7E02346FA}"/>
          </ac:spMkLst>
        </pc:spChg>
        <pc:spChg chg="add mod">
          <ac:chgData name="Sahil Badaya" userId="df5f73be-7e08-4574-8aac-d6a7f097bc26" providerId="ADAL" clId="{3377D3A2-E35C-472D-AFDC-5E17EA6062F8}" dt="2024-07-18T10:15:24.884" v="201" actId="1038"/>
          <ac:spMkLst>
            <pc:docMk/>
            <pc:sldMk cId="1551397563" sldId="2147482356"/>
            <ac:spMk id="25" creationId="{082858EB-9341-9187-9968-39772ECEA07E}"/>
          </ac:spMkLst>
        </pc:spChg>
        <pc:spChg chg="add mod">
          <ac:chgData name="Sahil Badaya" userId="df5f73be-7e08-4574-8aac-d6a7f097bc26" providerId="ADAL" clId="{3377D3A2-E35C-472D-AFDC-5E17EA6062F8}" dt="2024-07-18T10:15:24.884" v="201" actId="1038"/>
          <ac:spMkLst>
            <pc:docMk/>
            <pc:sldMk cId="1551397563" sldId="2147482356"/>
            <ac:spMk id="26" creationId="{8A9402F9-D799-DADA-76C5-E7391DBA04B9}"/>
          </ac:spMkLst>
        </pc:spChg>
        <pc:spChg chg="add mod">
          <ac:chgData name="Sahil Badaya" userId="df5f73be-7e08-4574-8aac-d6a7f097bc26" providerId="ADAL" clId="{3377D3A2-E35C-472D-AFDC-5E17EA6062F8}" dt="2024-07-18T10:15:24.884" v="201" actId="1038"/>
          <ac:spMkLst>
            <pc:docMk/>
            <pc:sldMk cId="1551397563" sldId="2147482356"/>
            <ac:spMk id="27" creationId="{D171B80C-C5E9-038B-BFC6-617F30C058C1}"/>
          </ac:spMkLst>
        </pc:spChg>
        <pc:spChg chg="add mod">
          <ac:chgData name="Sahil Badaya" userId="df5f73be-7e08-4574-8aac-d6a7f097bc26" providerId="ADAL" clId="{3377D3A2-E35C-472D-AFDC-5E17EA6062F8}" dt="2024-07-18T10:15:24.884" v="201" actId="1038"/>
          <ac:spMkLst>
            <pc:docMk/>
            <pc:sldMk cId="1551397563" sldId="2147482356"/>
            <ac:spMk id="33" creationId="{8A3A33F8-C7A3-EC01-0A9A-84336D90423B}"/>
          </ac:spMkLst>
        </pc:spChg>
        <pc:spChg chg="add mod">
          <ac:chgData name="Sahil Badaya" userId="df5f73be-7e08-4574-8aac-d6a7f097bc26" providerId="ADAL" clId="{3377D3A2-E35C-472D-AFDC-5E17EA6062F8}" dt="2024-07-18T10:15:24.884" v="201" actId="1038"/>
          <ac:spMkLst>
            <pc:docMk/>
            <pc:sldMk cId="1551397563" sldId="2147482356"/>
            <ac:spMk id="35" creationId="{74E52AB6-9BE9-5E90-142E-A9613862BBD9}"/>
          </ac:spMkLst>
        </pc:spChg>
        <pc:spChg chg="add mod">
          <ac:chgData name="Sahil Badaya" userId="df5f73be-7e08-4574-8aac-d6a7f097bc26" providerId="ADAL" clId="{3377D3A2-E35C-472D-AFDC-5E17EA6062F8}" dt="2024-07-18T10:15:24.884" v="201" actId="1038"/>
          <ac:spMkLst>
            <pc:docMk/>
            <pc:sldMk cId="1551397563" sldId="2147482356"/>
            <ac:spMk id="36" creationId="{AD68B088-0999-CF18-1D76-CBE4CB05B2E3}"/>
          </ac:spMkLst>
        </pc:spChg>
        <pc:spChg chg="add mod">
          <ac:chgData name="Sahil Badaya" userId="df5f73be-7e08-4574-8aac-d6a7f097bc26" providerId="ADAL" clId="{3377D3A2-E35C-472D-AFDC-5E17EA6062F8}" dt="2024-07-18T10:15:24.884" v="201" actId="1038"/>
          <ac:spMkLst>
            <pc:docMk/>
            <pc:sldMk cId="1551397563" sldId="2147482356"/>
            <ac:spMk id="41" creationId="{180404B4-A20B-90C6-15B2-99B15578248E}"/>
          </ac:spMkLst>
        </pc:spChg>
        <pc:spChg chg="del">
          <ac:chgData name="Sahil Badaya" userId="df5f73be-7e08-4574-8aac-d6a7f097bc26" providerId="ADAL" clId="{3377D3A2-E35C-472D-AFDC-5E17EA6062F8}" dt="2024-07-18T10:15:02.456" v="173" actId="478"/>
          <ac:spMkLst>
            <pc:docMk/>
            <pc:sldMk cId="1551397563" sldId="2147482356"/>
            <ac:spMk id="44" creationId="{DC1361F0-B68B-13A1-D641-9C6DF72943DC}"/>
          </ac:spMkLst>
        </pc:spChg>
        <pc:spChg chg="del">
          <ac:chgData name="Sahil Badaya" userId="df5f73be-7e08-4574-8aac-d6a7f097bc26" providerId="ADAL" clId="{3377D3A2-E35C-472D-AFDC-5E17EA6062F8}" dt="2024-07-18T10:15:02.456" v="173" actId="478"/>
          <ac:spMkLst>
            <pc:docMk/>
            <pc:sldMk cId="1551397563" sldId="2147482356"/>
            <ac:spMk id="46" creationId="{0F991E6D-41A5-9503-45EF-D52B2FA81520}"/>
          </ac:spMkLst>
        </pc:spChg>
        <pc:spChg chg="add mod">
          <ac:chgData name="Sahil Badaya" userId="df5f73be-7e08-4574-8aac-d6a7f097bc26" providerId="ADAL" clId="{3377D3A2-E35C-472D-AFDC-5E17EA6062F8}" dt="2024-07-18T10:15:24.884" v="201" actId="1038"/>
          <ac:spMkLst>
            <pc:docMk/>
            <pc:sldMk cId="1551397563" sldId="2147482356"/>
            <ac:spMk id="49" creationId="{D3DE86EA-49D8-EA70-4F88-25D9498DDCB9}"/>
          </ac:spMkLst>
        </pc:spChg>
        <pc:spChg chg="add mod">
          <ac:chgData name="Sahil Badaya" userId="df5f73be-7e08-4574-8aac-d6a7f097bc26" providerId="ADAL" clId="{3377D3A2-E35C-472D-AFDC-5E17EA6062F8}" dt="2024-07-18T10:15:31.889" v="207" actId="1035"/>
          <ac:spMkLst>
            <pc:docMk/>
            <pc:sldMk cId="1551397563" sldId="2147482356"/>
            <ac:spMk id="51" creationId="{00EADF8C-E33C-1F8D-8CF6-39BF5ABEFDAB}"/>
          </ac:spMkLst>
        </pc:spChg>
        <pc:spChg chg="add mod">
          <ac:chgData name="Sahil Badaya" userId="df5f73be-7e08-4574-8aac-d6a7f097bc26" providerId="ADAL" clId="{3377D3A2-E35C-472D-AFDC-5E17EA6062F8}" dt="2024-07-18T10:15:24.884" v="201" actId="1038"/>
          <ac:spMkLst>
            <pc:docMk/>
            <pc:sldMk cId="1551397563" sldId="2147482356"/>
            <ac:spMk id="52" creationId="{66396FF6-A64F-CEC1-D6B4-B0A627540964}"/>
          </ac:spMkLst>
        </pc:spChg>
        <pc:spChg chg="del">
          <ac:chgData name="Sahil Badaya" userId="df5f73be-7e08-4574-8aac-d6a7f097bc26" providerId="ADAL" clId="{3377D3A2-E35C-472D-AFDC-5E17EA6062F8}" dt="2024-07-18T10:15:02.456" v="173" actId="478"/>
          <ac:spMkLst>
            <pc:docMk/>
            <pc:sldMk cId="1551397563" sldId="2147482356"/>
            <ac:spMk id="53" creationId="{F67B3045-B8DB-E417-ED19-D0601FF391A7}"/>
          </ac:spMkLst>
        </pc:spChg>
        <pc:spChg chg="del">
          <ac:chgData name="Sahil Badaya" userId="df5f73be-7e08-4574-8aac-d6a7f097bc26" providerId="ADAL" clId="{3377D3A2-E35C-472D-AFDC-5E17EA6062F8}" dt="2024-07-18T10:15:02.456" v="173" actId="478"/>
          <ac:spMkLst>
            <pc:docMk/>
            <pc:sldMk cId="1551397563" sldId="2147482356"/>
            <ac:spMk id="54" creationId="{FEF9720F-9C98-17B2-DE35-39B342995043}"/>
          </ac:spMkLst>
        </pc:spChg>
        <pc:spChg chg="del">
          <ac:chgData name="Sahil Badaya" userId="df5f73be-7e08-4574-8aac-d6a7f097bc26" providerId="ADAL" clId="{3377D3A2-E35C-472D-AFDC-5E17EA6062F8}" dt="2024-07-18T10:15:02.456" v="173" actId="478"/>
          <ac:spMkLst>
            <pc:docMk/>
            <pc:sldMk cId="1551397563" sldId="2147482356"/>
            <ac:spMk id="55" creationId="{439E4AED-24C4-4E34-9728-527A7BCBD994}"/>
          </ac:spMkLst>
        </pc:spChg>
        <pc:spChg chg="add mod">
          <ac:chgData name="Sahil Badaya" userId="df5f73be-7e08-4574-8aac-d6a7f097bc26" providerId="ADAL" clId="{3377D3A2-E35C-472D-AFDC-5E17EA6062F8}" dt="2024-07-18T10:15:24.884" v="201" actId="1038"/>
          <ac:spMkLst>
            <pc:docMk/>
            <pc:sldMk cId="1551397563" sldId="2147482356"/>
            <ac:spMk id="56" creationId="{E7209AEE-5F64-2D14-7D44-BF7F697711CB}"/>
          </ac:spMkLst>
        </pc:spChg>
        <pc:spChg chg="add mod">
          <ac:chgData name="Sahil Badaya" userId="df5f73be-7e08-4574-8aac-d6a7f097bc26" providerId="ADAL" clId="{3377D3A2-E35C-472D-AFDC-5E17EA6062F8}" dt="2024-07-18T10:15:24.884" v="201" actId="1038"/>
          <ac:spMkLst>
            <pc:docMk/>
            <pc:sldMk cId="1551397563" sldId="2147482356"/>
            <ac:spMk id="57" creationId="{C1970331-CEC8-0D93-14D2-44B8306A9B69}"/>
          </ac:spMkLst>
        </pc:spChg>
        <pc:spChg chg="add mod">
          <ac:chgData name="Sahil Badaya" userId="df5f73be-7e08-4574-8aac-d6a7f097bc26" providerId="ADAL" clId="{3377D3A2-E35C-472D-AFDC-5E17EA6062F8}" dt="2024-07-18T10:15:24.884" v="201" actId="1038"/>
          <ac:spMkLst>
            <pc:docMk/>
            <pc:sldMk cId="1551397563" sldId="2147482356"/>
            <ac:spMk id="58" creationId="{54FE90D9-ECB8-7401-F142-51448F88B625}"/>
          </ac:spMkLst>
        </pc:spChg>
        <pc:spChg chg="del">
          <ac:chgData name="Sahil Badaya" userId="df5f73be-7e08-4574-8aac-d6a7f097bc26" providerId="ADAL" clId="{3377D3A2-E35C-472D-AFDC-5E17EA6062F8}" dt="2024-07-18T10:15:02.456" v="173" actId="478"/>
          <ac:spMkLst>
            <pc:docMk/>
            <pc:sldMk cId="1551397563" sldId="2147482356"/>
            <ac:spMk id="60" creationId="{076F1797-81E4-8246-286F-2BB70663A474}"/>
          </ac:spMkLst>
        </pc:spChg>
        <pc:spChg chg="del">
          <ac:chgData name="Sahil Badaya" userId="df5f73be-7e08-4574-8aac-d6a7f097bc26" providerId="ADAL" clId="{3377D3A2-E35C-472D-AFDC-5E17EA6062F8}" dt="2024-07-18T10:15:02.456" v="173" actId="478"/>
          <ac:spMkLst>
            <pc:docMk/>
            <pc:sldMk cId="1551397563" sldId="2147482356"/>
            <ac:spMk id="61" creationId="{66AAA06E-55C5-B5A1-6760-0F57A27B17ED}"/>
          </ac:spMkLst>
        </pc:spChg>
        <pc:spChg chg="del">
          <ac:chgData name="Sahil Badaya" userId="df5f73be-7e08-4574-8aac-d6a7f097bc26" providerId="ADAL" clId="{3377D3A2-E35C-472D-AFDC-5E17EA6062F8}" dt="2024-07-18T10:15:02.456" v="173" actId="478"/>
          <ac:spMkLst>
            <pc:docMk/>
            <pc:sldMk cId="1551397563" sldId="2147482356"/>
            <ac:spMk id="66" creationId="{6833BC65-BC66-22FB-640C-1FCEC965C85C}"/>
          </ac:spMkLst>
        </pc:spChg>
        <pc:spChg chg="add mod">
          <ac:chgData name="Sahil Badaya" userId="df5f73be-7e08-4574-8aac-d6a7f097bc26" providerId="ADAL" clId="{3377D3A2-E35C-472D-AFDC-5E17EA6062F8}" dt="2024-07-18T10:15:24.884" v="201" actId="1038"/>
          <ac:spMkLst>
            <pc:docMk/>
            <pc:sldMk cId="1551397563" sldId="2147482356"/>
            <ac:spMk id="67" creationId="{17692270-8CF1-7DD9-E10B-6F74BED2F00D}"/>
          </ac:spMkLst>
        </pc:spChg>
        <pc:spChg chg="add mod">
          <ac:chgData name="Sahil Badaya" userId="df5f73be-7e08-4574-8aac-d6a7f097bc26" providerId="ADAL" clId="{3377D3A2-E35C-472D-AFDC-5E17EA6062F8}" dt="2024-07-18T10:15:24.884" v="201" actId="1038"/>
          <ac:spMkLst>
            <pc:docMk/>
            <pc:sldMk cId="1551397563" sldId="2147482356"/>
            <ac:spMk id="68" creationId="{153003A5-3B84-A8C1-0282-5607F77CE573}"/>
          </ac:spMkLst>
        </pc:spChg>
        <pc:spChg chg="del">
          <ac:chgData name="Sahil Badaya" userId="df5f73be-7e08-4574-8aac-d6a7f097bc26" providerId="ADAL" clId="{3377D3A2-E35C-472D-AFDC-5E17EA6062F8}" dt="2024-07-18T10:15:02.456" v="173" actId="478"/>
          <ac:spMkLst>
            <pc:docMk/>
            <pc:sldMk cId="1551397563" sldId="2147482356"/>
            <ac:spMk id="70" creationId="{2DCAEC19-C784-00EB-AAC6-46B645F035E0}"/>
          </ac:spMkLst>
        </pc:spChg>
        <pc:spChg chg="del">
          <ac:chgData name="Sahil Badaya" userId="df5f73be-7e08-4574-8aac-d6a7f097bc26" providerId="ADAL" clId="{3377D3A2-E35C-472D-AFDC-5E17EA6062F8}" dt="2024-07-18T10:15:02.456" v="173" actId="478"/>
          <ac:spMkLst>
            <pc:docMk/>
            <pc:sldMk cId="1551397563" sldId="2147482356"/>
            <ac:spMk id="71" creationId="{CB10F6F7-E390-AD7E-0185-75107FEFDC36}"/>
          </ac:spMkLst>
        </pc:spChg>
        <pc:spChg chg="mod">
          <ac:chgData name="Sahil Badaya" userId="df5f73be-7e08-4574-8aac-d6a7f097bc26" providerId="ADAL" clId="{3377D3A2-E35C-472D-AFDC-5E17EA6062F8}" dt="2024-07-18T10:15:10.343" v="174"/>
          <ac:spMkLst>
            <pc:docMk/>
            <pc:sldMk cId="1551397563" sldId="2147482356"/>
            <ac:spMk id="75" creationId="{0825F446-7EFE-E87D-1945-CFCDFB0B3691}"/>
          </ac:spMkLst>
        </pc:spChg>
        <pc:spChg chg="del">
          <ac:chgData name="Sahil Badaya" userId="df5f73be-7e08-4574-8aac-d6a7f097bc26" providerId="ADAL" clId="{3377D3A2-E35C-472D-AFDC-5E17EA6062F8}" dt="2024-07-18T10:15:02.456" v="173" actId="478"/>
          <ac:spMkLst>
            <pc:docMk/>
            <pc:sldMk cId="1551397563" sldId="2147482356"/>
            <ac:spMk id="76" creationId="{FE811164-0CFD-EC94-4E8B-6E5F38429367}"/>
          </ac:spMkLst>
        </pc:spChg>
        <pc:spChg chg="add mod">
          <ac:chgData name="Sahil Badaya" userId="df5f73be-7e08-4574-8aac-d6a7f097bc26" providerId="ADAL" clId="{3377D3A2-E35C-472D-AFDC-5E17EA6062F8}" dt="2024-07-18T10:15:24.884" v="201" actId="1038"/>
          <ac:spMkLst>
            <pc:docMk/>
            <pc:sldMk cId="1551397563" sldId="2147482356"/>
            <ac:spMk id="78" creationId="{1ACDF9F7-C72D-3BF7-3579-8B03FBE3EC93}"/>
          </ac:spMkLst>
        </pc:spChg>
        <pc:spChg chg="add mod">
          <ac:chgData name="Sahil Badaya" userId="df5f73be-7e08-4574-8aac-d6a7f097bc26" providerId="ADAL" clId="{3377D3A2-E35C-472D-AFDC-5E17EA6062F8}" dt="2024-07-18T10:15:24.884" v="201" actId="1038"/>
          <ac:spMkLst>
            <pc:docMk/>
            <pc:sldMk cId="1551397563" sldId="2147482356"/>
            <ac:spMk id="79" creationId="{6ED84EF8-192E-F596-AC72-30D4B5D6D05D}"/>
          </ac:spMkLst>
        </pc:spChg>
        <pc:spChg chg="add mod">
          <ac:chgData name="Sahil Badaya" userId="df5f73be-7e08-4574-8aac-d6a7f097bc26" providerId="ADAL" clId="{3377D3A2-E35C-472D-AFDC-5E17EA6062F8}" dt="2024-07-18T10:15:24.884" v="201" actId="1038"/>
          <ac:spMkLst>
            <pc:docMk/>
            <pc:sldMk cId="1551397563" sldId="2147482356"/>
            <ac:spMk id="80" creationId="{9F3827E9-9876-DF66-0BB8-F2E70627C362}"/>
          </ac:spMkLst>
        </pc:spChg>
        <pc:spChg chg="del">
          <ac:chgData name="Sahil Badaya" userId="df5f73be-7e08-4574-8aac-d6a7f097bc26" providerId="ADAL" clId="{3377D3A2-E35C-472D-AFDC-5E17EA6062F8}" dt="2024-07-18T10:15:02.456" v="173" actId="478"/>
          <ac:spMkLst>
            <pc:docMk/>
            <pc:sldMk cId="1551397563" sldId="2147482356"/>
            <ac:spMk id="82" creationId="{84B10DD3-F900-7C1C-8134-F48317D38A03}"/>
          </ac:spMkLst>
        </pc:spChg>
        <pc:spChg chg="add mod">
          <ac:chgData name="Sahil Badaya" userId="df5f73be-7e08-4574-8aac-d6a7f097bc26" providerId="ADAL" clId="{3377D3A2-E35C-472D-AFDC-5E17EA6062F8}" dt="2024-07-18T10:15:24.884" v="201" actId="1038"/>
          <ac:spMkLst>
            <pc:docMk/>
            <pc:sldMk cId="1551397563" sldId="2147482356"/>
            <ac:spMk id="83" creationId="{06F5DD4B-CCCB-5B0E-2D73-937CE046617E}"/>
          </ac:spMkLst>
        </pc:spChg>
        <pc:spChg chg="add mod">
          <ac:chgData name="Sahil Badaya" userId="df5f73be-7e08-4574-8aac-d6a7f097bc26" providerId="ADAL" clId="{3377D3A2-E35C-472D-AFDC-5E17EA6062F8}" dt="2024-07-18T10:15:24.884" v="201" actId="1038"/>
          <ac:spMkLst>
            <pc:docMk/>
            <pc:sldMk cId="1551397563" sldId="2147482356"/>
            <ac:spMk id="84" creationId="{30888271-9BEC-8101-F460-764721653923}"/>
          </ac:spMkLst>
        </pc:spChg>
        <pc:spChg chg="add mod">
          <ac:chgData name="Sahil Badaya" userId="df5f73be-7e08-4574-8aac-d6a7f097bc26" providerId="ADAL" clId="{3377D3A2-E35C-472D-AFDC-5E17EA6062F8}" dt="2024-07-18T10:15:24.884" v="201" actId="1038"/>
          <ac:spMkLst>
            <pc:docMk/>
            <pc:sldMk cId="1551397563" sldId="2147482356"/>
            <ac:spMk id="85" creationId="{3598C7D3-C068-1B51-DFA2-74E9268633D1}"/>
          </ac:spMkLst>
        </pc:spChg>
        <pc:spChg chg="del">
          <ac:chgData name="Sahil Badaya" userId="df5f73be-7e08-4574-8aac-d6a7f097bc26" providerId="ADAL" clId="{3377D3A2-E35C-472D-AFDC-5E17EA6062F8}" dt="2024-07-18T10:15:02.456" v="173" actId="478"/>
          <ac:spMkLst>
            <pc:docMk/>
            <pc:sldMk cId="1551397563" sldId="2147482356"/>
            <ac:spMk id="87" creationId="{CA0845E2-DE1E-3CAD-AE29-DF87C48B0D1D}"/>
          </ac:spMkLst>
        </pc:spChg>
        <pc:spChg chg="add mod">
          <ac:chgData name="Sahil Badaya" userId="df5f73be-7e08-4574-8aac-d6a7f097bc26" providerId="ADAL" clId="{3377D3A2-E35C-472D-AFDC-5E17EA6062F8}" dt="2024-07-18T10:15:24.884" v="201" actId="1038"/>
          <ac:spMkLst>
            <pc:docMk/>
            <pc:sldMk cId="1551397563" sldId="2147482356"/>
            <ac:spMk id="89" creationId="{2E24C811-6F8A-EBE4-C0BD-D3076C2E5681}"/>
          </ac:spMkLst>
        </pc:spChg>
        <pc:spChg chg="add mod">
          <ac:chgData name="Sahil Badaya" userId="df5f73be-7e08-4574-8aac-d6a7f097bc26" providerId="ADAL" clId="{3377D3A2-E35C-472D-AFDC-5E17EA6062F8}" dt="2024-07-18T10:15:24.884" v="201" actId="1038"/>
          <ac:spMkLst>
            <pc:docMk/>
            <pc:sldMk cId="1551397563" sldId="2147482356"/>
            <ac:spMk id="90" creationId="{3CBEFF0C-D20A-143C-A4D8-801ACDEFDBE1}"/>
          </ac:spMkLst>
        </pc:spChg>
        <pc:spChg chg="del">
          <ac:chgData name="Sahil Badaya" userId="df5f73be-7e08-4574-8aac-d6a7f097bc26" providerId="ADAL" clId="{3377D3A2-E35C-472D-AFDC-5E17EA6062F8}" dt="2024-07-18T10:15:02.456" v="173" actId="478"/>
          <ac:spMkLst>
            <pc:docMk/>
            <pc:sldMk cId="1551397563" sldId="2147482356"/>
            <ac:spMk id="91" creationId="{F4F4D182-C7A9-3DFE-0517-25BCEC884E8A}"/>
          </ac:spMkLst>
        </pc:spChg>
        <pc:spChg chg="add mod">
          <ac:chgData name="Sahil Badaya" userId="df5f73be-7e08-4574-8aac-d6a7f097bc26" providerId="ADAL" clId="{3377D3A2-E35C-472D-AFDC-5E17EA6062F8}" dt="2024-07-18T10:15:24.884" v="201" actId="1038"/>
          <ac:spMkLst>
            <pc:docMk/>
            <pc:sldMk cId="1551397563" sldId="2147482356"/>
            <ac:spMk id="94" creationId="{AB5BF2B3-7DBF-C0D8-AF84-20FDE50C1789}"/>
          </ac:spMkLst>
        </pc:spChg>
        <pc:spChg chg="add mod">
          <ac:chgData name="Sahil Badaya" userId="df5f73be-7e08-4574-8aac-d6a7f097bc26" providerId="ADAL" clId="{3377D3A2-E35C-472D-AFDC-5E17EA6062F8}" dt="2024-07-18T10:15:24.884" v="201" actId="1038"/>
          <ac:spMkLst>
            <pc:docMk/>
            <pc:sldMk cId="1551397563" sldId="2147482356"/>
            <ac:spMk id="97" creationId="{82560ED0-E576-7573-A558-C21CFF58527D}"/>
          </ac:spMkLst>
        </pc:spChg>
        <pc:spChg chg="add mod">
          <ac:chgData name="Sahil Badaya" userId="df5f73be-7e08-4574-8aac-d6a7f097bc26" providerId="ADAL" clId="{3377D3A2-E35C-472D-AFDC-5E17EA6062F8}" dt="2024-07-18T10:15:24.884" v="201" actId="1038"/>
          <ac:spMkLst>
            <pc:docMk/>
            <pc:sldMk cId="1551397563" sldId="2147482356"/>
            <ac:spMk id="98" creationId="{4932B84F-2E07-6F31-106A-A8BDA3D5D7BB}"/>
          </ac:spMkLst>
        </pc:spChg>
        <pc:spChg chg="add mod">
          <ac:chgData name="Sahil Badaya" userId="df5f73be-7e08-4574-8aac-d6a7f097bc26" providerId="ADAL" clId="{3377D3A2-E35C-472D-AFDC-5E17EA6062F8}" dt="2024-07-18T10:15:24.884" v="201" actId="1038"/>
          <ac:spMkLst>
            <pc:docMk/>
            <pc:sldMk cId="1551397563" sldId="2147482356"/>
            <ac:spMk id="101" creationId="{8AC54560-B6F4-D90E-0B14-1DB03166D03B}"/>
          </ac:spMkLst>
        </pc:spChg>
        <pc:spChg chg="del">
          <ac:chgData name="Sahil Badaya" userId="df5f73be-7e08-4574-8aac-d6a7f097bc26" providerId="ADAL" clId="{3377D3A2-E35C-472D-AFDC-5E17EA6062F8}" dt="2024-07-18T10:15:02.456" v="173" actId="478"/>
          <ac:spMkLst>
            <pc:docMk/>
            <pc:sldMk cId="1551397563" sldId="2147482356"/>
            <ac:spMk id="102" creationId="{C99AB504-6A7C-1DC6-8156-CB980D4FECC5}"/>
          </ac:spMkLst>
        </pc:spChg>
        <pc:spChg chg="add mod">
          <ac:chgData name="Sahil Badaya" userId="df5f73be-7e08-4574-8aac-d6a7f097bc26" providerId="ADAL" clId="{3377D3A2-E35C-472D-AFDC-5E17EA6062F8}" dt="2024-07-18T10:15:24.884" v="201" actId="1038"/>
          <ac:spMkLst>
            <pc:docMk/>
            <pc:sldMk cId="1551397563" sldId="2147482356"/>
            <ac:spMk id="104" creationId="{82D0E28A-4161-249D-20E8-A30DA63B7762}"/>
          </ac:spMkLst>
        </pc:spChg>
        <pc:spChg chg="add mod">
          <ac:chgData name="Sahil Badaya" userId="df5f73be-7e08-4574-8aac-d6a7f097bc26" providerId="ADAL" clId="{3377D3A2-E35C-472D-AFDC-5E17EA6062F8}" dt="2024-07-18T10:15:24.884" v="201" actId="1038"/>
          <ac:spMkLst>
            <pc:docMk/>
            <pc:sldMk cId="1551397563" sldId="2147482356"/>
            <ac:spMk id="105" creationId="{653EA3FF-504C-ECEF-1A43-7CAB3EF0E9D1}"/>
          </ac:spMkLst>
        </pc:spChg>
        <pc:spChg chg="del">
          <ac:chgData name="Sahil Badaya" userId="df5f73be-7e08-4574-8aac-d6a7f097bc26" providerId="ADAL" clId="{3377D3A2-E35C-472D-AFDC-5E17EA6062F8}" dt="2024-07-18T10:15:02.456" v="173" actId="478"/>
          <ac:spMkLst>
            <pc:docMk/>
            <pc:sldMk cId="1551397563" sldId="2147482356"/>
            <ac:spMk id="106" creationId="{89202B5A-6F23-8AB6-D1F3-D4BD0C52AF1B}"/>
          </ac:spMkLst>
        </pc:spChg>
        <pc:spChg chg="del">
          <ac:chgData name="Sahil Badaya" userId="df5f73be-7e08-4574-8aac-d6a7f097bc26" providerId="ADAL" clId="{3377D3A2-E35C-472D-AFDC-5E17EA6062F8}" dt="2024-07-18T10:15:02.456" v="173" actId="478"/>
          <ac:spMkLst>
            <pc:docMk/>
            <pc:sldMk cId="1551397563" sldId="2147482356"/>
            <ac:spMk id="112" creationId="{4444ACA9-94C4-2A43-E303-BED034AA8A60}"/>
          </ac:spMkLst>
        </pc:spChg>
        <pc:spChg chg="mod">
          <ac:chgData name="Sahil Badaya" userId="df5f73be-7e08-4574-8aac-d6a7f097bc26" providerId="ADAL" clId="{3377D3A2-E35C-472D-AFDC-5E17EA6062F8}" dt="2024-07-18T10:15:10.343" v="174"/>
          <ac:spMkLst>
            <pc:docMk/>
            <pc:sldMk cId="1551397563" sldId="2147482356"/>
            <ac:spMk id="116" creationId="{8E698BEA-1E12-B9B5-6690-8F4FE950EDEC}"/>
          </ac:spMkLst>
        </pc:spChg>
        <pc:spChg chg="add mod">
          <ac:chgData name="Sahil Badaya" userId="df5f73be-7e08-4574-8aac-d6a7f097bc26" providerId="ADAL" clId="{3377D3A2-E35C-472D-AFDC-5E17EA6062F8}" dt="2024-07-18T10:15:24.884" v="201" actId="1038"/>
          <ac:spMkLst>
            <pc:docMk/>
            <pc:sldMk cId="1551397563" sldId="2147482356"/>
            <ac:spMk id="119" creationId="{CB93B68D-EAFB-6CA8-DE29-681EC5E9632F}"/>
          </ac:spMkLst>
        </pc:spChg>
        <pc:spChg chg="add mod">
          <ac:chgData name="Sahil Badaya" userId="df5f73be-7e08-4574-8aac-d6a7f097bc26" providerId="ADAL" clId="{3377D3A2-E35C-472D-AFDC-5E17EA6062F8}" dt="2024-07-18T10:15:24.884" v="201" actId="1038"/>
          <ac:spMkLst>
            <pc:docMk/>
            <pc:sldMk cId="1551397563" sldId="2147482356"/>
            <ac:spMk id="121" creationId="{A1058173-E723-7F64-91A2-CF6D6CE807EA}"/>
          </ac:spMkLst>
        </pc:spChg>
        <pc:spChg chg="add mod">
          <ac:chgData name="Sahil Badaya" userId="df5f73be-7e08-4574-8aac-d6a7f097bc26" providerId="ADAL" clId="{3377D3A2-E35C-472D-AFDC-5E17EA6062F8}" dt="2024-07-18T10:15:24.884" v="201" actId="1038"/>
          <ac:spMkLst>
            <pc:docMk/>
            <pc:sldMk cId="1551397563" sldId="2147482356"/>
            <ac:spMk id="123" creationId="{7EA857FF-A231-8BC4-F476-68D109C01208}"/>
          </ac:spMkLst>
        </pc:spChg>
        <pc:spChg chg="add mod">
          <ac:chgData name="Sahil Badaya" userId="df5f73be-7e08-4574-8aac-d6a7f097bc26" providerId="ADAL" clId="{3377D3A2-E35C-472D-AFDC-5E17EA6062F8}" dt="2024-07-18T10:15:24.884" v="201" actId="1038"/>
          <ac:spMkLst>
            <pc:docMk/>
            <pc:sldMk cId="1551397563" sldId="2147482356"/>
            <ac:spMk id="125" creationId="{5CBCEBA4-94F6-B297-E1DE-25B936D76408}"/>
          </ac:spMkLst>
        </pc:spChg>
        <pc:spChg chg="add mod">
          <ac:chgData name="Sahil Badaya" userId="df5f73be-7e08-4574-8aac-d6a7f097bc26" providerId="ADAL" clId="{3377D3A2-E35C-472D-AFDC-5E17EA6062F8}" dt="2024-07-18T10:15:24.884" v="201" actId="1038"/>
          <ac:spMkLst>
            <pc:docMk/>
            <pc:sldMk cId="1551397563" sldId="2147482356"/>
            <ac:spMk id="126" creationId="{4010AE22-2691-D4D5-2DAB-43EF17B9A7A0}"/>
          </ac:spMkLst>
        </pc:spChg>
        <pc:spChg chg="add mod">
          <ac:chgData name="Sahil Badaya" userId="df5f73be-7e08-4574-8aac-d6a7f097bc26" providerId="ADAL" clId="{3377D3A2-E35C-472D-AFDC-5E17EA6062F8}" dt="2024-07-18T10:15:24.884" v="201" actId="1038"/>
          <ac:spMkLst>
            <pc:docMk/>
            <pc:sldMk cId="1551397563" sldId="2147482356"/>
            <ac:spMk id="1025" creationId="{4A0B024D-51CC-67FB-973C-E66EAAE54896}"/>
          </ac:spMkLst>
        </pc:spChg>
        <pc:spChg chg="del">
          <ac:chgData name="Sahil Badaya" userId="df5f73be-7e08-4574-8aac-d6a7f097bc26" providerId="ADAL" clId="{3377D3A2-E35C-472D-AFDC-5E17EA6062F8}" dt="2024-07-18T10:15:02.456" v="173" actId="478"/>
          <ac:spMkLst>
            <pc:docMk/>
            <pc:sldMk cId="1551397563" sldId="2147482356"/>
            <ac:spMk id="1026" creationId="{E5B5BDC0-2787-2AD4-9CFB-913D6E4A4635}"/>
          </ac:spMkLst>
        </pc:spChg>
        <pc:spChg chg="mod">
          <ac:chgData name="Sahil Badaya" userId="df5f73be-7e08-4574-8aac-d6a7f097bc26" providerId="ADAL" clId="{3377D3A2-E35C-472D-AFDC-5E17EA6062F8}" dt="2024-07-18T10:15:10.343" v="174"/>
          <ac:spMkLst>
            <pc:docMk/>
            <pc:sldMk cId="1551397563" sldId="2147482356"/>
            <ac:spMk id="1029" creationId="{871C5921-4C50-BD71-CBDC-922BC1128B98}"/>
          </ac:spMkLst>
        </pc:spChg>
        <pc:spChg chg="add mod">
          <ac:chgData name="Sahil Badaya" userId="df5f73be-7e08-4574-8aac-d6a7f097bc26" providerId="ADAL" clId="{3377D3A2-E35C-472D-AFDC-5E17EA6062F8}" dt="2024-07-18T10:15:24.884" v="201" actId="1038"/>
          <ac:spMkLst>
            <pc:docMk/>
            <pc:sldMk cId="1551397563" sldId="2147482356"/>
            <ac:spMk id="1030" creationId="{139E114E-94B5-4CEB-BDEB-B1C3274B3131}"/>
          </ac:spMkLst>
        </pc:spChg>
        <pc:spChg chg="add mod">
          <ac:chgData name="Sahil Badaya" userId="df5f73be-7e08-4574-8aac-d6a7f097bc26" providerId="ADAL" clId="{3377D3A2-E35C-472D-AFDC-5E17EA6062F8}" dt="2024-07-18T10:15:24.884" v="201" actId="1038"/>
          <ac:spMkLst>
            <pc:docMk/>
            <pc:sldMk cId="1551397563" sldId="2147482356"/>
            <ac:spMk id="1031" creationId="{978513DA-0F17-F76C-448E-261D9651EC79}"/>
          </ac:spMkLst>
        </pc:spChg>
        <pc:spChg chg="add mod">
          <ac:chgData name="Sahil Badaya" userId="df5f73be-7e08-4574-8aac-d6a7f097bc26" providerId="ADAL" clId="{3377D3A2-E35C-472D-AFDC-5E17EA6062F8}" dt="2024-07-18T10:15:24.884" v="201" actId="1038"/>
          <ac:spMkLst>
            <pc:docMk/>
            <pc:sldMk cId="1551397563" sldId="2147482356"/>
            <ac:spMk id="1032" creationId="{3DEEE08A-DF5D-B975-A8FC-1132E413AA79}"/>
          </ac:spMkLst>
        </pc:spChg>
        <pc:spChg chg="add mod">
          <ac:chgData name="Sahil Badaya" userId="df5f73be-7e08-4574-8aac-d6a7f097bc26" providerId="ADAL" clId="{3377D3A2-E35C-472D-AFDC-5E17EA6062F8}" dt="2024-07-18T10:15:24.884" v="201" actId="1038"/>
          <ac:spMkLst>
            <pc:docMk/>
            <pc:sldMk cId="1551397563" sldId="2147482356"/>
            <ac:spMk id="1034" creationId="{2A05C343-4A8B-CCC5-3BBF-C7F9E3AD833B}"/>
          </ac:spMkLst>
        </pc:spChg>
        <pc:spChg chg="add mod">
          <ac:chgData name="Sahil Badaya" userId="df5f73be-7e08-4574-8aac-d6a7f097bc26" providerId="ADAL" clId="{3377D3A2-E35C-472D-AFDC-5E17EA6062F8}" dt="2024-07-18T10:15:24.884" v="201" actId="1038"/>
          <ac:spMkLst>
            <pc:docMk/>
            <pc:sldMk cId="1551397563" sldId="2147482356"/>
            <ac:spMk id="1037" creationId="{62A5EAB8-E82D-F9B0-46C1-F1BD14B030D0}"/>
          </ac:spMkLst>
        </pc:spChg>
        <pc:spChg chg="mod">
          <ac:chgData name="Sahil Badaya" userId="df5f73be-7e08-4574-8aac-d6a7f097bc26" providerId="ADAL" clId="{3377D3A2-E35C-472D-AFDC-5E17EA6062F8}" dt="2024-07-18T10:15:10.343" v="174"/>
          <ac:spMkLst>
            <pc:docMk/>
            <pc:sldMk cId="1551397563" sldId="2147482356"/>
            <ac:spMk id="1040" creationId="{44CF7A5A-E787-1C8A-2A64-969D4C6ADCE4}"/>
          </ac:spMkLst>
        </pc:spChg>
        <pc:spChg chg="del">
          <ac:chgData name="Sahil Badaya" userId="df5f73be-7e08-4574-8aac-d6a7f097bc26" providerId="ADAL" clId="{3377D3A2-E35C-472D-AFDC-5E17EA6062F8}" dt="2024-07-18T10:15:02.456" v="173" actId="478"/>
          <ac:spMkLst>
            <pc:docMk/>
            <pc:sldMk cId="1551397563" sldId="2147482356"/>
            <ac:spMk id="1042" creationId="{8AEFC946-E580-55AA-5563-8BA91015BAD7}"/>
          </ac:spMkLst>
        </pc:spChg>
        <pc:spChg chg="mod">
          <ac:chgData name="Sahil Badaya" userId="df5f73be-7e08-4574-8aac-d6a7f097bc26" providerId="ADAL" clId="{3377D3A2-E35C-472D-AFDC-5E17EA6062F8}" dt="2024-07-18T10:15:10.343" v="174"/>
          <ac:spMkLst>
            <pc:docMk/>
            <pc:sldMk cId="1551397563" sldId="2147482356"/>
            <ac:spMk id="1043" creationId="{CFDA9D38-1FE3-B5AA-F4C3-54AE63B986BD}"/>
          </ac:spMkLst>
        </pc:spChg>
        <pc:spChg chg="mod">
          <ac:chgData name="Sahil Badaya" userId="df5f73be-7e08-4574-8aac-d6a7f097bc26" providerId="ADAL" clId="{3377D3A2-E35C-472D-AFDC-5E17EA6062F8}" dt="2024-07-18T10:15:10.343" v="174"/>
          <ac:spMkLst>
            <pc:docMk/>
            <pc:sldMk cId="1551397563" sldId="2147482356"/>
            <ac:spMk id="1046" creationId="{96DCC62F-1A70-41E8-6132-6845A28A59FF}"/>
          </ac:spMkLst>
        </pc:spChg>
        <pc:spChg chg="mod">
          <ac:chgData name="Sahil Badaya" userId="df5f73be-7e08-4574-8aac-d6a7f097bc26" providerId="ADAL" clId="{3377D3A2-E35C-472D-AFDC-5E17EA6062F8}" dt="2024-07-18T10:15:10.343" v="174"/>
          <ac:spMkLst>
            <pc:docMk/>
            <pc:sldMk cId="1551397563" sldId="2147482356"/>
            <ac:spMk id="1048" creationId="{9CDCDBBA-AF04-5054-0ED8-5CAE99D14A8E}"/>
          </ac:spMkLst>
        </pc:spChg>
        <pc:spChg chg="add mod">
          <ac:chgData name="Sahil Badaya" userId="df5f73be-7e08-4574-8aac-d6a7f097bc26" providerId="ADAL" clId="{3377D3A2-E35C-472D-AFDC-5E17EA6062F8}" dt="2024-07-18T10:15:24.884" v="201" actId="1038"/>
          <ac:spMkLst>
            <pc:docMk/>
            <pc:sldMk cId="1551397563" sldId="2147482356"/>
            <ac:spMk id="1051" creationId="{5E89C6E5-ADF2-C51D-476C-B2D651A6EA24}"/>
          </ac:spMkLst>
        </pc:spChg>
        <pc:spChg chg="add mod">
          <ac:chgData name="Sahil Badaya" userId="df5f73be-7e08-4574-8aac-d6a7f097bc26" providerId="ADAL" clId="{3377D3A2-E35C-472D-AFDC-5E17EA6062F8}" dt="2024-07-18T10:15:24.884" v="201" actId="1038"/>
          <ac:spMkLst>
            <pc:docMk/>
            <pc:sldMk cId="1551397563" sldId="2147482356"/>
            <ac:spMk id="1052" creationId="{4BF9768A-1DF6-A75B-6692-865CBD006EC1}"/>
          </ac:spMkLst>
        </pc:spChg>
        <pc:spChg chg="add mod">
          <ac:chgData name="Sahil Badaya" userId="df5f73be-7e08-4574-8aac-d6a7f097bc26" providerId="ADAL" clId="{3377D3A2-E35C-472D-AFDC-5E17EA6062F8}" dt="2024-07-18T10:15:24.884" v="201" actId="1038"/>
          <ac:spMkLst>
            <pc:docMk/>
            <pc:sldMk cId="1551397563" sldId="2147482356"/>
            <ac:spMk id="1055" creationId="{82C6B34F-E426-FAFE-E123-DA2C1DF9CA55}"/>
          </ac:spMkLst>
        </pc:spChg>
        <pc:spChg chg="add mod">
          <ac:chgData name="Sahil Badaya" userId="df5f73be-7e08-4574-8aac-d6a7f097bc26" providerId="ADAL" clId="{3377D3A2-E35C-472D-AFDC-5E17EA6062F8}" dt="2024-07-18T10:15:24.884" v="201" actId="1038"/>
          <ac:spMkLst>
            <pc:docMk/>
            <pc:sldMk cId="1551397563" sldId="2147482356"/>
            <ac:spMk id="1056" creationId="{B14A9C17-E62D-D153-8D8C-204E989C48C7}"/>
          </ac:spMkLst>
        </pc:spChg>
        <pc:spChg chg="mod">
          <ac:chgData name="Sahil Badaya" userId="df5f73be-7e08-4574-8aac-d6a7f097bc26" providerId="ADAL" clId="{3377D3A2-E35C-472D-AFDC-5E17EA6062F8}" dt="2024-07-18T10:15:10.343" v="174"/>
          <ac:spMkLst>
            <pc:docMk/>
            <pc:sldMk cId="1551397563" sldId="2147482356"/>
            <ac:spMk id="1063" creationId="{F399D0E0-04AB-57D9-8CF4-5B402B0E1E52}"/>
          </ac:spMkLst>
        </pc:spChg>
        <pc:spChg chg="add mod">
          <ac:chgData name="Sahil Badaya" userId="df5f73be-7e08-4574-8aac-d6a7f097bc26" providerId="ADAL" clId="{3377D3A2-E35C-472D-AFDC-5E17EA6062F8}" dt="2024-07-18T10:15:24.884" v="201" actId="1038"/>
          <ac:spMkLst>
            <pc:docMk/>
            <pc:sldMk cId="1551397563" sldId="2147482356"/>
            <ac:spMk id="1065" creationId="{2293FCB9-ABDD-CEFF-04D1-4D2075D49329}"/>
          </ac:spMkLst>
        </pc:spChg>
        <pc:spChg chg="add mod">
          <ac:chgData name="Sahil Badaya" userId="df5f73be-7e08-4574-8aac-d6a7f097bc26" providerId="ADAL" clId="{3377D3A2-E35C-472D-AFDC-5E17EA6062F8}" dt="2024-07-18T10:15:24.884" v="201" actId="1038"/>
          <ac:spMkLst>
            <pc:docMk/>
            <pc:sldMk cId="1551397563" sldId="2147482356"/>
            <ac:spMk id="1068" creationId="{65DD33A0-33B0-7CCE-4C91-530CB3E1B15A}"/>
          </ac:spMkLst>
        </pc:spChg>
        <pc:spChg chg="add mod">
          <ac:chgData name="Sahil Badaya" userId="df5f73be-7e08-4574-8aac-d6a7f097bc26" providerId="ADAL" clId="{3377D3A2-E35C-472D-AFDC-5E17EA6062F8}" dt="2024-07-18T10:15:24.884" v="201" actId="1038"/>
          <ac:spMkLst>
            <pc:docMk/>
            <pc:sldMk cId="1551397563" sldId="2147482356"/>
            <ac:spMk id="1069" creationId="{0CFC8E19-02FE-DB17-8C5B-87205DF920F4}"/>
          </ac:spMkLst>
        </pc:spChg>
        <pc:spChg chg="mod">
          <ac:chgData name="Sahil Badaya" userId="df5f73be-7e08-4574-8aac-d6a7f097bc26" providerId="ADAL" clId="{3377D3A2-E35C-472D-AFDC-5E17EA6062F8}" dt="2024-07-18T10:15:10.343" v="174"/>
          <ac:spMkLst>
            <pc:docMk/>
            <pc:sldMk cId="1551397563" sldId="2147482356"/>
            <ac:spMk id="1072" creationId="{54D9F80A-AB83-F74C-FB0D-0E6634A50D55}"/>
          </ac:spMkLst>
        </pc:spChg>
        <pc:spChg chg="mod">
          <ac:chgData name="Sahil Badaya" userId="df5f73be-7e08-4574-8aac-d6a7f097bc26" providerId="ADAL" clId="{3377D3A2-E35C-472D-AFDC-5E17EA6062F8}" dt="2024-07-18T10:15:48.800" v="209" actId="13926"/>
          <ac:spMkLst>
            <pc:docMk/>
            <pc:sldMk cId="1551397563" sldId="2147482356"/>
            <ac:spMk id="1086" creationId="{A26A1E25-0ED0-23C1-BC5C-1EDE5C3613BD}"/>
          </ac:spMkLst>
        </pc:spChg>
        <pc:spChg chg="del">
          <ac:chgData name="Sahil Badaya" userId="df5f73be-7e08-4574-8aac-d6a7f097bc26" providerId="ADAL" clId="{3377D3A2-E35C-472D-AFDC-5E17EA6062F8}" dt="2024-07-18T10:15:02.456" v="173" actId="478"/>
          <ac:spMkLst>
            <pc:docMk/>
            <pc:sldMk cId="1551397563" sldId="2147482356"/>
            <ac:spMk id="1097" creationId="{FC6DD0D1-9EB3-0D0E-D96E-60B3657B8166}"/>
          </ac:spMkLst>
        </pc:spChg>
        <pc:spChg chg="del">
          <ac:chgData name="Sahil Badaya" userId="df5f73be-7e08-4574-8aac-d6a7f097bc26" providerId="ADAL" clId="{3377D3A2-E35C-472D-AFDC-5E17EA6062F8}" dt="2024-07-18T10:15:02.456" v="173" actId="478"/>
          <ac:spMkLst>
            <pc:docMk/>
            <pc:sldMk cId="1551397563" sldId="2147482356"/>
            <ac:spMk id="1100" creationId="{07E27BD0-365F-10A6-93DE-63D01FE1DD64}"/>
          </ac:spMkLst>
        </pc:spChg>
        <pc:spChg chg="del">
          <ac:chgData name="Sahil Badaya" userId="df5f73be-7e08-4574-8aac-d6a7f097bc26" providerId="ADAL" clId="{3377D3A2-E35C-472D-AFDC-5E17EA6062F8}" dt="2024-07-18T10:15:02.456" v="173" actId="478"/>
          <ac:spMkLst>
            <pc:docMk/>
            <pc:sldMk cId="1551397563" sldId="2147482356"/>
            <ac:spMk id="1103" creationId="{EB77241C-F743-A4A0-AB0D-4C2242327B92}"/>
          </ac:spMkLst>
        </pc:spChg>
        <pc:spChg chg="del">
          <ac:chgData name="Sahil Badaya" userId="df5f73be-7e08-4574-8aac-d6a7f097bc26" providerId="ADAL" clId="{3377D3A2-E35C-472D-AFDC-5E17EA6062F8}" dt="2024-07-18T10:15:02.456" v="173" actId="478"/>
          <ac:spMkLst>
            <pc:docMk/>
            <pc:sldMk cId="1551397563" sldId="2147482356"/>
            <ac:spMk id="1104" creationId="{255C57B7-FE0A-B050-0B4D-A09766708B5A}"/>
          </ac:spMkLst>
        </pc:spChg>
        <pc:spChg chg="del">
          <ac:chgData name="Sahil Badaya" userId="df5f73be-7e08-4574-8aac-d6a7f097bc26" providerId="ADAL" clId="{3377D3A2-E35C-472D-AFDC-5E17EA6062F8}" dt="2024-07-18T10:15:02.456" v="173" actId="478"/>
          <ac:spMkLst>
            <pc:docMk/>
            <pc:sldMk cId="1551397563" sldId="2147482356"/>
            <ac:spMk id="1106" creationId="{84917946-B34F-D275-4FF2-8F60BA7FC315}"/>
          </ac:spMkLst>
        </pc:spChg>
        <pc:grpChg chg="add mod">
          <ac:chgData name="Sahil Badaya" userId="df5f73be-7e08-4574-8aac-d6a7f097bc26" providerId="ADAL" clId="{3377D3A2-E35C-472D-AFDC-5E17EA6062F8}" dt="2024-07-18T10:15:24.884" v="201" actId="1038"/>
          <ac:grpSpMkLst>
            <pc:docMk/>
            <pc:sldMk cId="1551397563" sldId="2147482356"/>
            <ac:grpSpMk id="22" creationId="{AA7F79F8-ED87-8B3C-7A3D-188D1C984717}"/>
          </ac:grpSpMkLst>
        </pc:grpChg>
        <pc:grpChg chg="add mod">
          <ac:chgData name="Sahil Badaya" userId="df5f73be-7e08-4574-8aac-d6a7f097bc26" providerId="ADAL" clId="{3377D3A2-E35C-472D-AFDC-5E17EA6062F8}" dt="2024-07-18T10:15:24.884" v="201" actId="1038"/>
          <ac:grpSpMkLst>
            <pc:docMk/>
            <pc:sldMk cId="1551397563" sldId="2147482356"/>
            <ac:grpSpMk id="74" creationId="{C355AA11-564D-4272-ACA4-B7A20AE801FC}"/>
          </ac:grpSpMkLst>
        </pc:grpChg>
        <pc:grpChg chg="add mod">
          <ac:chgData name="Sahil Badaya" userId="df5f73be-7e08-4574-8aac-d6a7f097bc26" providerId="ADAL" clId="{3377D3A2-E35C-472D-AFDC-5E17EA6062F8}" dt="2024-07-18T10:15:24.884" v="201" actId="1038"/>
          <ac:grpSpMkLst>
            <pc:docMk/>
            <pc:sldMk cId="1551397563" sldId="2147482356"/>
            <ac:grpSpMk id="114" creationId="{76E01E12-AE92-B6CD-229C-07916C067767}"/>
          </ac:grpSpMkLst>
        </pc:grpChg>
        <pc:grpChg chg="add mod">
          <ac:chgData name="Sahil Badaya" userId="df5f73be-7e08-4574-8aac-d6a7f097bc26" providerId="ADAL" clId="{3377D3A2-E35C-472D-AFDC-5E17EA6062F8}" dt="2024-07-18T10:15:24.884" v="201" actId="1038"/>
          <ac:grpSpMkLst>
            <pc:docMk/>
            <pc:sldMk cId="1551397563" sldId="2147482356"/>
            <ac:grpSpMk id="1027" creationId="{95F57B90-0E86-7DC5-A1AE-152B65F74586}"/>
          </ac:grpSpMkLst>
        </pc:grpChg>
        <pc:grpChg chg="add mod">
          <ac:chgData name="Sahil Badaya" userId="df5f73be-7e08-4574-8aac-d6a7f097bc26" providerId="ADAL" clId="{3377D3A2-E35C-472D-AFDC-5E17EA6062F8}" dt="2024-07-18T10:15:24.884" v="201" actId="1038"/>
          <ac:grpSpMkLst>
            <pc:docMk/>
            <pc:sldMk cId="1551397563" sldId="2147482356"/>
            <ac:grpSpMk id="1039" creationId="{1CAFB926-CD81-ECF3-116C-5A6B5D3C81DC}"/>
          </ac:grpSpMkLst>
        </pc:grpChg>
        <pc:grpChg chg="mod">
          <ac:chgData name="Sahil Badaya" userId="df5f73be-7e08-4574-8aac-d6a7f097bc26" providerId="ADAL" clId="{3377D3A2-E35C-472D-AFDC-5E17EA6062F8}" dt="2024-07-18T10:15:10.343" v="174"/>
          <ac:grpSpMkLst>
            <pc:docMk/>
            <pc:sldMk cId="1551397563" sldId="2147482356"/>
            <ac:grpSpMk id="1044" creationId="{6B138A35-595A-204F-D30A-D91BCEC81228}"/>
          </ac:grpSpMkLst>
        </pc:grpChg>
        <pc:grpChg chg="mod">
          <ac:chgData name="Sahil Badaya" userId="df5f73be-7e08-4574-8aac-d6a7f097bc26" providerId="ADAL" clId="{3377D3A2-E35C-472D-AFDC-5E17EA6062F8}" dt="2024-07-18T10:15:10.343" v="174"/>
          <ac:grpSpMkLst>
            <pc:docMk/>
            <pc:sldMk cId="1551397563" sldId="2147482356"/>
            <ac:grpSpMk id="1045" creationId="{0A43ACBE-EF40-8620-CF31-B4E31CE0DFE3}"/>
          </ac:grpSpMkLst>
        </pc:grpChg>
        <pc:grpChg chg="add mod">
          <ac:chgData name="Sahil Badaya" userId="df5f73be-7e08-4574-8aac-d6a7f097bc26" providerId="ADAL" clId="{3377D3A2-E35C-472D-AFDC-5E17EA6062F8}" dt="2024-07-18T10:15:24.884" v="201" actId="1038"/>
          <ac:grpSpMkLst>
            <pc:docMk/>
            <pc:sldMk cId="1551397563" sldId="2147482356"/>
            <ac:grpSpMk id="1061" creationId="{CCB68065-8FBE-71F0-6E58-E8B53514CF0F}"/>
          </ac:grpSpMkLst>
        </pc:grpChg>
        <pc:grpChg chg="add mod">
          <ac:chgData name="Sahil Badaya" userId="df5f73be-7e08-4574-8aac-d6a7f097bc26" providerId="ADAL" clId="{3377D3A2-E35C-472D-AFDC-5E17EA6062F8}" dt="2024-07-18T10:15:24.884" v="201" actId="1038"/>
          <ac:grpSpMkLst>
            <pc:docMk/>
            <pc:sldMk cId="1551397563" sldId="2147482356"/>
            <ac:grpSpMk id="1071" creationId="{16FE677A-9283-5335-D0A2-8F497A2A1357}"/>
          </ac:grpSpMkLst>
        </pc:grpChg>
        <pc:picChg chg="del">
          <ac:chgData name="Sahil Badaya" userId="df5f73be-7e08-4574-8aac-d6a7f097bc26" providerId="ADAL" clId="{3377D3A2-E35C-472D-AFDC-5E17EA6062F8}" dt="2024-07-18T10:15:02.456" v="173" actId="478"/>
          <ac:picMkLst>
            <pc:docMk/>
            <pc:sldMk cId="1551397563" sldId="2147482356"/>
            <ac:picMk id="8" creationId="{A54B3BA8-BCC8-BA1B-E6A4-BDCDAF6F770E}"/>
          </ac:picMkLst>
        </pc:picChg>
        <pc:picChg chg="del">
          <ac:chgData name="Sahil Badaya" userId="df5f73be-7e08-4574-8aac-d6a7f097bc26" providerId="ADAL" clId="{3377D3A2-E35C-472D-AFDC-5E17EA6062F8}" dt="2024-07-18T10:15:02.456" v="173" actId="478"/>
          <ac:picMkLst>
            <pc:docMk/>
            <pc:sldMk cId="1551397563" sldId="2147482356"/>
            <ac:picMk id="10" creationId="{E44D26FD-1292-1206-2FEA-F9B7777E6CEB}"/>
          </ac:picMkLst>
        </pc:picChg>
        <pc:picChg chg="del">
          <ac:chgData name="Sahil Badaya" userId="df5f73be-7e08-4574-8aac-d6a7f097bc26" providerId="ADAL" clId="{3377D3A2-E35C-472D-AFDC-5E17EA6062F8}" dt="2024-07-18T10:15:02.456" v="173" actId="478"/>
          <ac:picMkLst>
            <pc:docMk/>
            <pc:sldMk cId="1551397563" sldId="2147482356"/>
            <ac:picMk id="13" creationId="{697A31AE-F5A6-3FCA-53B6-82FF8FC501AC}"/>
          </ac:picMkLst>
        </pc:picChg>
        <pc:picChg chg="add mod">
          <ac:chgData name="Sahil Badaya" userId="df5f73be-7e08-4574-8aac-d6a7f097bc26" providerId="ADAL" clId="{3377D3A2-E35C-472D-AFDC-5E17EA6062F8}" dt="2024-07-18T10:15:24.884" v="201" actId="1038"/>
          <ac:picMkLst>
            <pc:docMk/>
            <pc:sldMk cId="1551397563" sldId="2147482356"/>
            <ac:picMk id="15" creationId="{31971C39-1A85-A69C-706A-B0D24AC4C797}"/>
          </ac:picMkLst>
        </pc:picChg>
        <pc:picChg chg="del">
          <ac:chgData name="Sahil Badaya" userId="df5f73be-7e08-4574-8aac-d6a7f097bc26" providerId="ADAL" clId="{3377D3A2-E35C-472D-AFDC-5E17EA6062F8}" dt="2024-07-18T10:15:02.456" v="173" actId="478"/>
          <ac:picMkLst>
            <pc:docMk/>
            <pc:sldMk cId="1551397563" sldId="2147482356"/>
            <ac:picMk id="17" creationId="{516CD721-8B9D-629F-7154-BFDE6E1FAD19}"/>
          </ac:picMkLst>
        </pc:picChg>
        <pc:picChg chg="mod">
          <ac:chgData name="Sahil Badaya" userId="df5f73be-7e08-4574-8aac-d6a7f097bc26" providerId="ADAL" clId="{3377D3A2-E35C-472D-AFDC-5E17EA6062F8}" dt="2024-07-18T10:15:10.343" v="174"/>
          <ac:picMkLst>
            <pc:docMk/>
            <pc:sldMk cId="1551397563" sldId="2147482356"/>
            <ac:picMk id="24" creationId="{B412B2C6-CF1D-4539-4C63-89829A021B60}"/>
          </ac:picMkLst>
        </pc:picChg>
        <pc:picChg chg="add mod">
          <ac:chgData name="Sahil Badaya" userId="df5f73be-7e08-4574-8aac-d6a7f097bc26" providerId="ADAL" clId="{3377D3A2-E35C-472D-AFDC-5E17EA6062F8}" dt="2024-07-18T10:15:24.884" v="201" actId="1038"/>
          <ac:picMkLst>
            <pc:docMk/>
            <pc:sldMk cId="1551397563" sldId="2147482356"/>
            <ac:picMk id="29" creationId="{759E05F8-B2B6-50E9-91FA-69D66EDEA54B}"/>
          </ac:picMkLst>
        </pc:picChg>
        <pc:picChg chg="add mod">
          <ac:chgData name="Sahil Badaya" userId="df5f73be-7e08-4574-8aac-d6a7f097bc26" providerId="ADAL" clId="{3377D3A2-E35C-472D-AFDC-5E17EA6062F8}" dt="2024-07-18T10:15:24.884" v="201" actId="1038"/>
          <ac:picMkLst>
            <pc:docMk/>
            <pc:sldMk cId="1551397563" sldId="2147482356"/>
            <ac:picMk id="31" creationId="{6B1BE60F-45C1-B3F2-60C4-778DB100F5D6}"/>
          </ac:picMkLst>
        </pc:picChg>
        <pc:picChg chg="add mod">
          <ac:chgData name="Sahil Badaya" userId="df5f73be-7e08-4574-8aac-d6a7f097bc26" providerId="ADAL" clId="{3377D3A2-E35C-472D-AFDC-5E17EA6062F8}" dt="2024-07-18T10:15:24.884" v="201" actId="1038"/>
          <ac:picMkLst>
            <pc:docMk/>
            <pc:sldMk cId="1551397563" sldId="2147482356"/>
            <ac:picMk id="32" creationId="{25F7B9A4-0185-5173-3191-C798A88E7669}"/>
          </ac:picMkLst>
        </pc:picChg>
        <pc:picChg chg="add mod">
          <ac:chgData name="Sahil Badaya" userId="df5f73be-7e08-4574-8aac-d6a7f097bc26" providerId="ADAL" clId="{3377D3A2-E35C-472D-AFDC-5E17EA6062F8}" dt="2024-07-18T10:15:24.884" v="201" actId="1038"/>
          <ac:picMkLst>
            <pc:docMk/>
            <pc:sldMk cId="1551397563" sldId="2147482356"/>
            <ac:picMk id="34" creationId="{00CE0556-1CE1-D740-27C4-B0EB828B0521}"/>
          </ac:picMkLst>
        </pc:picChg>
        <pc:picChg chg="del">
          <ac:chgData name="Sahil Badaya" userId="df5f73be-7e08-4574-8aac-d6a7f097bc26" providerId="ADAL" clId="{3377D3A2-E35C-472D-AFDC-5E17EA6062F8}" dt="2024-07-18T10:15:02.456" v="173" actId="478"/>
          <ac:picMkLst>
            <pc:docMk/>
            <pc:sldMk cId="1551397563" sldId="2147482356"/>
            <ac:picMk id="37" creationId="{AEE9EC62-60DA-4F13-CE26-93DBA5768482}"/>
          </ac:picMkLst>
        </pc:picChg>
        <pc:picChg chg="add mod">
          <ac:chgData name="Sahil Badaya" userId="df5f73be-7e08-4574-8aac-d6a7f097bc26" providerId="ADAL" clId="{3377D3A2-E35C-472D-AFDC-5E17EA6062F8}" dt="2024-07-18T10:15:24.884" v="201" actId="1038"/>
          <ac:picMkLst>
            <pc:docMk/>
            <pc:sldMk cId="1551397563" sldId="2147482356"/>
            <ac:picMk id="39" creationId="{71EE4786-A74B-9AEF-A34F-7D85B4776F13}"/>
          </ac:picMkLst>
        </pc:picChg>
        <pc:picChg chg="del">
          <ac:chgData name="Sahil Badaya" userId="df5f73be-7e08-4574-8aac-d6a7f097bc26" providerId="ADAL" clId="{3377D3A2-E35C-472D-AFDC-5E17EA6062F8}" dt="2024-07-18T10:15:02.456" v="173" actId="478"/>
          <ac:picMkLst>
            <pc:docMk/>
            <pc:sldMk cId="1551397563" sldId="2147482356"/>
            <ac:picMk id="40" creationId="{F67A944F-91A5-B225-3E52-BE90B82451FD}"/>
          </ac:picMkLst>
        </pc:picChg>
        <pc:picChg chg="add mod">
          <ac:chgData name="Sahil Badaya" userId="df5f73be-7e08-4574-8aac-d6a7f097bc26" providerId="ADAL" clId="{3377D3A2-E35C-472D-AFDC-5E17EA6062F8}" dt="2024-07-18T10:15:24.884" v="201" actId="1038"/>
          <ac:picMkLst>
            <pc:docMk/>
            <pc:sldMk cId="1551397563" sldId="2147482356"/>
            <ac:picMk id="42" creationId="{C02F0CCE-763E-785E-9596-D020A9DDE438}"/>
          </ac:picMkLst>
        </pc:picChg>
        <pc:picChg chg="add mod">
          <ac:chgData name="Sahil Badaya" userId="df5f73be-7e08-4574-8aac-d6a7f097bc26" providerId="ADAL" clId="{3377D3A2-E35C-472D-AFDC-5E17EA6062F8}" dt="2024-07-18T10:15:24.884" v="201" actId="1038"/>
          <ac:picMkLst>
            <pc:docMk/>
            <pc:sldMk cId="1551397563" sldId="2147482356"/>
            <ac:picMk id="50" creationId="{BD58A6EC-A661-5B08-AD9B-FE17C16D8534}"/>
          </ac:picMkLst>
        </pc:picChg>
        <pc:picChg chg="del">
          <ac:chgData name="Sahil Badaya" userId="df5f73be-7e08-4574-8aac-d6a7f097bc26" providerId="ADAL" clId="{3377D3A2-E35C-472D-AFDC-5E17EA6062F8}" dt="2024-07-18T10:15:02.456" v="173" actId="478"/>
          <ac:picMkLst>
            <pc:docMk/>
            <pc:sldMk cId="1551397563" sldId="2147482356"/>
            <ac:picMk id="59" creationId="{C32EAA37-409C-32F3-E113-2EABAA4CC64E}"/>
          </ac:picMkLst>
        </pc:picChg>
        <pc:picChg chg="del">
          <ac:chgData name="Sahil Badaya" userId="df5f73be-7e08-4574-8aac-d6a7f097bc26" providerId="ADAL" clId="{3377D3A2-E35C-472D-AFDC-5E17EA6062F8}" dt="2024-07-18T10:15:02.456" v="173" actId="478"/>
          <ac:picMkLst>
            <pc:docMk/>
            <pc:sldMk cId="1551397563" sldId="2147482356"/>
            <ac:picMk id="62" creationId="{D08D4B94-19F1-D84D-BE24-085A0048B330}"/>
          </ac:picMkLst>
        </pc:picChg>
        <pc:picChg chg="add mod">
          <ac:chgData name="Sahil Badaya" userId="df5f73be-7e08-4574-8aac-d6a7f097bc26" providerId="ADAL" clId="{3377D3A2-E35C-472D-AFDC-5E17EA6062F8}" dt="2024-07-18T10:15:24.884" v="201" actId="1038"/>
          <ac:picMkLst>
            <pc:docMk/>
            <pc:sldMk cId="1551397563" sldId="2147482356"/>
            <ac:picMk id="63" creationId="{14F50674-B335-16EC-515D-C8DBA50CC7CF}"/>
          </ac:picMkLst>
        </pc:picChg>
        <pc:picChg chg="add mod">
          <ac:chgData name="Sahil Badaya" userId="df5f73be-7e08-4574-8aac-d6a7f097bc26" providerId="ADAL" clId="{3377D3A2-E35C-472D-AFDC-5E17EA6062F8}" dt="2024-07-18T10:15:24.884" v="201" actId="1038"/>
          <ac:picMkLst>
            <pc:docMk/>
            <pc:sldMk cId="1551397563" sldId="2147482356"/>
            <ac:picMk id="69" creationId="{5A4291BE-5E94-5454-EE79-AA1833D6057B}"/>
          </ac:picMkLst>
        </pc:picChg>
        <pc:picChg chg="add mod">
          <ac:chgData name="Sahil Badaya" userId="df5f73be-7e08-4574-8aac-d6a7f097bc26" providerId="ADAL" clId="{3377D3A2-E35C-472D-AFDC-5E17EA6062F8}" dt="2024-07-18T10:15:24.884" v="201" actId="1038"/>
          <ac:picMkLst>
            <pc:docMk/>
            <pc:sldMk cId="1551397563" sldId="2147482356"/>
            <ac:picMk id="72" creationId="{5F2A23AB-5BEF-A7AC-2156-46762BAFCC2F}"/>
          </ac:picMkLst>
        </pc:picChg>
        <pc:picChg chg="mod">
          <ac:chgData name="Sahil Badaya" userId="df5f73be-7e08-4574-8aac-d6a7f097bc26" providerId="ADAL" clId="{3377D3A2-E35C-472D-AFDC-5E17EA6062F8}" dt="2024-07-18T10:15:10.343" v="174"/>
          <ac:picMkLst>
            <pc:docMk/>
            <pc:sldMk cId="1551397563" sldId="2147482356"/>
            <ac:picMk id="77" creationId="{98594183-9836-D0B0-2CF7-2222C8A45B14}"/>
          </ac:picMkLst>
        </pc:picChg>
        <pc:picChg chg="add mod">
          <ac:chgData name="Sahil Badaya" userId="df5f73be-7e08-4574-8aac-d6a7f097bc26" providerId="ADAL" clId="{3377D3A2-E35C-472D-AFDC-5E17EA6062F8}" dt="2024-07-18T10:15:24.884" v="201" actId="1038"/>
          <ac:picMkLst>
            <pc:docMk/>
            <pc:sldMk cId="1551397563" sldId="2147482356"/>
            <ac:picMk id="81" creationId="{219DEAB1-1D31-52CE-DF96-D55A5AC5B1FA}"/>
          </ac:picMkLst>
        </pc:picChg>
        <pc:picChg chg="del">
          <ac:chgData name="Sahil Badaya" userId="df5f73be-7e08-4574-8aac-d6a7f097bc26" providerId="ADAL" clId="{3377D3A2-E35C-472D-AFDC-5E17EA6062F8}" dt="2024-07-18T10:15:02.456" v="173" actId="478"/>
          <ac:picMkLst>
            <pc:docMk/>
            <pc:sldMk cId="1551397563" sldId="2147482356"/>
            <ac:picMk id="86" creationId="{2B75A01A-828A-4A66-9878-AC147CD10984}"/>
          </ac:picMkLst>
        </pc:picChg>
        <pc:picChg chg="add mod">
          <ac:chgData name="Sahil Badaya" userId="df5f73be-7e08-4574-8aac-d6a7f097bc26" providerId="ADAL" clId="{3377D3A2-E35C-472D-AFDC-5E17EA6062F8}" dt="2024-07-18T10:15:24.884" v="201" actId="1038"/>
          <ac:picMkLst>
            <pc:docMk/>
            <pc:sldMk cId="1551397563" sldId="2147482356"/>
            <ac:picMk id="88" creationId="{BA283B42-8A01-601C-21BB-1722D007B512}"/>
          </ac:picMkLst>
        </pc:picChg>
        <pc:picChg chg="add mod">
          <ac:chgData name="Sahil Badaya" userId="df5f73be-7e08-4574-8aac-d6a7f097bc26" providerId="ADAL" clId="{3377D3A2-E35C-472D-AFDC-5E17EA6062F8}" dt="2024-07-18T10:15:24.884" v="201" actId="1038"/>
          <ac:picMkLst>
            <pc:docMk/>
            <pc:sldMk cId="1551397563" sldId="2147482356"/>
            <ac:picMk id="92" creationId="{6F61F706-FD3B-7A43-15E5-5CBB7683EF58}"/>
          </ac:picMkLst>
        </pc:picChg>
        <pc:picChg chg="add mod">
          <ac:chgData name="Sahil Badaya" userId="df5f73be-7e08-4574-8aac-d6a7f097bc26" providerId="ADAL" clId="{3377D3A2-E35C-472D-AFDC-5E17EA6062F8}" dt="2024-07-18T10:15:24.884" v="201" actId="1038"/>
          <ac:picMkLst>
            <pc:docMk/>
            <pc:sldMk cId="1551397563" sldId="2147482356"/>
            <ac:picMk id="93" creationId="{43D1DB80-4D60-FBEE-959C-7C9190476F46}"/>
          </ac:picMkLst>
        </pc:picChg>
        <pc:picChg chg="add mod">
          <ac:chgData name="Sahil Badaya" userId="df5f73be-7e08-4574-8aac-d6a7f097bc26" providerId="ADAL" clId="{3377D3A2-E35C-472D-AFDC-5E17EA6062F8}" dt="2024-07-18T10:15:24.884" v="201" actId="1038"/>
          <ac:picMkLst>
            <pc:docMk/>
            <pc:sldMk cId="1551397563" sldId="2147482356"/>
            <ac:picMk id="95" creationId="{9D933BCC-2C7A-18E6-FF88-E6C623B5A247}"/>
          </ac:picMkLst>
        </pc:picChg>
        <pc:picChg chg="add mod">
          <ac:chgData name="Sahil Badaya" userId="df5f73be-7e08-4574-8aac-d6a7f097bc26" providerId="ADAL" clId="{3377D3A2-E35C-472D-AFDC-5E17EA6062F8}" dt="2024-07-18T10:15:24.884" v="201" actId="1038"/>
          <ac:picMkLst>
            <pc:docMk/>
            <pc:sldMk cId="1551397563" sldId="2147482356"/>
            <ac:picMk id="96" creationId="{97108473-92FF-675B-643C-8E407A69ADC8}"/>
          </ac:picMkLst>
        </pc:picChg>
        <pc:picChg chg="add mod">
          <ac:chgData name="Sahil Badaya" userId="df5f73be-7e08-4574-8aac-d6a7f097bc26" providerId="ADAL" clId="{3377D3A2-E35C-472D-AFDC-5E17EA6062F8}" dt="2024-07-18T10:15:24.884" v="201" actId="1038"/>
          <ac:picMkLst>
            <pc:docMk/>
            <pc:sldMk cId="1551397563" sldId="2147482356"/>
            <ac:picMk id="100" creationId="{CB9004F2-1F6F-0C07-B898-23D173B3C202}"/>
          </ac:picMkLst>
        </pc:picChg>
        <pc:picChg chg="del">
          <ac:chgData name="Sahil Badaya" userId="df5f73be-7e08-4574-8aac-d6a7f097bc26" providerId="ADAL" clId="{3377D3A2-E35C-472D-AFDC-5E17EA6062F8}" dt="2024-07-18T10:15:02.456" v="173" actId="478"/>
          <ac:picMkLst>
            <pc:docMk/>
            <pc:sldMk cId="1551397563" sldId="2147482356"/>
            <ac:picMk id="103" creationId="{DEEEEC9F-8EA2-8866-5F97-0075CEBC6FCA}"/>
          </ac:picMkLst>
        </pc:picChg>
        <pc:picChg chg="del">
          <ac:chgData name="Sahil Badaya" userId="df5f73be-7e08-4574-8aac-d6a7f097bc26" providerId="ADAL" clId="{3377D3A2-E35C-472D-AFDC-5E17EA6062F8}" dt="2024-07-18T10:15:02.456" v="173" actId="478"/>
          <ac:picMkLst>
            <pc:docMk/>
            <pc:sldMk cId="1551397563" sldId="2147482356"/>
            <ac:picMk id="107" creationId="{39CC861C-EC9B-98A5-AA35-0795502570BE}"/>
          </ac:picMkLst>
        </pc:picChg>
        <pc:picChg chg="add mod">
          <ac:chgData name="Sahil Badaya" userId="df5f73be-7e08-4574-8aac-d6a7f097bc26" providerId="ADAL" clId="{3377D3A2-E35C-472D-AFDC-5E17EA6062F8}" dt="2024-07-18T10:15:24.884" v="201" actId="1038"/>
          <ac:picMkLst>
            <pc:docMk/>
            <pc:sldMk cId="1551397563" sldId="2147482356"/>
            <ac:picMk id="108" creationId="{4918BAC1-A490-186B-D20B-3030F4959E39}"/>
          </ac:picMkLst>
        </pc:picChg>
        <pc:picChg chg="add mod">
          <ac:chgData name="Sahil Badaya" userId="df5f73be-7e08-4574-8aac-d6a7f097bc26" providerId="ADAL" clId="{3377D3A2-E35C-472D-AFDC-5E17EA6062F8}" dt="2024-07-18T10:15:24.884" v="201" actId="1038"/>
          <ac:picMkLst>
            <pc:docMk/>
            <pc:sldMk cId="1551397563" sldId="2147482356"/>
            <ac:picMk id="109" creationId="{E5AC08BC-DFC8-41D8-D97C-F5FBF2B7CEC4}"/>
          </ac:picMkLst>
        </pc:picChg>
        <pc:picChg chg="del">
          <ac:chgData name="Sahil Badaya" userId="df5f73be-7e08-4574-8aac-d6a7f097bc26" providerId="ADAL" clId="{3377D3A2-E35C-472D-AFDC-5E17EA6062F8}" dt="2024-07-18T10:15:02.456" v="173" actId="478"/>
          <ac:picMkLst>
            <pc:docMk/>
            <pc:sldMk cId="1551397563" sldId="2147482356"/>
            <ac:picMk id="113" creationId="{2A11A630-226D-6014-0920-B18C2B0991F5}"/>
          </ac:picMkLst>
        </pc:picChg>
        <pc:picChg chg="del">
          <ac:chgData name="Sahil Badaya" userId="df5f73be-7e08-4574-8aac-d6a7f097bc26" providerId="ADAL" clId="{3377D3A2-E35C-472D-AFDC-5E17EA6062F8}" dt="2024-07-18T10:15:02.456" v="173" actId="478"/>
          <ac:picMkLst>
            <pc:docMk/>
            <pc:sldMk cId="1551397563" sldId="2147482356"/>
            <ac:picMk id="115" creationId="{02E5D989-A8DB-6F34-7F3A-98F6FC717369}"/>
          </ac:picMkLst>
        </pc:picChg>
        <pc:picChg chg="mod">
          <ac:chgData name="Sahil Badaya" userId="df5f73be-7e08-4574-8aac-d6a7f097bc26" providerId="ADAL" clId="{3377D3A2-E35C-472D-AFDC-5E17EA6062F8}" dt="2024-07-18T10:15:10.343" v="174"/>
          <ac:picMkLst>
            <pc:docMk/>
            <pc:sldMk cId="1551397563" sldId="2147482356"/>
            <ac:picMk id="117" creationId="{7DE27081-5B82-19E9-4C31-883EB6FE5EBD}"/>
          </ac:picMkLst>
        </pc:picChg>
        <pc:picChg chg="del">
          <ac:chgData name="Sahil Badaya" userId="df5f73be-7e08-4574-8aac-d6a7f097bc26" providerId="ADAL" clId="{3377D3A2-E35C-472D-AFDC-5E17EA6062F8}" dt="2024-07-18T10:15:02.456" v="173" actId="478"/>
          <ac:picMkLst>
            <pc:docMk/>
            <pc:sldMk cId="1551397563" sldId="2147482356"/>
            <ac:picMk id="118" creationId="{FD1E7EBE-F155-6DC8-9FBC-FBC40C2C84A8}"/>
          </ac:picMkLst>
        </pc:picChg>
        <pc:picChg chg="add mod">
          <ac:chgData name="Sahil Badaya" userId="df5f73be-7e08-4574-8aac-d6a7f097bc26" providerId="ADAL" clId="{3377D3A2-E35C-472D-AFDC-5E17EA6062F8}" dt="2024-07-18T10:15:24.884" v="201" actId="1038"/>
          <ac:picMkLst>
            <pc:docMk/>
            <pc:sldMk cId="1551397563" sldId="2147482356"/>
            <ac:picMk id="120" creationId="{569E554E-C350-CD2A-4286-82B305CEB5BD}"/>
          </ac:picMkLst>
        </pc:picChg>
        <pc:picChg chg="add mod">
          <ac:chgData name="Sahil Badaya" userId="df5f73be-7e08-4574-8aac-d6a7f097bc26" providerId="ADAL" clId="{3377D3A2-E35C-472D-AFDC-5E17EA6062F8}" dt="2024-07-18T10:15:24.884" v="201" actId="1038"/>
          <ac:picMkLst>
            <pc:docMk/>
            <pc:sldMk cId="1551397563" sldId="2147482356"/>
            <ac:picMk id="122" creationId="{09A61705-949C-74A3-FA1A-F2B08EFF67D5}"/>
          </ac:picMkLst>
        </pc:picChg>
        <pc:picChg chg="add mod">
          <ac:chgData name="Sahil Badaya" userId="df5f73be-7e08-4574-8aac-d6a7f097bc26" providerId="ADAL" clId="{3377D3A2-E35C-472D-AFDC-5E17EA6062F8}" dt="2024-07-18T10:15:24.884" v="201" actId="1038"/>
          <ac:picMkLst>
            <pc:docMk/>
            <pc:sldMk cId="1551397563" sldId="2147482356"/>
            <ac:picMk id="124" creationId="{520C3C17-C481-4E58-DC2B-D8FFDFAFD982}"/>
          </ac:picMkLst>
        </pc:picChg>
        <pc:picChg chg="add mod">
          <ac:chgData name="Sahil Badaya" userId="df5f73be-7e08-4574-8aac-d6a7f097bc26" providerId="ADAL" clId="{3377D3A2-E35C-472D-AFDC-5E17EA6062F8}" dt="2024-07-18T10:15:24.884" v="201" actId="1038"/>
          <ac:picMkLst>
            <pc:docMk/>
            <pc:sldMk cId="1551397563" sldId="2147482356"/>
            <ac:picMk id="127" creationId="{87A65C8F-249D-0208-561C-74E88E7E9DC6}"/>
          </ac:picMkLst>
        </pc:picChg>
        <pc:picChg chg="add mod">
          <ac:chgData name="Sahil Badaya" userId="df5f73be-7e08-4574-8aac-d6a7f097bc26" providerId="ADAL" clId="{3377D3A2-E35C-472D-AFDC-5E17EA6062F8}" dt="2024-07-18T10:15:24.884" v="201" actId="1038"/>
          <ac:picMkLst>
            <pc:docMk/>
            <pc:sldMk cId="1551397563" sldId="2147482356"/>
            <ac:picMk id="1024" creationId="{A3FD5443-EE79-3FC9-0DFC-E2330DAFF758}"/>
          </ac:picMkLst>
        </pc:picChg>
        <pc:picChg chg="mod">
          <ac:chgData name="Sahil Badaya" userId="df5f73be-7e08-4574-8aac-d6a7f097bc26" providerId="ADAL" clId="{3377D3A2-E35C-472D-AFDC-5E17EA6062F8}" dt="2024-07-18T10:15:10.343" v="174"/>
          <ac:picMkLst>
            <pc:docMk/>
            <pc:sldMk cId="1551397563" sldId="2147482356"/>
            <ac:picMk id="1028" creationId="{499C98E2-9F90-459E-EE0A-4A794D6DF2FA}"/>
          </ac:picMkLst>
        </pc:picChg>
        <pc:picChg chg="add mod">
          <ac:chgData name="Sahil Badaya" userId="df5f73be-7e08-4574-8aac-d6a7f097bc26" providerId="ADAL" clId="{3377D3A2-E35C-472D-AFDC-5E17EA6062F8}" dt="2024-07-18T10:15:24.884" v="201" actId="1038"/>
          <ac:picMkLst>
            <pc:docMk/>
            <pc:sldMk cId="1551397563" sldId="2147482356"/>
            <ac:picMk id="1033" creationId="{27E50308-E7CF-9A85-D16E-92E2E711D921}"/>
          </ac:picMkLst>
        </pc:picChg>
        <pc:picChg chg="add mod">
          <ac:chgData name="Sahil Badaya" userId="df5f73be-7e08-4574-8aac-d6a7f097bc26" providerId="ADAL" clId="{3377D3A2-E35C-472D-AFDC-5E17EA6062F8}" dt="2024-07-18T10:15:24.884" v="201" actId="1038"/>
          <ac:picMkLst>
            <pc:docMk/>
            <pc:sldMk cId="1551397563" sldId="2147482356"/>
            <ac:picMk id="1035" creationId="{3A3B5474-ED9D-D2F0-C9E4-28DB51096EC0}"/>
          </ac:picMkLst>
        </pc:picChg>
        <pc:picChg chg="mod">
          <ac:chgData name="Sahil Badaya" userId="df5f73be-7e08-4574-8aac-d6a7f097bc26" providerId="ADAL" clId="{3377D3A2-E35C-472D-AFDC-5E17EA6062F8}" dt="2024-07-18T10:15:10.343" v="174"/>
          <ac:picMkLst>
            <pc:docMk/>
            <pc:sldMk cId="1551397563" sldId="2147482356"/>
            <ac:picMk id="1041" creationId="{6145A235-ADF1-6D7F-D5E6-479DEDCC70DE}"/>
          </ac:picMkLst>
        </pc:picChg>
        <pc:picChg chg="mod">
          <ac:chgData name="Sahil Badaya" userId="df5f73be-7e08-4574-8aac-d6a7f097bc26" providerId="ADAL" clId="{3377D3A2-E35C-472D-AFDC-5E17EA6062F8}" dt="2024-07-18T10:15:10.343" v="174"/>
          <ac:picMkLst>
            <pc:docMk/>
            <pc:sldMk cId="1551397563" sldId="2147482356"/>
            <ac:picMk id="1047" creationId="{268C837F-D53D-3089-97F2-684862F11F35}"/>
          </ac:picMkLst>
        </pc:picChg>
        <pc:picChg chg="mod">
          <ac:chgData name="Sahil Badaya" userId="df5f73be-7e08-4574-8aac-d6a7f097bc26" providerId="ADAL" clId="{3377D3A2-E35C-472D-AFDC-5E17EA6062F8}" dt="2024-07-18T10:15:10.343" v="174"/>
          <ac:picMkLst>
            <pc:docMk/>
            <pc:sldMk cId="1551397563" sldId="2147482356"/>
            <ac:picMk id="1049" creationId="{CA2D0097-0FD6-170E-7CCC-8E333D24D15C}"/>
          </ac:picMkLst>
        </pc:picChg>
        <pc:picChg chg="add mod">
          <ac:chgData name="Sahil Badaya" userId="df5f73be-7e08-4574-8aac-d6a7f097bc26" providerId="ADAL" clId="{3377D3A2-E35C-472D-AFDC-5E17EA6062F8}" dt="2024-07-18T10:15:24.884" v="201" actId="1038"/>
          <ac:picMkLst>
            <pc:docMk/>
            <pc:sldMk cId="1551397563" sldId="2147482356"/>
            <ac:picMk id="1050" creationId="{085F90AE-B340-D9DC-6008-DB23DF91C6A4}"/>
          </ac:picMkLst>
        </pc:picChg>
        <pc:picChg chg="add mod">
          <ac:chgData name="Sahil Badaya" userId="df5f73be-7e08-4574-8aac-d6a7f097bc26" providerId="ADAL" clId="{3377D3A2-E35C-472D-AFDC-5E17EA6062F8}" dt="2024-07-18T10:15:24.884" v="201" actId="1038"/>
          <ac:picMkLst>
            <pc:docMk/>
            <pc:sldMk cId="1551397563" sldId="2147482356"/>
            <ac:picMk id="1053" creationId="{CB6BDFD4-65F2-86F5-60D7-49AC5DFFA931}"/>
          </ac:picMkLst>
        </pc:picChg>
        <pc:picChg chg="add mod">
          <ac:chgData name="Sahil Badaya" userId="df5f73be-7e08-4574-8aac-d6a7f097bc26" providerId="ADAL" clId="{3377D3A2-E35C-472D-AFDC-5E17EA6062F8}" dt="2024-07-18T10:15:24.884" v="201" actId="1038"/>
          <ac:picMkLst>
            <pc:docMk/>
            <pc:sldMk cId="1551397563" sldId="2147482356"/>
            <ac:picMk id="1054" creationId="{8019B08A-EC4D-2ECF-4C85-AEC7DA1844B8}"/>
          </ac:picMkLst>
        </pc:picChg>
        <pc:picChg chg="add mod">
          <ac:chgData name="Sahil Badaya" userId="df5f73be-7e08-4574-8aac-d6a7f097bc26" providerId="ADAL" clId="{3377D3A2-E35C-472D-AFDC-5E17EA6062F8}" dt="2024-07-18T10:15:24.884" v="201" actId="1038"/>
          <ac:picMkLst>
            <pc:docMk/>
            <pc:sldMk cId="1551397563" sldId="2147482356"/>
            <ac:picMk id="1057" creationId="{EEF69770-8589-EFB9-4063-73C0E64DE93B}"/>
          </ac:picMkLst>
        </pc:picChg>
        <pc:picChg chg="add mod">
          <ac:chgData name="Sahil Badaya" userId="df5f73be-7e08-4574-8aac-d6a7f097bc26" providerId="ADAL" clId="{3377D3A2-E35C-472D-AFDC-5E17EA6062F8}" dt="2024-07-18T10:15:24.884" v="201" actId="1038"/>
          <ac:picMkLst>
            <pc:docMk/>
            <pc:sldMk cId="1551397563" sldId="2147482356"/>
            <ac:picMk id="1058" creationId="{7848E573-5B83-B287-1C88-CF955EE6D80D}"/>
          </ac:picMkLst>
        </pc:picChg>
        <pc:picChg chg="add mod">
          <ac:chgData name="Sahil Badaya" userId="df5f73be-7e08-4574-8aac-d6a7f097bc26" providerId="ADAL" clId="{3377D3A2-E35C-472D-AFDC-5E17EA6062F8}" dt="2024-07-18T10:15:24.884" v="201" actId="1038"/>
          <ac:picMkLst>
            <pc:docMk/>
            <pc:sldMk cId="1551397563" sldId="2147482356"/>
            <ac:picMk id="1059" creationId="{0AAA78E6-A766-6CE6-B436-9EF6621E27D9}"/>
          </ac:picMkLst>
        </pc:picChg>
        <pc:picChg chg="add mod">
          <ac:chgData name="Sahil Badaya" userId="df5f73be-7e08-4574-8aac-d6a7f097bc26" providerId="ADAL" clId="{3377D3A2-E35C-472D-AFDC-5E17EA6062F8}" dt="2024-07-18T10:15:24.884" v="201" actId="1038"/>
          <ac:picMkLst>
            <pc:docMk/>
            <pc:sldMk cId="1551397563" sldId="2147482356"/>
            <ac:picMk id="1060" creationId="{442C2467-ADF9-5F0C-6AB4-A6F45A04F0C6}"/>
          </ac:picMkLst>
        </pc:picChg>
        <pc:picChg chg="mod">
          <ac:chgData name="Sahil Badaya" userId="df5f73be-7e08-4574-8aac-d6a7f097bc26" providerId="ADAL" clId="{3377D3A2-E35C-472D-AFDC-5E17EA6062F8}" dt="2024-07-18T10:15:10.343" v="174"/>
          <ac:picMkLst>
            <pc:docMk/>
            <pc:sldMk cId="1551397563" sldId="2147482356"/>
            <ac:picMk id="1062" creationId="{6C1FD29B-49ED-76DE-645B-84D6AD566A35}"/>
          </ac:picMkLst>
        </pc:picChg>
        <pc:picChg chg="add mod">
          <ac:chgData name="Sahil Badaya" userId="df5f73be-7e08-4574-8aac-d6a7f097bc26" providerId="ADAL" clId="{3377D3A2-E35C-472D-AFDC-5E17EA6062F8}" dt="2024-07-18T10:15:24.884" v="201" actId="1038"/>
          <ac:picMkLst>
            <pc:docMk/>
            <pc:sldMk cId="1551397563" sldId="2147482356"/>
            <ac:picMk id="1064" creationId="{2A217C42-4DEB-8089-0A5E-8A2C0BB52462}"/>
          </ac:picMkLst>
        </pc:picChg>
        <pc:picChg chg="add mod">
          <ac:chgData name="Sahil Badaya" userId="df5f73be-7e08-4574-8aac-d6a7f097bc26" providerId="ADAL" clId="{3377D3A2-E35C-472D-AFDC-5E17EA6062F8}" dt="2024-07-18T10:15:24.884" v="201" actId="1038"/>
          <ac:picMkLst>
            <pc:docMk/>
            <pc:sldMk cId="1551397563" sldId="2147482356"/>
            <ac:picMk id="1066" creationId="{1F9A5AB1-6A86-D6BE-F74C-3622B51EA605}"/>
          </ac:picMkLst>
        </pc:picChg>
        <pc:picChg chg="add mod">
          <ac:chgData name="Sahil Badaya" userId="df5f73be-7e08-4574-8aac-d6a7f097bc26" providerId="ADAL" clId="{3377D3A2-E35C-472D-AFDC-5E17EA6062F8}" dt="2024-07-18T10:15:24.884" v="201" actId="1038"/>
          <ac:picMkLst>
            <pc:docMk/>
            <pc:sldMk cId="1551397563" sldId="2147482356"/>
            <ac:picMk id="1067" creationId="{FAA5C80F-8E28-CE07-2F17-F9A82DD034D6}"/>
          </ac:picMkLst>
        </pc:picChg>
        <pc:picChg chg="add mod">
          <ac:chgData name="Sahil Badaya" userId="df5f73be-7e08-4574-8aac-d6a7f097bc26" providerId="ADAL" clId="{3377D3A2-E35C-472D-AFDC-5E17EA6062F8}" dt="2024-07-18T10:15:24.884" v="201" actId="1038"/>
          <ac:picMkLst>
            <pc:docMk/>
            <pc:sldMk cId="1551397563" sldId="2147482356"/>
            <ac:picMk id="1070" creationId="{A893C4F4-7680-FA35-1748-0F24B63322C0}"/>
          </ac:picMkLst>
        </pc:picChg>
        <pc:picChg chg="mod">
          <ac:chgData name="Sahil Badaya" userId="df5f73be-7e08-4574-8aac-d6a7f097bc26" providerId="ADAL" clId="{3377D3A2-E35C-472D-AFDC-5E17EA6062F8}" dt="2024-07-18T10:15:10.343" v="174"/>
          <ac:picMkLst>
            <pc:docMk/>
            <pc:sldMk cId="1551397563" sldId="2147482356"/>
            <ac:picMk id="1073" creationId="{945DD02C-80EE-D5FD-413B-54967463F081}"/>
          </ac:picMkLst>
        </pc:picChg>
        <pc:picChg chg="del">
          <ac:chgData name="Sahil Badaya" userId="df5f73be-7e08-4574-8aac-d6a7f097bc26" providerId="ADAL" clId="{3377D3A2-E35C-472D-AFDC-5E17EA6062F8}" dt="2024-07-18T10:15:02.456" v="173" actId="478"/>
          <ac:picMkLst>
            <pc:docMk/>
            <pc:sldMk cId="1551397563" sldId="2147482356"/>
            <ac:picMk id="1087" creationId="{AF71F2B3-9ADD-A727-81CE-795AEF6D88CB}"/>
          </ac:picMkLst>
        </pc:picChg>
        <pc:picChg chg="del">
          <ac:chgData name="Sahil Badaya" userId="df5f73be-7e08-4574-8aac-d6a7f097bc26" providerId="ADAL" clId="{3377D3A2-E35C-472D-AFDC-5E17EA6062F8}" dt="2024-07-18T10:15:02.456" v="173" actId="478"/>
          <ac:picMkLst>
            <pc:docMk/>
            <pc:sldMk cId="1551397563" sldId="2147482356"/>
            <ac:picMk id="1088" creationId="{2DDF9608-76AC-560D-BBF0-814AA0A763CB}"/>
          </ac:picMkLst>
        </pc:picChg>
        <pc:picChg chg="del">
          <ac:chgData name="Sahil Badaya" userId="df5f73be-7e08-4574-8aac-d6a7f097bc26" providerId="ADAL" clId="{3377D3A2-E35C-472D-AFDC-5E17EA6062F8}" dt="2024-07-18T10:15:02.456" v="173" actId="478"/>
          <ac:picMkLst>
            <pc:docMk/>
            <pc:sldMk cId="1551397563" sldId="2147482356"/>
            <ac:picMk id="1089" creationId="{D9411AA0-2A9B-AA94-8244-73E6866C28E6}"/>
          </ac:picMkLst>
        </pc:picChg>
        <pc:picChg chg="del">
          <ac:chgData name="Sahil Badaya" userId="df5f73be-7e08-4574-8aac-d6a7f097bc26" providerId="ADAL" clId="{3377D3A2-E35C-472D-AFDC-5E17EA6062F8}" dt="2024-07-18T10:15:02.456" v="173" actId="478"/>
          <ac:picMkLst>
            <pc:docMk/>
            <pc:sldMk cId="1551397563" sldId="2147482356"/>
            <ac:picMk id="1090" creationId="{FB6289F4-E93B-EE3A-2D69-3CD35E8673E7}"/>
          </ac:picMkLst>
        </pc:picChg>
        <pc:picChg chg="del">
          <ac:chgData name="Sahil Badaya" userId="df5f73be-7e08-4574-8aac-d6a7f097bc26" providerId="ADAL" clId="{3377D3A2-E35C-472D-AFDC-5E17EA6062F8}" dt="2024-07-18T10:15:02.456" v="173" actId="478"/>
          <ac:picMkLst>
            <pc:docMk/>
            <pc:sldMk cId="1551397563" sldId="2147482356"/>
            <ac:picMk id="1091" creationId="{5543DCE0-641A-89A8-59CC-01728A196A85}"/>
          </ac:picMkLst>
        </pc:picChg>
        <pc:picChg chg="del">
          <ac:chgData name="Sahil Badaya" userId="df5f73be-7e08-4574-8aac-d6a7f097bc26" providerId="ADAL" clId="{3377D3A2-E35C-472D-AFDC-5E17EA6062F8}" dt="2024-07-18T10:15:02.456" v="173" actId="478"/>
          <ac:picMkLst>
            <pc:docMk/>
            <pc:sldMk cId="1551397563" sldId="2147482356"/>
            <ac:picMk id="1092" creationId="{587EADA9-0D66-A802-30AC-6885BED05F08}"/>
          </ac:picMkLst>
        </pc:picChg>
        <pc:picChg chg="del">
          <ac:chgData name="Sahil Badaya" userId="df5f73be-7e08-4574-8aac-d6a7f097bc26" providerId="ADAL" clId="{3377D3A2-E35C-472D-AFDC-5E17EA6062F8}" dt="2024-07-18T10:15:02.456" v="173" actId="478"/>
          <ac:picMkLst>
            <pc:docMk/>
            <pc:sldMk cId="1551397563" sldId="2147482356"/>
            <ac:picMk id="1093" creationId="{39E1A324-533C-A070-3972-470206829174}"/>
          </ac:picMkLst>
        </pc:picChg>
        <pc:picChg chg="del">
          <ac:chgData name="Sahil Badaya" userId="df5f73be-7e08-4574-8aac-d6a7f097bc26" providerId="ADAL" clId="{3377D3A2-E35C-472D-AFDC-5E17EA6062F8}" dt="2024-07-18T10:15:02.456" v="173" actId="478"/>
          <ac:picMkLst>
            <pc:docMk/>
            <pc:sldMk cId="1551397563" sldId="2147482356"/>
            <ac:picMk id="1094" creationId="{5902A6C4-CE68-0C2F-FABA-E825E0ECC49E}"/>
          </ac:picMkLst>
        </pc:picChg>
        <pc:picChg chg="del">
          <ac:chgData name="Sahil Badaya" userId="df5f73be-7e08-4574-8aac-d6a7f097bc26" providerId="ADAL" clId="{3377D3A2-E35C-472D-AFDC-5E17EA6062F8}" dt="2024-07-18T10:15:02.456" v="173" actId="478"/>
          <ac:picMkLst>
            <pc:docMk/>
            <pc:sldMk cId="1551397563" sldId="2147482356"/>
            <ac:picMk id="1096" creationId="{D2EA3770-83C6-C27C-CC58-27D75A2266D7}"/>
          </ac:picMkLst>
        </pc:picChg>
        <pc:picChg chg="del">
          <ac:chgData name="Sahil Badaya" userId="df5f73be-7e08-4574-8aac-d6a7f097bc26" providerId="ADAL" clId="{3377D3A2-E35C-472D-AFDC-5E17EA6062F8}" dt="2024-07-18T10:15:02.456" v="173" actId="478"/>
          <ac:picMkLst>
            <pc:docMk/>
            <pc:sldMk cId="1551397563" sldId="2147482356"/>
            <ac:picMk id="1099" creationId="{8444F04B-77AF-EA61-5790-C4A58B73FDAF}"/>
          </ac:picMkLst>
        </pc:picChg>
        <pc:picChg chg="del">
          <ac:chgData name="Sahil Badaya" userId="df5f73be-7e08-4574-8aac-d6a7f097bc26" providerId="ADAL" clId="{3377D3A2-E35C-472D-AFDC-5E17EA6062F8}" dt="2024-07-18T10:15:02.456" v="173" actId="478"/>
          <ac:picMkLst>
            <pc:docMk/>
            <pc:sldMk cId="1551397563" sldId="2147482356"/>
            <ac:picMk id="1101" creationId="{5838C273-FD6E-BEBC-2F5B-ED101473B25D}"/>
          </ac:picMkLst>
        </pc:picChg>
        <pc:picChg chg="del">
          <ac:chgData name="Sahil Badaya" userId="df5f73be-7e08-4574-8aac-d6a7f097bc26" providerId="ADAL" clId="{3377D3A2-E35C-472D-AFDC-5E17EA6062F8}" dt="2024-07-18T10:15:02.456" v="173" actId="478"/>
          <ac:picMkLst>
            <pc:docMk/>
            <pc:sldMk cId="1551397563" sldId="2147482356"/>
            <ac:picMk id="1102" creationId="{DC7B054A-42DB-0718-35A0-7F7BBB8D9EE9}"/>
          </ac:picMkLst>
        </pc:picChg>
        <pc:picChg chg="del">
          <ac:chgData name="Sahil Badaya" userId="df5f73be-7e08-4574-8aac-d6a7f097bc26" providerId="ADAL" clId="{3377D3A2-E35C-472D-AFDC-5E17EA6062F8}" dt="2024-07-18T10:15:02.456" v="173" actId="478"/>
          <ac:picMkLst>
            <pc:docMk/>
            <pc:sldMk cId="1551397563" sldId="2147482356"/>
            <ac:picMk id="1105" creationId="{F94643C8-49AE-88E7-69E9-83CC35BEE177}"/>
          </ac:picMkLst>
        </pc:picChg>
        <pc:cxnChg chg="del">
          <ac:chgData name="Sahil Badaya" userId="df5f73be-7e08-4574-8aac-d6a7f097bc26" providerId="ADAL" clId="{3377D3A2-E35C-472D-AFDC-5E17EA6062F8}" dt="2024-07-18T10:15:02.456" v="173" actId="478"/>
          <ac:cxnSpMkLst>
            <pc:docMk/>
            <pc:sldMk cId="1551397563" sldId="2147482356"/>
            <ac:cxnSpMk id="4" creationId="{75DBE139-37E8-241A-E686-2DFCFB7F04AD}"/>
          </ac:cxnSpMkLst>
        </pc:cxnChg>
        <pc:cxnChg chg="add mod">
          <ac:chgData name="Sahil Badaya" userId="df5f73be-7e08-4574-8aac-d6a7f097bc26" providerId="ADAL" clId="{3377D3A2-E35C-472D-AFDC-5E17EA6062F8}" dt="2024-07-18T10:15:24.884" v="201" actId="1038"/>
          <ac:cxnSpMkLst>
            <pc:docMk/>
            <pc:sldMk cId="1551397563" sldId="2147482356"/>
            <ac:cxnSpMk id="5" creationId="{B3554FF4-B045-249E-CC7A-84A49F22F034}"/>
          </ac:cxnSpMkLst>
        </pc:cxnChg>
        <pc:cxnChg chg="del">
          <ac:chgData name="Sahil Badaya" userId="df5f73be-7e08-4574-8aac-d6a7f097bc26" providerId="ADAL" clId="{3377D3A2-E35C-472D-AFDC-5E17EA6062F8}" dt="2024-07-18T10:15:02.456" v="173" actId="478"/>
          <ac:cxnSpMkLst>
            <pc:docMk/>
            <pc:sldMk cId="1551397563" sldId="2147482356"/>
            <ac:cxnSpMk id="6" creationId="{363E7280-22C1-D384-878E-B242C7597824}"/>
          </ac:cxnSpMkLst>
        </pc:cxnChg>
        <pc:cxnChg chg="del">
          <ac:chgData name="Sahil Badaya" userId="df5f73be-7e08-4574-8aac-d6a7f097bc26" providerId="ADAL" clId="{3377D3A2-E35C-472D-AFDC-5E17EA6062F8}" dt="2024-07-18T10:15:02.456" v="173" actId="478"/>
          <ac:cxnSpMkLst>
            <pc:docMk/>
            <pc:sldMk cId="1551397563" sldId="2147482356"/>
            <ac:cxnSpMk id="18" creationId="{510F6A66-4992-EC5E-E4B0-67B6A0FDB119}"/>
          </ac:cxnSpMkLst>
        </pc:cxnChg>
        <pc:cxnChg chg="del">
          <ac:chgData name="Sahil Badaya" userId="df5f73be-7e08-4574-8aac-d6a7f097bc26" providerId="ADAL" clId="{3377D3A2-E35C-472D-AFDC-5E17EA6062F8}" dt="2024-07-18T10:15:02.456" v="173" actId="478"/>
          <ac:cxnSpMkLst>
            <pc:docMk/>
            <pc:sldMk cId="1551397563" sldId="2147482356"/>
            <ac:cxnSpMk id="28" creationId="{0FCD7C85-9B17-7472-B1BA-854A8D65FFB2}"/>
          </ac:cxnSpMkLst>
        </pc:cxnChg>
        <pc:cxnChg chg="del">
          <ac:chgData name="Sahil Badaya" userId="df5f73be-7e08-4574-8aac-d6a7f097bc26" providerId="ADAL" clId="{3377D3A2-E35C-472D-AFDC-5E17EA6062F8}" dt="2024-07-18T10:15:02.456" v="173" actId="478"/>
          <ac:cxnSpMkLst>
            <pc:docMk/>
            <pc:sldMk cId="1551397563" sldId="2147482356"/>
            <ac:cxnSpMk id="30" creationId="{AE82EB6F-0A5D-08D2-04CC-23363C218829}"/>
          </ac:cxnSpMkLst>
        </pc:cxnChg>
        <pc:cxnChg chg="del">
          <ac:chgData name="Sahil Badaya" userId="df5f73be-7e08-4574-8aac-d6a7f097bc26" providerId="ADAL" clId="{3377D3A2-E35C-472D-AFDC-5E17EA6062F8}" dt="2024-07-18T10:15:02.456" v="173" actId="478"/>
          <ac:cxnSpMkLst>
            <pc:docMk/>
            <pc:sldMk cId="1551397563" sldId="2147482356"/>
            <ac:cxnSpMk id="38" creationId="{D3C53897-C136-2E8E-55A9-8B2EC0C90775}"/>
          </ac:cxnSpMkLst>
        </pc:cxnChg>
        <pc:cxnChg chg="del">
          <ac:chgData name="Sahil Badaya" userId="df5f73be-7e08-4574-8aac-d6a7f097bc26" providerId="ADAL" clId="{3377D3A2-E35C-472D-AFDC-5E17EA6062F8}" dt="2024-07-18T10:15:02.456" v="173" actId="478"/>
          <ac:cxnSpMkLst>
            <pc:docMk/>
            <pc:sldMk cId="1551397563" sldId="2147482356"/>
            <ac:cxnSpMk id="43" creationId="{8EF86683-FD0A-3EA4-F1CC-C3456390B75F}"/>
          </ac:cxnSpMkLst>
        </pc:cxnChg>
        <pc:cxnChg chg="del">
          <ac:chgData name="Sahil Badaya" userId="df5f73be-7e08-4574-8aac-d6a7f097bc26" providerId="ADAL" clId="{3377D3A2-E35C-472D-AFDC-5E17EA6062F8}" dt="2024-07-18T10:15:02.456" v="173" actId="478"/>
          <ac:cxnSpMkLst>
            <pc:docMk/>
            <pc:sldMk cId="1551397563" sldId="2147482356"/>
            <ac:cxnSpMk id="45" creationId="{A2D97D31-5819-2473-3141-6D12E5564884}"/>
          </ac:cxnSpMkLst>
        </pc:cxnChg>
        <pc:cxnChg chg="del">
          <ac:chgData name="Sahil Badaya" userId="df5f73be-7e08-4574-8aac-d6a7f097bc26" providerId="ADAL" clId="{3377D3A2-E35C-472D-AFDC-5E17EA6062F8}" dt="2024-07-18T10:15:02.456" v="173" actId="478"/>
          <ac:cxnSpMkLst>
            <pc:docMk/>
            <pc:sldMk cId="1551397563" sldId="2147482356"/>
            <ac:cxnSpMk id="47" creationId="{C83238E3-58D2-E5EC-07E0-C4CBF061C007}"/>
          </ac:cxnSpMkLst>
        </pc:cxnChg>
        <pc:cxnChg chg="del">
          <ac:chgData name="Sahil Badaya" userId="df5f73be-7e08-4574-8aac-d6a7f097bc26" providerId="ADAL" clId="{3377D3A2-E35C-472D-AFDC-5E17EA6062F8}" dt="2024-07-18T10:15:02.456" v="173" actId="478"/>
          <ac:cxnSpMkLst>
            <pc:docMk/>
            <pc:sldMk cId="1551397563" sldId="2147482356"/>
            <ac:cxnSpMk id="48" creationId="{BEECC911-C74C-49C4-5F73-5FE4BF100EBC}"/>
          </ac:cxnSpMkLst>
        </pc:cxnChg>
        <pc:cxnChg chg="del">
          <ac:chgData name="Sahil Badaya" userId="df5f73be-7e08-4574-8aac-d6a7f097bc26" providerId="ADAL" clId="{3377D3A2-E35C-472D-AFDC-5E17EA6062F8}" dt="2024-07-18T10:15:02.456" v="173" actId="478"/>
          <ac:cxnSpMkLst>
            <pc:docMk/>
            <pc:sldMk cId="1551397563" sldId="2147482356"/>
            <ac:cxnSpMk id="64" creationId="{BDB4B604-5338-FBF4-3439-894AAACF9D15}"/>
          </ac:cxnSpMkLst>
        </pc:cxnChg>
        <pc:cxnChg chg="del">
          <ac:chgData name="Sahil Badaya" userId="df5f73be-7e08-4574-8aac-d6a7f097bc26" providerId="ADAL" clId="{3377D3A2-E35C-472D-AFDC-5E17EA6062F8}" dt="2024-07-18T10:15:02.456" v="173" actId="478"/>
          <ac:cxnSpMkLst>
            <pc:docMk/>
            <pc:sldMk cId="1551397563" sldId="2147482356"/>
            <ac:cxnSpMk id="65" creationId="{DFAC5FAD-9E9B-9BD4-1C96-CC2F1852C801}"/>
          </ac:cxnSpMkLst>
        </pc:cxnChg>
        <pc:cxnChg chg="add mod">
          <ac:chgData name="Sahil Badaya" userId="df5f73be-7e08-4574-8aac-d6a7f097bc26" providerId="ADAL" clId="{3377D3A2-E35C-472D-AFDC-5E17EA6062F8}" dt="2024-07-18T10:15:24.884" v="201" actId="1038"/>
          <ac:cxnSpMkLst>
            <pc:docMk/>
            <pc:sldMk cId="1551397563" sldId="2147482356"/>
            <ac:cxnSpMk id="73" creationId="{08A668E8-813A-3373-01C5-3F919DB0E4A4}"/>
          </ac:cxnSpMkLst>
        </pc:cxnChg>
        <pc:cxnChg chg="del">
          <ac:chgData name="Sahil Badaya" userId="df5f73be-7e08-4574-8aac-d6a7f097bc26" providerId="ADAL" clId="{3377D3A2-E35C-472D-AFDC-5E17EA6062F8}" dt="2024-07-18T10:15:02.456" v="173" actId="478"/>
          <ac:cxnSpMkLst>
            <pc:docMk/>
            <pc:sldMk cId="1551397563" sldId="2147482356"/>
            <ac:cxnSpMk id="99" creationId="{A516AA1D-6E7F-0579-CCF8-A572AD8ECA9B}"/>
          </ac:cxnSpMkLst>
        </pc:cxnChg>
        <pc:cxnChg chg="del">
          <ac:chgData name="Sahil Badaya" userId="df5f73be-7e08-4574-8aac-d6a7f097bc26" providerId="ADAL" clId="{3377D3A2-E35C-472D-AFDC-5E17EA6062F8}" dt="2024-07-18T10:15:02.456" v="173" actId="478"/>
          <ac:cxnSpMkLst>
            <pc:docMk/>
            <pc:sldMk cId="1551397563" sldId="2147482356"/>
            <ac:cxnSpMk id="110" creationId="{45E17146-BCE2-F756-233C-7EFC74EEDAC9}"/>
          </ac:cxnSpMkLst>
        </pc:cxnChg>
        <pc:cxnChg chg="del">
          <ac:chgData name="Sahil Badaya" userId="df5f73be-7e08-4574-8aac-d6a7f097bc26" providerId="ADAL" clId="{3377D3A2-E35C-472D-AFDC-5E17EA6062F8}" dt="2024-07-18T10:15:02.456" v="173" actId="478"/>
          <ac:cxnSpMkLst>
            <pc:docMk/>
            <pc:sldMk cId="1551397563" sldId="2147482356"/>
            <ac:cxnSpMk id="111" creationId="{5C18A006-A8C4-1E37-518A-89CF24197EA9}"/>
          </ac:cxnSpMkLst>
        </pc:cxnChg>
        <pc:cxnChg chg="del">
          <ac:chgData name="Sahil Badaya" userId="df5f73be-7e08-4574-8aac-d6a7f097bc26" providerId="ADAL" clId="{3377D3A2-E35C-472D-AFDC-5E17EA6062F8}" dt="2024-07-18T10:15:02.456" v="173" actId="478"/>
          <ac:cxnSpMkLst>
            <pc:docMk/>
            <pc:sldMk cId="1551397563" sldId="2147482356"/>
            <ac:cxnSpMk id="1036" creationId="{DABD43A8-1D32-F311-C2A7-B8802C9C5893}"/>
          </ac:cxnSpMkLst>
        </pc:cxnChg>
        <pc:cxnChg chg="del">
          <ac:chgData name="Sahil Badaya" userId="df5f73be-7e08-4574-8aac-d6a7f097bc26" providerId="ADAL" clId="{3377D3A2-E35C-472D-AFDC-5E17EA6062F8}" dt="2024-07-18T10:15:02.456" v="173" actId="478"/>
          <ac:cxnSpMkLst>
            <pc:docMk/>
            <pc:sldMk cId="1551397563" sldId="2147482356"/>
            <ac:cxnSpMk id="1038" creationId="{D1FC022B-5F36-1BB4-4BC6-C992DFD19B83}"/>
          </ac:cxnSpMkLst>
        </pc:cxnChg>
        <pc:cxnChg chg="del">
          <ac:chgData name="Sahil Badaya" userId="df5f73be-7e08-4574-8aac-d6a7f097bc26" providerId="ADAL" clId="{3377D3A2-E35C-472D-AFDC-5E17EA6062F8}" dt="2024-07-18T10:15:02.456" v="173" actId="478"/>
          <ac:cxnSpMkLst>
            <pc:docMk/>
            <pc:sldMk cId="1551397563" sldId="2147482356"/>
            <ac:cxnSpMk id="1095" creationId="{0D80CA1A-F1DA-F637-7237-8ECE7D68AF4C}"/>
          </ac:cxnSpMkLst>
        </pc:cxnChg>
        <pc:cxnChg chg="del">
          <ac:chgData name="Sahil Badaya" userId="df5f73be-7e08-4574-8aac-d6a7f097bc26" providerId="ADAL" clId="{3377D3A2-E35C-472D-AFDC-5E17EA6062F8}" dt="2024-07-18T10:15:02.456" v="173" actId="478"/>
          <ac:cxnSpMkLst>
            <pc:docMk/>
            <pc:sldMk cId="1551397563" sldId="2147482356"/>
            <ac:cxnSpMk id="1098" creationId="{EBA98A80-095A-FBD5-C464-F6AEE715742A}"/>
          </ac:cxnSpMkLst>
        </pc:cxnChg>
      </pc:sldChg>
      <pc:sldChg chg="addSp delSp modSp add mod">
        <pc:chgData name="Sahil Badaya" userId="df5f73be-7e08-4574-8aac-d6a7f097bc26" providerId="ADAL" clId="{3377D3A2-E35C-472D-AFDC-5E17EA6062F8}" dt="2024-07-19T07:18:46.169" v="2245"/>
        <pc:sldMkLst>
          <pc:docMk/>
          <pc:sldMk cId="2103896343" sldId="2147482357"/>
        </pc:sldMkLst>
        <pc:spChg chg="mod">
          <ac:chgData name="Sahil Badaya" userId="df5f73be-7e08-4574-8aac-d6a7f097bc26" providerId="ADAL" clId="{3377D3A2-E35C-472D-AFDC-5E17EA6062F8}" dt="2024-07-19T07:11:55.070" v="2180" actId="108"/>
          <ac:spMkLst>
            <pc:docMk/>
            <pc:sldMk cId="2103896343" sldId="2147482357"/>
            <ac:spMk id="3" creationId="{6294DADE-D36F-758B-77B7-DE2AD84937F2}"/>
          </ac:spMkLst>
        </pc:spChg>
        <pc:spChg chg="mod">
          <ac:chgData name="Sahil Badaya" userId="df5f73be-7e08-4574-8aac-d6a7f097bc26" providerId="ADAL" clId="{3377D3A2-E35C-472D-AFDC-5E17EA6062F8}" dt="2024-07-18T10:26:24.171" v="455" actId="20577"/>
          <ac:spMkLst>
            <pc:docMk/>
            <pc:sldMk cId="2103896343" sldId="2147482357"/>
            <ac:spMk id="4" creationId="{5A472AAD-EC76-EDFC-7963-92159E867397}"/>
          </ac:spMkLst>
        </pc:spChg>
        <pc:spChg chg="add mod">
          <ac:chgData name="Sahil Badaya" userId="df5f73be-7e08-4574-8aac-d6a7f097bc26" providerId="ADAL" clId="{3377D3A2-E35C-472D-AFDC-5E17EA6062F8}" dt="2024-07-18T10:26:46.346" v="461" actId="571"/>
          <ac:spMkLst>
            <pc:docMk/>
            <pc:sldMk cId="2103896343" sldId="2147482357"/>
            <ac:spMk id="5" creationId="{3051C444-DCF1-24C0-7F56-21148EEF396A}"/>
          </ac:spMkLst>
        </pc:spChg>
        <pc:spChg chg="del mod">
          <ac:chgData name="Sahil Badaya" userId="df5f73be-7e08-4574-8aac-d6a7f097bc26" providerId="ADAL" clId="{3377D3A2-E35C-472D-AFDC-5E17EA6062F8}" dt="2024-07-18T10:28:00.306" v="493" actId="478"/>
          <ac:spMkLst>
            <pc:docMk/>
            <pc:sldMk cId="2103896343" sldId="2147482357"/>
            <ac:spMk id="6" creationId="{400D4C2B-D2AB-45FD-87D5-522083E0AEBB}"/>
          </ac:spMkLst>
        </pc:spChg>
        <pc:spChg chg="del">
          <ac:chgData name="Sahil Badaya" userId="df5f73be-7e08-4574-8aac-d6a7f097bc26" providerId="ADAL" clId="{3377D3A2-E35C-472D-AFDC-5E17EA6062F8}" dt="2024-07-18T10:25:10.599" v="398" actId="478"/>
          <ac:spMkLst>
            <pc:docMk/>
            <pc:sldMk cId="2103896343" sldId="2147482357"/>
            <ac:spMk id="7" creationId="{40F64AEB-275D-CCEB-5DE2-95FBDC91D663}"/>
          </ac:spMkLst>
        </pc:spChg>
        <pc:spChg chg="del">
          <ac:chgData name="Sahil Badaya" userId="df5f73be-7e08-4574-8aac-d6a7f097bc26" providerId="ADAL" clId="{3377D3A2-E35C-472D-AFDC-5E17EA6062F8}" dt="2024-07-18T10:25:10.599" v="398" actId="478"/>
          <ac:spMkLst>
            <pc:docMk/>
            <pc:sldMk cId="2103896343" sldId="2147482357"/>
            <ac:spMk id="9" creationId="{42AA8350-987F-FB29-800B-C96593F12C8B}"/>
          </ac:spMkLst>
        </pc:spChg>
        <pc:spChg chg="del mod">
          <ac:chgData name="Sahil Badaya" userId="df5f73be-7e08-4574-8aac-d6a7f097bc26" providerId="ADAL" clId="{3377D3A2-E35C-472D-AFDC-5E17EA6062F8}" dt="2024-07-18T10:28:00.306" v="493" actId="478"/>
          <ac:spMkLst>
            <pc:docMk/>
            <pc:sldMk cId="2103896343" sldId="2147482357"/>
            <ac:spMk id="10" creationId="{07B971E5-A9E9-C4C4-65A7-C6BA212EC9BD}"/>
          </ac:spMkLst>
        </pc:spChg>
        <pc:spChg chg="del">
          <ac:chgData name="Sahil Badaya" userId="df5f73be-7e08-4574-8aac-d6a7f097bc26" providerId="ADAL" clId="{3377D3A2-E35C-472D-AFDC-5E17EA6062F8}" dt="2024-07-18T10:25:10.599" v="398" actId="478"/>
          <ac:spMkLst>
            <pc:docMk/>
            <pc:sldMk cId="2103896343" sldId="2147482357"/>
            <ac:spMk id="11" creationId="{6D31F2F1-49AB-BA10-60F6-E1B94DAFB207}"/>
          </ac:spMkLst>
        </pc:spChg>
        <pc:spChg chg="mod">
          <ac:chgData name="Sahil Badaya" userId="df5f73be-7e08-4574-8aac-d6a7f097bc26" providerId="ADAL" clId="{3377D3A2-E35C-472D-AFDC-5E17EA6062F8}" dt="2024-07-19T07:18:46.169" v="2245"/>
          <ac:spMkLst>
            <pc:docMk/>
            <pc:sldMk cId="2103896343" sldId="2147482357"/>
            <ac:spMk id="12" creationId="{2EC57898-188F-833E-6BEA-45DF23F28AF0}"/>
          </ac:spMkLst>
        </pc:spChg>
        <pc:spChg chg="mod">
          <ac:chgData name="Sahil Badaya" userId="df5f73be-7e08-4574-8aac-d6a7f097bc26" providerId="ADAL" clId="{3377D3A2-E35C-472D-AFDC-5E17EA6062F8}" dt="2024-07-18T10:28:22.335" v="503" actId="5793"/>
          <ac:spMkLst>
            <pc:docMk/>
            <pc:sldMk cId="2103896343" sldId="2147482357"/>
            <ac:spMk id="17" creationId="{2D1ED2DC-82BA-F6AA-49EC-6C9027056F58}"/>
          </ac:spMkLst>
        </pc:spChg>
        <pc:spChg chg="mod">
          <ac:chgData name="Sahil Badaya" userId="df5f73be-7e08-4574-8aac-d6a7f097bc26" providerId="ADAL" clId="{3377D3A2-E35C-472D-AFDC-5E17EA6062F8}" dt="2024-07-18T10:26:46.346" v="461" actId="571"/>
          <ac:spMkLst>
            <pc:docMk/>
            <pc:sldMk cId="2103896343" sldId="2147482357"/>
            <ac:spMk id="18" creationId="{BFDFFE8C-0AD7-9EE0-A313-86456E4EB3B7}"/>
          </ac:spMkLst>
        </pc:spChg>
        <pc:spChg chg="mod">
          <ac:chgData name="Sahil Badaya" userId="df5f73be-7e08-4574-8aac-d6a7f097bc26" providerId="ADAL" clId="{3377D3A2-E35C-472D-AFDC-5E17EA6062F8}" dt="2024-07-19T07:11:52.644" v="2178" actId="108"/>
          <ac:spMkLst>
            <pc:docMk/>
            <pc:sldMk cId="2103896343" sldId="2147482357"/>
            <ac:spMk id="19" creationId="{C0217A4F-CFEE-D756-A48B-FD67CA55C2DA}"/>
          </ac:spMkLst>
        </pc:spChg>
        <pc:spChg chg="del mod">
          <ac:chgData name="Sahil Badaya" userId="df5f73be-7e08-4574-8aac-d6a7f097bc26" providerId="ADAL" clId="{3377D3A2-E35C-472D-AFDC-5E17EA6062F8}" dt="2024-07-18T10:28:00.306" v="493" actId="478"/>
          <ac:spMkLst>
            <pc:docMk/>
            <pc:sldMk cId="2103896343" sldId="2147482357"/>
            <ac:spMk id="21" creationId="{925794D4-DCBA-2C7C-46A7-D61F9C9427D2}"/>
          </ac:spMkLst>
        </pc:spChg>
        <pc:grpChg chg="mod">
          <ac:chgData name="Sahil Badaya" userId="df5f73be-7e08-4574-8aac-d6a7f097bc26" providerId="ADAL" clId="{3377D3A2-E35C-472D-AFDC-5E17EA6062F8}" dt="2024-07-18T10:26:46.346" v="461" actId="571"/>
          <ac:grpSpMkLst>
            <pc:docMk/>
            <pc:sldMk cId="2103896343" sldId="2147482357"/>
            <ac:grpSpMk id="16" creationId="{CC93120A-2A03-3E43-C7FE-8DD34FADA21B}"/>
          </ac:grpSpMkLst>
        </pc:grpChg>
      </pc:sldChg>
      <pc:sldChg chg="addSp delSp modSp add mod">
        <pc:chgData name="Sahil Badaya" userId="df5f73be-7e08-4574-8aac-d6a7f097bc26" providerId="ADAL" clId="{3377D3A2-E35C-472D-AFDC-5E17EA6062F8}" dt="2024-07-19T07:18:54.759" v="2248"/>
        <pc:sldMkLst>
          <pc:docMk/>
          <pc:sldMk cId="2049441074" sldId="2147482358"/>
        </pc:sldMkLst>
        <pc:spChg chg="del">
          <ac:chgData name="Sahil Badaya" userId="df5f73be-7e08-4574-8aac-d6a7f097bc26" providerId="ADAL" clId="{3377D3A2-E35C-472D-AFDC-5E17EA6062F8}" dt="2024-07-19T06:53:52.343" v="1842" actId="478"/>
          <ac:spMkLst>
            <pc:docMk/>
            <pc:sldMk cId="2049441074" sldId="2147482358"/>
            <ac:spMk id="2" creationId="{C49261B2-1FDA-0174-FB45-C7C217215B7E}"/>
          </ac:spMkLst>
        </pc:spChg>
        <pc:spChg chg="del mod">
          <ac:chgData name="Sahil Badaya" userId="df5f73be-7e08-4574-8aac-d6a7f097bc26" providerId="ADAL" clId="{3377D3A2-E35C-472D-AFDC-5E17EA6062F8}" dt="2024-07-19T06:53:50.547" v="1841" actId="478"/>
          <ac:spMkLst>
            <pc:docMk/>
            <pc:sldMk cId="2049441074" sldId="2147482358"/>
            <ac:spMk id="3" creationId="{6294DADE-D36F-758B-77B7-DE2AD84937F2}"/>
          </ac:spMkLst>
        </pc:spChg>
        <pc:spChg chg="del mod">
          <ac:chgData name="Sahil Badaya" userId="df5f73be-7e08-4574-8aac-d6a7f097bc26" providerId="ADAL" clId="{3377D3A2-E35C-472D-AFDC-5E17EA6062F8}" dt="2024-07-19T06:53:48.756" v="1840" actId="478"/>
          <ac:spMkLst>
            <pc:docMk/>
            <pc:sldMk cId="2049441074" sldId="2147482358"/>
            <ac:spMk id="4" creationId="{5A472AAD-EC76-EDFC-7963-92159E867397}"/>
          </ac:spMkLst>
        </pc:spChg>
        <pc:spChg chg="add del mod">
          <ac:chgData name="Sahil Badaya" userId="df5f73be-7e08-4574-8aac-d6a7f097bc26" providerId="ADAL" clId="{3377D3A2-E35C-472D-AFDC-5E17EA6062F8}" dt="2024-07-19T06:55:02.054" v="1897" actId="478"/>
          <ac:spMkLst>
            <pc:docMk/>
            <pc:sldMk cId="2049441074" sldId="2147482358"/>
            <ac:spMk id="5" creationId="{B9E4752F-4499-FCBF-B3DE-5445C661B31F}"/>
          </ac:spMkLst>
        </pc:spChg>
        <pc:spChg chg="add del mod">
          <ac:chgData name="Sahil Badaya" userId="df5f73be-7e08-4574-8aac-d6a7f097bc26" providerId="ADAL" clId="{3377D3A2-E35C-472D-AFDC-5E17EA6062F8}" dt="2024-07-19T06:55:02.054" v="1897" actId="478"/>
          <ac:spMkLst>
            <pc:docMk/>
            <pc:sldMk cId="2049441074" sldId="2147482358"/>
            <ac:spMk id="6" creationId="{308A7514-2E99-FEF4-5637-383D12ED4F6E}"/>
          </ac:spMkLst>
        </pc:spChg>
        <pc:spChg chg="add del mod">
          <ac:chgData name="Sahil Badaya" userId="df5f73be-7e08-4574-8aac-d6a7f097bc26" providerId="ADAL" clId="{3377D3A2-E35C-472D-AFDC-5E17EA6062F8}" dt="2024-07-19T06:55:02.054" v="1897" actId="478"/>
          <ac:spMkLst>
            <pc:docMk/>
            <pc:sldMk cId="2049441074" sldId="2147482358"/>
            <ac:spMk id="7" creationId="{62D7E97A-DF24-67CF-C6CF-DC85ACD50CC8}"/>
          </ac:spMkLst>
        </pc:spChg>
        <pc:spChg chg="mod">
          <ac:chgData name="Sahil Badaya" userId="df5f73be-7e08-4574-8aac-d6a7f097bc26" providerId="ADAL" clId="{3377D3A2-E35C-472D-AFDC-5E17EA6062F8}" dt="2024-07-19T06:55:03.251" v="1898"/>
          <ac:spMkLst>
            <pc:docMk/>
            <pc:sldMk cId="2049441074" sldId="2147482358"/>
            <ac:spMk id="9" creationId="{34448BC4-096F-8B79-144D-26AC638A5D4E}"/>
          </ac:spMkLst>
        </pc:spChg>
        <pc:spChg chg="mod">
          <ac:chgData name="Sahil Badaya" userId="df5f73be-7e08-4574-8aac-d6a7f097bc26" providerId="ADAL" clId="{3377D3A2-E35C-472D-AFDC-5E17EA6062F8}" dt="2024-07-19T06:55:03.251" v="1898"/>
          <ac:spMkLst>
            <pc:docMk/>
            <pc:sldMk cId="2049441074" sldId="2147482358"/>
            <ac:spMk id="11" creationId="{74E5AA53-0D9E-95E5-8AB7-D3EC7396A0F0}"/>
          </ac:spMkLst>
        </pc:spChg>
        <pc:spChg chg="mod">
          <ac:chgData name="Sahil Badaya" userId="df5f73be-7e08-4574-8aac-d6a7f097bc26" providerId="ADAL" clId="{3377D3A2-E35C-472D-AFDC-5E17EA6062F8}" dt="2024-07-19T07:18:54.759" v="2248"/>
          <ac:spMkLst>
            <pc:docMk/>
            <pc:sldMk cId="2049441074" sldId="2147482358"/>
            <ac:spMk id="12" creationId="{2EC57898-188F-833E-6BEA-45DF23F28AF0}"/>
          </ac:spMkLst>
        </pc:spChg>
        <pc:spChg chg="mod topLvl">
          <ac:chgData name="Sahil Badaya" userId="df5f73be-7e08-4574-8aac-d6a7f097bc26" providerId="ADAL" clId="{3377D3A2-E35C-472D-AFDC-5E17EA6062F8}" dt="2024-07-19T06:55:23.204" v="1905" actId="478"/>
          <ac:spMkLst>
            <pc:docMk/>
            <pc:sldMk cId="2049441074" sldId="2147482358"/>
            <ac:spMk id="14" creationId="{4869D11C-4075-8406-517C-F53EE80CDE24}"/>
          </ac:spMkLst>
        </pc:spChg>
        <pc:spChg chg="add del mod topLvl">
          <ac:chgData name="Sahil Badaya" userId="df5f73be-7e08-4574-8aac-d6a7f097bc26" providerId="ADAL" clId="{3377D3A2-E35C-472D-AFDC-5E17EA6062F8}" dt="2024-07-19T06:55:23.204" v="1905" actId="478"/>
          <ac:spMkLst>
            <pc:docMk/>
            <pc:sldMk cId="2049441074" sldId="2147482358"/>
            <ac:spMk id="15" creationId="{CF6A530A-D899-784B-32D9-FE63BB53EBD6}"/>
          </ac:spMkLst>
        </pc:spChg>
        <pc:spChg chg="mod">
          <ac:chgData name="Sahil Badaya" userId="df5f73be-7e08-4574-8aac-d6a7f097bc26" providerId="ADAL" clId="{3377D3A2-E35C-472D-AFDC-5E17EA6062F8}" dt="2024-07-19T07:11:28.702" v="2165" actId="13926"/>
          <ac:spMkLst>
            <pc:docMk/>
            <pc:sldMk cId="2049441074" sldId="2147482358"/>
            <ac:spMk id="17" creationId="{2D1ED2DC-82BA-F6AA-49EC-6C9027056F58}"/>
          </ac:spMkLst>
        </pc:spChg>
        <pc:spChg chg="mod">
          <ac:chgData name="Sahil Badaya" userId="df5f73be-7e08-4574-8aac-d6a7f097bc26" providerId="ADAL" clId="{3377D3A2-E35C-472D-AFDC-5E17EA6062F8}" dt="2024-07-18T10:34:08.149" v="587" actId="14100"/>
          <ac:spMkLst>
            <pc:docMk/>
            <pc:sldMk cId="2049441074" sldId="2147482358"/>
            <ac:spMk id="18" creationId="{BFDFFE8C-0AD7-9EE0-A313-86456E4EB3B7}"/>
          </ac:spMkLst>
        </pc:spChg>
        <pc:spChg chg="mod">
          <ac:chgData name="Sahil Badaya" userId="df5f73be-7e08-4574-8aac-d6a7f097bc26" providerId="ADAL" clId="{3377D3A2-E35C-472D-AFDC-5E17EA6062F8}" dt="2024-07-19T07:11:49.043" v="2172" actId="108"/>
          <ac:spMkLst>
            <pc:docMk/>
            <pc:sldMk cId="2049441074" sldId="2147482358"/>
            <ac:spMk id="19" creationId="{C0217A4F-CFEE-D756-A48B-FD67CA55C2DA}"/>
          </ac:spMkLst>
        </pc:spChg>
        <pc:spChg chg="mod">
          <ac:chgData name="Sahil Badaya" userId="df5f73be-7e08-4574-8aac-d6a7f097bc26" providerId="ADAL" clId="{3377D3A2-E35C-472D-AFDC-5E17EA6062F8}" dt="2024-07-19T06:55:03.251" v="1898"/>
          <ac:spMkLst>
            <pc:docMk/>
            <pc:sldMk cId="2049441074" sldId="2147482358"/>
            <ac:spMk id="21" creationId="{2CED685F-5433-D3C3-46BD-9F5C7659D901}"/>
          </ac:spMkLst>
        </pc:spChg>
        <pc:spChg chg="mod">
          <ac:chgData name="Sahil Badaya" userId="df5f73be-7e08-4574-8aac-d6a7f097bc26" providerId="ADAL" clId="{3377D3A2-E35C-472D-AFDC-5E17EA6062F8}" dt="2024-07-19T06:55:03.251" v="1898"/>
          <ac:spMkLst>
            <pc:docMk/>
            <pc:sldMk cId="2049441074" sldId="2147482358"/>
            <ac:spMk id="22" creationId="{DC31145D-C167-0145-D1CD-8A350BCA4861}"/>
          </ac:spMkLst>
        </pc:spChg>
        <pc:spChg chg="mod">
          <ac:chgData name="Sahil Badaya" userId="df5f73be-7e08-4574-8aac-d6a7f097bc26" providerId="ADAL" clId="{3377D3A2-E35C-472D-AFDC-5E17EA6062F8}" dt="2024-07-19T06:55:03.251" v="1898"/>
          <ac:spMkLst>
            <pc:docMk/>
            <pc:sldMk cId="2049441074" sldId="2147482358"/>
            <ac:spMk id="23" creationId="{CB2391B8-436B-DF61-8FAA-964CFA945F00}"/>
          </ac:spMkLst>
        </pc:spChg>
        <pc:spChg chg="mod">
          <ac:chgData name="Sahil Badaya" userId="df5f73be-7e08-4574-8aac-d6a7f097bc26" providerId="ADAL" clId="{3377D3A2-E35C-472D-AFDC-5E17EA6062F8}" dt="2024-07-19T06:55:03.251" v="1898"/>
          <ac:spMkLst>
            <pc:docMk/>
            <pc:sldMk cId="2049441074" sldId="2147482358"/>
            <ac:spMk id="24" creationId="{B0D08E4C-AE87-A424-D5D4-5E647EF3C2AD}"/>
          </ac:spMkLst>
        </pc:spChg>
        <pc:spChg chg="mod">
          <ac:chgData name="Sahil Badaya" userId="df5f73be-7e08-4574-8aac-d6a7f097bc26" providerId="ADAL" clId="{3377D3A2-E35C-472D-AFDC-5E17EA6062F8}" dt="2024-07-19T06:55:03.251" v="1898"/>
          <ac:spMkLst>
            <pc:docMk/>
            <pc:sldMk cId="2049441074" sldId="2147482358"/>
            <ac:spMk id="25" creationId="{34D80912-72DB-E144-A4CA-A3A7CCA89AF1}"/>
          </ac:spMkLst>
        </pc:spChg>
        <pc:spChg chg="add mod">
          <ac:chgData name="Sahil Badaya" userId="df5f73be-7e08-4574-8aac-d6a7f097bc26" providerId="ADAL" clId="{3377D3A2-E35C-472D-AFDC-5E17EA6062F8}" dt="2024-07-19T06:55:03.251" v="1898"/>
          <ac:spMkLst>
            <pc:docMk/>
            <pc:sldMk cId="2049441074" sldId="2147482358"/>
            <ac:spMk id="26" creationId="{6E3191DA-17D2-2F72-B2A2-02F7A146F51C}"/>
          </ac:spMkLst>
        </pc:spChg>
        <pc:spChg chg="mod">
          <ac:chgData name="Sahil Badaya" userId="df5f73be-7e08-4574-8aac-d6a7f097bc26" providerId="ADAL" clId="{3377D3A2-E35C-472D-AFDC-5E17EA6062F8}" dt="2024-07-19T06:55:10.693" v="1899"/>
          <ac:spMkLst>
            <pc:docMk/>
            <pc:sldMk cId="2049441074" sldId="2147482358"/>
            <ac:spMk id="28" creationId="{13A866CA-1678-3AD7-2E7F-64AE565ECD6C}"/>
          </ac:spMkLst>
        </pc:spChg>
        <pc:spChg chg="mod">
          <ac:chgData name="Sahil Badaya" userId="df5f73be-7e08-4574-8aac-d6a7f097bc26" providerId="ADAL" clId="{3377D3A2-E35C-472D-AFDC-5E17EA6062F8}" dt="2024-07-19T06:55:10.693" v="1899"/>
          <ac:spMkLst>
            <pc:docMk/>
            <pc:sldMk cId="2049441074" sldId="2147482358"/>
            <ac:spMk id="30" creationId="{E7B734CC-0674-F484-7D3D-B9A88734599D}"/>
          </ac:spMkLst>
        </pc:spChg>
        <pc:spChg chg="mod">
          <ac:chgData name="Sahil Badaya" userId="df5f73be-7e08-4574-8aac-d6a7f097bc26" providerId="ADAL" clId="{3377D3A2-E35C-472D-AFDC-5E17EA6062F8}" dt="2024-07-19T06:55:10.693" v="1899"/>
          <ac:spMkLst>
            <pc:docMk/>
            <pc:sldMk cId="2049441074" sldId="2147482358"/>
            <ac:spMk id="32" creationId="{B71B56B7-12E5-2BAC-2D97-8292F970378E}"/>
          </ac:spMkLst>
        </pc:spChg>
        <pc:spChg chg="mod">
          <ac:chgData name="Sahil Badaya" userId="df5f73be-7e08-4574-8aac-d6a7f097bc26" providerId="ADAL" clId="{3377D3A2-E35C-472D-AFDC-5E17EA6062F8}" dt="2024-07-19T06:55:10.693" v="1899"/>
          <ac:spMkLst>
            <pc:docMk/>
            <pc:sldMk cId="2049441074" sldId="2147482358"/>
            <ac:spMk id="33" creationId="{D59B8B6A-66E3-30FE-5FDC-2EF8B7A0824F}"/>
          </ac:spMkLst>
        </pc:spChg>
        <pc:spChg chg="mod">
          <ac:chgData name="Sahil Badaya" userId="df5f73be-7e08-4574-8aac-d6a7f097bc26" providerId="ADAL" clId="{3377D3A2-E35C-472D-AFDC-5E17EA6062F8}" dt="2024-07-19T06:55:10.693" v="1899"/>
          <ac:spMkLst>
            <pc:docMk/>
            <pc:sldMk cId="2049441074" sldId="2147482358"/>
            <ac:spMk id="34" creationId="{FAE3D924-3461-82BC-E7EE-5D30ABE6C997}"/>
          </ac:spMkLst>
        </pc:spChg>
        <pc:spChg chg="mod">
          <ac:chgData name="Sahil Badaya" userId="df5f73be-7e08-4574-8aac-d6a7f097bc26" providerId="ADAL" clId="{3377D3A2-E35C-472D-AFDC-5E17EA6062F8}" dt="2024-07-19T06:55:10.693" v="1899"/>
          <ac:spMkLst>
            <pc:docMk/>
            <pc:sldMk cId="2049441074" sldId="2147482358"/>
            <ac:spMk id="35" creationId="{12E872F9-3F78-5605-3F15-7C5DDD7C6DED}"/>
          </ac:spMkLst>
        </pc:spChg>
        <pc:spChg chg="mod">
          <ac:chgData name="Sahil Badaya" userId="df5f73be-7e08-4574-8aac-d6a7f097bc26" providerId="ADAL" clId="{3377D3A2-E35C-472D-AFDC-5E17EA6062F8}" dt="2024-07-19T06:55:10.693" v="1899"/>
          <ac:spMkLst>
            <pc:docMk/>
            <pc:sldMk cId="2049441074" sldId="2147482358"/>
            <ac:spMk id="36" creationId="{CE447243-C7FC-49C7-BF84-16BE4445D2FE}"/>
          </ac:spMkLst>
        </pc:spChg>
        <pc:spChg chg="add mod">
          <ac:chgData name="Sahil Badaya" userId="df5f73be-7e08-4574-8aac-d6a7f097bc26" providerId="ADAL" clId="{3377D3A2-E35C-472D-AFDC-5E17EA6062F8}" dt="2024-07-19T06:55:17.563" v="1901" actId="1076"/>
          <ac:spMkLst>
            <pc:docMk/>
            <pc:sldMk cId="2049441074" sldId="2147482358"/>
            <ac:spMk id="37" creationId="{B0729CB4-9D58-F993-058D-7B44114123DB}"/>
          </ac:spMkLst>
        </pc:spChg>
        <pc:spChg chg="add mod">
          <ac:chgData name="Sahil Badaya" userId="df5f73be-7e08-4574-8aac-d6a7f097bc26" providerId="ADAL" clId="{3377D3A2-E35C-472D-AFDC-5E17EA6062F8}" dt="2024-07-19T06:55:35.852" v="1907" actId="1076"/>
          <ac:spMkLst>
            <pc:docMk/>
            <pc:sldMk cId="2049441074" sldId="2147482358"/>
            <ac:spMk id="38" creationId="{6CB0A1BF-73D2-F08C-1BC2-4A97735404D8}"/>
          </ac:spMkLst>
        </pc:spChg>
        <pc:spChg chg="add mod">
          <ac:chgData name="Sahil Badaya" userId="df5f73be-7e08-4574-8aac-d6a7f097bc26" providerId="ADAL" clId="{3377D3A2-E35C-472D-AFDC-5E17EA6062F8}" dt="2024-07-19T06:55:52.916" v="1916" actId="1035"/>
          <ac:spMkLst>
            <pc:docMk/>
            <pc:sldMk cId="2049441074" sldId="2147482358"/>
            <ac:spMk id="39" creationId="{E9F230AC-3EBC-6C47-95CC-5BA656621EDB}"/>
          </ac:spMkLst>
        </pc:spChg>
        <pc:spChg chg="add mod">
          <ac:chgData name="Sahil Badaya" userId="df5f73be-7e08-4574-8aac-d6a7f097bc26" providerId="ADAL" clId="{3377D3A2-E35C-472D-AFDC-5E17EA6062F8}" dt="2024-07-19T07:11:50.508" v="2175" actId="108"/>
          <ac:spMkLst>
            <pc:docMk/>
            <pc:sldMk cId="2049441074" sldId="2147482358"/>
            <ac:spMk id="40" creationId="{0D581785-0ED7-91C7-38EC-EB423FA799BC}"/>
          </ac:spMkLst>
        </pc:spChg>
        <pc:grpChg chg="add mod">
          <ac:chgData name="Sahil Badaya" userId="df5f73be-7e08-4574-8aac-d6a7f097bc26" providerId="ADAL" clId="{3377D3A2-E35C-472D-AFDC-5E17EA6062F8}" dt="2024-07-19T06:55:03.251" v="1898"/>
          <ac:grpSpMkLst>
            <pc:docMk/>
            <pc:sldMk cId="2049441074" sldId="2147482358"/>
            <ac:grpSpMk id="8" creationId="{4B90B456-B879-3B01-17D1-E33D87B832ED}"/>
          </ac:grpSpMkLst>
        </pc:grpChg>
        <pc:grpChg chg="mod">
          <ac:chgData name="Sahil Badaya" userId="df5f73be-7e08-4574-8aac-d6a7f097bc26" providerId="ADAL" clId="{3377D3A2-E35C-472D-AFDC-5E17EA6062F8}" dt="2024-07-19T06:55:03.251" v="1898"/>
          <ac:grpSpMkLst>
            <pc:docMk/>
            <pc:sldMk cId="2049441074" sldId="2147482358"/>
            <ac:grpSpMk id="10" creationId="{483675EB-6A07-0BF2-724F-8C9C23115494}"/>
          </ac:grpSpMkLst>
        </pc:grpChg>
        <pc:grpChg chg="add del">
          <ac:chgData name="Sahil Badaya" userId="df5f73be-7e08-4574-8aac-d6a7f097bc26" providerId="ADAL" clId="{3377D3A2-E35C-472D-AFDC-5E17EA6062F8}" dt="2024-07-19T06:55:23.204" v="1905" actId="478"/>
          <ac:grpSpMkLst>
            <pc:docMk/>
            <pc:sldMk cId="2049441074" sldId="2147482358"/>
            <ac:grpSpMk id="13" creationId="{ED74753C-6444-C941-73C8-BAD310740979}"/>
          </ac:grpSpMkLst>
        </pc:grpChg>
        <pc:grpChg chg="mod">
          <ac:chgData name="Sahil Badaya" userId="df5f73be-7e08-4574-8aac-d6a7f097bc26" providerId="ADAL" clId="{3377D3A2-E35C-472D-AFDC-5E17EA6062F8}" dt="2024-07-19T06:55:03.251" v="1898"/>
          <ac:grpSpMkLst>
            <pc:docMk/>
            <pc:sldMk cId="2049441074" sldId="2147482358"/>
            <ac:grpSpMk id="20" creationId="{4F3F840D-F855-3513-3156-E04CB3243B10}"/>
          </ac:grpSpMkLst>
        </pc:grpChg>
        <pc:grpChg chg="add mod">
          <ac:chgData name="Sahil Badaya" userId="df5f73be-7e08-4574-8aac-d6a7f097bc26" providerId="ADAL" clId="{3377D3A2-E35C-472D-AFDC-5E17EA6062F8}" dt="2024-07-19T06:55:22.805" v="1904" actId="1076"/>
          <ac:grpSpMkLst>
            <pc:docMk/>
            <pc:sldMk cId="2049441074" sldId="2147482358"/>
            <ac:grpSpMk id="27" creationId="{CE1A076B-2E88-82D7-8A14-D8F56CF92E53}"/>
          </ac:grpSpMkLst>
        </pc:grpChg>
        <pc:grpChg chg="mod">
          <ac:chgData name="Sahil Badaya" userId="df5f73be-7e08-4574-8aac-d6a7f097bc26" providerId="ADAL" clId="{3377D3A2-E35C-472D-AFDC-5E17EA6062F8}" dt="2024-07-19T06:55:10.693" v="1899"/>
          <ac:grpSpMkLst>
            <pc:docMk/>
            <pc:sldMk cId="2049441074" sldId="2147482358"/>
            <ac:grpSpMk id="29" creationId="{1F9760C7-35C3-FE45-C961-106647670C12}"/>
          </ac:grpSpMkLst>
        </pc:grpChg>
        <pc:grpChg chg="mod">
          <ac:chgData name="Sahil Badaya" userId="df5f73be-7e08-4574-8aac-d6a7f097bc26" providerId="ADAL" clId="{3377D3A2-E35C-472D-AFDC-5E17EA6062F8}" dt="2024-07-19T06:55:10.693" v="1899"/>
          <ac:grpSpMkLst>
            <pc:docMk/>
            <pc:sldMk cId="2049441074" sldId="2147482358"/>
            <ac:grpSpMk id="31" creationId="{07A49563-A143-42FB-B4BE-DAFB9B29EEF4}"/>
          </ac:grpSpMkLst>
        </pc:grpChg>
      </pc:sldChg>
      <pc:sldChg chg="modSp add del mod">
        <pc:chgData name="Sahil Badaya" userId="df5f73be-7e08-4574-8aac-d6a7f097bc26" providerId="ADAL" clId="{3377D3A2-E35C-472D-AFDC-5E17EA6062F8}" dt="2024-07-18T10:36:15.407" v="629" actId="2696"/>
        <pc:sldMkLst>
          <pc:docMk/>
          <pc:sldMk cId="204033785" sldId="2147482359"/>
        </pc:sldMkLst>
        <pc:spChg chg="mod">
          <ac:chgData name="Sahil Badaya" userId="df5f73be-7e08-4574-8aac-d6a7f097bc26" providerId="ADAL" clId="{3377D3A2-E35C-472D-AFDC-5E17EA6062F8}" dt="2024-07-18T10:35:50.464" v="628" actId="20577"/>
          <ac:spMkLst>
            <pc:docMk/>
            <pc:sldMk cId="204033785" sldId="2147482359"/>
            <ac:spMk id="49" creationId="{E1E340CA-3A9B-0E9E-1D34-692325A4B594}"/>
          </ac:spMkLst>
        </pc:spChg>
      </pc:sldChg>
      <pc:sldChg chg="add">
        <pc:chgData name="Sahil Badaya" userId="df5f73be-7e08-4574-8aac-d6a7f097bc26" providerId="ADAL" clId="{3377D3A2-E35C-472D-AFDC-5E17EA6062F8}" dt="2024-07-18T10:36:22.524" v="630"/>
        <pc:sldMkLst>
          <pc:docMk/>
          <pc:sldMk cId="446569817" sldId="2147482359"/>
        </pc:sldMkLst>
      </pc:sldChg>
      <pc:sldChg chg="addSp delSp modSp add mod">
        <pc:chgData name="Sahil Badaya" userId="df5f73be-7e08-4574-8aac-d6a7f097bc26" providerId="ADAL" clId="{3377D3A2-E35C-472D-AFDC-5E17EA6062F8}" dt="2024-07-19T07:18:41.081" v="2244"/>
        <pc:sldMkLst>
          <pc:docMk/>
          <pc:sldMk cId="896637110" sldId="2147482360"/>
        </pc:sldMkLst>
        <pc:spChg chg="add mod">
          <ac:chgData name="Sahil Badaya" userId="df5f73be-7e08-4574-8aac-d6a7f097bc26" providerId="ADAL" clId="{3377D3A2-E35C-472D-AFDC-5E17EA6062F8}" dt="2024-07-19T07:11:16.421" v="2164" actId="1038"/>
          <ac:spMkLst>
            <pc:docMk/>
            <pc:sldMk cId="896637110" sldId="2147482360"/>
            <ac:spMk id="2" creationId="{4C140C8B-7514-871E-0FCB-88A0C116E353}"/>
          </ac:spMkLst>
        </pc:spChg>
        <pc:spChg chg="del">
          <ac:chgData name="Sahil Badaya" userId="df5f73be-7e08-4574-8aac-d6a7f097bc26" providerId="ADAL" clId="{3377D3A2-E35C-472D-AFDC-5E17EA6062F8}" dt="2024-07-18T10:40:14.710" v="692" actId="478"/>
          <ac:spMkLst>
            <pc:docMk/>
            <pc:sldMk cId="896637110" sldId="2147482360"/>
            <ac:spMk id="2" creationId="{C49261B2-1FDA-0174-FB45-C7C217215B7E}"/>
          </ac:spMkLst>
        </pc:spChg>
        <pc:spChg chg="del">
          <ac:chgData name="Sahil Badaya" userId="df5f73be-7e08-4574-8aac-d6a7f097bc26" providerId="ADAL" clId="{3377D3A2-E35C-472D-AFDC-5E17EA6062F8}" dt="2024-07-18T10:40:14.710" v="692" actId="478"/>
          <ac:spMkLst>
            <pc:docMk/>
            <pc:sldMk cId="896637110" sldId="2147482360"/>
            <ac:spMk id="3" creationId="{6294DADE-D36F-758B-77B7-DE2AD84937F2}"/>
          </ac:spMkLst>
        </pc:spChg>
        <pc:spChg chg="add mod">
          <ac:chgData name="Sahil Badaya" userId="df5f73be-7e08-4574-8aac-d6a7f097bc26" providerId="ADAL" clId="{3377D3A2-E35C-472D-AFDC-5E17EA6062F8}" dt="2024-07-19T07:11:16.421" v="2164" actId="1038"/>
          <ac:spMkLst>
            <pc:docMk/>
            <pc:sldMk cId="896637110" sldId="2147482360"/>
            <ac:spMk id="3" creationId="{65E09EA9-C26A-E52E-8240-664315BD7083}"/>
          </ac:spMkLst>
        </pc:spChg>
        <pc:spChg chg="add del mod">
          <ac:chgData name="Sahil Badaya" userId="df5f73be-7e08-4574-8aac-d6a7f097bc26" providerId="ADAL" clId="{3377D3A2-E35C-472D-AFDC-5E17EA6062F8}" dt="2024-07-19T07:09:48.257" v="2042" actId="478"/>
          <ac:spMkLst>
            <pc:docMk/>
            <pc:sldMk cId="896637110" sldId="2147482360"/>
            <ac:spMk id="4" creationId="{104B6FCE-6DE8-E6D5-9661-B77C2B284895}"/>
          </ac:spMkLst>
        </pc:spChg>
        <pc:spChg chg="del">
          <ac:chgData name="Sahil Badaya" userId="df5f73be-7e08-4574-8aac-d6a7f097bc26" providerId="ADAL" clId="{3377D3A2-E35C-472D-AFDC-5E17EA6062F8}" dt="2024-07-18T10:40:14.710" v="692" actId="478"/>
          <ac:spMkLst>
            <pc:docMk/>
            <pc:sldMk cId="896637110" sldId="2147482360"/>
            <ac:spMk id="4" creationId="{5A472AAD-EC76-EDFC-7963-92159E867397}"/>
          </ac:spMkLst>
        </pc:spChg>
        <pc:spChg chg="add del mod">
          <ac:chgData name="Sahil Badaya" userId="df5f73be-7e08-4574-8aac-d6a7f097bc26" providerId="ADAL" clId="{3377D3A2-E35C-472D-AFDC-5E17EA6062F8}" dt="2024-07-19T07:10:19.144" v="2072" actId="478"/>
          <ac:spMkLst>
            <pc:docMk/>
            <pc:sldMk cId="896637110" sldId="2147482360"/>
            <ac:spMk id="5" creationId="{A3E7A150-B7AC-766C-AC9B-14DA1DA9508C}"/>
          </ac:spMkLst>
        </pc:spChg>
        <pc:spChg chg="del">
          <ac:chgData name="Sahil Badaya" userId="df5f73be-7e08-4574-8aac-d6a7f097bc26" providerId="ADAL" clId="{3377D3A2-E35C-472D-AFDC-5E17EA6062F8}" dt="2024-07-18T10:40:14.710" v="692" actId="478"/>
          <ac:spMkLst>
            <pc:docMk/>
            <pc:sldMk cId="896637110" sldId="2147482360"/>
            <ac:spMk id="5" creationId="{B9E4752F-4499-FCBF-B3DE-5445C661B31F}"/>
          </ac:spMkLst>
        </pc:spChg>
        <pc:spChg chg="add mod">
          <ac:chgData name="Sahil Badaya" userId="df5f73be-7e08-4574-8aac-d6a7f097bc26" providerId="ADAL" clId="{3377D3A2-E35C-472D-AFDC-5E17EA6062F8}" dt="2024-07-19T07:11:16.421" v="2164" actId="1038"/>
          <ac:spMkLst>
            <pc:docMk/>
            <pc:sldMk cId="896637110" sldId="2147482360"/>
            <ac:spMk id="6" creationId="{0307D850-A2F6-E550-3AB4-F78CDFB61B6E}"/>
          </ac:spMkLst>
        </pc:spChg>
        <pc:spChg chg="del">
          <ac:chgData name="Sahil Badaya" userId="df5f73be-7e08-4574-8aac-d6a7f097bc26" providerId="ADAL" clId="{3377D3A2-E35C-472D-AFDC-5E17EA6062F8}" dt="2024-07-18T10:40:14.710" v="692" actId="478"/>
          <ac:spMkLst>
            <pc:docMk/>
            <pc:sldMk cId="896637110" sldId="2147482360"/>
            <ac:spMk id="6" creationId="{308A7514-2E99-FEF4-5637-383D12ED4F6E}"/>
          </ac:spMkLst>
        </pc:spChg>
        <pc:spChg chg="add mod ord">
          <ac:chgData name="Sahil Badaya" userId="df5f73be-7e08-4574-8aac-d6a7f097bc26" providerId="ADAL" clId="{3377D3A2-E35C-472D-AFDC-5E17EA6062F8}" dt="2024-07-19T07:11:16.421" v="2164" actId="1038"/>
          <ac:spMkLst>
            <pc:docMk/>
            <pc:sldMk cId="896637110" sldId="2147482360"/>
            <ac:spMk id="7" creationId="{1271312E-1484-00EF-2BD4-DCCB35A7917B}"/>
          </ac:spMkLst>
        </pc:spChg>
        <pc:spChg chg="del">
          <ac:chgData name="Sahil Badaya" userId="df5f73be-7e08-4574-8aac-d6a7f097bc26" providerId="ADAL" clId="{3377D3A2-E35C-472D-AFDC-5E17EA6062F8}" dt="2024-07-18T10:40:14.710" v="692" actId="478"/>
          <ac:spMkLst>
            <pc:docMk/>
            <pc:sldMk cId="896637110" sldId="2147482360"/>
            <ac:spMk id="7" creationId="{62D7E97A-DF24-67CF-C6CF-DC85ACD50CC8}"/>
          </ac:spMkLst>
        </pc:spChg>
        <pc:spChg chg="mod">
          <ac:chgData name="Sahil Badaya" userId="df5f73be-7e08-4574-8aac-d6a7f097bc26" providerId="ADAL" clId="{3377D3A2-E35C-472D-AFDC-5E17EA6062F8}" dt="2024-07-19T07:18:41.081" v="2244"/>
          <ac:spMkLst>
            <pc:docMk/>
            <pc:sldMk cId="896637110" sldId="2147482360"/>
            <ac:spMk id="12" creationId="{2EC57898-188F-833E-6BEA-45DF23F28AF0}"/>
          </ac:spMkLst>
        </pc:spChg>
        <pc:spChg chg="del topLvl">
          <ac:chgData name="Sahil Badaya" userId="df5f73be-7e08-4574-8aac-d6a7f097bc26" providerId="ADAL" clId="{3377D3A2-E35C-472D-AFDC-5E17EA6062F8}" dt="2024-07-19T07:11:07.063" v="2079" actId="478"/>
          <ac:spMkLst>
            <pc:docMk/>
            <pc:sldMk cId="896637110" sldId="2147482360"/>
            <ac:spMk id="14" creationId="{4869D11C-4075-8406-517C-F53EE80CDE24}"/>
          </ac:spMkLst>
        </pc:spChg>
        <pc:spChg chg="del topLvl">
          <ac:chgData name="Sahil Badaya" userId="df5f73be-7e08-4574-8aac-d6a7f097bc26" providerId="ADAL" clId="{3377D3A2-E35C-472D-AFDC-5E17EA6062F8}" dt="2024-07-18T10:40:17.235" v="693" actId="478"/>
          <ac:spMkLst>
            <pc:docMk/>
            <pc:sldMk cId="896637110" sldId="2147482360"/>
            <ac:spMk id="15" creationId="{CF6A530A-D899-784B-32D9-FE63BB53EBD6}"/>
          </ac:spMkLst>
        </pc:spChg>
        <pc:spChg chg="mod">
          <ac:chgData name="Sahil Badaya" userId="df5f73be-7e08-4574-8aac-d6a7f097bc26" providerId="ADAL" clId="{3377D3A2-E35C-472D-AFDC-5E17EA6062F8}" dt="2024-07-19T07:07:52.812" v="2027" actId="108"/>
          <ac:spMkLst>
            <pc:docMk/>
            <pc:sldMk cId="896637110" sldId="2147482360"/>
            <ac:spMk id="17" creationId="{2D1ED2DC-82BA-F6AA-49EC-6C9027056F58}"/>
          </ac:spMkLst>
        </pc:spChg>
        <pc:spChg chg="mod">
          <ac:chgData name="Sahil Badaya" userId="df5f73be-7e08-4574-8aac-d6a7f097bc26" providerId="ADAL" clId="{3377D3A2-E35C-472D-AFDC-5E17EA6062F8}" dt="2024-07-19T07:08:42.906" v="2030"/>
          <ac:spMkLst>
            <pc:docMk/>
            <pc:sldMk cId="896637110" sldId="2147482360"/>
            <ac:spMk id="19" creationId="{C0217A4F-CFEE-D756-A48B-FD67CA55C2DA}"/>
          </ac:spMkLst>
        </pc:spChg>
        <pc:grpChg chg="del">
          <ac:chgData name="Sahil Badaya" userId="df5f73be-7e08-4574-8aac-d6a7f097bc26" providerId="ADAL" clId="{3377D3A2-E35C-472D-AFDC-5E17EA6062F8}" dt="2024-07-18T10:40:17.235" v="693" actId="478"/>
          <ac:grpSpMkLst>
            <pc:docMk/>
            <pc:sldMk cId="896637110" sldId="2147482360"/>
            <ac:grpSpMk id="13" creationId="{ED74753C-6444-C941-73C8-BAD310740979}"/>
          </ac:grpSpMkLst>
        </pc:grpChg>
        <pc:grpChg chg="del">
          <ac:chgData name="Sahil Badaya" userId="df5f73be-7e08-4574-8aac-d6a7f097bc26" providerId="ADAL" clId="{3377D3A2-E35C-472D-AFDC-5E17EA6062F8}" dt="2024-07-19T07:11:07.063" v="2079" actId="478"/>
          <ac:grpSpMkLst>
            <pc:docMk/>
            <pc:sldMk cId="896637110" sldId="2147482360"/>
            <ac:grpSpMk id="16" creationId="{CC93120A-2A03-3E43-C7FE-8DD34FADA21B}"/>
          </ac:grpSpMkLst>
        </pc:grpChg>
      </pc:sldChg>
      <pc:sldChg chg="addSp delSp modSp add mod modShow">
        <pc:chgData name="Sahil Badaya" userId="df5f73be-7e08-4574-8aac-d6a7f097bc26" providerId="ADAL" clId="{3377D3A2-E35C-472D-AFDC-5E17EA6062F8}" dt="2024-07-18T10:53:59.959" v="839" actId="729"/>
        <pc:sldMkLst>
          <pc:docMk/>
          <pc:sldMk cId="65320604" sldId="2147482361"/>
        </pc:sldMkLst>
        <pc:spChg chg="mod">
          <ac:chgData name="Sahil Badaya" userId="df5f73be-7e08-4574-8aac-d6a7f097bc26" providerId="ADAL" clId="{3377D3A2-E35C-472D-AFDC-5E17EA6062F8}" dt="2024-07-18T10:53:30.088" v="830"/>
          <ac:spMkLst>
            <pc:docMk/>
            <pc:sldMk cId="65320604" sldId="2147482361"/>
            <ac:spMk id="12" creationId="{2EC57898-188F-833E-6BEA-45DF23F28AF0}"/>
          </ac:spMkLst>
        </pc:spChg>
        <pc:spChg chg="add mod">
          <ac:chgData name="Sahil Badaya" userId="df5f73be-7e08-4574-8aac-d6a7f097bc26" providerId="ADAL" clId="{3377D3A2-E35C-472D-AFDC-5E17EA6062F8}" dt="2024-07-18T10:53:52.561" v="837" actId="14100"/>
          <ac:spMkLst>
            <pc:docMk/>
            <pc:sldMk cId="65320604" sldId="2147482361"/>
            <ac:spMk id="14" creationId="{172C14D7-7DF7-AB30-E5C4-0C239DDF5EFF}"/>
          </ac:spMkLst>
        </pc:spChg>
        <pc:spChg chg="del">
          <ac:chgData name="Sahil Badaya" userId="df5f73be-7e08-4574-8aac-d6a7f097bc26" providerId="ADAL" clId="{3377D3A2-E35C-472D-AFDC-5E17EA6062F8}" dt="2024-07-18T10:51:11.731" v="787" actId="478"/>
          <ac:spMkLst>
            <pc:docMk/>
            <pc:sldMk cId="65320604" sldId="2147482361"/>
            <ac:spMk id="37" creationId="{0406BF1B-6AF1-61BE-9802-223BD7E215A5}"/>
          </ac:spMkLst>
        </pc:spChg>
        <pc:spChg chg="del mod">
          <ac:chgData name="Sahil Badaya" userId="df5f73be-7e08-4574-8aac-d6a7f097bc26" providerId="ADAL" clId="{3377D3A2-E35C-472D-AFDC-5E17EA6062F8}" dt="2024-07-18T10:51:40.355" v="821" actId="478"/>
          <ac:spMkLst>
            <pc:docMk/>
            <pc:sldMk cId="65320604" sldId="2147482361"/>
            <ac:spMk id="45" creationId="{E9E798BD-9A04-DE1D-7840-D7B35C866873}"/>
          </ac:spMkLst>
        </pc:spChg>
        <pc:spChg chg="del mod">
          <ac:chgData name="Sahil Badaya" userId="df5f73be-7e08-4574-8aac-d6a7f097bc26" providerId="ADAL" clId="{3377D3A2-E35C-472D-AFDC-5E17EA6062F8}" dt="2024-07-18T10:53:46.371" v="835" actId="478"/>
          <ac:spMkLst>
            <pc:docMk/>
            <pc:sldMk cId="65320604" sldId="2147482361"/>
            <ac:spMk id="46" creationId="{736F4A6D-27F6-21B5-6602-717ACFE331CF}"/>
          </ac:spMkLst>
        </pc:spChg>
        <pc:spChg chg="del mod">
          <ac:chgData name="Sahil Badaya" userId="df5f73be-7e08-4574-8aac-d6a7f097bc26" providerId="ADAL" clId="{3377D3A2-E35C-472D-AFDC-5E17EA6062F8}" dt="2024-07-18T10:53:44.352" v="834" actId="478"/>
          <ac:spMkLst>
            <pc:docMk/>
            <pc:sldMk cId="65320604" sldId="2147482361"/>
            <ac:spMk id="47" creationId="{C0C3A212-C56B-B815-BA16-F93518B366B7}"/>
          </ac:spMkLst>
        </pc:spChg>
        <pc:spChg chg="del">
          <ac:chgData name="Sahil Badaya" userId="df5f73be-7e08-4574-8aac-d6a7f097bc26" providerId="ADAL" clId="{3377D3A2-E35C-472D-AFDC-5E17EA6062F8}" dt="2024-07-18T10:51:09.397" v="786" actId="478"/>
          <ac:spMkLst>
            <pc:docMk/>
            <pc:sldMk cId="65320604" sldId="2147482361"/>
            <ac:spMk id="57" creationId="{01608CFF-63FB-A1D8-2CBA-E8B9702C0872}"/>
          </ac:spMkLst>
        </pc:spChg>
        <pc:spChg chg="del">
          <ac:chgData name="Sahil Badaya" userId="df5f73be-7e08-4574-8aac-d6a7f097bc26" providerId="ADAL" clId="{3377D3A2-E35C-472D-AFDC-5E17EA6062F8}" dt="2024-07-18T10:51:08.018" v="785" actId="478"/>
          <ac:spMkLst>
            <pc:docMk/>
            <pc:sldMk cId="65320604" sldId="2147482361"/>
            <ac:spMk id="59" creationId="{0025226F-83D2-05A2-698E-C84FE18961D2}"/>
          </ac:spMkLst>
        </pc:spChg>
        <pc:spChg chg="del">
          <ac:chgData name="Sahil Badaya" userId="df5f73be-7e08-4574-8aac-d6a7f097bc26" providerId="ADAL" clId="{3377D3A2-E35C-472D-AFDC-5E17EA6062F8}" dt="2024-07-18T10:51:14.204" v="788" actId="478"/>
          <ac:spMkLst>
            <pc:docMk/>
            <pc:sldMk cId="65320604" sldId="2147482361"/>
            <ac:spMk id="61" creationId="{B2A09323-7C01-52A0-EF5C-CC1DB9CAEF48}"/>
          </ac:spMkLst>
        </pc:spChg>
        <pc:grpChg chg="mod">
          <ac:chgData name="Sahil Badaya" userId="df5f73be-7e08-4574-8aac-d6a7f097bc26" providerId="ADAL" clId="{3377D3A2-E35C-472D-AFDC-5E17EA6062F8}" dt="2024-07-18T10:53:22.636" v="829" actId="1076"/>
          <ac:grpSpMkLst>
            <pc:docMk/>
            <pc:sldMk cId="65320604" sldId="2147482361"/>
            <ac:grpSpMk id="2" creationId="{C7D38E5A-4E18-9238-5894-5D011F04249D}"/>
          </ac:grpSpMkLst>
        </pc:grpChg>
        <pc:grpChg chg="del">
          <ac:chgData name="Sahil Badaya" userId="df5f73be-7e08-4574-8aac-d6a7f097bc26" providerId="ADAL" clId="{3377D3A2-E35C-472D-AFDC-5E17EA6062F8}" dt="2024-07-18T10:51:11.731" v="787" actId="478"/>
          <ac:grpSpMkLst>
            <pc:docMk/>
            <pc:sldMk cId="65320604" sldId="2147482361"/>
            <ac:grpSpMk id="10" creationId="{C61052BE-D3A9-2999-CC43-B6B50C5488CD}"/>
          </ac:grpSpMkLst>
        </pc:grpChg>
        <pc:grpChg chg="del">
          <ac:chgData name="Sahil Badaya" userId="df5f73be-7e08-4574-8aac-d6a7f097bc26" providerId="ADAL" clId="{3377D3A2-E35C-472D-AFDC-5E17EA6062F8}" dt="2024-07-18T10:51:08.018" v="785" actId="478"/>
          <ac:grpSpMkLst>
            <pc:docMk/>
            <pc:sldMk cId="65320604" sldId="2147482361"/>
            <ac:grpSpMk id="16" creationId="{11B49BA8-D882-3AF4-F263-7D95CDF69665}"/>
          </ac:grpSpMkLst>
        </pc:grpChg>
        <pc:picChg chg="add">
          <ac:chgData name="Sahil Badaya" userId="df5f73be-7e08-4574-8aac-d6a7f097bc26" providerId="ADAL" clId="{3377D3A2-E35C-472D-AFDC-5E17EA6062F8}" dt="2024-07-18T10:51:37.554" v="820"/>
          <ac:picMkLst>
            <pc:docMk/>
            <pc:sldMk cId="65320604" sldId="2147482361"/>
            <ac:picMk id="13" creationId="{B0B8F7F4-5C6E-067E-F182-06ABC20EECEE}"/>
          </ac:picMkLst>
        </pc:picChg>
        <pc:picChg chg="add del mod">
          <ac:chgData name="Sahil Badaya" userId="df5f73be-7e08-4574-8aac-d6a7f097bc26" providerId="ADAL" clId="{3377D3A2-E35C-472D-AFDC-5E17EA6062F8}" dt="2024-07-18T10:53:40.155" v="833" actId="478"/>
          <ac:picMkLst>
            <pc:docMk/>
            <pc:sldMk cId="65320604" sldId="2147482361"/>
            <ac:picMk id="15" creationId="{C82440D6-BE86-3FC0-3DCC-0F7F5329CCC5}"/>
          </ac:picMkLst>
        </pc:picChg>
      </pc:sldChg>
      <pc:sldChg chg="addSp delSp modSp add mod">
        <pc:chgData name="Sahil Badaya" userId="df5f73be-7e08-4574-8aac-d6a7f097bc26" providerId="ADAL" clId="{3377D3A2-E35C-472D-AFDC-5E17EA6062F8}" dt="2024-07-19T06:03:28.799" v="1507"/>
        <pc:sldMkLst>
          <pc:docMk/>
          <pc:sldMk cId="1311932324" sldId="2147482362"/>
        </pc:sldMkLst>
        <pc:spChg chg="mod">
          <ac:chgData name="Sahil Badaya" userId="df5f73be-7e08-4574-8aac-d6a7f097bc26" providerId="ADAL" clId="{3377D3A2-E35C-472D-AFDC-5E17EA6062F8}" dt="2024-07-19T06:03:28.799" v="1507"/>
          <ac:spMkLst>
            <pc:docMk/>
            <pc:sldMk cId="1311932324" sldId="2147482362"/>
            <ac:spMk id="2" creationId="{A14558FD-4CCC-4E5A-550B-AF5E52DAAA46}"/>
          </ac:spMkLst>
        </pc:spChg>
        <pc:spChg chg="del">
          <ac:chgData name="Sahil Badaya" userId="df5f73be-7e08-4574-8aac-d6a7f097bc26" providerId="ADAL" clId="{3377D3A2-E35C-472D-AFDC-5E17EA6062F8}" dt="2024-07-19T06:02:17.186" v="1480" actId="478"/>
          <ac:spMkLst>
            <pc:docMk/>
            <pc:sldMk cId="1311932324" sldId="2147482362"/>
            <ac:spMk id="3" creationId="{0E31ADDB-3A25-F837-3A42-F03CDFC31B51}"/>
          </ac:spMkLst>
        </pc:spChg>
        <pc:spChg chg="add mod">
          <ac:chgData name="Sahil Badaya" userId="df5f73be-7e08-4574-8aac-d6a7f097bc26" providerId="ADAL" clId="{3377D3A2-E35C-472D-AFDC-5E17EA6062F8}" dt="2024-07-19T06:02:37.430" v="1494" actId="1035"/>
          <ac:spMkLst>
            <pc:docMk/>
            <pc:sldMk cId="1311932324" sldId="2147482362"/>
            <ac:spMk id="4" creationId="{CDCBC439-D601-8CA5-FFE2-DC7B1C68581D}"/>
          </ac:spMkLst>
        </pc:spChg>
        <pc:spChg chg="add mod">
          <ac:chgData name="Sahil Badaya" userId="df5f73be-7e08-4574-8aac-d6a7f097bc26" providerId="ADAL" clId="{3377D3A2-E35C-472D-AFDC-5E17EA6062F8}" dt="2024-07-19T06:02:37.430" v="1494" actId="1035"/>
          <ac:spMkLst>
            <pc:docMk/>
            <pc:sldMk cId="1311932324" sldId="2147482362"/>
            <ac:spMk id="5" creationId="{88B34A80-CBCF-0B46-10C2-7AF0F004035A}"/>
          </ac:spMkLst>
        </pc:spChg>
        <pc:spChg chg="del">
          <ac:chgData name="Sahil Badaya" userId="df5f73be-7e08-4574-8aac-d6a7f097bc26" providerId="ADAL" clId="{3377D3A2-E35C-472D-AFDC-5E17EA6062F8}" dt="2024-07-19T06:02:17.186" v="1480" actId="478"/>
          <ac:spMkLst>
            <pc:docMk/>
            <pc:sldMk cId="1311932324" sldId="2147482362"/>
            <ac:spMk id="6" creationId="{E6E89381-45AD-B931-939E-5901522D2249}"/>
          </ac:spMkLst>
        </pc:spChg>
        <pc:spChg chg="add del mod">
          <ac:chgData name="Sahil Badaya" userId="df5f73be-7e08-4574-8aac-d6a7f097bc26" providerId="ADAL" clId="{3377D3A2-E35C-472D-AFDC-5E17EA6062F8}" dt="2024-07-19T06:03:02.957" v="1504"/>
          <ac:spMkLst>
            <pc:docMk/>
            <pc:sldMk cId="1311932324" sldId="2147482362"/>
            <ac:spMk id="7" creationId="{DD92300A-C3EB-5951-DAD4-5CDEFA80C8EE}"/>
          </ac:spMkLst>
        </pc:spChg>
        <pc:spChg chg="del mod">
          <ac:chgData name="Sahil Badaya" userId="df5f73be-7e08-4574-8aac-d6a7f097bc26" providerId="ADAL" clId="{3377D3A2-E35C-472D-AFDC-5E17EA6062F8}" dt="2024-07-19T06:03:02.956" v="1502" actId="478"/>
          <ac:spMkLst>
            <pc:docMk/>
            <pc:sldMk cId="1311932324" sldId="2147482362"/>
            <ac:spMk id="9" creationId="{6EAFB14C-3B1A-1733-60A4-52DC243495D5}"/>
          </ac:spMkLst>
        </pc:spChg>
        <pc:spChg chg="mod">
          <ac:chgData name="Sahil Badaya" userId="df5f73be-7e08-4574-8aac-d6a7f097bc26" providerId="ADAL" clId="{3377D3A2-E35C-472D-AFDC-5E17EA6062F8}" dt="2024-07-19T06:03:19.380" v="1506" actId="14100"/>
          <ac:spMkLst>
            <pc:docMk/>
            <pc:sldMk cId="1311932324" sldId="2147482362"/>
            <ac:spMk id="11" creationId="{101A3B5E-F43D-7F57-3043-B9AD2EE5E78A}"/>
          </ac:spMkLst>
        </pc:spChg>
        <pc:spChg chg="mod">
          <ac:chgData name="Sahil Badaya" userId="df5f73be-7e08-4574-8aac-d6a7f097bc26" providerId="ADAL" clId="{3377D3A2-E35C-472D-AFDC-5E17EA6062F8}" dt="2024-07-19T06:03:19.380" v="1506" actId="14100"/>
          <ac:spMkLst>
            <pc:docMk/>
            <pc:sldMk cId="1311932324" sldId="2147482362"/>
            <ac:spMk id="12" creationId="{6367C420-6B92-69F8-B7CD-C1F1FFCB20F0}"/>
          </ac:spMkLst>
        </pc:spChg>
        <pc:spChg chg="mod">
          <ac:chgData name="Sahil Badaya" userId="df5f73be-7e08-4574-8aac-d6a7f097bc26" providerId="ADAL" clId="{3377D3A2-E35C-472D-AFDC-5E17EA6062F8}" dt="2024-07-19T06:03:19.380" v="1506" actId="14100"/>
          <ac:spMkLst>
            <pc:docMk/>
            <pc:sldMk cId="1311932324" sldId="2147482362"/>
            <ac:spMk id="13" creationId="{3866BE70-0B74-72C7-33CD-360699950FEF}"/>
          </ac:spMkLst>
        </pc:spChg>
        <pc:spChg chg="mod">
          <ac:chgData name="Sahil Badaya" userId="df5f73be-7e08-4574-8aac-d6a7f097bc26" providerId="ADAL" clId="{3377D3A2-E35C-472D-AFDC-5E17EA6062F8}" dt="2024-07-19T06:03:19.380" v="1506" actId="14100"/>
          <ac:spMkLst>
            <pc:docMk/>
            <pc:sldMk cId="1311932324" sldId="2147482362"/>
            <ac:spMk id="14" creationId="{EAA20323-05B0-1A25-80B6-59C669E7CF2F}"/>
          </ac:spMkLst>
        </pc:spChg>
        <pc:spChg chg="mod">
          <ac:chgData name="Sahil Badaya" userId="df5f73be-7e08-4574-8aac-d6a7f097bc26" providerId="ADAL" clId="{3377D3A2-E35C-472D-AFDC-5E17EA6062F8}" dt="2024-07-19T06:03:19.380" v="1506" actId="14100"/>
          <ac:spMkLst>
            <pc:docMk/>
            <pc:sldMk cId="1311932324" sldId="2147482362"/>
            <ac:spMk id="15" creationId="{C853C7DA-1ACA-3CA6-A020-EA250CA13396}"/>
          </ac:spMkLst>
        </pc:spChg>
        <pc:spChg chg="mod">
          <ac:chgData name="Sahil Badaya" userId="df5f73be-7e08-4574-8aac-d6a7f097bc26" providerId="ADAL" clId="{3377D3A2-E35C-472D-AFDC-5E17EA6062F8}" dt="2024-07-19T06:03:19.380" v="1506" actId="14100"/>
          <ac:spMkLst>
            <pc:docMk/>
            <pc:sldMk cId="1311932324" sldId="2147482362"/>
            <ac:spMk id="16" creationId="{49F94D6E-AC65-3F0E-48B3-436F44AAF2B3}"/>
          </ac:spMkLst>
        </pc:spChg>
        <pc:spChg chg="mod">
          <ac:chgData name="Sahil Badaya" userId="df5f73be-7e08-4574-8aac-d6a7f097bc26" providerId="ADAL" clId="{3377D3A2-E35C-472D-AFDC-5E17EA6062F8}" dt="2024-07-19T06:03:19.380" v="1506" actId="14100"/>
          <ac:spMkLst>
            <pc:docMk/>
            <pc:sldMk cId="1311932324" sldId="2147482362"/>
            <ac:spMk id="17" creationId="{5A4FC842-9FE6-0B41-12D9-00D9D1746569}"/>
          </ac:spMkLst>
        </pc:spChg>
        <pc:spChg chg="del">
          <ac:chgData name="Sahil Badaya" userId="df5f73be-7e08-4574-8aac-d6a7f097bc26" providerId="ADAL" clId="{3377D3A2-E35C-472D-AFDC-5E17EA6062F8}" dt="2024-07-19T06:02:17.186" v="1480" actId="478"/>
          <ac:spMkLst>
            <pc:docMk/>
            <pc:sldMk cId="1311932324" sldId="2147482362"/>
            <ac:spMk id="18" creationId="{1DA5C855-AC64-8C59-4167-AE74FBDEDE5F}"/>
          </ac:spMkLst>
        </pc:spChg>
        <pc:spChg chg="mod">
          <ac:chgData name="Sahil Badaya" userId="df5f73be-7e08-4574-8aac-d6a7f097bc26" providerId="ADAL" clId="{3377D3A2-E35C-472D-AFDC-5E17EA6062F8}" dt="2024-07-19T06:03:19.380" v="1506" actId="14100"/>
          <ac:spMkLst>
            <pc:docMk/>
            <pc:sldMk cId="1311932324" sldId="2147482362"/>
            <ac:spMk id="19" creationId="{581E4714-4A0C-E92B-B2CD-D5FDD45C00B7}"/>
          </ac:spMkLst>
        </pc:spChg>
        <pc:spChg chg="del">
          <ac:chgData name="Sahil Badaya" userId="df5f73be-7e08-4574-8aac-d6a7f097bc26" providerId="ADAL" clId="{3377D3A2-E35C-472D-AFDC-5E17EA6062F8}" dt="2024-07-19T06:02:17.186" v="1480" actId="478"/>
          <ac:spMkLst>
            <pc:docMk/>
            <pc:sldMk cId="1311932324" sldId="2147482362"/>
            <ac:spMk id="20" creationId="{4C9EE3D5-A120-B2A6-9359-FD265D6F1805}"/>
          </ac:spMkLst>
        </pc:spChg>
        <pc:spChg chg="del">
          <ac:chgData name="Sahil Badaya" userId="df5f73be-7e08-4574-8aac-d6a7f097bc26" providerId="ADAL" clId="{3377D3A2-E35C-472D-AFDC-5E17EA6062F8}" dt="2024-07-19T06:02:17.186" v="1480" actId="478"/>
          <ac:spMkLst>
            <pc:docMk/>
            <pc:sldMk cId="1311932324" sldId="2147482362"/>
            <ac:spMk id="76" creationId="{99AF4EF4-5AB8-0545-7064-2DA6C9994B58}"/>
          </ac:spMkLst>
        </pc:spChg>
        <pc:spChg chg="del">
          <ac:chgData name="Sahil Badaya" userId="df5f73be-7e08-4574-8aac-d6a7f097bc26" providerId="ADAL" clId="{3377D3A2-E35C-472D-AFDC-5E17EA6062F8}" dt="2024-07-19T06:02:17.186" v="1480" actId="478"/>
          <ac:spMkLst>
            <pc:docMk/>
            <pc:sldMk cId="1311932324" sldId="2147482362"/>
            <ac:spMk id="77" creationId="{A27C83B1-51EF-7448-D712-161174C1453C}"/>
          </ac:spMkLst>
        </pc:spChg>
        <pc:spChg chg="del">
          <ac:chgData name="Sahil Badaya" userId="df5f73be-7e08-4574-8aac-d6a7f097bc26" providerId="ADAL" clId="{3377D3A2-E35C-472D-AFDC-5E17EA6062F8}" dt="2024-07-19T06:02:17.186" v="1480" actId="478"/>
          <ac:spMkLst>
            <pc:docMk/>
            <pc:sldMk cId="1311932324" sldId="2147482362"/>
            <ac:spMk id="78" creationId="{B25F9569-0921-C1EE-64E1-F97E8CBCAFFC}"/>
          </ac:spMkLst>
        </pc:spChg>
        <pc:spChg chg="del">
          <ac:chgData name="Sahil Badaya" userId="df5f73be-7e08-4574-8aac-d6a7f097bc26" providerId="ADAL" clId="{3377D3A2-E35C-472D-AFDC-5E17EA6062F8}" dt="2024-07-19T06:02:17.186" v="1480" actId="478"/>
          <ac:spMkLst>
            <pc:docMk/>
            <pc:sldMk cId="1311932324" sldId="2147482362"/>
            <ac:spMk id="79" creationId="{6A07E80C-6FF9-0D14-66EA-10E748D9F99A}"/>
          </ac:spMkLst>
        </pc:spChg>
        <pc:spChg chg="del">
          <ac:chgData name="Sahil Badaya" userId="df5f73be-7e08-4574-8aac-d6a7f097bc26" providerId="ADAL" clId="{3377D3A2-E35C-472D-AFDC-5E17EA6062F8}" dt="2024-07-19T06:02:17.186" v="1480" actId="478"/>
          <ac:spMkLst>
            <pc:docMk/>
            <pc:sldMk cId="1311932324" sldId="2147482362"/>
            <ac:spMk id="80" creationId="{864A9D42-67F3-64F7-9DA3-04CC63C9167F}"/>
          </ac:spMkLst>
        </pc:spChg>
        <pc:grpChg chg="add mod">
          <ac:chgData name="Sahil Badaya" userId="df5f73be-7e08-4574-8aac-d6a7f097bc26" providerId="ADAL" clId="{3377D3A2-E35C-472D-AFDC-5E17EA6062F8}" dt="2024-07-19T06:03:19.380" v="1506" actId="14100"/>
          <ac:grpSpMkLst>
            <pc:docMk/>
            <pc:sldMk cId="1311932324" sldId="2147482362"/>
            <ac:grpSpMk id="8" creationId="{094946D9-6344-E8F0-B66B-A162D968FDCB}"/>
          </ac:grpSpMkLst>
        </pc:grpChg>
        <pc:picChg chg="mod">
          <ac:chgData name="Sahil Badaya" userId="df5f73be-7e08-4574-8aac-d6a7f097bc26" providerId="ADAL" clId="{3377D3A2-E35C-472D-AFDC-5E17EA6062F8}" dt="2024-07-19T06:03:19.380" v="1506" actId="14100"/>
          <ac:picMkLst>
            <pc:docMk/>
            <pc:sldMk cId="1311932324" sldId="2147482362"/>
            <ac:picMk id="10" creationId="{0DEFF0F3-750F-C50D-F1DC-F5A2578D6D07}"/>
          </ac:picMkLst>
        </pc:picChg>
        <pc:picChg chg="mod">
          <ac:chgData name="Sahil Badaya" userId="df5f73be-7e08-4574-8aac-d6a7f097bc26" providerId="ADAL" clId="{3377D3A2-E35C-472D-AFDC-5E17EA6062F8}" dt="2024-07-19T06:03:19.380" v="1506" actId="14100"/>
          <ac:picMkLst>
            <pc:docMk/>
            <pc:sldMk cId="1311932324" sldId="2147482362"/>
            <ac:picMk id="21" creationId="{EE02598B-E022-5E47-87DA-29AC53325C57}"/>
          </ac:picMkLst>
        </pc:picChg>
        <pc:picChg chg="mod">
          <ac:chgData name="Sahil Badaya" userId="df5f73be-7e08-4574-8aac-d6a7f097bc26" providerId="ADAL" clId="{3377D3A2-E35C-472D-AFDC-5E17EA6062F8}" dt="2024-07-19T06:03:19.380" v="1506" actId="14100"/>
          <ac:picMkLst>
            <pc:docMk/>
            <pc:sldMk cId="1311932324" sldId="2147482362"/>
            <ac:picMk id="22" creationId="{3EE28260-B5ED-2785-CD98-75D15D8D3777}"/>
          </ac:picMkLst>
        </pc:picChg>
        <pc:picChg chg="mod">
          <ac:chgData name="Sahil Badaya" userId="df5f73be-7e08-4574-8aac-d6a7f097bc26" providerId="ADAL" clId="{3377D3A2-E35C-472D-AFDC-5E17EA6062F8}" dt="2024-07-19T06:03:19.380" v="1506" actId="14100"/>
          <ac:picMkLst>
            <pc:docMk/>
            <pc:sldMk cId="1311932324" sldId="2147482362"/>
            <ac:picMk id="23" creationId="{F2122C0F-9E16-C43D-101E-07E843D116F4}"/>
          </ac:picMkLst>
        </pc:picChg>
        <pc:picChg chg="mod">
          <ac:chgData name="Sahil Badaya" userId="df5f73be-7e08-4574-8aac-d6a7f097bc26" providerId="ADAL" clId="{3377D3A2-E35C-472D-AFDC-5E17EA6062F8}" dt="2024-07-19T06:03:19.380" v="1506" actId="14100"/>
          <ac:picMkLst>
            <pc:docMk/>
            <pc:sldMk cId="1311932324" sldId="2147482362"/>
            <ac:picMk id="24" creationId="{A505888C-E31A-B2B9-9EE7-47796BAE0871}"/>
          </ac:picMkLst>
        </pc:picChg>
      </pc:sldChg>
      <pc:sldChg chg="addSp delSp modSp add mod">
        <pc:chgData name="Sahil Badaya" userId="df5f73be-7e08-4574-8aac-d6a7f097bc26" providerId="ADAL" clId="{3377D3A2-E35C-472D-AFDC-5E17EA6062F8}" dt="2024-07-19T06:05:16.285" v="1529"/>
        <pc:sldMkLst>
          <pc:docMk/>
          <pc:sldMk cId="109896965" sldId="2147482363"/>
        </pc:sldMkLst>
        <pc:spChg chg="del mod">
          <ac:chgData name="Sahil Badaya" userId="df5f73be-7e08-4574-8aac-d6a7f097bc26" providerId="ADAL" clId="{3377D3A2-E35C-472D-AFDC-5E17EA6062F8}" dt="2024-07-19T06:04:13.109" v="1515" actId="478"/>
          <ac:spMkLst>
            <pc:docMk/>
            <pc:sldMk cId="109896965" sldId="2147482363"/>
            <ac:spMk id="2" creationId="{A14558FD-4CCC-4E5A-550B-AF5E52DAAA46}"/>
          </ac:spMkLst>
        </pc:spChg>
        <pc:spChg chg="add mod">
          <ac:chgData name="Sahil Badaya" userId="df5f73be-7e08-4574-8aac-d6a7f097bc26" providerId="ADAL" clId="{3377D3A2-E35C-472D-AFDC-5E17EA6062F8}" dt="2024-07-19T06:04:39.994" v="1523" actId="1076"/>
          <ac:spMkLst>
            <pc:docMk/>
            <pc:sldMk cId="109896965" sldId="2147482363"/>
            <ac:spMk id="3" creationId="{F6EC1AC6-2A5F-8A73-8E62-5179D7D74FEF}"/>
          </ac:spMkLst>
        </pc:spChg>
        <pc:spChg chg="add del mod">
          <ac:chgData name="Sahil Badaya" userId="df5f73be-7e08-4574-8aac-d6a7f097bc26" providerId="ADAL" clId="{3377D3A2-E35C-472D-AFDC-5E17EA6062F8}" dt="2024-07-19T06:04:37.228" v="1522" actId="1076"/>
          <ac:spMkLst>
            <pc:docMk/>
            <pc:sldMk cId="109896965" sldId="2147482363"/>
            <ac:spMk id="4" creationId="{CDCBC439-D601-8CA5-FFE2-DC7B1C68581D}"/>
          </ac:spMkLst>
        </pc:spChg>
        <pc:spChg chg="add del mod">
          <ac:chgData name="Sahil Badaya" userId="df5f73be-7e08-4574-8aac-d6a7f097bc26" providerId="ADAL" clId="{3377D3A2-E35C-472D-AFDC-5E17EA6062F8}" dt="2024-07-19T06:04:33.613" v="1521" actId="478"/>
          <ac:spMkLst>
            <pc:docMk/>
            <pc:sldMk cId="109896965" sldId="2147482363"/>
            <ac:spMk id="5" creationId="{88B34A80-CBCF-0B46-10C2-7AF0F004035A}"/>
          </ac:spMkLst>
        </pc:spChg>
        <pc:spChg chg="add mod">
          <ac:chgData name="Sahil Badaya" userId="df5f73be-7e08-4574-8aac-d6a7f097bc26" providerId="ADAL" clId="{3377D3A2-E35C-472D-AFDC-5E17EA6062F8}" dt="2024-07-19T06:05:16.285" v="1529"/>
          <ac:spMkLst>
            <pc:docMk/>
            <pc:sldMk cId="109896965" sldId="2147482363"/>
            <ac:spMk id="7" creationId="{D790546B-EB14-0A00-74F4-976668A089C9}"/>
          </ac:spMkLst>
        </pc:spChg>
        <pc:grpChg chg="add del mod">
          <ac:chgData name="Sahil Badaya" userId="df5f73be-7e08-4574-8aac-d6a7f097bc26" providerId="ADAL" clId="{3377D3A2-E35C-472D-AFDC-5E17EA6062F8}" dt="2024-07-19T06:04:08.991" v="1513" actId="478"/>
          <ac:grpSpMkLst>
            <pc:docMk/>
            <pc:sldMk cId="109896965" sldId="2147482363"/>
            <ac:grpSpMk id="8" creationId="{094946D9-6344-E8F0-B66B-A162D968FDCB}"/>
          </ac:grpSpMkLst>
        </pc:grpChg>
        <pc:picChg chg="add mod">
          <ac:chgData name="Sahil Badaya" userId="df5f73be-7e08-4574-8aac-d6a7f097bc26" providerId="ADAL" clId="{3377D3A2-E35C-472D-AFDC-5E17EA6062F8}" dt="2024-07-19T06:04:55.192" v="1527" actId="14100"/>
          <ac:picMkLst>
            <pc:docMk/>
            <pc:sldMk cId="109896965" sldId="2147482363"/>
            <ac:picMk id="6" creationId="{6AF14CB1-5342-5EF9-186F-67E902843C7C}"/>
          </ac:picMkLst>
        </pc:picChg>
      </pc:sldChg>
      <pc:sldChg chg="addSp delSp modSp add mod">
        <pc:chgData name="Sahil Badaya" userId="df5f73be-7e08-4574-8aac-d6a7f097bc26" providerId="ADAL" clId="{3377D3A2-E35C-472D-AFDC-5E17EA6062F8}" dt="2024-07-19T06:07:55.933" v="1566" actId="207"/>
        <pc:sldMkLst>
          <pc:docMk/>
          <pc:sldMk cId="2591223511" sldId="2147482364"/>
        </pc:sldMkLst>
        <pc:spChg chg="del">
          <ac:chgData name="Sahil Badaya" userId="df5f73be-7e08-4574-8aac-d6a7f097bc26" providerId="ADAL" clId="{3377D3A2-E35C-472D-AFDC-5E17EA6062F8}" dt="2024-07-19T06:05:39.174" v="1532" actId="478"/>
          <ac:spMkLst>
            <pc:docMk/>
            <pc:sldMk cId="2591223511" sldId="2147482364"/>
            <ac:spMk id="3" creationId="{F6EC1AC6-2A5F-8A73-8E62-5179D7D74FEF}"/>
          </ac:spMkLst>
        </pc:spChg>
        <pc:spChg chg="mod">
          <ac:chgData name="Sahil Badaya" userId="df5f73be-7e08-4574-8aac-d6a7f097bc26" providerId="ADAL" clId="{3377D3A2-E35C-472D-AFDC-5E17EA6062F8}" dt="2024-07-19T06:06:13.122" v="1554" actId="1035"/>
          <ac:spMkLst>
            <pc:docMk/>
            <pc:sldMk cId="2591223511" sldId="2147482364"/>
            <ac:spMk id="4" creationId="{CDCBC439-D601-8CA5-FFE2-DC7B1C68581D}"/>
          </ac:spMkLst>
        </pc:spChg>
        <pc:spChg chg="mod">
          <ac:chgData name="Sahil Badaya" userId="df5f73be-7e08-4574-8aac-d6a7f097bc26" providerId="ADAL" clId="{3377D3A2-E35C-472D-AFDC-5E17EA6062F8}" dt="2024-07-19T06:05:58.105" v="1534"/>
          <ac:spMkLst>
            <pc:docMk/>
            <pc:sldMk cId="2591223511" sldId="2147482364"/>
            <ac:spMk id="5" creationId="{3A29EE4A-29A8-F861-133D-3A1A8B16DC6B}"/>
          </ac:spMkLst>
        </pc:spChg>
        <pc:spChg chg="mod">
          <ac:chgData name="Sahil Badaya" userId="df5f73be-7e08-4574-8aac-d6a7f097bc26" providerId="ADAL" clId="{3377D3A2-E35C-472D-AFDC-5E17EA6062F8}" dt="2024-07-19T06:05:46.718" v="1533"/>
          <ac:spMkLst>
            <pc:docMk/>
            <pc:sldMk cId="2591223511" sldId="2147482364"/>
            <ac:spMk id="7" creationId="{D790546B-EB14-0A00-74F4-976668A089C9}"/>
          </ac:spMkLst>
        </pc:spChg>
        <pc:spChg chg="mod">
          <ac:chgData name="Sahil Badaya" userId="df5f73be-7e08-4574-8aac-d6a7f097bc26" providerId="ADAL" clId="{3377D3A2-E35C-472D-AFDC-5E17EA6062F8}" dt="2024-07-19T06:05:58.105" v="1534"/>
          <ac:spMkLst>
            <pc:docMk/>
            <pc:sldMk cId="2591223511" sldId="2147482364"/>
            <ac:spMk id="8" creationId="{A557669B-CD3C-9E55-8CCF-FAC86F73FACC}"/>
          </ac:spMkLst>
        </pc:spChg>
        <pc:spChg chg="mod">
          <ac:chgData name="Sahil Badaya" userId="df5f73be-7e08-4574-8aac-d6a7f097bc26" providerId="ADAL" clId="{3377D3A2-E35C-472D-AFDC-5E17EA6062F8}" dt="2024-07-19T06:05:58.105" v="1534"/>
          <ac:spMkLst>
            <pc:docMk/>
            <pc:sldMk cId="2591223511" sldId="2147482364"/>
            <ac:spMk id="9" creationId="{802A9FD9-2500-5440-ACA0-5EF7C747A2A7}"/>
          </ac:spMkLst>
        </pc:spChg>
        <pc:spChg chg="mod">
          <ac:chgData name="Sahil Badaya" userId="df5f73be-7e08-4574-8aac-d6a7f097bc26" providerId="ADAL" clId="{3377D3A2-E35C-472D-AFDC-5E17EA6062F8}" dt="2024-07-19T06:05:58.105" v="1534"/>
          <ac:spMkLst>
            <pc:docMk/>
            <pc:sldMk cId="2591223511" sldId="2147482364"/>
            <ac:spMk id="10" creationId="{5D27267B-6931-0499-9FEE-BFFBCF76CB2A}"/>
          </ac:spMkLst>
        </pc:spChg>
        <pc:spChg chg="mod">
          <ac:chgData name="Sahil Badaya" userId="df5f73be-7e08-4574-8aac-d6a7f097bc26" providerId="ADAL" clId="{3377D3A2-E35C-472D-AFDC-5E17EA6062F8}" dt="2024-07-19T06:05:58.105" v="1534"/>
          <ac:spMkLst>
            <pc:docMk/>
            <pc:sldMk cId="2591223511" sldId="2147482364"/>
            <ac:spMk id="12" creationId="{765CCADB-AC25-644E-B68D-E0117BFB4BD4}"/>
          </ac:spMkLst>
        </pc:spChg>
        <pc:spChg chg="mod">
          <ac:chgData name="Sahil Badaya" userId="df5f73be-7e08-4574-8aac-d6a7f097bc26" providerId="ADAL" clId="{3377D3A2-E35C-472D-AFDC-5E17EA6062F8}" dt="2024-07-19T06:05:58.105" v="1534"/>
          <ac:spMkLst>
            <pc:docMk/>
            <pc:sldMk cId="2591223511" sldId="2147482364"/>
            <ac:spMk id="13" creationId="{B07E4C58-334E-B248-6834-E54B030826E5}"/>
          </ac:spMkLst>
        </pc:spChg>
        <pc:spChg chg="mod">
          <ac:chgData name="Sahil Badaya" userId="df5f73be-7e08-4574-8aac-d6a7f097bc26" providerId="ADAL" clId="{3377D3A2-E35C-472D-AFDC-5E17EA6062F8}" dt="2024-07-19T06:05:58.105" v="1534"/>
          <ac:spMkLst>
            <pc:docMk/>
            <pc:sldMk cId="2591223511" sldId="2147482364"/>
            <ac:spMk id="14" creationId="{9AD8F2B1-81F1-7626-B9F2-9C1EA43E5AD7}"/>
          </ac:spMkLst>
        </pc:spChg>
        <pc:spChg chg="mod">
          <ac:chgData name="Sahil Badaya" userId="df5f73be-7e08-4574-8aac-d6a7f097bc26" providerId="ADAL" clId="{3377D3A2-E35C-472D-AFDC-5E17EA6062F8}" dt="2024-07-19T06:07:55.933" v="1566" actId="207"/>
          <ac:spMkLst>
            <pc:docMk/>
            <pc:sldMk cId="2591223511" sldId="2147482364"/>
            <ac:spMk id="15" creationId="{BF5557EF-8806-CAC4-3D10-39430A68B201}"/>
          </ac:spMkLst>
        </pc:spChg>
        <pc:spChg chg="mod">
          <ac:chgData name="Sahil Badaya" userId="df5f73be-7e08-4574-8aac-d6a7f097bc26" providerId="ADAL" clId="{3377D3A2-E35C-472D-AFDC-5E17EA6062F8}" dt="2024-07-19T06:07:55.933" v="1566" actId="207"/>
          <ac:spMkLst>
            <pc:docMk/>
            <pc:sldMk cId="2591223511" sldId="2147482364"/>
            <ac:spMk id="16" creationId="{7AA4BAD4-7248-FD55-3810-EC1ABB005B7D}"/>
          </ac:spMkLst>
        </pc:spChg>
        <pc:grpChg chg="add mod">
          <ac:chgData name="Sahil Badaya" userId="df5f73be-7e08-4574-8aac-d6a7f097bc26" providerId="ADAL" clId="{3377D3A2-E35C-472D-AFDC-5E17EA6062F8}" dt="2024-07-19T06:06:13.122" v="1554" actId="1035"/>
          <ac:grpSpMkLst>
            <pc:docMk/>
            <pc:sldMk cId="2591223511" sldId="2147482364"/>
            <ac:grpSpMk id="2" creationId="{820DD0DA-C3B0-B391-988A-213C6813DBF0}"/>
          </ac:grpSpMkLst>
        </pc:grpChg>
        <pc:grpChg chg="mod">
          <ac:chgData name="Sahil Badaya" userId="df5f73be-7e08-4574-8aac-d6a7f097bc26" providerId="ADAL" clId="{3377D3A2-E35C-472D-AFDC-5E17EA6062F8}" dt="2024-07-19T06:05:58.105" v="1534"/>
          <ac:grpSpMkLst>
            <pc:docMk/>
            <pc:sldMk cId="2591223511" sldId="2147482364"/>
            <ac:grpSpMk id="11" creationId="{E2698178-0B30-626A-6EA1-DCEA0A7410F4}"/>
          </ac:grpSpMkLst>
        </pc:grpChg>
        <pc:picChg chg="del">
          <ac:chgData name="Sahil Badaya" userId="df5f73be-7e08-4574-8aac-d6a7f097bc26" providerId="ADAL" clId="{3377D3A2-E35C-472D-AFDC-5E17EA6062F8}" dt="2024-07-19T06:06:00.720" v="1535" actId="478"/>
          <ac:picMkLst>
            <pc:docMk/>
            <pc:sldMk cId="2591223511" sldId="2147482364"/>
            <ac:picMk id="6" creationId="{6AF14CB1-5342-5EF9-186F-67E902843C7C}"/>
          </ac:picMkLst>
        </pc:picChg>
      </pc:sldChg>
      <pc:sldChg chg="addSp delSp modSp add mod">
        <pc:chgData name="Sahil Badaya" userId="df5f73be-7e08-4574-8aac-d6a7f097bc26" providerId="ADAL" clId="{3377D3A2-E35C-472D-AFDC-5E17EA6062F8}" dt="2024-07-19T06:07:49.191" v="1565" actId="207"/>
        <pc:sldMkLst>
          <pc:docMk/>
          <pc:sldMk cId="1732240490" sldId="2147482365"/>
        </pc:sldMkLst>
        <pc:spChg chg="add mod">
          <ac:chgData name="Sahil Badaya" userId="df5f73be-7e08-4574-8aac-d6a7f097bc26" providerId="ADAL" clId="{3377D3A2-E35C-472D-AFDC-5E17EA6062F8}" dt="2024-07-19T06:07:19.384" v="1562"/>
          <ac:spMkLst>
            <pc:docMk/>
            <pc:sldMk cId="1732240490" sldId="2147482365"/>
            <ac:spMk id="3" creationId="{62BF7439-2FE9-6DD8-6AA2-CC19293CE4CD}"/>
          </ac:spMkLst>
        </pc:spChg>
        <pc:spChg chg="del">
          <ac:chgData name="Sahil Badaya" userId="df5f73be-7e08-4574-8aac-d6a7f097bc26" providerId="ADAL" clId="{3377D3A2-E35C-472D-AFDC-5E17EA6062F8}" dt="2024-07-19T06:07:18.904" v="1561" actId="478"/>
          <ac:spMkLst>
            <pc:docMk/>
            <pc:sldMk cId="1732240490" sldId="2147482365"/>
            <ac:spMk id="4" creationId="{CDCBC439-D601-8CA5-FFE2-DC7B1C68581D}"/>
          </ac:spMkLst>
        </pc:spChg>
        <pc:spChg chg="add mod">
          <ac:chgData name="Sahil Badaya" userId="df5f73be-7e08-4574-8aac-d6a7f097bc26" providerId="ADAL" clId="{3377D3A2-E35C-472D-AFDC-5E17EA6062F8}" dt="2024-07-19T06:07:46.831" v="1564" actId="207"/>
          <ac:spMkLst>
            <pc:docMk/>
            <pc:sldMk cId="1732240490" sldId="2147482365"/>
            <ac:spMk id="6" creationId="{23DEB3F7-0D1E-4429-9D0C-D57B0BC64DD3}"/>
          </ac:spMkLst>
        </pc:spChg>
        <pc:spChg chg="mod">
          <ac:chgData name="Sahil Badaya" userId="df5f73be-7e08-4574-8aac-d6a7f097bc26" providerId="ADAL" clId="{3377D3A2-E35C-472D-AFDC-5E17EA6062F8}" dt="2024-07-19T06:07:13.715" v="1560"/>
          <ac:spMkLst>
            <pc:docMk/>
            <pc:sldMk cId="1732240490" sldId="2147482365"/>
            <ac:spMk id="7" creationId="{D790546B-EB14-0A00-74F4-976668A089C9}"/>
          </ac:spMkLst>
        </pc:spChg>
        <pc:spChg chg="mod">
          <ac:chgData name="Sahil Badaya" userId="df5f73be-7e08-4574-8aac-d6a7f097bc26" providerId="ADAL" clId="{3377D3A2-E35C-472D-AFDC-5E17EA6062F8}" dt="2024-07-19T06:07:05.785" v="1558" actId="6549"/>
          <ac:spMkLst>
            <pc:docMk/>
            <pc:sldMk cId="1732240490" sldId="2147482365"/>
            <ac:spMk id="10" creationId="{5D27267B-6931-0499-9FEE-BFFBCF76CB2A}"/>
          </ac:spMkLst>
        </pc:spChg>
        <pc:spChg chg="del">
          <ac:chgData name="Sahil Badaya" userId="df5f73be-7e08-4574-8aac-d6a7f097bc26" providerId="ADAL" clId="{3377D3A2-E35C-472D-AFDC-5E17EA6062F8}" dt="2024-07-19T06:07:01.345" v="1557" actId="478"/>
          <ac:spMkLst>
            <pc:docMk/>
            <pc:sldMk cId="1732240490" sldId="2147482365"/>
            <ac:spMk id="12" creationId="{765CCADB-AC25-644E-B68D-E0117BFB4BD4}"/>
          </ac:spMkLst>
        </pc:spChg>
        <pc:spChg chg="add mod">
          <ac:chgData name="Sahil Badaya" userId="df5f73be-7e08-4574-8aac-d6a7f097bc26" providerId="ADAL" clId="{3377D3A2-E35C-472D-AFDC-5E17EA6062F8}" dt="2024-07-19T06:07:19.384" v="1562"/>
          <ac:spMkLst>
            <pc:docMk/>
            <pc:sldMk cId="1732240490" sldId="2147482365"/>
            <ac:spMk id="17" creationId="{B665A67D-667C-2F59-A18A-991D307866D1}"/>
          </ac:spMkLst>
        </pc:spChg>
        <pc:spChg chg="add mod">
          <ac:chgData name="Sahil Badaya" userId="df5f73be-7e08-4574-8aac-d6a7f097bc26" providerId="ADAL" clId="{3377D3A2-E35C-472D-AFDC-5E17EA6062F8}" dt="2024-07-19T06:07:19.384" v="1562"/>
          <ac:spMkLst>
            <pc:docMk/>
            <pc:sldMk cId="1732240490" sldId="2147482365"/>
            <ac:spMk id="18" creationId="{2D552AB1-F56F-00D9-9D7B-63F2F78D9A95}"/>
          </ac:spMkLst>
        </pc:spChg>
        <pc:spChg chg="mod">
          <ac:chgData name="Sahil Badaya" userId="df5f73be-7e08-4574-8aac-d6a7f097bc26" providerId="ADAL" clId="{3377D3A2-E35C-472D-AFDC-5E17EA6062F8}" dt="2024-07-19T06:07:19.384" v="1562"/>
          <ac:spMkLst>
            <pc:docMk/>
            <pc:sldMk cId="1732240490" sldId="2147482365"/>
            <ac:spMk id="20" creationId="{971282DE-3CD8-B28C-7658-43FC30D42772}"/>
          </ac:spMkLst>
        </pc:spChg>
        <pc:spChg chg="mod">
          <ac:chgData name="Sahil Badaya" userId="df5f73be-7e08-4574-8aac-d6a7f097bc26" providerId="ADAL" clId="{3377D3A2-E35C-472D-AFDC-5E17EA6062F8}" dt="2024-07-19T06:07:19.384" v="1562"/>
          <ac:spMkLst>
            <pc:docMk/>
            <pc:sldMk cId="1732240490" sldId="2147482365"/>
            <ac:spMk id="21" creationId="{9417E93C-B64F-E7E2-3D93-342EA645B5E5}"/>
          </ac:spMkLst>
        </pc:spChg>
        <pc:spChg chg="mod">
          <ac:chgData name="Sahil Badaya" userId="df5f73be-7e08-4574-8aac-d6a7f097bc26" providerId="ADAL" clId="{3377D3A2-E35C-472D-AFDC-5E17EA6062F8}" dt="2024-07-19T06:07:19.384" v="1562"/>
          <ac:spMkLst>
            <pc:docMk/>
            <pc:sldMk cId="1732240490" sldId="2147482365"/>
            <ac:spMk id="23" creationId="{BE728AC0-62AB-F2A7-00EE-7A72D47B6C85}"/>
          </ac:spMkLst>
        </pc:spChg>
        <pc:spChg chg="mod">
          <ac:chgData name="Sahil Badaya" userId="df5f73be-7e08-4574-8aac-d6a7f097bc26" providerId="ADAL" clId="{3377D3A2-E35C-472D-AFDC-5E17EA6062F8}" dt="2024-07-19T06:07:19.384" v="1562"/>
          <ac:spMkLst>
            <pc:docMk/>
            <pc:sldMk cId="1732240490" sldId="2147482365"/>
            <ac:spMk id="24" creationId="{08E4FB71-5137-F780-C2FD-CA22EACFC3EC}"/>
          </ac:spMkLst>
        </pc:spChg>
        <pc:spChg chg="mod">
          <ac:chgData name="Sahil Badaya" userId="df5f73be-7e08-4574-8aac-d6a7f097bc26" providerId="ADAL" clId="{3377D3A2-E35C-472D-AFDC-5E17EA6062F8}" dt="2024-07-19T06:07:19.384" v="1562"/>
          <ac:spMkLst>
            <pc:docMk/>
            <pc:sldMk cId="1732240490" sldId="2147482365"/>
            <ac:spMk id="25" creationId="{2CDD008E-6BEC-256D-A5F9-5F39DCD3DB33}"/>
          </ac:spMkLst>
        </pc:spChg>
        <pc:spChg chg="mod">
          <ac:chgData name="Sahil Badaya" userId="df5f73be-7e08-4574-8aac-d6a7f097bc26" providerId="ADAL" clId="{3377D3A2-E35C-472D-AFDC-5E17EA6062F8}" dt="2024-07-19T06:07:19.384" v="1562"/>
          <ac:spMkLst>
            <pc:docMk/>
            <pc:sldMk cId="1732240490" sldId="2147482365"/>
            <ac:spMk id="26" creationId="{7753C0FF-F1C3-4A4A-DF7E-E97506BD60A7}"/>
          </ac:spMkLst>
        </pc:spChg>
        <pc:spChg chg="mod">
          <ac:chgData name="Sahil Badaya" userId="df5f73be-7e08-4574-8aac-d6a7f097bc26" providerId="ADAL" clId="{3377D3A2-E35C-472D-AFDC-5E17EA6062F8}" dt="2024-07-19T06:07:19.384" v="1562"/>
          <ac:spMkLst>
            <pc:docMk/>
            <pc:sldMk cId="1732240490" sldId="2147482365"/>
            <ac:spMk id="27" creationId="{84E95313-C19F-C020-7505-A197D78DA6D1}"/>
          </ac:spMkLst>
        </pc:spChg>
        <pc:spChg chg="mod">
          <ac:chgData name="Sahil Badaya" userId="df5f73be-7e08-4574-8aac-d6a7f097bc26" providerId="ADAL" clId="{3377D3A2-E35C-472D-AFDC-5E17EA6062F8}" dt="2024-07-19T06:07:19.384" v="1562"/>
          <ac:spMkLst>
            <pc:docMk/>
            <pc:sldMk cId="1732240490" sldId="2147482365"/>
            <ac:spMk id="28" creationId="{55E41431-BAA2-F672-431B-56BD439E30CE}"/>
          </ac:spMkLst>
        </pc:spChg>
        <pc:spChg chg="mod">
          <ac:chgData name="Sahil Badaya" userId="df5f73be-7e08-4574-8aac-d6a7f097bc26" providerId="ADAL" clId="{3377D3A2-E35C-472D-AFDC-5E17EA6062F8}" dt="2024-07-19T06:07:19.384" v="1562"/>
          <ac:spMkLst>
            <pc:docMk/>
            <pc:sldMk cId="1732240490" sldId="2147482365"/>
            <ac:spMk id="29" creationId="{B1DADE0B-5DA3-862D-8FD7-46FD53CE2609}"/>
          </ac:spMkLst>
        </pc:spChg>
        <pc:spChg chg="mod">
          <ac:chgData name="Sahil Badaya" userId="df5f73be-7e08-4574-8aac-d6a7f097bc26" providerId="ADAL" clId="{3377D3A2-E35C-472D-AFDC-5E17EA6062F8}" dt="2024-07-19T06:07:19.384" v="1562"/>
          <ac:spMkLst>
            <pc:docMk/>
            <pc:sldMk cId="1732240490" sldId="2147482365"/>
            <ac:spMk id="30" creationId="{3AB06162-AEBB-8E20-0771-B16C586E63C2}"/>
          </ac:spMkLst>
        </pc:spChg>
        <pc:spChg chg="mod">
          <ac:chgData name="Sahil Badaya" userId="df5f73be-7e08-4574-8aac-d6a7f097bc26" providerId="ADAL" clId="{3377D3A2-E35C-472D-AFDC-5E17EA6062F8}" dt="2024-07-19T06:07:19.384" v="1562"/>
          <ac:spMkLst>
            <pc:docMk/>
            <pc:sldMk cId="1732240490" sldId="2147482365"/>
            <ac:spMk id="31" creationId="{E001739E-D8D7-8CDF-01A2-9D31F79C648A}"/>
          </ac:spMkLst>
        </pc:spChg>
        <pc:spChg chg="mod">
          <ac:chgData name="Sahil Badaya" userId="df5f73be-7e08-4574-8aac-d6a7f097bc26" providerId="ADAL" clId="{3377D3A2-E35C-472D-AFDC-5E17EA6062F8}" dt="2024-07-19T06:07:19.384" v="1562"/>
          <ac:spMkLst>
            <pc:docMk/>
            <pc:sldMk cId="1732240490" sldId="2147482365"/>
            <ac:spMk id="32" creationId="{75EC7BFF-7DC8-F639-3ED2-DA68A4A8652A}"/>
          </ac:spMkLst>
        </pc:spChg>
        <pc:spChg chg="mod">
          <ac:chgData name="Sahil Badaya" userId="df5f73be-7e08-4574-8aac-d6a7f097bc26" providerId="ADAL" clId="{3377D3A2-E35C-472D-AFDC-5E17EA6062F8}" dt="2024-07-19T06:07:19.384" v="1562"/>
          <ac:spMkLst>
            <pc:docMk/>
            <pc:sldMk cId="1732240490" sldId="2147482365"/>
            <ac:spMk id="33" creationId="{3C67B0F0-E33E-8C9B-4742-3BAAD240CBE2}"/>
          </ac:spMkLst>
        </pc:spChg>
        <pc:spChg chg="mod">
          <ac:chgData name="Sahil Badaya" userId="df5f73be-7e08-4574-8aac-d6a7f097bc26" providerId="ADAL" clId="{3377D3A2-E35C-472D-AFDC-5E17EA6062F8}" dt="2024-07-19T06:07:19.384" v="1562"/>
          <ac:spMkLst>
            <pc:docMk/>
            <pc:sldMk cId="1732240490" sldId="2147482365"/>
            <ac:spMk id="34" creationId="{404A11B6-7034-605F-31A7-D155918A45CD}"/>
          </ac:spMkLst>
        </pc:spChg>
        <pc:spChg chg="mod">
          <ac:chgData name="Sahil Badaya" userId="df5f73be-7e08-4574-8aac-d6a7f097bc26" providerId="ADAL" clId="{3377D3A2-E35C-472D-AFDC-5E17EA6062F8}" dt="2024-07-19T06:07:19.384" v="1562"/>
          <ac:spMkLst>
            <pc:docMk/>
            <pc:sldMk cId="1732240490" sldId="2147482365"/>
            <ac:spMk id="35" creationId="{26F9A684-D448-A5B3-BE7E-F5D7783CFC87}"/>
          </ac:spMkLst>
        </pc:spChg>
        <pc:spChg chg="mod">
          <ac:chgData name="Sahil Badaya" userId="df5f73be-7e08-4574-8aac-d6a7f097bc26" providerId="ADAL" clId="{3377D3A2-E35C-472D-AFDC-5E17EA6062F8}" dt="2024-07-19T06:07:19.384" v="1562"/>
          <ac:spMkLst>
            <pc:docMk/>
            <pc:sldMk cId="1732240490" sldId="2147482365"/>
            <ac:spMk id="36" creationId="{E300283C-E41C-7D48-BAE9-68DD1C17CC01}"/>
          </ac:spMkLst>
        </pc:spChg>
        <pc:spChg chg="mod">
          <ac:chgData name="Sahil Badaya" userId="df5f73be-7e08-4574-8aac-d6a7f097bc26" providerId="ADAL" clId="{3377D3A2-E35C-472D-AFDC-5E17EA6062F8}" dt="2024-07-19T06:07:19.384" v="1562"/>
          <ac:spMkLst>
            <pc:docMk/>
            <pc:sldMk cId="1732240490" sldId="2147482365"/>
            <ac:spMk id="37" creationId="{91B3B48D-6E0B-5E87-6838-1E000766CFA4}"/>
          </ac:spMkLst>
        </pc:spChg>
        <pc:spChg chg="mod">
          <ac:chgData name="Sahil Badaya" userId="df5f73be-7e08-4574-8aac-d6a7f097bc26" providerId="ADAL" clId="{3377D3A2-E35C-472D-AFDC-5E17EA6062F8}" dt="2024-07-19T06:07:19.384" v="1562"/>
          <ac:spMkLst>
            <pc:docMk/>
            <pc:sldMk cId="1732240490" sldId="2147482365"/>
            <ac:spMk id="39" creationId="{F08DA062-788F-E9CE-9781-F53B74551482}"/>
          </ac:spMkLst>
        </pc:spChg>
        <pc:spChg chg="mod">
          <ac:chgData name="Sahil Badaya" userId="df5f73be-7e08-4574-8aac-d6a7f097bc26" providerId="ADAL" clId="{3377D3A2-E35C-472D-AFDC-5E17EA6062F8}" dt="2024-07-19T06:07:19.384" v="1562"/>
          <ac:spMkLst>
            <pc:docMk/>
            <pc:sldMk cId="1732240490" sldId="2147482365"/>
            <ac:spMk id="40" creationId="{C820833E-F36A-A428-C3D4-558E00366862}"/>
          </ac:spMkLst>
        </pc:spChg>
        <pc:spChg chg="mod">
          <ac:chgData name="Sahil Badaya" userId="df5f73be-7e08-4574-8aac-d6a7f097bc26" providerId="ADAL" clId="{3377D3A2-E35C-472D-AFDC-5E17EA6062F8}" dt="2024-07-19T06:07:19.384" v="1562"/>
          <ac:spMkLst>
            <pc:docMk/>
            <pc:sldMk cId="1732240490" sldId="2147482365"/>
            <ac:spMk id="41" creationId="{86AEEE77-CBA4-5A5B-C3B1-10C4B9899CF0}"/>
          </ac:spMkLst>
        </pc:spChg>
        <pc:spChg chg="mod">
          <ac:chgData name="Sahil Badaya" userId="df5f73be-7e08-4574-8aac-d6a7f097bc26" providerId="ADAL" clId="{3377D3A2-E35C-472D-AFDC-5E17EA6062F8}" dt="2024-07-19T06:07:19.384" v="1562"/>
          <ac:spMkLst>
            <pc:docMk/>
            <pc:sldMk cId="1732240490" sldId="2147482365"/>
            <ac:spMk id="42" creationId="{9665A2F0-9EFF-367D-04F4-9F5C890A93AB}"/>
          </ac:spMkLst>
        </pc:spChg>
        <pc:spChg chg="mod">
          <ac:chgData name="Sahil Badaya" userId="df5f73be-7e08-4574-8aac-d6a7f097bc26" providerId="ADAL" clId="{3377D3A2-E35C-472D-AFDC-5E17EA6062F8}" dt="2024-07-19T06:07:19.384" v="1562"/>
          <ac:spMkLst>
            <pc:docMk/>
            <pc:sldMk cId="1732240490" sldId="2147482365"/>
            <ac:spMk id="43" creationId="{539F28D9-463C-C36C-ED84-6D144DFDA76F}"/>
          </ac:spMkLst>
        </pc:spChg>
        <pc:spChg chg="mod">
          <ac:chgData name="Sahil Badaya" userId="df5f73be-7e08-4574-8aac-d6a7f097bc26" providerId="ADAL" clId="{3377D3A2-E35C-472D-AFDC-5E17EA6062F8}" dt="2024-07-19T06:07:19.384" v="1562"/>
          <ac:spMkLst>
            <pc:docMk/>
            <pc:sldMk cId="1732240490" sldId="2147482365"/>
            <ac:spMk id="44" creationId="{1DCB0497-A6BF-D101-3917-7F20CB72BEEC}"/>
          </ac:spMkLst>
        </pc:spChg>
        <pc:spChg chg="mod">
          <ac:chgData name="Sahil Badaya" userId="df5f73be-7e08-4574-8aac-d6a7f097bc26" providerId="ADAL" clId="{3377D3A2-E35C-472D-AFDC-5E17EA6062F8}" dt="2024-07-19T06:07:19.384" v="1562"/>
          <ac:spMkLst>
            <pc:docMk/>
            <pc:sldMk cId="1732240490" sldId="2147482365"/>
            <ac:spMk id="45" creationId="{84D94A03-9EA8-5427-3DBB-18358B7A959B}"/>
          </ac:spMkLst>
        </pc:spChg>
        <pc:spChg chg="mod">
          <ac:chgData name="Sahil Badaya" userId="df5f73be-7e08-4574-8aac-d6a7f097bc26" providerId="ADAL" clId="{3377D3A2-E35C-472D-AFDC-5E17EA6062F8}" dt="2024-07-19T06:07:19.384" v="1562"/>
          <ac:spMkLst>
            <pc:docMk/>
            <pc:sldMk cId="1732240490" sldId="2147482365"/>
            <ac:spMk id="46" creationId="{FC97BA5C-EE9B-89D4-BDB2-350C2218A161}"/>
          </ac:spMkLst>
        </pc:spChg>
        <pc:spChg chg="mod">
          <ac:chgData name="Sahil Badaya" userId="df5f73be-7e08-4574-8aac-d6a7f097bc26" providerId="ADAL" clId="{3377D3A2-E35C-472D-AFDC-5E17EA6062F8}" dt="2024-07-19T06:07:19.384" v="1562"/>
          <ac:spMkLst>
            <pc:docMk/>
            <pc:sldMk cId="1732240490" sldId="2147482365"/>
            <ac:spMk id="47" creationId="{6654EA5C-0024-4445-A3A3-C2BD93E66A63}"/>
          </ac:spMkLst>
        </pc:spChg>
        <pc:spChg chg="mod">
          <ac:chgData name="Sahil Badaya" userId="df5f73be-7e08-4574-8aac-d6a7f097bc26" providerId="ADAL" clId="{3377D3A2-E35C-472D-AFDC-5E17EA6062F8}" dt="2024-07-19T06:07:19.384" v="1562"/>
          <ac:spMkLst>
            <pc:docMk/>
            <pc:sldMk cId="1732240490" sldId="2147482365"/>
            <ac:spMk id="48" creationId="{FC83B928-E277-B11C-5A02-7CDA03F3E360}"/>
          </ac:spMkLst>
        </pc:spChg>
        <pc:spChg chg="mod">
          <ac:chgData name="Sahil Badaya" userId="df5f73be-7e08-4574-8aac-d6a7f097bc26" providerId="ADAL" clId="{3377D3A2-E35C-472D-AFDC-5E17EA6062F8}" dt="2024-07-19T06:07:19.384" v="1562"/>
          <ac:spMkLst>
            <pc:docMk/>
            <pc:sldMk cId="1732240490" sldId="2147482365"/>
            <ac:spMk id="49" creationId="{70230C2B-929C-A4A4-6DA2-9A9C8AF10FB4}"/>
          </ac:spMkLst>
        </pc:spChg>
        <pc:spChg chg="mod">
          <ac:chgData name="Sahil Badaya" userId="df5f73be-7e08-4574-8aac-d6a7f097bc26" providerId="ADAL" clId="{3377D3A2-E35C-472D-AFDC-5E17EA6062F8}" dt="2024-07-19T06:07:19.384" v="1562"/>
          <ac:spMkLst>
            <pc:docMk/>
            <pc:sldMk cId="1732240490" sldId="2147482365"/>
            <ac:spMk id="50" creationId="{178FEF50-4F47-CA81-29C9-9EF95B0A84E6}"/>
          </ac:spMkLst>
        </pc:spChg>
        <pc:spChg chg="mod">
          <ac:chgData name="Sahil Badaya" userId="df5f73be-7e08-4574-8aac-d6a7f097bc26" providerId="ADAL" clId="{3377D3A2-E35C-472D-AFDC-5E17EA6062F8}" dt="2024-07-19T06:07:19.384" v="1562"/>
          <ac:spMkLst>
            <pc:docMk/>
            <pc:sldMk cId="1732240490" sldId="2147482365"/>
            <ac:spMk id="51" creationId="{6C4688C6-3176-B23A-F123-A2E9809245A9}"/>
          </ac:spMkLst>
        </pc:spChg>
        <pc:spChg chg="mod">
          <ac:chgData name="Sahil Badaya" userId="df5f73be-7e08-4574-8aac-d6a7f097bc26" providerId="ADAL" clId="{3377D3A2-E35C-472D-AFDC-5E17EA6062F8}" dt="2024-07-19T06:07:19.384" v="1562"/>
          <ac:spMkLst>
            <pc:docMk/>
            <pc:sldMk cId="1732240490" sldId="2147482365"/>
            <ac:spMk id="52" creationId="{1F2A1082-D364-E97A-F1AD-1F475E11E66C}"/>
          </ac:spMkLst>
        </pc:spChg>
        <pc:spChg chg="add mod">
          <ac:chgData name="Sahil Badaya" userId="df5f73be-7e08-4574-8aac-d6a7f097bc26" providerId="ADAL" clId="{3377D3A2-E35C-472D-AFDC-5E17EA6062F8}" dt="2024-07-19T06:07:19.384" v="1562"/>
          <ac:spMkLst>
            <pc:docMk/>
            <pc:sldMk cId="1732240490" sldId="2147482365"/>
            <ac:spMk id="53" creationId="{908CEABE-59BE-5C8F-2A32-E7F5854E795F}"/>
          </ac:spMkLst>
        </pc:spChg>
        <pc:spChg chg="mod">
          <ac:chgData name="Sahil Badaya" userId="df5f73be-7e08-4574-8aac-d6a7f097bc26" providerId="ADAL" clId="{3377D3A2-E35C-472D-AFDC-5E17EA6062F8}" dt="2024-07-19T06:07:19.384" v="1562"/>
          <ac:spMkLst>
            <pc:docMk/>
            <pc:sldMk cId="1732240490" sldId="2147482365"/>
            <ac:spMk id="55" creationId="{B5D813F4-9DFE-16B9-BEF6-E2B3413AE61F}"/>
          </ac:spMkLst>
        </pc:spChg>
        <pc:spChg chg="mod">
          <ac:chgData name="Sahil Badaya" userId="df5f73be-7e08-4574-8aac-d6a7f097bc26" providerId="ADAL" clId="{3377D3A2-E35C-472D-AFDC-5E17EA6062F8}" dt="2024-07-19T06:07:19.384" v="1562"/>
          <ac:spMkLst>
            <pc:docMk/>
            <pc:sldMk cId="1732240490" sldId="2147482365"/>
            <ac:spMk id="56" creationId="{CA758E31-CF89-BD39-1FA4-ACA623BBEFF3}"/>
          </ac:spMkLst>
        </pc:spChg>
        <pc:spChg chg="mod">
          <ac:chgData name="Sahil Badaya" userId="df5f73be-7e08-4574-8aac-d6a7f097bc26" providerId="ADAL" clId="{3377D3A2-E35C-472D-AFDC-5E17EA6062F8}" dt="2024-07-19T06:07:19.384" v="1562"/>
          <ac:spMkLst>
            <pc:docMk/>
            <pc:sldMk cId="1732240490" sldId="2147482365"/>
            <ac:spMk id="57" creationId="{12A5631E-FCDD-3B06-23E6-FD1AF3556F72}"/>
          </ac:spMkLst>
        </pc:spChg>
        <pc:spChg chg="mod">
          <ac:chgData name="Sahil Badaya" userId="df5f73be-7e08-4574-8aac-d6a7f097bc26" providerId="ADAL" clId="{3377D3A2-E35C-472D-AFDC-5E17EA6062F8}" dt="2024-07-19T06:07:19.384" v="1562"/>
          <ac:spMkLst>
            <pc:docMk/>
            <pc:sldMk cId="1732240490" sldId="2147482365"/>
            <ac:spMk id="58" creationId="{707745B2-5C5D-C8B4-491D-9E017C285C60}"/>
          </ac:spMkLst>
        </pc:spChg>
        <pc:spChg chg="mod">
          <ac:chgData name="Sahil Badaya" userId="df5f73be-7e08-4574-8aac-d6a7f097bc26" providerId="ADAL" clId="{3377D3A2-E35C-472D-AFDC-5E17EA6062F8}" dt="2024-07-19T06:07:19.384" v="1562"/>
          <ac:spMkLst>
            <pc:docMk/>
            <pc:sldMk cId="1732240490" sldId="2147482365"/>
            <ac:spMk id="59" creationId="{85410A7C-D491-2546-A30C-CDA4A8ECF9CD}"/>
          </ac:spMkLst>
        </pc:spChg>
        <pc:spChg chg="mod">
          <ac:chgData name="Sahil Badaya" userId="df5f73be-7e08-4574-8aac-d6a7f097bc26" providerId="ADAL" clId="{3377D3A2-E35C-472D-AFDC-5E17EA6062F8}" dt="2024-07-19T06:07:19.384" v="1562"/>
          <ac:spMkLst>
            <pc:docMk/>
            <pc:sldMk cId="1732240490" sldId="2147482365"/>
            <ac:spMk id="60" creationId="{2FD1F99B-9820-945E-CF1B-A92CF860D329}"/>
          </ac:spMkLst>
        </pc:spChg>
        <pc:spChg chg="mod">
          <ac:chgData name="Sahil Badaya" userId="df5f73be-7e08-4574-8aac-d6a7f097bc26" providerId="ADAL" clId="{3377D3A2-E35C-472D-AFDC-5E17EA6062F8}" dt="2024-07-19T06:07:19.384" v="1562"/>
          <ac:spMkLst>
            <pc:docMk/>
            <pc:sldMk cId="1732240490" sldId="2147482365"/>
            <ac:spMk id="61" creationId="{67398A59-0D9E-24E0-C1CD-1B279FD37E01}"/>
          </ac:spMkLst>
        </pc:spChg>
        <pc:spChg chg="mod">
          <ac:chgData name="Sahil Badaya" userId="df5f73be-7e08-4574-8aac-d6a7f097bc26" providerId="ADAL" clId="{3377D3A2-E35C-472D-AFDC-5E17EA6062F8}" dt="2024-07-19T06:07:19.384" v="1562"/>
          <ac:spMkLst>
            <pc:docMk/>
            <pc:sldMk cId="1732240490" sldId="2147482365"/>
            <ac:spMk id="62" creationId="{DE089570-B52E-5025-DED0-91C7E2A1BC3B}"/>
          </ac:spMkLst>
        </pc:spChg>
        <pc:spChg chg="mod">
          <ac:chgData name="Sahil Badaya" userId="df5f73be-7e08-4574-8aac-d6a7f097bc26" providerId="ADAL" clId="{3377D3A2-E35C-472D-AFDC-5E17EA6062F8}" dt="2024-07-19T06:07:19.384" v="1562"/>
          <ac:spMkLst>
            <pc:docMk/>
            <pc:sldMk cId="1732240490" sldId="2147482365"/>
            <ac:spMk id="63" creationId="{97258FD8-3FD3-01CF-52F8-CC6A1BAD26CF}"/>
          </ac:spMkLst>
        </pc:spChg>
        <pc:spChg chg="mod">
          <ac:chgData name="Sahil Badaya" userId="df5f73be-7e08-4574-8aac-d6a7f097bc26" providerId="ADAL" clId="{3377D3A2-E35C-472D-AFDC-5E17EA6062F8}" dt="2024-07-19T06:07:19.384" v="1562"/>
          <ac:spMkLst>
            <pc:docMk/>
            <pc:sldMk cId="1732240490" sldId="2147482365"/>
            <ac:spMk id="64" creationId="{100002D4-7D3A-347A-EB7B-4EA781A9E287}"/>
          </ac:spMkLst>
        </pc:spChg>
        <pc:spChg chg="mod">
          <ac:chgData name="Sahil Badaya" userId="df5f73be-7e08-4574-8aac-d6a7f097bc26" providerId="ADAL" clId="{3377D3A2-E35C-472D-AFDC-5E17EA6062F8}" dt="2024-07-19T06:07:19.384" v="1562"/>
          <ac:spMkLst>
            <pc:docMk/>
            <pc:sldMk cId="1732240490" sldId="2147482365"/>
            <ac:spMk id="65" creationId="{11F53AAC-9BB3-D38A-713C-AEE1EE78127F}"/>
          </ac:spMkLst>
        </pc:spChg>
        <pc:spChg chg="mod">
          <ac:chgData name="Sahil Badaya" userId="df5f73be-7e08-4574-8aac-d6a7f097bc26" providerId="ADAL" clId="{3377D3A2-E35C-472D-AFDC-5E17EA6062F8}" dt="2024-07-19T06:07:19.384" v="1562"/>
          <ac:spMkLst>
            <pc:docMk/>
            <pc:sldMk cId="1732240490" sldId="2147482365"/>
            <ac:spMk id="66" creationId="{E4EF02C7-E84F-F6A1-34A2-9D028574DE7A}"/>
          </ac:spMkLst>
        </pc:spChg>
        <pc:spChg chg="add mod">
          <ac:chgData name="Sahil Badaya" userId="df5f73be-7e08-4574-8aac-d6a7f097bc26" providerId="ADAL" clId="{3377D3A2-E35C-472D-AFDC-5E17EA6062F8}" dt="2024-07-19T06:07:19.384" v="1562"/>
          <ac:spMkLst>
            <pc:docMk/>
            <pc:sldMk cId="1732240490" sldId="2147482365"/>
            <ac:spMk id="67" creationId="{C7BB21C3-58C8-A3A0-C631-BF356B77D3E7}"/>
          </ac:spMkLst>
        </pc:spChg>
        <pc:spChg chg="add mod">
          <ac:chgData name="Sahil Badaya" userId="df5f73be-7e08-4574-8aac-d6a7f097bc26" providerId="ADAL" clId="{3377D3A2-E35C-472D-AFDC-5E17EA6062F8}" dt="2024-07-19T06:07:19.384" v="1562"/>
          <ac:spMkLst>
            <pc:docMk/>
            <pc:sldMk cId="1732240490" sldId="2147482365"/>
            <ac:spMk id="68" creationId="{5E2E4890-435E-8807-53EB-FF2C34052CA1}"/>
          </ac:spMkLst>
        </pc:spChg>
        <pc:spChg chg="add mod">
          <ac:chgData name="Sahil Badaya" userId="df5f73be-7e08-4574-8aac-d6a7f097bc26" providerId="ADAL" clId="{3377D3A2-E35C-472D-AFDC-5E17EA6062F8}" dt="2024-07-19T06:07:19.384" v="1562"/>
          <ac:spMkLst>
            <pc:docMk/>
            <pc:sldMk cId="1732240490" sldId="2147482365"/>
            <ac:spMk id="69" creationId="{083E750E-A25B-C228-BAF5-876D9A475F61}"/>
          </ac:spMkLst>
        </pc:spChg>
        <pc:spChg chg="add mod">
          <ac:chgData name="Sahil Badaya" userId="df5f73be-7e08-4574-8aac-d6a7f097bc26" providerId="ADAL" clId="{3377D3A2-E35C-472D-AFDC-5E17EA6062F8}" dt="2024-07-19T06:07:19.384" v="1562"/>
          <ac:spMkLst>
            <pc:docMk/>
            <pc:sldMk cId="1732240490" sldId="2147482365"/>
            <ac:spMk id="70" creationId="{D22F9786-0428-54A8-FF89-6C8C4F007EA4}"/>
          </ac:spMkLst>
        </pc:spChg>
        <pc:spChg chg="add mod">
          <ac:chgData name="Sahil Badaya" userId="df5f73be-7e08-4574-8aac-d6a7f097bc26" providerId="ADAL" clId="{3377D3A2-E35C-472D-AFDC-5E17EA6062F8}" dt="2024-07-19T06:07:19.384" v="1562"/>
          <ac:spMkLst>
            <pc:docMk/>
            <pc:sldMk cId="1732240490" sldId="2147482365"/>
            <ac:spMk id="71" creationId="{41D9F578-2B2B-F607-926B-1EEE31DC3EEA}"/>
          </ac:spMkLst>
        </pc:spChg>
        <pc:spChg chg="mod">
          <ac:chgData name="Sahil Badaya" userId="df5f73be-7e08-4574-8aac-d6a7f097bc26" providerId="ADAL" clId="{3377D3A2-E35C-472D-AFDC-5E17EA6062F8}" dt="2024-07-19T06:07:19.384" v="1562"/>
          <ac:spMkLst>
            <pc:docMk/>
            <pc:sldMk cId="1732240490" sldId="2147482365"/>
            <ac:spMk id="73" creationId="{F4742EC6-3C3A-1966-03CA-255FBDD5FDD2}"/>
          </ac:spMkLst>
        </pc:spChg>
        <pc:spChg chg="mod">
          <ac:chgData name="Sahil Badaya" userId="df5f73be-7e08-4574-8aac-d6a7f097bc26" providerId="ADAL" clId="{3377D3A2-E35C-472D-AFDC-5E17EA6062F8}" dt="2024-07-19T06:07:19.384" v="1562"/>
          <ac:spMkLst>
            <pc:docMk/>
            <pc:sldMk cId="1732240490" sldId="2147482365"/>
            <ac:spMk id="74" creationId="{3C030CE2-D072-9FB0-1D89-789FA0C9734A}"/>
          </ac:spMkLst>
        </pc:spChg>
        <pc:spChg chg="mod">
          <ac:chgData name="Sahil Badaya" userId="df5f73be-7e08-4574-8aac-d6a7f097bc26" providerId="ADAL" clId="{3377D3A2-E35C-472D-AFDC-5E17EA6062F8}" dt="2024-07-19T06:07:19.384" v="1562"/>
          <ac:spMkLst>
            <pc:docMk/>
            <pc:sldMk cId="1732240490" sldId="2147482365"/>
            <ac:spMk id="75" creationId="{1DEC75C5-48DE-85EC-62EE-63585DAC3405}"/>
          </ac:spMkLst>
        </pc:spChg>
        <pc:spChg chg="mod">
          <ac:chgData name="Sahil Badaya" userId="df5f73be-7e08-4574-8aac-d6a7f097bc26" providerId="ADAL" clId="{3377D3A2-E35C-472D-AFDC-5E17EA6062F8}" dt="2024-07-19T06:07:19.384" v="1562"/>
          <ac:spMkLst>
            <pc:docMk/>
            <pc:sldMk cId="1732240490" sldId="2147482365"/>
            <ac:spMk id="76" creationId="{F2274911-7753-1341-E92D-30BE195D5F14}"/>
          </ac:spMkLst>
        </pc:spChg>
        <pc:spChg chg="mod">
          <ac:chgData name="Sahil Badaya" userId="df5f73be-7e08-4574-8aac-d6a7f097bc26" providerId="ADAL" clId="{3377D3A2-E35C-472D-AFDC-5E17EA6062F8}" dt="2024-07-19T06:07:19.384" v="1562"/>
          <ac:spMkLst>
            <pc:docMk/>
            <pc:sldMk cId="1732240490" sldId="2147482365"/>
            <ac:spMk id="77" creationId="{C26DA0BB-D2DB-91DC-1D64-465214599843}"/>
          </ac:spMkLst>
        </pc:spChg>
        <pc:spChg chg="mod">
          <ac:chgData name="Sahil Badaya" userId="df5f73be-7e08-4574-8aac-d6a7f097bc26" providerId="ADAL" clId="{3377D3A2-E35C-472D-AFDC-5E17EA6062F8}" dt="2024-07-19T06:07:19.384" v="1562"/>
          <ac:spMkLst>
            <pc:docMk/>
            <pc:sldMk cId="1732240490" sldId="2147482365"/>
            <ac:spMk id="78" creationId="{25118B5D-E06C-2BA5-059B-58F8A5091C7D}"/>
          </ac:spMkLst>
        </pc:spChg>
        <pc:spChg chg="mod">
          <ac:chgData name="Sahil Badaya" userId="df5f73be-7e08-4574-8aac-d6a7f097bc26" providerId="ADAL" clId="{3377D3A2-E35C-472D-AFDC-5E17EA6062F8}" dt="2024-07-19T06:07:19.384" v="1562"/>
          <ac:spMkLst>
            <pc:docMk/>
            <pc:sldMk cId="1732240490" sldId="2147482365"/>
            <ac:spMk id="79" creationId="{B8E84FD3-90D7-933B-A28D-8E4849D04F96}"/>
          </ac:spMkLst>
        </pc:spChg>
        <pc:spChg chg="mod">
          <ac:chgData name="Sahil Badaya" userId="df5f73be-7e08-4574-8aac-d6a7f097bc26" providerId="ADAL" clId="{3377D3A2-E35C-472D-AFDC-5E17EA6062F8}" dt="2024-07-19T06:07:19.384" v="1562"/>
          <ac:spMkLst>
            <pc:docMk/>
            <pc:sldMk cId="1732240490" sldId="2147482365"/>
            <ac:spMk id="80" creationId="{B74201C0-4F3E-71BF-E847-FDD8E4E6040E}"/>
          </ac:spMkLst>
        </pc:spChg>
        <pc:spChg chg="mod">
          <ac:chgData name="Sahil Badaya" userId="df5f73be-7e08-4574-8aac-d6a7f097bc26" providerId="ADAL" clId="{3377D3A2-E35C-472D-AFDC-5E17EA6062F8}" dt="2024-07-19T06:07:19.384" v="1562"/>
          <ac:spMkLst>
            <pc:docMk/>
            <pc:sldMk cId="1732240490" sldId="2147482365"/>
            <ac:spMk id="81" creationId="{15C794FC-23A4-2831-10C5-0854C7BE8363}"/>
          </ac:spMkLst>
        </pc:spChg>
        <pc:spChg chg="mod">
          <ac:chgData name="Sahil Badaya" userId="df5f73be-7e08-4574-8aac-d6a7f097bc26" providerId="ADAL" clId="{3377D3A2-E35C-472D-AFDC-5E17EA6062F8}" dt="2024-07-19T06:07:19.384" v="1562"/>
          <ac:spMkLst>
            <pc:docMk/>
            <pc:sldMk cId="1732240490" sldId="2147482365"/>
            <ac:spMk id="82" creationId="{CB2C8ABB-BC8C-94DD-0BA0-2C7988EAD80E}"/>
          </ac:spMkLst>
        </pc:spChg>
        <pc:spChg chg="mod">
          <ac:chgData name="Sahil Badaya" userId="df5f73be-7e08-4574-8aac-d6a7f097bc26" providerId="ADAL" clId="{3377D3A2-E35C-472D-AFDC-5E17EA6062F8}" dt="2024-07-19T06:07:19.384" v="1562"/>
          <ac:spMkLst>
            <pc:docMk/>
            <pc:sldMk cId="1732240490" sldId="2147482365"/>
            <ac:spMk id="83" creationId="{9E49CD61-0EDF-23B0-6E3A-2AE592E080C0}"/>
          </ac:spMkLst>
        </pc:spChg>
        <pc:spChg chg="mod">
          <ac:chgData name="Sahil Badaya" userId="df5f73be-7e08-4574-8aac-d6a7f097bc26" providerId="ADAL" clId="{3377D3A2-E35C-472D-AFDC-5E17EA6062F8}" dt="2024-07-19T06:07:19.384" v="1562"/>
          <ac:spMkLst>
            <pc:docMk/>
            <pc:sldMk cId="1732240490" sldId="2147482365"/>
            <ac:spMk id="84" creationId="{12D58B2D-B0FA-F130-2FF5-B22CDD8CF4B4}"/>
          </ac:spMkLst>
        </pc:spChg>
        <pc:spChg chg="add mod">
          <ac:chgData name="Sahil Badaya" userId="df5f73be-7e08-4574-8aac-d6a7f097bc26" providerId="ADAL" clId="{3377D3A2-E35C-472D-AFDC-5E17EA6062F8}" dt="2024-07-19T06:07:49.191" v="1565" actId="207"/>
          <ac:spMkLst>
            <pc:docMk/>
            <pc:sldMk cId="1732240490" sldId="2147482365"/>
            <ac:spMk id="85" creationId="{E2562AF5-5F8F-9BF2-EFDF-66ACC4939801}"/>
          </ac:spMkLst>
        </pc:spChg>
        <pc:spChg chg="add mod">
          <ac:chgData name="Sahil Badaya" userId="df5f73be-7e08-4574-8aac-d6a7f097bc26" providerId="ADAL" clId="{3377D3A2-E35C-472D-AFDC-5E17EA6062F8}" dt="2024-07-19T06:07:19.384" v="1562"/>
          <ac:spMkLst>
            <pc:docMk/>
            <pc:sldMk cId="1732240490" sldId="2147482365"/>
            <ac:spMk id="86" creationId="{A31BEACD-A754-6849-168A-A5B6E19C71E5}"/>
          </ac:spMkLst>
        </pc:spChg>
        <pc:spChg chg="add mod">
          <ac:chgData name="Sahil Badaya" userId="df5f73be-7e08-4574-8aac-d6a7f097bc26" providerId="ADAL" clId="{3377D3A2-E35C-472D-AFDC-5E17EA6062F8}" dt="2024-07-19T06:07:19.384" v="1562"/>
          <ac:spMkLst>
            <pc:docMk/>
            <pc:sldMk cId="1732240490" sldId="2147482365"/>
            <ac:spMk id="87" creationId="{1B0DAD0B-CB62-F5D3-7991-D16DE70A9471}"/>
          </ac:spMkLst>
        </pc:spChg>
        <pc:spChg chg="add mod">
          <ac:chgData name="Sahil Badaya" userId="df5f73be-7e08-4574-8aac-d6a7f097bc26" providerId="ADAL" clId="{3377D3A2-E35C-472D-AFDC-5E17EA6062F8}" dt="2024-07-19T06:07:19.384" v="1562"/>
          <ac:spMkLst>
            <pc:docMk/>
            <pc:sldMk cId="1732240490" sldId="2147482365"/>
            <ac:spMk id="88" creationId="{8342CC61-AF6F-7058-9986-EAF525918A3A}"/>
          </ac:spMkLst>
        </pc:spChg>
        <pc:spChg chg="mod">
          <ac:chgData name="Sahil Badaya" userId="df5f73be-7e08-4574-8aac-d6a7f097bc26" providerId="ADAL" clId="{3377D3A2-E35C-472D-AFDC-5E17EA6062F8}" dt="2024-07-19T06:07:19.384" v="1562"/>
          <ac:spMkLst>
            <pc:docMk/>
            <pc:sldMk cId="1732240490" sldId="2147482365"/>
            <ac:spMk id="90" creationId="{6969EF8F-80AC-E773-1B3F-BABA1D47206B}"/>
          </ac:spMkLst>
        </pc:spChg>
        <pc:spChg chg="mod">
          <ac:chgData name="Sahil Badaya" userId="df5f73be-7e08-4574-8aac-d6a7f097bc26" providerId="ADAL" clId="{3377D3A2-E35C-472D-AFDC-5E17EA6062F8}" dt="2024-07-19T06:07:19.384" v="1562"/>
          <ac:spMkLst>
            <pc:docMk/>
            <pc:sldMk cId="1732240490" sldId="2147482365"/>
            <ac:spMk id="91" creationId="{14218E93-E720-B759-3458-D12FC1F0EB8A}"/>
          </ac:spMkLst>
        </pc:spChg>
        <pc:spChg chg="mod">
          <ac:chgData name="Sahil Badaya" userId="df5f73be-7e08-4574-8aac-d6a7f097bc26" providerId="ADAL" clId="{3377D3A2-E35C-472D-AFDC-5E17EA6062F8}" dt="2024-07-19T06:07:19.384" v="1562"/>
          <ac:spMkLst>
            <pc:docMk/>
            <pc:sldMk cId="1732240490" sldId="2147482365"/>
            <ac:spMk id="92" creationId="{2618E7BB-B056-A9F6-2828-096A37CB72F2}"/>
          </ac:spMkLst>
        </pc:spChg>
        <pc:spChg chg="mod">
          <ac:chgData name="Sahil Badaya" userId="df5f73be-7e08-4574-8aac-d6a7f097bc26" providerId="ADAL" clId="{3377D3A2-E35C-472D-AFDC-5E17EA6062F8}" dt="2024-07-19T06:07:19.384" v="1562"/>
          <ac:spMkLst>
            <pc:docMk/>
            <pc:sldMk cId="1732240490" sldId="2147482365"/>
            <ac:spMk id="93" creationId="{ED6578BD-20B0-3B77-9DDC-539A00A1D64C}"/>
          </ac:spMkLst>
        </pc:spChg>
        <pc:spChg chg="mod">
          <ac:chgData name="Sahil Badaya" userId="df5f73be-7e08-4574-8aac-d6a7f097bc26" providerId="ADAL" clId="{3377D3A2-E35C-472D-AFDC-5E17EA6062F8}" dt="2024-07-19T06:07:19.384" v="1562"/>
          <ac:spMkLst>
            <pc:docMk/>
            <pc:sldMk cId="1732240490" sldId="2147482365"/>
            <ac:spMk id="94" creationId="{E9B1A70E-37D0-3655-6690-14434666AE63}"/>
          </ac:spMkLst>
        </pc:spChg>
        <pc:spChg chg="mod">
          <ac:chgData name="Sahil Badaya" userId="df5f73be-7e08-4574-8aac-d6a7f097bc26" providerId="ADAL" clId="{3377D3A2-E35C-472D-AFDC-5E17EA6062F8}" dt="2024-07-19T06:07:19.384" v="1562"/>
          <ac:spMkLst>
            <pc:docMk/>
            <pc:sldMk cId="1732240490" sldId="2147482365"/>
            <ac:spMk id="95" creationId="{C0396840-9F07-0C86-5820-743378DEA3E5}"/>
          </ac:spMkLst>
        </pc:spChg>
        <pc:spChg chg="mod">
          <ac:chgData name="Sahil Badaya" userId="df5f73be-7e08-4574-8aac-d6a7f097bc26" providerId="ADAL" clId="{3377D3A2-E35C-472D-AFDC-5E17EA6062F8}" dt="2024-07-19T06:07:19.384" v="1562"/>
          <ac:spMkLst>
            <pc:docMk/>
            <pc:sldMk cId="1732240490" sldId="2147482365"/>
            <ac:spMk id="96" creationId="{F82CB1D0-05E8-FC2A-6F61-0C533379BF7D}"/>
          </ac:spMkLst>
        </pc:spChg>
        <pc:spChg chg="mod">
          <ac:chgData name="Sahil Badaya" userId="df5f73be-7e08-4574-8aac-d6a7f097bc26" providerId="ADAL" clId="{3377D3A2-E35C-472D-AFDC-5E17EA6062F8}" dt="2024-07-19T06:07:19.384" v="1562"/>
          <ac:spMkLst>
            <pc:docMk/>
            <pc:sldMk cId="1732240490" sldId="2147482365"/>
            <ac:spMk id="97" creationId="{1E633416-7FE5-83C7-6A9D-56FA3A228EB7}"/>
          </ac:spMkLst>
        </pc:spChg>
        <pc:spChg chg="mod">
          <ac:chgData name="Sahil Badaya" userId="df5f73be-7e08-4574-8aac-d6a7f097bc26" providerId="ADAL" clId="{3377D3A2-E35C-472D-AFDC-5E17EA6062F8}" dt="2024-07-19T06:07:19.384" v="1562"/>
          <ac:spMkLst>
            <pc:docMk/>
            <pc:sldMk cId="1732240490" sldId="2147482365"/>
            <ac:spMk id="98" creationId="{6B811EEB-CB8D-FE97-37F4-BA58C0A9BBB6}"/>
          </ac:spMkLst>
        </pc:spChg>
        <pc:spChg chg="mod">
          <ac:chgData name="Sahil Badaya" userId="df5f73be-7e08-4574-8aac-d6a7f097bc26" providerId="ADAL" clId="{3377D3A2-E35C-472D-AFDC-5E17EA6062F8}" dt="2024-07-19T06:07:19.384" v="1562"/>
          <ac:spMkLst>
            <pc:docMk/>
            <pc:sldMk cId="1732240490" sldId="2147482365"/>
            <ac:spMk id="99" creationId="{DA45EA69-F9E3-CC4E-4C4C-98488C093C9E}"/>
          </ac:spMkLst>
        </pc:spChg>
        <pc:spChg chg="mod">
          <ac:chgData name="Sahil Badaya" userId="df5f73be-7e08-4574-8aac-d6a7f097bc26" providerId="ADAL" clId="{3377D3A2-E35C-472D-AFDC-5E17EA6062F8}" dt="2024-07-19T06:07:19.384" v="1562"/>
          <ac:spMkLst>
            <pc:docMk/>
            <pc:sldMk cId="1732240490" sldId="2147482365"/>
            <ac:spMk id="100" creationId="{EA3132B3-3BDC-2AF0-6387-9B781295BA55}"/>
          </ac:spMkLst>
        </pc:spChg>
        <pc:spChg chg="mod">
          <ac:chgData name="Sahil Badaya" userId="df5f73be-7e08-4574-8aac-d6a7f097bc26" providerId="ADAL" clId="{3377D3A2-E35C-472D-AFDC-5E17EA6062F8}" dt="2024-07-19T06:07:19.384" v="1562"/>
          <ac:spMkLst>
            <pc:docMk/>
            <pc:sldMk cId="1732240490" sldId="2147482365"/>
            <ac:spMk id="101" creationId="{AD12BF80-A032-6742-9292-1A1735058239}"/>
          </ac:spMkLst>
        </pc:spChg>
        <pc:spChg chg="mod">
          <ac:chgData name="Sahil Badaya" userId="df5f73be-7e08-4574-8aac-d6a7f097bc26" providerId="ADAL" clId="{3377D3A2-E35C-472D-AFDC-5E17EA6062F8}" dt="2024-07-19T06:07:19.384" v="1562"/>
          <ac:spMkLst>
            <pc:docMk/>
            <pc:sldMk cId="1732240490" sldId="2147482365"/>
            <ac:spMk id="102" creationId="{4A68E475-14A0-0410-F6A3-D6AED426C5A7}"/>
          </ac:spMkLst>
        </pc:spChg>
        <pc:spChg chg="mod">
          <ac:chgData name="Sahil Badaya" userId="df5f73be-7e08-4574-8aac-d6a7f097bc26" providerId="ADAL" clId="{3377D3A2-E35C-472D-AFDC-5E17EA6062F8}" dt="2024-07-19T06:07:19.384" v="1562"/>
          <ac:spMkLst>
            <pc:docMk/>
            <pc:sldMk cId="1732240490" sldId="2147482365"/>
            <ac:spMk id="103" creationId="{C66AADA2-AB1B-0B7A-BE85-F475E6A5188F}"/>
          </ac:spMkLst>
        </pc:spChg>
        <pc:spChg chg="mod">
          <ac:chgData name="Sahil Badaya" userId="df5f73be-7e08-4574-8aac-d6a7f097bc26" providerId="ADAL" clId="{3377D3A2-E35C-472D-AFDC-5E17EA6062F8}" dt="2024-07-19T06:07:19.384" v="1562"/>
          <ac:spMkLst>
            <pc:docMk/>
            <pc:sldMk cId="1732240490" sldId="2147482365"/>
            <ac:spMk id="104" creationId="{8753736A-210B-765C-6FA3-EAAF0CBF0E54}"/>
          </ac:spMkLst>
        </pc:spChg>
        <pc:spChg chg="mod">
          <ac:chgData name="Sahil Badaya" userId="df5f73be-7e08-4574-8aac-d6a7f097bc26" providerId="ADAL" clId="{3377D3A2-E35C-472D-AFDC-5E17EA6062F8}" dt="2024-07-19T06:07:19.384" v="1562"/>
          <ac:spMkLst>
            <pc:docMk/>
            <pc:sldMk cId="1732240490" sldId="2147482365"/>
            <ac:spMk id="105" creationId="{17346BC0-F7BE-40DC-D97E-E64FBA0CA59A}"/>
          </ac:spMkLst>
        </pc:spChg>
        <pc:spChg chg="mod">
          <ac:chgData name="Sahil Badaya" userId="df5f73be-7e08-4574-8aac-d6a7f097bc26" providerId="ADAL" clId="{3377D3A2-E35C-472D-AFDC-5E17EA6062F8}" dt="2024-07-19T06:07:19.384" v="1562"/>
          <ac:spMkLst>
            <pc:docMk/>
            <pc:sldMk cId="1732240490" sldId="2147482365"/>
            <ac:spMk id="106" creationId="{BD8D832E-043B-C6B6-267A-3B7C75098D6A}"/>
          </ac:spMkLst>
        </pc:spChg>
        <pc:spChg chg="mod">
          <ac:chgData name="Sahil Badaya" userId="df5f73be-7e08-4574-8aac-d6a7f097bc26" providerId="ADAL" clId="{3377D3A2-E35C-472D-AFDC-5E17EA6062F8}" dt="2024-07-19T06:07:19.384" v="1562"/>
          <ac:spMkLst>
            <pc:docMk/>
            <pc:sldMk cId="1732240490" sldId="2147482365"/>
            <ac:spMk id="107" creationId="{B5E6A512-152A-9362-BF5B-D53C0CA3C59E}"/>
          </ac:spMkLst>
        </pc:spChg>
        <pc:spChg chg="add mod">
          <ac:chgData name="Sahil Badaya" userId="df5f73be-7e08-4574-8aac-d6a7f097bc26" providerId="ADAL" clId="{3377D3A2-E35C-472D-AFDC-5E17EA6062F8}" dt="2024-07-19T06:07:19.384" v="1562"/>
          <ac:spMkLst>
            <pc:docMk/>
            <pc:sldMk cId="1732240490" sldId="2147482365"/>
            <ac:spMk id="108" creationId="{0E4B100B-9467-0B77-ADD9-16EE7AC4E025}"/>
          </ac:spMkLst>
        </pc:spChg>
        <pc:spChg chg="add mod">
          <ac:chgData name="Sahil Badaya" userId="df5f73be-7e08-4574-8aac-d6a7f097bc26" providerId="ADAL" clId="{3377D3A2-E35C-472D-AFDC-5E17EA6062F8}" dt="2024-07-19T06:07:19.384" v="1562"/>
          <ac:spMkLst>
            <pc:docMk/>
            <pc:sldMk cId="1732240490" sldId="2147482365"/>
            <ac:spMk id="109" creationId="{3E8992CD-AEAB-C8A4-F552-5B230AC7A79C}"/>
          </ac:spMkLst>
        </pc:spChg>
        <pc:spChg chg="add mod">
          <ac:chgData name="Sahil Badaya" userId="df5f73be-7e08-4574-8aac-d6a7f097bc26" providerId="ADAL" clId="{3377D3A2-E35C-472D-AFDC-5E17EA6062F8}" dt="2024-07-19T06:07:19.384" v="1562"/>
          <ac:spMkLst>
            <pc:docMk/>
            <pc:sldMk cId="1732240490" sldId="2147482365"/>
            <ac:spMk id="110" creationId="{970278E8-211A-FCE3-2881-8F06D4179574}"/>
          </ac:spMkLst>
        </pc:spChg>
        <pc:spChg chg="add mod">
          <ac:chgData name="Sahil Badaya" userId="df5f73be-7e08-4574-8aac-d6a7f097bc26" providerId="ADAL" clId="{3377D3A2-E35C-472D-AFDC-5E17EA6062F8}" dt="2024-07-19T06:07:19.384" v="1562"/>
          <ac:spMkLst>
            <pc:docMk/>
            <pc:sldMk cId="1732240490" sldId="2147482365"/>
            <ac:spMk id="111" creationId="{B8EB226D-AFDA-A6DD-027B-5F0728A20082}"/>
          </ac:spMkLst>
        </pc:spChg>
        <pc:spChg chg="add mod">
          <ac:chgData name="Sahil Badaya" userId="df5f73be-7e08-4574-8aac-d6a7f097bc26" providerId="ADAL" clId="{3377D3A2-E35C-472D-AFDC-5E17EA6062F8}" dt="2024-07-19T06:07:19.384" v="1562"/>
          <ac:spMkLst>
            <pc:docMk/>
            <pc:sldMk cId="1732240490" sldId="2147482365"/>
            <ac:spMk id="112" creationId="{D833F57A-1B8C-DAC7-1B64-3DDD8AF51136}"/>
          </ac:spMkLst>
        </pc:spChg>
        <pc:spChg chg="add mod">
          <ac:chgData name="Sahil Badaya" userId="df5f73be-7e08-4574-8aac-d6a7f097bc26" providerId="ADAL" clId="{3377D3A2-E35C-472D-AFDC-5E17EA6062F8}" dt="2024-07-19T06:07:19.384" v="1562"/>
          <ac:spMkLst>
            <pc:docMk/>
            <pc:sldMk cId="1732240490" sldId="2147482365"/>
            <ac:spMk id="113" creationId="{28911EC6-2A99-34DB-CF52-A6CBBC0AE53D}"/>
          </ac:spMkLst>
        </pc:spChg>
        <pc:spChg chg="mod">
          <ac:chgData name="Sahil Badaya" userId="df5f73be-7e08-4574-8aac-d6a7f097bc26" providerId="ADAL" clId="{3377D3A2-E35C-472D-AFDC-5E17EA6062F8}" dt="2024-07-19T06:07:19.384" v="1562"/>
          <ac:spMkLst>
            <pc:docMk/>
            <pc:sldMk cId="1732240490" sldId="2147482365"/>
            <ac:spMk id="115" creationId="{FE427F0B-1C96-DA71-0E3D-D803C84DB1FF}"/>
          </ac:spMkLst>
        </pc:spChg>
        <pc:spChg chg="mod">
          <ac:chgData name="Sahil Badaya" userId="df5f73be-7e08-4574-8aac-d6a7f097bc26" providerId="ADAL" clId="{3377D3A2-E35C-472D-AFDC-5E17EA6062F8}" dt="2024-07-19T06:07:19.384" v="1562"/>
          <ac:spMkLst>
            <pc:docMk/>
            <pc:sldMk cId="1732240490" sldId="2147482365"/>
            <ac:spMk id="116" creationId="{0E368E6E-6C0E-8ACA-87BF-149E498C77C4}"/>
          </ac:spMkLst>
        </pc:spChg>
        <pc:spChg chg="mod">
          <ac:chgData name="Sahil Badaya" userId="df5f73be-7e08-4574-8aac-d6a7f097bc26" providerId="ADAL" clId="{3377D3A2-E35C-472D-AFDC-5E17EA6062F8}" dt="2024-07-19T06:07:19.384" v="1562"/>
          <ac:spMkLst>
            <pc:docMk/>
            <pc:sldMk cId="1732240490" sldId="2147482365"/>
            <ac:spMk id="117" creationId="{382E5138-B208-9467-1E82-9A79A576A65D}"/>
          </ac:spMkLst>
        </pc:spChg>
        <pc:spChg chg="mod">
          <ac:chgData name="Sahil Badaya" userId="df5f73be-7e08-4574-8aac-d6a7f097bc26" providerId="ADAL" clId="{3377D3A2-E35C-472D-AFDC-5E17EA6062F8}" dt="2024-07-19T06:07:19.384" v="1562"/>
          <ac:spMkLst>
            <pc:docMk/>
            <pc:sldMk cId="1732240490" sldId="2147482365"/>
            <ac:spMk id="118" creationId="{325D4D36-4962-E2A4-AFA1-4974AAC0D6EF}"/>
          </ac:spMkLst>
        </pc:spChg>
        <pc:spChg chg="mod">
          <ac:chgData name="Sahil Badaya" userId="df5f73be-7e08-4574-8aac-d6a7f097bc26" providerId="ADAL" clId="{3377D3A2-E35C-472D-AFDC-5E17EA6062F8}" dt="2024-07-19T06:07:19.384" v="1562"/>
          <ac:spMkLst>
            <pc:docMk/>
            <pc:sldMk cId="1732240490" sldId="2147482365"/>
            <ac:spMk id="119" creationId="{370F86FF-2A45-8CB6-2EB0-2E070909C18F}"/>
          </ac:spMkLst>
        </pc:spChg>
        <pc:spChg chg="mod">
          <ac:chgData name="Sahil Badaya" userId="df5f73be-7e08-4574-8aac-d6a7f097bc26" providerId="ADAL" clId="{3377D3A2-E35C-472D-AFDC-5E17EA6062F8}" dt="2024-07-19T06:07:19.384" v="1562"/>
          <ac:spMkLst>
            <pc:docMk/>
            <pc:sldMk cId="1732240490" sldId="2147482365"/>
            <ac:spMk id="120" creationId="{4F240B82-56A1-5B75-9549-046A41F35CC4}"/>
          </ac:spMkLst>
        </pc:spChg>
        <pc:spChg chg="mod">
          <ac:chgData name="Sahil Badaya" userId="df5f73be-7e08-4574-8aac-d6a7f097bc26" providerId="ADAL" clId="{3377D3A2-E35C-472D-AFDC-5E17EA6062F8}" dt="2024-07-19T06:07:19.384" v="1562"/>
          <ac:spMkLst>
            <pc:docMk/>
            <pc:sldMk cId="1732240490" sldId="2147482365"/>
            <ac:spMk id="121" creationId="{90DE6E7E-9C78-6FBD-BB6E-AC0BD5E747B2}"/>
          </ac:spMkLst>
        </pc:spChg>
        <pc:spChg chg="mod">
          <ac:chgData name="Sahil Badaya" userId="df5f73be-7e08-4574-8aac-d6a7f097bc26" providerId="ADAL" clId="{3377D3A2-E35C-472D-AFDC-5E17EA6062F8}" dt="2024-07-19T06:07:19.384" v="1562"/>
          <ac:spMkLst>
            <pc:docMk/>
            <pc:sldMk cId="1732240490" sldId="2147482365"/>
            <ac:spMk id="122" creationId="{2B934BBC-F1C6-B1B9-D916-25F4A90C7C6B}"/>
          </ac:spMkLst>
        </pc:spChg>
        <pc:spChg chg="mod">
          <ac:chgData name="Sahil Badaya" userId="df5f73be-7e08-4574-8aac-d6a7f097bc26" providerId="ADAL" clId="{3377D3A2-E35C-472D-AFDC-5E17EA6062F8}" dt="2024-07-19T06:07:19.384" v="1562"/>
          <ac:spMkLst>
            <pc:docMk/>
            <pc:sldMk cId="1732240490" sldId="2147482365"/>
            <ac:spMk id="123" creationId="{23FF6169-2DBF-47E7-6483-7E04F8C019EA}"/>
          </ac:spMkLst>
        </pc:spChg>
        <pc:spChg chg="mod">
          <ac:chgData name="Sahil Badaya" userId="df5f73be-7e08-4574-8aac-d6a7f097bc26" providerId="ADAL" clId="{3377D3A2-E35C-472D-AFDC-5E17EA6062F8}" dt="2024-07-19T06:07:19.384" v="1562"/>
          <ac:spMkLst>
            <pc:docMk/>
            <pc:sldMk cId="1732240490" sldId="2147482365"/>
            <ac:spMk id="124" creationId="{41585C62-48D4-0C41-C162-C2A1B70A8856}"/>
          </ac:spMkLst>
        </pc:spChg>
        <pc:spChg chg="mod">
          <ac:chgData name="Sahil Badaya" userId="df5f73be-7e08-4574-8aac-d6a7f097bc26" providerId="ADAL" clId="{3377D3A2-E35C-472D-AFDC-5E17EA6062F8}" dt="2024-07-19T06:07:19.384" v="1562"/>
          <ac:spMkLst>
            <pc:docMk/>
            <pc:sldMk cId="1732240490" sldId="2147482365"/>
            <ac:spMk id="125" creationId="{2D8CFBAE-101D-BCAB-7CD9-EA10E22DF3B1}"/>
          </ac:spMkLst>
        </pc:spChg>
        <pc:spChg chg="mod">
          <ac:chgData name="Sahil Badaya" userId="df5f73be-7e08-4574-8aac-d6a7f097bc26" providerId="ADAL" clId="{3377D3A2-E35C-472D-AFDC-5E17EA6062F8}" dt="2024-07-19T06:07:19.384" v="1562"/>
          <ac:spMkLst>
            <pc:docMk/>
            <pc:sldMk cId="1732240490" sldId="2147482365"/>
            <ac:spMk id="126" creationId="{36A5847A-06B6-62DD-165B-A988C3850074}"/>
          </ac:spMkLst>
        </pc:spChg>
        <pc:spChg chg="mod">
          <ac:chgData name="Sahil Badaya" userId="df5f73be-7e08-4574-8aac-d6a7f097bc26" providerId="ADAL" clId="{3377D3A2-E35C-472D-AFDC-5E17EA6062F8}" dt="2024-07-19T06:07:19.384" v="1562"/>
          <ac:spMkLst>
            <pc:docMk/>
            <pc:sldMk cId="1732240490" sldId="2147482365"/>
            <ac:spMk id="127" creationId="{BD139C5D-1827-B553-6BFE-3582B406C881}"/>
          </ac:spMkLst>
        </pc:spChg>
        <pc:spChg chg="mod">
          <ac:chgData name="Sahil Badaya" userId="df5f73be-7e08-4574-8aac-d6a7f097bc26" providerId="ADAL" clId="{3377D3A2-E35C-472D-AFDC-5E17EA6062F8}" dt="2024-07-19T06:07:19.384" v="1562"/>
          <ac:spMkLst>
            <pc:docMk/>
            <pc:sldMk cId="1732240490" sldId="2147482365"/>
            <ac:spMk id="128" creationId="{2F368AA5-CA62-99D6-84EF-AEDCFEDCB5A7}"/>
          </ac:spMkLst>
        </pc:spChg>
        <pc:spChg chg="mod">
          <ac:chgData name="Sahil Badaya" userId="df5f73be-7e08-4574-8aac-d6a7f097bc26" providerId="ADAL" clId="{3377D3A2-E35C-472D-AFDC-5E17EA6062F8}" dt="2024-07-19T06:07:19.384" v="1562"/>
          <ac:spMkLst>
            <pc:docMk/>
            <pc:sldMk cId="1732240490" sldId="2147482365"/>
            <ac:spMk id="129" creationId="{86CF6500-DECB-0CAA-E9B8-61907910EB16}"/>
          </ac:spMkLst>
        </pc:spChg>
        <pc:spChg chg="mod">
          <ac:chgData name="Sahil Badaya" userId="df5f73be-7e08-4574-8aac-d6a7f097bc26" providerId="ADAL" clId="{3377D3A2-E35C-472D-AFDC-5E17EA6062F8}" dt="2024-07-19T06:07:19.384" v="1562"/>
          <ac:spMkLst>
            <pc:docMk/>
            <pc:sldMk cId="1732240490" sldId="2147482365"/>
            <ac:spMk id="130" creationId="{C7E689B1-5CE8-A01E-0CC4-7F2D5F9980E1}"/>
          </ac:spMkLst>
        </pc:spChg>
        <pc:spChg chg="mod">
          <ac:chgData name="Sahil Badaya" userId="df5f73be-7e08-4574-8aac-d6a7f097bc26" providerId="ADAL" clId="{3377D3A2-E35C-472D-AFDC-5E17EA6062F8}" dt="2024-07-19T06:07:19.384" v="1562"/>
          <ac:spMkLst>
            <pc:docMk/>
            <pc:sldMk cId="1732240490" sldId="2147482365"/>
            <ac:spMk id="131" creationId="{DF9ED455-F982-06E6-3654-1AEB93D2CF9B}"/>
          </ac:spMkLst>
        </pc:spChg>
        <pc:spChg chg="mod">
          <ac:chgData name="Sahil Badaya" userId="df5f73be-7e08-4574-8aac-d6a7f097bc26" providerId="ADAL" clId="{3377D3A2-E35C-472D-AFDC-5E17EA6062F8}" dt="2024-07-19T06:07:19.384" v="1562"/>
          <ac:spMkLst>
            <pc:docMk/>
            <pc:sldMk cId="1732240490" sldId="2147482365"/>
            <ac:spMk id="132" creationId="{CD533C63-978A-1E86-3678-7BCD6999CBEA}"/>
          </ac:spMkLst>
        </pc:spChg>
        <pc:spChg chg="mod">
          <ac:chgData name="Sahil Badaya" userId="df5f73be-7e08-4574-8aac-d6a7f097bc26" providerId="ADAL" clId="{3377D3A2-E35C-472D-AFDC-5E17EA6062F8}" dt="2024-07-19T06:07:19.384" v="1562"/>
          <ac:spMkLst>
            <pc:docMk/>
            <pc:sldMk cId="1732240490" sldId="2147482365"/>
            <ac:spMk id="133" creationId="{4AC67D59-92AE-6447-591C-3F20F6414298}"/>
          </ac:spMkLst>
        </pc:spChg>
        <pc:spChg chg="mod">
          <ac:chgData name="Sahil Badaya" userId="df5f73be-7e08-4574-8aac-d6a7f097bc26" providerId="ADAL" clId="{3377D3A2-E35C-472D-AFDC-5E17EA6062F8}" dt="2024-07-19T06:07:19.384" v="1562"/>
          <ac:spMkLst>
            <pc:docMk/>
            <pc:sldMk cId="1732240490" sldId="2147482365"/>
            <ac:spMk id="134" creationId="{204ECE06-A416-93C2-AE1C-F95E3B32FF5A}"/>
          </ac:spMkLst>
        </pc:spChg>
        <pc:spChg chg="mod">
          <ac:chgData name="Sahil Badaya" userId="df5f73be-7e08-4574-8aac-d6a7f097bc26" providerId="ADAL" clId="{3377D3A2-E35C-472D-AFDC-5E17EA6062F8}" dt="2024-07-19T06:07:19.384" v="1562"/>
          <ac:spMkLst>
            <pc:docMk/>
            <pc:sldMk cId="1732240490" sldId="2147482365"/>
            <ac:spMk id="135" creationId="{89BFCC35-5466-CEBE-AC76-A0DF32008E46}"/>
          </ac:spMkLst>
        </pc:spChg>
        <pc:spChg chg="mod">
          <ac:chgData name="Sahil Badaya" userId="df5f73be-7e08-4574-8aac-d6a7f097bc26" providerId="ADAL" clId="{3377D3A2-E35C-472D-AFDC-5E17EA6062F8}" dt="2024-07-19T06:07:19.384" v="1562"/>
          <ac:spMkLst>
            <pc:docMk/>
            <pc:sldMk cId="1732240490" sldId="2147482365"/>
            <ac:spMk id="136" creationId="{A78D2053-846D-F28C-26B9-FC7122E5B68F}"/>
          </ac:spMkLst>
        </pc:spChg>
        <pc:spChg chg="mod">
          <ac:chgData name="Sahil Badaya" userId="df5f73be-7e08-4574-8aac-d6a7f097bc26" providerId="ADAL" clId="{3377D3A2-E35C-472D-AFDC-5E17EA6062F8}" dt="2024-07-19T06:07:19.384" v="1562"/>
          <ac:spMkLst>
            <pc:docMk/>
            <pc:sldMk cId="1732240490" sldId="2147482365"/>
            <ac:spMk id="137" creationId="{CB8928B6-4117-6043-9F3D-B3C23EEE15D5}"/>
          </ac:spMkLst>
        </pc:spChg>
        <pc:spChg chg="mod">
          <ac:chgData name="Sahil Badaya" userId="df5f73be-7e08-4574-8aac-d6a7f097bc26" providerId="ADAL" clId="{3377D3A2-E35C-472D-AFDC-5E17EA6062F8}" dt="2024-07-19T06:07:19.384" v="1562"/>
          <ac:spMkLst>
            <pc:docMk/>
            <pc:sldMk cId="1732240490" sldId="2147482365"/>
            <ac:spMk id="138" creationId="{F945CAA6-1AD9-FACD-A6D8-6718C4728E92}"/>
          </ac:spMkLst>
        </pc:spChg>
        <pc:spChg chg="mod">
          <ac:chgData name="Sahil Badaya" userId="df5f73be-7e08-4574-8aac-d6a7f097bc26" providerId="ADAL" clId="{3377D3A2-E35C-472D-AFDC-5E17EA6062F8}" dt="2024-07-19T06:07:19.384" v="1562"/>
          <ac:spMkLst>
            <pc:docMk/>
            <pc:sldMk cId="1732240490" sldId="2147482365"/>
            <ac:spMk id="139" creationId="{90B3E673-A05D-75AD-7A7F-6D0319CB763A}"/>
          </ac:spMkLst>
        </pc:spChg>
        <pc:spChg chg="mod">
          <ac:chgData name="Sahil Badaya" userId="df5f73be-7e08-4574-8aac-d6a7f097bc26" providerId="ADAL" clId="{3377D3A2-E35C-472D-AFDC-5E17EA6062F8}" dt="2024-07-19T06:07:19.384" v="1562"/>
          <ac:spMkLst>
            <pc:docMk/>
            <pc:sldMk cId="1732240490" sldId="2147482365"/>
            <ac:spMk id="140" creationId="{B9F720F7-7F74-904A-231D-1FB32EA2B8D4}"/>
          </ac:spMkLst>
        </pc:spChg>
        <pc:spChg chg="mod">
          <ac:chgData name="Sahil Badaya" userId="df5f73be-7e08-4574-8aac-d6a7f097bc26" providerId="ADAL" clId="{3377D3A2-E35C-472D-AFDC-5E17EA6062F8}" dt="2024-07-19T06:07:19.384" v="1562"/>
          <ac:spMkLst>
            <pc:docMk/>
            <pc:sldMk cId="1732240490" sldId="2147482365"/>
            <ac:spMk id="141" creationId="{B9C142A9-2227-60C2-BFCA-BDECB8B605E9}"/>
          </ac:spMkLst>
        </pc:spChg>
        <pc:spChg chg="mod">
          <ac:chgData name="Sahil Badaya" userId="df5f73be-7e08-4574-8aac-d6a7f097bc26" providerId="ADAL" clId="{3377D3A2-E35C-472D-AFDC-5E17EA6062F8}" dt="2024-07-19T06:07:19.384" v="1562"/>
          <ac:spMkLst>
            <pc:docMk/>
            <pc:sldMk cId="1732240490" sldId="2147482365"/>
            <ac:spMk id="142" creationId="{D625DC8F-F6E1-AEA2-E603-2EAE5695493A}"/>
          </ac:spMkLst>
        </pc:spChg>
        <pc:spChg chg="mod">
          <ac:chgData name="Sahil Badaya" userId="df5f73be-7e08-4574-8aac-d6a7f097bc26" providerId="ADAL" clId="{3377D3A2-E35C-472D-AFDC-5E17EA6062F8}" dt="2024-07-19T06:07:19.384" v="1562"/>
          <ac:spMkLst>
            <pc:docMk/>
            <pc:sldMk cId="1732240490" sldId="2147482365"/>
            <ac:spMk id="143" creationId="{E14577EC-A1DD-2AB6-EB66-404E74982F40}"/>
          </ac:spMkLst>
        </pc:spChg>
        <pc:spChg chg="mod">
          <ac:chgData name="Sahil Badaya" userId="df5f73be-7e08-4574-8aac-d6a7f097bc26" providerId="ADAL" clId="{3377D3A2-E35C-472D-AFDC-5E17EA6062F8}" dt="2024-07-19T06:07:19.384" v="1562"/>
          <ac:spMkLst>
            <pc:docMk/>
            <pc:sldMk cId="1732240490" sldId="2147482365"/>
            <ac:spMk id="144" creationId="{8CE95F87-C3D9-6AF7-DAB4-942AF6155E1B}"/>
          </ac:spMkLst>
        </pc:spChg>
        <pc:spChg chg="mod">
          <ac:chgData name="Sahil Badaya" userId="df5f73be-7e08-4574-8aac-d6a7f097bc26" providerId="ADAL" clId="{3377D3A2-E35C-472D-AFDC-5E17EA6062F8}" dt="2024-07-19T06:07:19.384" v="1562"/>
          <ac:spMkLst>
            <pc:docMk/>
            <pc:sldMk cId="1732240490" sldId="2147482365"/>
            <ac:spMk id="145" creationId="{7DBAAD73-CE6E-BDB8-B95B-A73A8E082B66}"/>
          </ac:spMkLst>
        </pc:spChg>
        <pc:spChg chg="mod">
          <ac:chgData name="Sahil Badaya" userId="df5f73be-7e08-4574-8aac-d6a7f097bc26" providerId="ADAL" clId="{3377D3A2-E35C-472D-AFDC-5E17EA6062F8}" dt="2024-07-19T06:07:19.384" v="1562"/>
          <ac:spMkLst>
            <pc:docMk/>
            <pc:sldMk cId="1732240490" sldId="2147482365"/>
            <ac:spMk id="146" creationId="{9FE37A01-DC90-3777-0EEB-B78AA7EA989B}"/>
          </ac:spMkLst>
        </pc:spChg>
        <pc:spChg chg="mod">
          <ac:chgData name="Sahil Badaya" userId="df5f73be-7e08-4574-8aac-d6a7f097bc26" providerId="ADAL" clId="{3377D3A2-E35C-472D-AFDC-5E17EA6062F8}" dt="2024-07-19T06:07:19.384" v="1562"/>
          <ac:spMkLst>
            <pc:docMk/>
            <pc:sldMk cId="1732240490" sldId="2147482365"/>
            <ac:spMk id="147" creationId="{685D6FDA-2AF2-D2F2-F66E-78E5EC48708B}"/>
          </ac:spMkLst>
        </pc:spChg>
        <pc:spChg chg="mod">
          <ac:chgData name="Sahil Badaya" userId="df5f73be-7e08-4574-8aac-d6a7f097bc26" providerId="ADAL" clId="{3377D3A2-E35C-472D-AFDC-5E17EA6062F8}" dt="2024-07-19T06:07:19.384" v="1562"/>
          <ac:spMkLst>
            <pc:docMk/>
            <pc:sldMk cId="1732240490" sldId="2147482365"/>
            <ac:spMk id="148" creationId="{1ECC75E9-6AC6-6028-E891-7B5F026B070F}"/>
          </ac:spMkLst>
        </pc:spChg>
        <pc:spChg chg="mod">
          <ac:chgData name="Sahil Badaya" userId="df5f73be-7e08-4574-8aac-d6a7f097bc26" providerId="ADAL" clId="{3377D3A2-E35C-472D-AFDC-5E17EA6062F8}" dt="2024-07-19T06:07:19.384" v="1562"/>
          <ac:spMkLst>
            <pc:docMk/>
            <pc:sldMk cId="1732240490" sldId="2147482365"/>
            <ac:spMk id="149" creationId="{10F3420A-E09D-1B58-35B0-D2DFDD7CCB46}"/>
          </ac:spMkLst>
        </pc:spChg>
        <pc:spChg chg="mod">
          <ac:chgData name="Sahil Badaya" userId="df5f73be-7e08-4574-8aac-d6a7f097bc26" providerId="ADAL" clId="{3377D3A2-E35C-472D-AFDC-5E17EA6062F8}" dt="2024-07-19T06:07:19.384" v="1562"/>
          <ac:spMkLst>
            <pc:docMk/>
            <pc:sldMk cId="1732240490" sldId="2147482365"/>
            <ac:spMk id="150" creationId="{2155393D-9465-3EF5-2481-B356C6FBDE71}"/>
          </ac:spMkLst>
        </pc:spChg>
        <pc:spChg chg="mod">
          <ac:chgData name="Sahil Badaya" userId="df5f73be-7e08-4574-8aac-d6a7f097bc26" providerId="ADAL" clId="{3377D3A2-E35C-472D-AFDC-5E17EA6062F8}" dt="2024-07-19T06:07:19.384" v="1562"/>
          <ac:spMkLst>
            <pc:docMk/>
            <pc:sldMk cId="1732240490" sldId="2147482365"/>
            <ac:spMk id="151" creationId="{A15ADDD5-85D5-1C20-9090-A1866C3FA74E}"/>
          </ac:spMkLst>
        </pc:spChg>
        <pc:spChg chg="mod">
          <ac:chgData name="Sahil Badaya" userId="df5f73be-7e08-4574-8aac-d6a7f097bc26" providerId="ADAL" clId="{3377D3A2-E35C-472D-AFDC-5E17EA6062F8}" dt="2024-07-19T06:07:19.384" v="1562"/>
          <ac:spMkLst>
            <pc:docMk/>
            <pc:sldMk cId="1732240490" sldId="2147482365"/>
            <ac:spMk id="152" creationId="{A5A2667A-05EA-25BE-5E41-3F6BC883D3BE}"/>
          </ac:spMkLst>
        </pc:spChg>
        <pc:spChg chg="mod">
          <ac:chgData name="Sahil Badaya" userId="df5f73be-7e08-4574-8aac-d6a7f097bc26" providerId="ADAL" clId="{3377D3A2-E35C-472D-AFDC-5E17EA6062F8}" dt="2024-07-19T06:07:19.384" v="1562"/>
          <ac:spMkLst>
            <pc:docMk/>
            <pc:sldMk cId="1732240490" sldId="2147482365"/>
            <ac:spMk id="153" creationId="{FFD1E480-FCC8-A74E-5C8C-1CA9B15B6047}"/>
          </ac:spMkLst>
        </pc:spChg>
        <pc:spChg chg="mod">
          <ac:chgData name="Sahil Badaya" userId="df5f73be-7e08-4574-8aac-d6a7f097bc26" providerId="ADAL" clId="{3377D3A2-E35C-472D-AFDC-5E17EA6062F8}" dt="2024-07-19T06:07:19.384" v="1562"/>
          <ac:spMkLst>
            <pc:docMk/>
            <pc:sldMk cId="1732240490" sldId="2147482365"/>
            <ac:spMk id="154" creationId="{1094EC2C-DB89-4707-FA22-927FF0E31D3B}"/>
          </ac:spMkLst>
        </pc:spChg>
        <pc:grpChg chg="del">
          <ac:chgData name="Sahil Badaya" userId="df5f73be-7e08-4574-8aac-d6a7f097bc26" providerId="ADAL" clId="{3377D3A2-E35C-472D-AFDC-5E17EA6062F8}" dt="2024-07-19T06:07:07.674" v="1559" actId="478"/>
          <ac:grpSpMkLst>
            <pc:docMk/>
            <pc:sldMk cId="1732240490" sldId="2147482365"/>
            <ac:grpSpMk id="2" creationId="{820DD0DA-C3B0-B391-988A-213C6813DBF0}"/>
          </ac:grpSpMkLst>
        </pc:grpChg>
        <pc:grpChg chg="add mod">
          <ac:chgData name="Sahil Badaya" userId="df5f73be-7e08-4574-8aac-d6a7f097bc26" providerId="ADAL" clId="{3377D3A2-E35C-472D-AFDC-5E17EA6062F8}" dt="2024-07-19T06:07:19.384" v="1562"/>
          <ac:grpSpMkLst>
            <pc:docMk/>
            <pc:sldMk cId="1732240490" sldId="2147482365"/>
            <ac:grpSpMk id="19" creationId="{08C8ECE4-0E75-8E28-9AE6-F24F06D9135F}"/>
          </ac:grpSpMkLst>
        </pc:grpChg>
        <pc:grpChg chg="add mod">
          <ac:chgData name="Sahil Badaya" userId="df5f73be-7e08-4574-8aac-d6a7f097bc26" providerId="ADAL" clId="{3377D3A2-E35C-472D-AFDC-5E17EA6062F8}" dt="2024-07-19T06:07:19.384" v="1562"/>
          <ac:grpSpMkLst>
            <pc:docMk/>
            <pc:sldMk cId="1732240490" sldId="2147482365"/>
            <ac:grpSpMk id="22" creationId="{266486A4-D0E9-9909-D8F0-555218584BA8}"/>
          </ac:grpSpMkLst>
        </pc:grpChg>
        <pc:grpChg chg="add mod">
          <ac:chgData name="Sahil Badaya" userId="df5f73be-7e08-4574-8aac-d6a7f097bc26" providerId="ADAL" clId="{3377D3A2-E35C-472D-AFDC-5E17EA6062F8}" dt="2024-07-19T06:07:19.384" v="1562"/>
          <ac:grpSpMkLst>
            <pc:docMk/>
            <pc:sldMk cId="1732240490" sldId="2147482365"/>
            <ac:grpSpMk id="38" creationId="{0BAB3647-9546-CB16-C367-99718C65B93A}"/>
          </ac:grpSpMkLst>
        </pc:grpChg>
        <pc:grpChg chg="add mod">
          <ac:chgData name="Sahil Badaya" userId="df5f73be-7e08-4574-8aac-d6a7f097bc26" providerId="ADAL" clId="{3377D3A2-E35C-472D-AFDC-5E17EA6062F8}" dt="2024-07-19T06:07:19.384" v="1562"/>
          <ac:grpSpMkLst>
            <pc:docMk/>
            <pc:sldMk cId="1732240490" sldId="2147482365"/>
            <ac:grpSpMk id="54" creationId="{FCFDE247-E773-6307-7026-9FB1E78513E7}"/>
          </ac:grpSpMkLst>
        </pc:grpChg>
        <pc:grpChg chg="add mod">
          <ac:chgData name="Sahil Badaya" userId="df5f73be-7e08-4574-8aac-d6a7f097bc26" providerId="ADAL" clId="{3377D3A2-E35C-472D-AFDC-5E17EA6062F8}" dt="2024-07-19T06:07:19.384" v="1562"/>
          <ac:grpSpMkLst>
            <pc:docMk/>
            <pc:sldMk cId="1732240490" sldId="2147482365"/>
            <ac:grpSpMk id="72" creationId="{104D1AD1-5AF6-6EDE-CE29-01D472F059EF}"/>
          </ac:grpSpMkLst>
        </pc:grpChg>
        <pc:grpChg chg="add mod">
          <ac:chgData name="Sahil Badaya" userId="df5f73be-7e08-4574-8aac-d6a7f097bc26" providerId="ADAL" clId="{3377D3A2-E35C-472D-AFDC-5E17EA6062F8}" dt="2024-07-19T06:07:19.384" v="1562"/>
          <ac:grpSpMkLst>
            <pc:docMk/>
            <pc:sldMk cId="1732240490" sldId="2147482365"/>
            <ac:grpSpMk id="89" creationId="{10A6573C-9750-7139-EFD3-C4610B654CC2}"/>
          </ac:grpSpMkLst>
        </pc:grpChg>
        <pc:grpChg chg="add mod">
          <ac:chgData name="Sahil Badaya" userId="df5f73be-7e08-4574-8aac-d6a7f097bc26" providerId="ADAL" clId="{3377D3A2-E35C-472D-AFDC-5E17EA6062F8}" dt="2024-07-19T06:07:19.384" v="1562"/>
          <ac:grpSpMkLst>
            <pc:docMk/>
            <pc:sldMk cId="1732240490" sldId="2147482365"/>
            <ac:grpSpMk id="114" creationId="{72BC9BED-D879-15DE-9FB2-D2A45E06309B}"/>
          </ac:grpSpMkLst>
        </pc:grpChg>
      </pc:sldChg>
      <pc:sldChg chg="addSp delSp modSp add mod">
        <pc:chgData name="Sahil Badaya" userId="df5f73be-7e08-4574-8aac-d6a7f097bc26" providerId="ADAL" clId="{3377D3A2-E35C-472D-AFDC-5E17EA6062F8}" dt="2024-07-19T06:26:59.156" v="1626" actId="207"/>
        <pc:sldMkLst>
          <pc:docMk/>
          <pc:sldMk cId="213017126" sldId="2147482366"/>
        </pc:sldMkLst>
        <pc:spChg chg="del">
          <ac:chgData name="Sahil Badaya" userId="df5f73be-7e08-4574-8aac-d6a7f097bc26" providerId="ADAL" clId="{3377D3A2-E35C-472D-AFDC-5E17EA6062F8}" dt="2024-07-19T06:25:57.317" v="1616" actId="478"/>
          <ac:spMkLst>
            <pc:docMk/>
            <pc:sldMk cId="213017126" sldId="2147482366"/>
            <ac:spMk id="9" creationId="{DE6B66EB-00F4-28EE-D9A9-5EC1AB8DD768}"/>
          </ac:spMkLst>
        </pc:spChg>
        <pc:spChg chg="del">
          <ac:chgData name="Sahil Badaya" userId="df5f73be-7e08-4574-8aac-d6a7f097bc26" providerId="ADAL" clId="{3377D3A2-E35C-472D-AFDC-5E17EA6062F8}" dt="2024-07-19T06:25:57.317" v="1616" actId="478"/>
          <ac:spMkLst>
            <pc:docMk/>
            <pc:sldMk cId="213017126" sldId="2147482366"/>
            <ac:spMk id="11" creationId="{7271C704-1CBD-E566-4B48-9721B50D53B3}"/>
          </ac:spMkLst>
        </pc:spChg>
        <pc:spChg chg="del">
          <ac:chgData name="Sahil Badaya" userId="df5f73be-7e08-4574-8aac-d6a7f097bc26" providerId="ADAL" clId="{3377D3A2-E35C-472D-AFDC-5E17EA6062F8}" dt="2024-07-19T06:25:57.317" v="1616" actId="478"/>
          <ac:spMkLst>
            <pc:docMk/>
            <pc:sldMk cId="213017126" sldId="2147482366"/>
            <ac:spMk id="16" creationId="{D2D74F2E-CBA7-4144-F464-AB9AE373ABE7}"/>
          </ac:spMkLst>
        </pc:spChg>
        <pc:spChg chg="del">
          <ac:chgData name="Sahil Badaya" userId="df5f73be-7e08-4574-8aac-d6a7f097bc26" providerId="ADAL" clId="{3377D3A2-E35C-472D-AFDC-5E17EA6062F8}" dt="2024-07-19T06:25:57.317" v="1616" actId="478"/>
          <ac:spMkLst>
            <pc:docMk/>
            <pc:sldMk cId="213017126" sldId="2147482366"/>
            <ac:spMk id="20" creationId="{5E7908C5-BF4B-0DA3-B980-14F94517FE7F}"/>
          </ac:spMkLst>
        </pc:spChg>
        <pc:spChg chg="del">
          <ac:chgData name="Sahil Badaya" userId="df5f73be-7e08-4574-8aac-d6a7f097bc26" providerId="ADAL" clId="{3377D3A2-E35C-472D-AFDC-5E17EA6062F8}" dt="2024-07-19T06:25:57.317" v="1616" actId="478"/>
          <ac:spMkLst>
            <pc:docMk/>
            <pc:sldMk cId="213017126" sldId="2147482366"/>
            <ac:spMk id="21" creationId="{D422161D-74B0-3F81-7B6E-996462BF36AF}"/>
          </ac:spMkLst>
        </pc:spChg>
        <pc:spChg chg="del">
          <ac:chgData name="Sahil Badaya" userId="df5f73be-7e08-4574-8aac-d6a7f097bc26" providerId="ADAL" clId="{3377D3A2-E35C-472D-AFDC-5E17EA6062F8}" dt="2024-07-19T06:25:57.317" v="1616" actId="478"/>
          <ac:spMkLst>
            <pc:docMk/>
            <pc:sldMk cId="213017126" sldId="2147482366"/>
            <ac:spMk id="25" creationId="{082858EB-9341-9187-9968-39772ECEA07E}"/>
          </ac:spMkLst>
        </pc:spChg>
        <pc:spChg chg="del">
          <ac:chgData name="Sahil Badaya" userId="df5f73be-7e08-4574-8aac-d6a7f097bc26" providerId="ADAL" clId="{3377D3A2-E35C-472D-AFDC-5E17EA6062F8}" dt="2024-07-19T06:25:57.317" v="1616" actId="478"/>
          <ac:spMkLst>
            <pc:docMk/>
            <pc:sldMk cId="213017126" sldId="2147482366"/>
            <ac:spMk id="26" creationId="{8A9402F9-D799-DADA-76C5-E7391DBA04B9}"/>
          </ac:spMkLst>
        </pc:spChg>
        <pc:spChg chg="del">
          <ac:chgData name="Sahil Badaya" userId="df5f73be-7e08-4574-8aac-d6a7f097bc26" providerId="ADAL" clId="{3377D3A2-E35C-472D-AFDC-5E17EA6062F8}" dt="2024-07-19T06:25:57.317" v="1616" actId="478"/>
          <ac:spMkLst>
            <pc:docMk/>
            <pc:sldMk cId="213017126" sldId="2147482366"/>
            <ac:spMk id="27" creationId="{D171B80C-C5E9-038B-BFC6-617F30C058C1}"/>
          </ac:spMkLst>
        </pc:spChg>
        <pc:spChg chg="del">
          <ac:chgData name="Sahil Badaya" userId="df5f73be-7e08-4574-8aac-d6a7f097bc26" providerId="ADAL" clId="{3377D3A2-E35C-472D-AFDC-5E17EA6062F8}" dt="2024-07-19T06:25:57.317" v="1616" actId="478"/>
          <ac:spMkLst>
            <pc:docMk/>
            <pc:sldMk cId="213017126" sldId="2147482366"/>
            <ac:spMk id="33" creationId="{8A3A33F8-C7A3-EC01-0A9A-84336D90423B}"/>
          </ac:spMkLst>
        </pc:spChg>
        <pc:spChg chg="del">
          <ac:chgData name="Sahil Badaya" userId="df5f73be-7e08-4574-8aac-d6a7f097bc26" providerId="ADAL" clId="{3377D3A2-E35C-472D-AFDC-5E17EA6062F8}" dt="2024-07-19T06:25:57.317" v="1616" actId="478"/>
          <ac:spMkLst>
            <pc:docMk/>
            <pc:sldMk cId="213017126" sldId="2147482366"/>
            <ac:spMk id="35" creationId="{74E52AB6-9BE9-5E90-142E-A9613862BBD9}"/>
          </ac:spMkLst>
        </pc:spChg>
        <pc:spChg chg="del">
          <ac:chgData name="Sahil Badaya" userId="df5f73be-7e08-4574-8aac-d6a7f097bc26" providerId="ADAL" clId="{3377D3A2-E35C-472D-AFDC-5E17EA6062F8}" dt="2024-07-19T06:25:57.317" v="1616" actId="478"/>
          <ac:spMkLst>
            <pc:docMk/>
            <pc:sldMk cId="213017126" sldId="2147482366"/>
            <ac:spMk id="36" creationId="{AD68B088-0999-CF18-1D76-CBE4CB05B2E3}"/>
          </ac:spMkLst>
        </pc:spChg>
        <pc:spChg chg="del">
          <ac:chgData name="Sahil Badaya" userId="df5f73be-7e08-4574-8aac-d6a7f097bc26" providerId="ADAL" clId="{3377D3A2-E35C-472D-AFDC-5E17EA6062F8}" dt="2024-07-19T06:25:57.317" v="1616" actId="478"/>
          <ac:spMkLst>
            <pc:docMk/>
            <pc:sldMk cId="213017126" sldId="2147482366"/>
            <ac:spMk id="41" creationId="{180404B4-A20B-90C6-15B2-99B15578248E}"/>
          </ac:spMkLst>
        </pc:spChg>
        <pc:spChg chg="del">
          <ac:chgData name="Sahil Badaya" userId="df5f73be-7e08-4574-8aac-d6a7f097bc26" providerId="ADAL" clId="{3377D3A2-E35C-472D-AFDC-5E17EA6062F8}" dt="2024-07-19T06:25:57.317" v="1616" actId="478"/>
          <ac:spMkLst>
            <pc:docMk/>
            <pc:sldMk cId="213017126" sldId="2147482366"/>
            <ac:spMk id="49" creationId="{D3DE86EA-49D8-EA70-4F88-25D9498DDCB9}"/>
          </ac:spMkLst>
        </pc:spChg>
        <pc:spChg chg="del">
          <ac:chgData name="Sahil Badaya" userId="df5f73be-7e08-4574-8aac-d6a7f097bc26" providerId="ADAL" clId="{3377D3A2-E35C-472D-AFDC-5E17EA6062F8}" dt="2024-07-19T06:25:57.317" v="1616" actId="478"/>
          <ac:spMkLst>
            <pc:docMk/>
            <pc:sldMk cId="213017126" sldId="2147482366"/>
            <ac:spMk id="51" creationId="{00EADF8C-E33C-1F8D-8CF6-39BF5ABEFDAB}"/>
          </ac:spMkLst>
        </pc:spChg>
        <pc:spChg chg="del">
          <ac:chgData name="Sahil Badaya" userId="df5f73be-7e08-4574-8aac-d6a7f097bc26" providerId="ADAL" clId="{3377D3A2-E35C-472D-AFDC-5E17EA6062F8}" dt="2024-07-19T06:25:57.317" v="1616" actId="478"/>
          <ac:spMkLst>
            <pc:docMk/>
            <pc:sldMk cId="213017126" sldId="2147482366"/>
            <ac:spMk id="52" creationId="{66396FF6-A64F-CEC1-D6B4-B0A627540964}"/>
          </ac:spMkLst>
        </pc:spChg>
        <pc:spChg chg="del">
          <ac:chgData name="Sahil Badaya" userId="df5f73be-7e08-4574-8aac-d6a7f097bc26" providerId="ADAL" clId="{3377D3A2-E35C-472D-AFDC-5E17EA6062F8}" dt="2024-07-19T06:25:57.317" v="1616" actId="478"/>
          <ac:spMkLst>
            <pc:docMk/>
            <pc:sldMk cId="213017126" sldId="2147482366"/>
            <ac:spMk id="56" creationId="{E7209AEE-5F64-2D14-7D44-BF7F697711CB}"/>
          </ac:spMkLst>
        </pc:spChg>
        <pc:spChg chg="del">
          <ac:chgData name="Sahil Badaya" userId="df5f73be-7e08-4574-8aac-d6a7f097bc26" providerId="ADAL" clId="{3377D3A2-E35C-472D-AFDC-5E17EA6062F8}" dt="2024-07-19T06:25:57.317" v="1616" actId="478"/>
          <ac:spMkLst>
            <pc:docMk/>
            <pc:sldMk cId="213017126" sldId="2147482366"/>
            <ac:spMk id="57" creationId="{C1970331-CEC8-0D93-14D2-44B8306A9B69}"/>
          </ac:spMkLst>
        </pc:spChg>
        <pc:spChg chg="del">
          <ac:chgData name="Sahil Badaya" userId="df5f73be-7e08-4574-8aac-d6a7f097bc26" providerId="ADAL" clId="{3377D3A2-E35C-472D-AFDC-5E17EA6062F8}" dt="2024-07-19T06:25:57.317" v="1616" actId="478"/>
          <ac:spMkLst>
            <pc:docMk/>
            <pc:sldMk cId="213017126" sldId="2147482366"/>
            <ac:spMk id="58" creationId="{54FE90D9-ECB8-7401-F142-51448F88B625}"/>
          </ac:spMkLst>
        </pc:spChg>
        <pc:spChg chg="del">
          <ac:chgData name="Sahil Badaya" userId="df5f73be-7e08-4574-8aac-d6a7f097bc26" providerId="ADAL" clId="{3377D3A2-E35C-472D-AFDC-5E17EA6062F8}" dt="2024-07-19T06:25:57.317" v="1616" actId="478"/>
          <ac:spMkLst>
            <pc:docMk/>
            <pc:sldMk cId="213017126" sldId="2147482366"/>
            <ac:spMk id="67" creationId="{17692270-8CF1-7DD9-E10B-6F74BED2F00D}"/>
          </ac:spMkLst>
        </pc:spChg>
        <pc:spChg chg="del">
          <ac:chgData name="Sahil Badaya" userId="df5f73be-7e08-4574-8aac-d6a7f097bc26" providerId="ADAL" clId="{3377D3A2-E35C-472D-AFDC-5E17EA6062F8}" dt="2024-07-19T06:25:57.317" v="1616" actId="478"/>
          <ac:spMkLst>
            <pc:docMk/>
            <pc:sldMk cId="213017126" sldId="2147482366"/>
            <ac:spMk id="68" creationId="{153003A5-3B84-A8C1-0282-5607F77CE573}"/>
          </ac:spMkLst>
        </pc:spChg>
        <pc:spChg chg="del">
          <ac:chgData name="Sahil Badaya" userId="df5f73be-7e08-4574-8aac-d6a7f097bc26" providerId="ADAL" clId="{3377D3A2-E35C-472D-AFDC-5E17EA6062F8}" dt="2024-07-19T06:25:57.317" v="1616" actId="478"/>
          <ac:spMkLst>
            <pc:docMk/>
            <pc:sldMk cId="213017126" sldId="2147482366"/>
            <ac:spMk id="78" creationId="{1ACDF9F7-C72D-3BF7-3579-8B03FBE3EC93}"/>
          </ac:spMkLst>
        </pc:spChg>
        <pc:spChg chg="del">
          <ac:chgData name="Sahil Badaya" userId="df5f73be-7e08-4574-8aac-d6a7f097bc26" providerId="ADAL" clId="{3377D3A2-E35C-472D-AFDC-5E17EA6062F8}" dt="2024-07-19T06:25:57.317" v="1616" actId="478"/>
          <ac:spMkLst>
            <pc:docMk/>
            <pc:sldMk cId="213017126" sldId="2147482366"/>
            <ac:spMk id="79" creationId="{6ED84EF8-192E-F596-AC72-30D4B5D6D05D}"/>
          </ac:spMkLst>
        </pc:spChg>
        <pc:spChg chg="del">
          <ac:chgData name="Sahil Badaya" userId="df5f73be-7e08-4574-8aac-d6a7f097bc26" providerId="ADAL" clId="{3377D3A2-E35C-472D-AFDC-5E17EA6062F8}" dt="2024-07-19T06:25:57.317" v="1616" actId="478"/>
          <ac:spMkLst>
            <pc:docMk/>
            <pc:sldMk cId="213017126" sldId="2147482366"/>
            <ac:spMk id="80" creationId="{9F3827E9-9876-DF66-0BB8-F2E70627C362}"/>
          </ac:spMkLst>
        </pc:spChg>
        <pc:spChg chg="del">
          <ac:chgData name="Sahil Badaya" userId="df5f73be-7e08-4574-8aac-d6a7f097bc26" providerId="ADAL" clId="{3377D3A2-E35C-472D-AFDC-5E17EA6062F8}" dt="2024-07-19T06:25:57.317" v="1616" actId="478"/>
          <ac:spMkLst>
            <pc:docMk/>
            <pc:sldMk cId="213017126" sldId="2147482366"/>
            <ac:spMk id="83" creationId="{06F5DD4B-CCCB-5B0E-2D73-937CE046617E}"/>
          </ac:spMkLst>
        </pc:spChg>
        <pc:spChg chg="del">
          <ac:chgData name="Sahil Badaya" userId="df5f73be-7e08-4574-8aac-d6a7f097bc26" providerId="ADAL" clId="{3377D3A2-E35C-472D-AFDC-5E17EA6062F8}" dt="2024-07-19T06:25:57.317" v="1616" actId="478"/>
          <ac:spMkLst>
            <pc:docMk/>
            <pc:sldMk cId="213017126" sldId="2147482366"/>
            <ac:spMk id="84" creationId="{30888271-9BEC-8101-F460-764721653923}"/>
          </ac:spMkLst>
        </pc:spChg>
        <pc:spChg chg="del">
          <ac:chgData name="Sahil Badaya" userId="df5f73be-7e08-4574-8aac-d6a7f097bc26" providerId="ADAL" clId="{3377D3A2-E35C-472D-AFDC-5E17EA6062F8}" dt="2024-07-19T06:25:57.317" v="1616" actId="478"/>
          <ac:spMkLst>
            <pc:docMk/>
            <pc:sldMk cId="213017126" sldId="2147482366"/>
            <ac:spMk id="85" creationId="{3598C7D3-C068-1B51-DFA2-74E9268633D1}"/>
          </ac:spMkLst>
        </pc:spChg>
        <pc:spChg chg="del">
          <ac:chgData name="Sahil Badaya" userId="df5f73be-7e08-4574-8aac-d6a7f097bc26" providerId="ADAL" clId="{3377D3A2-E35C-472D-AFDC-5E17EA6062F8}" dt="2024-07-19T06:25:57.317" v="1616" actId="478"/>
          <ac:spMkLst>
            <pc:docMk/>
            <pc:sldMk cId="213017126" sldId="2147482366"/>
            <ac:spMk id="89" creationId="{2E24C811-6F8A-EBE4-C0BD-D3076C2E5681}"/>
          </ac:spMkLst>
        </pc:spChg>
        <pc:spChg chg="del">
          <ac:chgData name="Sahil Badaya" userId="df5f73be-7e08-4574-8aac-d6a7f097bc26" providerId="ADAL" clId="{3377D3A2-E35C-472D-AFDC-5E17EA6062F8}" dt="2024-07-19T06:25:57.317" v="1616" actId="478"/>
          <ac:spMkLst>
            <pc:docMk/>
            <pc:sldMk cId="213017126" sldId="2147482366"/>
            <ac:spMk id="90" creationId="{3CBEFF0C-D20A-143C-A4D8-801ACDEFDBE1}"/>
          </ac:spMkLst>
        </pc:spChg>
        <pc:spChg chg="del">
          <ac:chgData name="Sahil Badaya" userId="df5f73be-7e08-4574-8aac-d6a7f097bc26" providerId="ADAL" clId="{3377D3A2-E35C-472D-AFDC-5E17EA6062F8}" dt="2024-07-19T06:25:57.317" v="1616" actId="478"/>
          <ac:spMkLst>
            <pc:docMk/>
            <pc:sldMk cId="213017126" sldId="2147482366"/>
            <ac:spMk id="94" creationId="{AB5BF2B3-7DBF-C0D8-AF84-20FDE50C1789}"/>
          </ac:spMkLst>
        </pc:spChg>
        <pc:spChg chg="del">
          <ac:chgData name="Sahil Badaya" userId="df5f73be-7e08-4574-8aac-d6a7f097bc26" providerId="ADAL" clId="{3377D3A2-E35C-472D-AFDC-5E17EA6062F8}" dt="2024-07-19T06:25:57.317" v="1616" actId="478"/>
          <ac:spMkLst>
            <pc:docMk/>
            <pc:sldMk cId="213017126" sldId="2147482366"/>
            <ac:spMk id="97" creationId="{82560ED0-E576-7573-A558-C21CFF58527D}"/>
          </ac:spMkLst>
        </pc:spChg>
        <pc:spChg chg="del">
          <ac:chgData name="Sahil Badaya" userId="df5f73be-7e08-4574-8aac-d6a7f097bc26" providerId="ADAL" clId="{3377D3A2-E35C-472D-AFDC-5E17EA6062F8}" dt="2024-07-19T06:25:57.317" v="1616" actId="478"/>
          <ac:spMkLst>
            <pc:docMk/>
            <pc:sldMk cId="213017126" sldId="2147482366"/>
            <ac:spMk id="98" creationId="{4932B84F-2E07-6F31-106A-A8BDA3D5D7BB}"/>
          </ac:spMkLst>
        </pc:spChg>
        <pc:spChg chg="del">
          <ac:chgData name="Sahil Badaya" userId="df5f73be-7e08-4574-8aac-d6a7f097bc26" providerId="ADAL" clId="{3377D3A2-E35C-472D-AFDC-5E17EA6062F8}" dt="2024-07-19T06:25:57.317" v="1616" actId="478"/>
          <ac:spMkLst>
            <pc:docMk/>
            <pc:sldMk cId="213017126" sldId="2147482366"/>
            <ac:spMk id="101" creationId="{8AC54560-B6F4-D90E-0B14-1DB03166D03B}"/>
          </ac:spMkLst>
        </pc:spChg>
        <pc:spChg chg="del">
          <ac:chgData name="Sahil Badaya" userId="df5f73be-7e08-4574-8aac-d6a7f097bc26" providerId="ADAL" clId="{3377D3A2-E35C-472D-AFDC-5E17EA6062F8}" dt="2024-07-19T06:25:57.317" v="1616" actId="478"/>
          <ac:spMkLst>
            <pc:docMk/>
            <pc:sldMk cId="213017126" sldId="2147482366"/>
            <ac:spMk id="104" creationId="{82D0E28A-4161-249D-20E8-A30DA63B7762}"/>
          </ac:spMkLst>
        </pc:spChg>
        <pc:spChg chg="del">
          <ac:chgData name="Sahil Badaya" userId="df5f73be-7e08-4574-8aac-d6a7f097bc26" providerId="ADAL" clId="{3377D3A2-E35C-472D-AFDC-5E17EA6062F8}" dt="2024-07-19T06:25:57.317" v="1616" actId="478"/>
          <ac:spMkLst>
            <pc:docMk/>
            <pc:sldMk cId="213017126" sldId="2147482366"/>
            <ac:spMk id="105" creationId="{653EA3FF-504C-ECEF-1A43-7CAB3EF0E9D1}"/>
          </ac:spMkLst>
        </pc:spChg>
        <pc:spChg chg="del">
          <ac:chgData name="Sahil Badaya" userId="df5f73be-7e08-4574-8aac-d6a7f097bc26" providerId="ADAL" clId="{3377D3A2-E35C-472D-AFDC-5E17EA6062F8}" dt="2024-07-19T06:25:57.317" v="1616" actId="478"/>
          <ac:spMkLst>
            <pc:docMk/>
            <pc:sldMk cId="213017126" sldId="2147482366"/>
            <ac:spMk id="119" creationId="{CB93B68D-EAFB-6CA8-DE29-681EC5E9632F}"/>
          </ac:spMkLst>
        </pc:spChg>
        <pc:spChg chg="del">
          <ac:chgData name="Sahil Badaya" userId="df5f73be-7e08-4574-8aac-d6a7f097bc26" providerId="ADAL" clId="{3377D3A2-E35C-472D-AFDC-5E17EA6062F8}" dt="2024-07-19T06:25:57.317" v="1616" actId="478"/>
          <ac:spMkLst>
            <pc:docMk/>
            <pc:sldMk cId="213017126" sldId="2147482366"/>
            <ac:spMk id="121" creationId="{A1058173-E723-7F64-91A2-CF6D6CE807EA}"/>
          </ac:spMkLst>
        </pc:spChg>
        <pc:spChg chg="del">
          <ac:chgData name="Sahil Badaya" userId="df5f73be-7e08-4574-8aac-d6a7f097bc26" providerId="ADAL" clId="{3377D3A2-E35C-472D-AFDC-5E17EA6062F8}" dt="2024-07-19T06:25:57.317" v="1616" actId="478"/>
          <ac:spMkLst>
            <pc:docMk/>
            <pc:sldMk cId="213017126" sldId="2147482366"/>
            <ac:spMk id="123" creationId="{7EA857FF-A231-8BC4-F476-68D109C01208}"/>
          </ac:spMkLst>
        </pc:spChg>
        <pc:spChg chg="del">
          <ac:chgData name="Sahil Badaya" userId="df5f73be-7e08-4574-8aac-d6a7f097bc26" providerId="ADAL" clId="{3377D3A2-E35C-472D-AFDC-5E17EA6062F8}" dt="2024-07-19T06:25:57.317" v="1616" actId="478"/>
          <ac:spMkLst>
            <pc:docMk/>
            <pc:sldMk cId="213017126" sldId="2147482366"/>
            <ac:spMk id="125" creationId="{5CBCEBA4-94F6-B297-E1DE-25B936D76408}"/>
          </ac:spMkLst>
        </pc:spChg>
        <pc:spChg chg="del">
          <ac:chgData name="Sahil Badaya" userId="df5f73be-7e08-4574-8aac-d6a7f097bc26" providerId="ADAL" clId="{3377D3A2-E35C-472D-AFDC-5E17EA6062F8}" dt="2024-07-19T06:25:57.317" v="1616" actId="478"/>
          <ac:spMkLst>
            <pc:docMk/>
            <pc:sldMk cId="213017126" sldId="2147482366"/>
            <ac:spMk id="126" creationId="{4010AE22-2691-D4D5-2DAB-43EF17B9A7A0}"/>
          </ac:spMkLst>
        </pc:spChg>
        <pc:spChg chg="del">
          <ac:chgData name="Sahil Badaya" userId="df5f73be-7e08-4574-8aac-d6a7f097bc26" providerId="ADAL" clId="{3377D3A2-E35C-472D-AFDC-5E17EA6062F8}" dt="2024-07-19T06:25:57.317" v="1616" actId="478"/>
          <ac:spMkLst>
            <pc:docMk/>
            <pc:sldMk cId="213017126" sldId="2147482366"/>
            <ac:spMk id="1025" creationId="{4A0B024D-51CC-67FB-973C-E66EAAE54896}"/>
          </ac:spMkLst>
        </pc:spChg>
        <pc:spChg chg="del">
          <ac:chgData name="Sahil Badaya" userId="df5f73be-7e08-4574-8aac-d6a7f097bc26" providerId="ADAL" clId="{3377D3A2-E35C-472D-AFDC-5E17EA6062F8}" dt="2024-07-19T06:25:57.317" v="1616" actId="478"/>
          <ac:spMkLst>
            <pc:docMk/>
            <pc:sldMk cId="213017126" sldId="2147482366"/>
            <ac:spMk id="1030" creationId="{139E114E-94B5-4CEB-BDEB-B1C3274B3131}"/>
          </ac:spMkLst>
        </pc:spChg>
        <pc:spChg chg="del">
          <ac:chgData name="Sahil Badaya" userId="df5f73be-7e08-4574-8aac-d6a7f097bc26" providerId="ADAL" clId="{3377D3A2-E35C-472D-AFDC-5E17EA6062F8}" dt="2024-07-19T06:25:57.317" v="1616" actId="478"/>
          <ac:spMkLst>
            <pc:docMk/>
            <pc:sldMk cId="213017126" sldId="2147482366"/>
            <ac:spMk id="1031" creationId="{978513DA-0F17-F76C-448E-261D9651EC79}"/>
          </ac:spMkLst>
        </pc:spChg>
        <pc:spChg chg="del">
          <ac:chgData name="Sahil Badaya" userId="df5f73be-7e08-4574-8aac-d6a7f097bc26" providerId="ADAL" clId="{3377D3A2-E35C-472D-AFDC-5E17EA6062F8}" dt="2024-07-19T06:25:57.317" v="1616" actId="478"/>
          <ac:spMkLst>
            <pc:docMk/>
            <pc:sldMk cId="213017126" sldId="2147482366"/>
            <ac:spMk id="1032" creationId="{3DEEE08A-DF5D-B975-A8FC-1132E413AA79}"/>
          </ac:spMkLst>
        </pc:spChg>
        <pc:spChg chg="del">
          <ac:chgData name="Sahil Badaya" userId="df5f73be-7e08-4574-8aac-d6a7f097bc26" providerId="ADAL" clId="{3377D3A2-E35C-472D-AFDC-5E17EA6062F8}" dt="2024-07-19T06:25:57.317" v="1616" actId="478"/>
          <ac:spMkLst>
            <pc:docMk/>
            <pc:sldMk cId="213017126" sldId="2147482366"/>
            <ac:spMk id="1040" creationId="{44CF7A5A-E787-1C8A-2A64-969D4C6ADCE4}"/>
          </ac:spMkLst>
        </pc:spChg>
        <pc:spChg chg="del">
          <ac:chgData name="Sahil Badaya" userId="df5f73be-7e08-4574-8aac-d6a7f097bc26" providerId="ADAL" clId="{3377D3A2-E35C-472D-AFDC-5E17EA6062F8}" dt="2024-07-19T06:25:57.317" v="1616" actId="478"/>
          <ac:spMkLst>
            <pc:docMk/>
            <pc:sldMk cId="213017126" sldId="2147482366"/>
            <ac:spMk id="1043" creationId="{CFDA9D38-1FE3-B5AA-F4C3-54AE63B986BD}"/>
          </ac:spMkLst>
        </pc:spChg>
        <pc:spChg chg="del">
          <ac:chgData name="Sahil Badaya" userId="df5f73be-7e08-4574-8aac-d6a7f097bc26" providerId="ADAL" clId="{3377D3A2-E35C-472D-AFDC-5E17EA6062F8}" dt="2024-07-19T06:25:57.317" v="1616" actId="478"/>
          <ac:spMkLst>
            <pc:docMk/>
            <pc:sldMk cId="213017126" sldId="2147482366"/>
            <ac:spMk id="1051" creationId="{5E89C6E5-ADF2-C51D-476C-B2D651A6EA24}"/>
          </ac:spMkLst>
        </pc:spChg>
        <pc:spChg chg="del">
          <ac:chgData name="Sahil Badaya" userId="df5f73be-7e08-4574-8aac-d6a7f097bc26" providerId="ADAL" clId="{3377D3A2-E35C-472D-AFDC-5E17EA6062F8}" dt="2024-07-19T06:25:57.317" v="1616" actId="478"/>
          <ac:spMkLst>
            <pc:docMk/>
            <pc:sldMk cId="213017126" sldId="2147482366"/>
            <ac:spMk id="1052" creationId="{4BF9768A-1DF6-A75B-6692-865CBD006EC1}"/>
          </ac:spMkLst>
        </pc:spChg>
        <pc:spChg chg="del">
          <ac:chgData name="Sahil Badaya" userId="df5f73be-7e08-4574-8aac-d6a7f097bc26" providerId="ADAL" clId="{3377D3A2-E35C-472D-AFDC-5E17EA6062F8}" dt="2024-07-19T06:25:57.317" v="1616" actId="478"/>
          <ac:spMkLst>
            <pc:docMk/>
            <pc:sldMk cId="213017126" sldId="2147482366"/>
            <ac:spMk id="1055" creationId="{82C6B34F-E426-FAFE-E123-DA2C1DF9CA55}"/>
          </ac:spMkLst>
        </pc:spChg>
        <pc:spChg chg="del">
          <ac:chgData name="Sahil Badaya" userId="df5f73be-7e08-4574-8aac-d6a7f097bc26" providerId="ADAL" clId="{3377D3A2-E35C-472D-AFDC-5E17EA6062F8}" dt="2024-07-19T06:25:57.317" v="1616" actId="478"/>
          <ac:spMkLst>
            <pc:docMk/>
            <pc:sldMk cId="213017126" sldId="2147482366"/>
            <ac:spMk id="1056" creationId="{B14A9C17-E62D-D153-8D8C-204E989C48C7}"/>
          </ac:spMkLst>
        </pc:spChg>
        <pc:spChg chg="del">
          <ac:chgData name="Sahil Badaya" userId="df5f73be-7e08-4574-8aac-d6a7f097bc26" providerId="ADAL" clId="{3377D3A2-E35C-472D-AFDC-5E17EA6062F8}" dt="2024-07-19T06:25:57.317" v="1616" actId="478"/>
          <ac:spMkLst>
            <pc:docMk/>
            <pc:sldMk cId="213017126" sldId="2147482366"/>
            <ac:spMk id="1065" creationId="{2293FCB9-ABDD-CEFF-04D1-4D2075D49329}"/>
          </ac:spMkLst>
        </pc:spChg>
        <pc:spChg chg="mod">
          <ac:chgData name="Sahil Badaya" userId="df5f73be-7e08-4574-8aac-d6a7f097bc26" providerId="ADAL" clId="{3377D3A2-E35C-472D-AFDC-5E17EA6062F8}" dt="2024-07-19T06:26:03.734" v="1617"/>
          <ac:spMkLst>
            <pc:docMk/>
            <pc:sldMk cId="213017126" sldId="2147482366"/>
            <ac:spMk id="1086" creationId="{A26A1E25-0ED0-23C1-BC5C-1EDE5C3613BD}"/>
          </ac:spMkLst>
        </pc:spChg>
        <pc:grpChg chg="del">
          <ac:chgData name="Sahil Badaya" userId="df5f73be-7e08-4574-8aac-d6a7f097bc26" providerId="ADAL" clId="{3377D3A2-E35C-472D-AFDC-5E17EA6062F8}" dt="2024-07-19T06:25:57.317" v="1616" actId="478"/>
          <ac:grpSpMkLst>
            <pc:docMk/>
            <pc:sldMk cId="213017126" sldId="2147482366"/>
            <ac:grpSpMk id="2" creationId="{E0DB37C7-5D19-D3A0-493F-1B4C97407208}"/>
          </ac:grpSpMkLst>
        </pc:grpChg>
        <pc:grpChg chg="del">
          <ac:chgData name="Sahil Badaya" userId="df5f73be-7e08-4574-8aac-d6a7f097bc26" providerId="ADAL" clId="{3377D3A2-E35C-472D-AFDC-5E17EA6062F8}" dt="2024-07-19T06:25:57.317" v="1616" actId="478"/>
          <ac:grpSpMkLst>
            <pc:docMk/>
            <pc:sldMk cId="213017126" sldId="2147482366"/>
            <ac:grpSpMk id="3" creationId="{A26AD2C2-BD77-B2CC-E3D6-8BBF2B44EE0E}"/>
          </ac:grpSpMkLst>
        </pc:grpChg>
        <pc:grpChg chg="del">
          <ac:chgData name="Sahil Badaya" userId="df5f73be-7e08-4574-8aac-d6a7f097bc26" providerId="ADAL" clId="{3377D3A2-E35C-472D-AFDC-5E17EA6062F8}" dt="2024-07-19T06:25:57.317" v="1616" actId="478"/>
          <ac:grpSpMkLst>
            <pc:docMk/>
            <pc:sldMk cId="213017126" sldId="2147482366"/>
            <ac:grpSpMk id="8" creationId="{D6352812-E3DF-1828-5373-3F84E55C999E}"/>
          </ac:grpSpMkLst>
        </pc:grpChg>
        <pc:grpChg chg="del">
          <ac:chgData name="Sahil Badaya" userId="df5f73be-7e08-4574-8aac-d6a7f097bc26" providerId="ADAL" clId="{3377D3A2-E35C-472D-AFDC-5E17EA6062F8}" dt="2024-07-19T06:25:57.317" v="1616" actId="478"/>
          <ac:grpSpMkLst>
            <pc:docMk/>
            <pc:sldMk cId="213017126" sldId="2147482366"/>
            <ac:grpSpMk id="22" creationId="{AA7F79F8-ED87-8B3C-7A3D-188D1C984717}"/>
          </ac:grpSpMkLst>
        </pc:grpChg>
        <pc:grpChg chg="del">
          <ac:chgData name="Sahil Badaya" userId="df5f73be-7e08-4574-8aac-d6a7f097bc26" providerId="ADAL" clId="{3377D3A2-E35C-472D-AFDC-5E17EA6062F8}" dt="2024-07-19T06:25:57.317" v="1616" actId="478"/>
          <ac:grpSpMkLst>
            <pc:docMk/>
            <pc:sldMk cId="213017126" sldId="2147482366"/>
            <ac:grpSpMk id="74" creationId="{C355AA11-564D-4272-ACA4-B7A20AE801FC}"/>
          </ac:grpSpMkLst>
        </pc:grpChg>
        <pc:grpChg chg="del">
          <ac:chgData name="Sahil Badaya" userId="df5f73be-7e08-4574-8aac-d6a7f097bc26" providerId="ADAL" clId="{3377D3A2-E35C-472D-AFDC-5E17EA6062F8}" dt="2024-07-19T06:25:57.317" v="1616" actId="478"/>
          <ac:grpSpMkLst>
            <pc:docMk/>
            <pc:sldMk cId="213017126" sldId="2147482366"/>
            <ac:grpSpMk id="114" creationId="{76E01E12-AE92-B6CD-229C-07916C067767}"/>
          </ac:grpSpMkLst>
        </pc:grpChg>
        <pc:grpChg chg="del">
          <ac:chgData name="Sahil Badaya" userId="df5f73be-7e08-4574-8aac-d6a7f097bc26" providerId="ADAL" clId="{3377D3A2-E35C-472D-AFDC-5E17EA6062F8}" dt="2024-07-19T06:25:57.317" v="1616" actId="478"/>
          <ac:grpSpMkLst>
            <pc:docMk/>
            <pc:sldMk cId="213017126" sldId="2147482366"/>
            <ac:grpSpMk id="1027" creationId="{95F57B90-0E86-7DC5-A1AE-152B65F74586}"/>
          </ac:grpSpMkLst>
        </pc:grpChg>
        <pc:grpChg chg="del">
          <ac:chgData name="Sahil Badaya" userId="df5f73be-7e08-4574-8aac-d6a7f097bc26" providerId="ADAL" clId="{3377D3A2-E35C-472D-AFDC-5E17EA6062F8}" dt="2024-07-19T06:25:57.317" v="1616" actId="478"/>
          <ac:grpSpMkLst>
            <pc:docMk/>
            <pc:sldMk cId="213017126" sldId="2147482366"/>
            <ac:grpSpMk id="1044" creationId="{6B138A35-595A-204F-D30A-D91BCEC81228}"/>
          </ac:grpSpMkLst>
        </pc:grpChg>
        <pc:grpChg chg="del">
          <ac:chgData name="Sahil Badaya" userId="df5f73be-7e08-4574-8aac-d6a7f097bc26" providerId="ADAL" clId="{3377D3A2-E35C-472D-AFDC-5E17EA6062F8}" dt="2024-07-19T06:25:57.317" v="1616" actId="478"/>
          <ac:grpSpMkLst>
            <pc:docMk/>
            <pc:sldMk cId="213017126" sldId="2147482366"/>
            <ac:grpSpMk id="1045" creationId="{0A43ACBE-EF40-8620-CF31-B4E31CE0DFE3}"/>
          </ac:grpSpMkLst>
        </pc:grpChg>
        <pc:grpChg chg="del">
          <ac:chgData name="Sahil Badaya" userId="df5f73be-7e08-4574-8aac-d6a7f097bc26" providerId="ADAL" clId="{3377D3A2-E35C-472D-AFDC-5E17EA6062F8}" dt="2024-07-19T06:25:57.317" v="1616" actId="478"/>
          <ac:grpSpMkLst>
            <pc:docMk/>
            <pc:sldMk cId="213017126" sldId="2147482366"/>
            <ac:grpSpMk id="1071" creationId="{16FE677A-9283-5335-D0A2-8F497A2A1357}"/>
          </ac:grpSpMkLst>
        </pc:grpChg>
        <pc:graphicFrameChg chg="add mod modGraphic">
          <ac:chgData name="Sahil Badaya" userId="df5f73be-7e08-4574-8aac-d6a7f097bc26" providerId="ADAL" clId="{3377D3A2-E35C-472D-AFDC-5E17EA6062F8}" dt="2024-07-19T06:26:59.156" v="1626" actId="207"/>
          <ac:graphicFrameMkLst>
            <pc:docMk/>
            <pc:sldMk cId="213017126" sldId="2147482366"/>
            <ac:graphicFrameMk id="4" creationId="{4225DE5C-6554-4F35-66EB-8DF994968DEE}"/>
          </ac:graphicFrameMkLst>
        </pc:graphicFrameChg>
        <pc:picChg chg="del">
          <ac:chgData name="Sahil Badaya" userId="df5f73be-7e08-4574-8aac-d6a7f097bc26" providerId="ADAL" clId="{3377D3A2-E35C-472D-AFDC-5E17EA6062F8}" dt="2024-07-19T06:25:57.317" v="1616" actId="478"/>
          <ac:picMkLst>
            <pc:docMk/>
            <pc:sldMk cId="213017126" sldId="2147482366"/>
            <ac:picMk id="12" creationId="{8945BD0F-F8D0-DD42-39E9-ABECE0D4DF50}"/>
          </ac:picMkLst>
        </pc:picChg>
        <pc:picChg chg="del">
          <ac:chgData name="Sahil Badaya" userId="df5f73be-7e08-4574-8aac-d6a7f097bc26" providerId="ADAL" clId="{3377D3A2-E35C-472D-AFDC-5E17EA6062F8}" dt="2024-07-19T06:25:57.317" v="1616" actId="478"/>
          <ac:picMkLst>
            <pc:docMk/>
            <pc:sldMk cId="213017126" sldId="2147482366"/>
            <ac:picMk id="15" creationId="{31971C39-1A85-A69C-706A-B0D24AC4C797}"/>
          </ac:picMkLst>
        </pc:picChg>
        <pc:picChg chg="del">
          <ac:chgData name="Sahil Badaya" userId="df5f73be-7e08-4574-8aac-d6a7f097bc26" providerId="ADAL" clId="{3377D3A2-E35C-472D-AFDC-5E17EA6062F8}" dt="2024-07-19T06:25:57.317" v="1616" actId="478"/>
          <ac:picMkLst>
            <pc:docMk/>
            <pc:sldMk cId="213017126" sldId="2147482366"/>
            <ac:picMk id="29" creationId="{759E05F8-B2B6-50E9-91FA-69D66EDEA54B}"/>
          </ac:picMkLst>
        </pc:picChg>
        <pc:picChg chg="del">
          <ac:chgData name="Sahil Badaya" userId="df5f73be-7e08-4574-8aac-d6a7f097bc26" providerId="ADAL" clId="{3377D3A2-E35C-472D-AFDC-5E17EA6062F8}" dt="2024-07-19T06:25:57.317" v="1616" actId="478"/>
          <ac:picMkLst>
            <pc:docMk/>
            <pc:sldMk cId="213017126" sldId="2147482366"/>
            <ac:picMk id="31" creationId="{6B1BE60F-45C1-B3F2-60C4-778DB100F5D6}"/>
          </ac:picMkLst>
        </pc:picChg>
        <pc:picChg chg="del">
          <ac:chgData name="Sahil Badaya" userId="df5f73be-7e08-4574-8aac-d6a7f097bc26" providerId="ADAL" clId="{3377D3A2-E35C-472D-AFDC-5E17EA6062F8}" dt="2024-07-19T06:25:57.317" v="1616" actId="478"/>
          <ac:picMkLst>
            <pc:docMk/>
            <pc:sldMk cId="213017126" sldId="2147482366"/>
            <ac:picMk id="32" creationId="{25F7B9A4-0185-5173-3191-C798A88E7669}"/>
          </ac:picMkLst>
        </pc:picChg>
        <pc:picChg chg="del">
          <ac:chgData name="Sahil Badaya" userId="df5f73be-7e08-4574-8aac-d6a7f097bc26" providerId="ADAL" clId="{3377D3A2-E35C-472D-AFDC-5E17EA6062F8}" dt="2024-07-19T06:25:57.317" v="1616" actId="478"/>
          <ac:picMkLst>
            <pc:docMk/>
            <pc:sldMk cId="213017126" sldId="2147482366"/>
            <ac:picMk id="34" creationId="{00CE0556-1CE1-D740-27C4-B0EB828B0521}"/>
          </ac:picMkLst>
        </pc:picChg>
        <pc:picChg chg="del">
          <ac:chgData name="Sahil Badaya" userId="df5f73be-7e08-4574-8aac-d6a7f097bc26" providerId="ADAL" clId="{3377D3A2-E35C-472D-AFDC-5E17EA6062F8}" dt="2024-07-19T06:25:57.317" v="1616" actId="478"/>
          <ac:picMkLst>
            <pc:docMk/>
            <pc:sldMk cId="213017126" sldId="2147482366"/>
            <ac:picMk id="39" creationId="{71EE4786-A74B-9AEF-A34F-7D85B4776F13}"/>
          </ac:picMkLst>
        </pc:picChg>
        <pc:picChg chg="del">
          <ac:chgData name="Sahil Badaya" userId="df5f73be-7e08-4574-8aac-d6a7f097bc26" providerId="ADAL" clId="{3377D3A2-E35C-472D-AFDC-5E17EA6062F8}" dt="2024-07-19T06:25:57.317" v="1616" actId="478"/>
          <ac:picMkLst>
            <pc:docMk/>
            <pc:sldMk cId="213017126" sldId="2147482366"/>
            <ac:picMk id="42" creationId="{C02F0CCE-763E-785E-9596-D020A9DDE438}"/>
          </ac:picMkLst>
        </pc:picChg>
        <pc:picChg chg="del">
          <ac:chgData name="Sahil Badaya" userId="df5f73be-7e08-4574-8aac-d6a7f097bc26" providerId="ADAL" clId="{3377D3A2-E35C-472D-AFDC-5E17EA6062F8}" dt="2024-07-19T06:25:57.317" v="1616" actId="478"/>
          <ac:picMkLst>
            <pc:docMk/>
            <pc:sldMk cId="213017126" sldId="2147482366"/>
            <ac:picMk id="50" creationId="{BD58A6EC-A661-5B08-AD9B-FE17C16D8534}"/>
          </ac:picMkLst>
        </pc:picChg>
        <pc:picChg chg="del">
          <ac:chgData name="Sahil Badaya" userId="df5f73be-7e08-4574-8aac-d6a7f097bc26" providerId="ADAL" clId="{3377D3A2-E35C-472D-AFDC-5E17EA6062F8}" dt="2024-07-19T06:25:57.317" v="1616" actId="478"/>
          <ac:picMkLst>
            <pc:docMk/>
            <pc:sldMk cId="213017126" sldId="2147482366"/>
            <ac:picMk id="63" creationId="{14F50674-B335-16EC-515D-C8DBA50CC7CF}"/>
          </ac:picMkLst>
        </pc:picChg>
        <pc:picChg chg="del">
          <ac:chgData name="Sahil Badaya" userId="df5f73be-7e08-4574-8aac-d6a7f097bc26" providerId="ADAL" clId="{3377D3A2-E35C-472D-AFDC-5E17EA6062F8}" dt="2024-07-19T06:25:57.317" v="1616" actId="478"/>
          <ac:picMkLst>
            <pc:docMk/>
            <pc:sldMk cId="213017126" sldId="2147482366"/>
            <ac:picMk id="69" creationId="{5A4291BE-5E94-5454-EE79-AA1833D6057B}"/>
          </ac:picMkLst>
        </pc:picChg>
        <pc:picChg chg="del">
          <ac:chgData name="Sahil Badaya" userId="df5f73be-7e08-4574-8aac-d6a7f097bc26" providerId="ADAL" clId="{3377D3A2-E35C-472D-AFDC-5E17EA6062F8}" dt="2024-07-19T06:25:57.317" v="1616" actId="478"/>
          <ac:picMkLst>
            <pc:docMk/>
            <pc:sldMk cId="213017126" sldId="2147482366"/>
            <ac:picMk id="72" creationId="{5F2A23AB-5BEF-A7AC-2156-46762BAFCC2F}"/>
          </ac:picMkLst>
        </pc:picChg>
        <pc:picChg chg="del">
          <ac:chgData name="Sahil Badaya" userId="df5f73be-7e08-4574-8aac-d6a7f097bc26" providerId="ADAL" clId="{3377D3A2-E35C-472D-AFDC-5E17EA6062F8}" dt="2024-07-19T06:25:57.317" v="1616" actId="478"/>
          <ac:picMkLst>
            <pc:docMk/>
            <pc:sldMk cId="213017126" sldId="2147482366"/>
            <ac:picMk id="81" creationId="{219DEAB1-1D31-52CE-DF96-D55A5AC5B1FA}"/>
          </ac:picMkLst>
        </pc:picChg>
        <pc:picChg chg="del">
          <ac:chgData name="Sahil Badaya" userId="df5f73be-7e08-4574-8aac-d6a7f097bc26" providerId="ADAL" clId="{3377D3A2-E35C-472D-AFDC-5E17EA6062F8}" dt="2024-07-19T06:25:57.317" v="1616" actId="478"/>
          <ac:picMkLst>
            <pc:docMk/>
            <pc:sldMk cId="213017126" sldId="2147482366"/>
            <ac:picMk id="88" creationId="{BA283B42-8A01-601C-21BB-1722D007B512}"/>
          </ac:picMkLst>
        </pc:picChg>
        <pc:picChg chg="del">
          <ac:chgData name="Sahil Badaya" userId="df5f73be-7e08-4574-8aac-d6a7f097bc26" providerId="ADAL" clId="{3377D3A2-E35C-472D-AFDC-5E17EA6062F8}" dt="2024-07-19T06:25:57.317" v="1616" actId="478"/>
          <ac:picMkLst>
            <pc:docMk/>
            <pc:sldMk cId="213017126" sldId="2147482366"/>
            <ac:picMk id="92" creationId="{6F61F706-FD3B-7A43-15E5-5CBB7683EF58}"/>
          </ac:picMkLst>
        </pc:picChg>
        <pc:picChg chg="del">
          <ac:chgData name="Sahil Badaya" userId="df5f73be-7e08-4574-8aac-d6a7f097bc26" providerId="ADAL" clId="{3377D3A2-E35C-472D-AFDC-5E17EA6062F8}" dt="2024-07-19T06:25:57.317" v="1616" actId="478"/>
          <ac:picMkLst>
            <pc:docMk/>
            <pc:sldMk cId="213017126" sldId="2147482366"/>
            <ac:picMk id="93" creationId="{43D1DB80-4D60-FBEE-959C-7C9190476F46}"/>
          </ac:picMkLst>
        </pc:picChg>
        <pc:picChg chg="del">
          <ac:chgData name="Sahil Badaya" userId="df5f73be-7e08-4574-8aac-d6a7f097bc26" providerId="ADAL" clId="{3377D3A2-E35C-472D-AFDC-5E17EA6062F8}" dt="2024-07-19T06:25:57.317" v="1616" actId="478"/>
          <ac:picMkLst>
            <pc:docMk/>
            <pc:sldMk cId="213017126" sldId="2147482366"/>
            <ac:picMk id="95" creationId="{9D933BCC-2C7A-18E6-FF88-E6C623B5A247}"/>
          </ac:picMkLst>
        </pc:picChg>
        <pc:picChg chg="del">
          <ac:chgData name="Sahil Badaya" userId="df5f73be-7e08-4574-8aac-d6a7f097bc26" providerId="ADAL" clId="{3377D3A2-E35C-472D-AFDC-5E17EA6062F8}" dt="2024-07-19T06:25:57.317" v="1616" actId="478"/>
          <ac:picMkLst>
            <pc:docMk/>
            <pc:sldMk cId="213017126" sldId="2147482366"/>
            <ac:picMk id="96" creationId="{97108473-92FF-675B-643C-8E407A69ADC8}"/>
          </ac:picMkLst>
        </pc:picChg>
        <pc:picChg chg="del">
          <ac:chgData name="Sahil Badaya" userId="df5f73be-7e08-4574-8aac-d6a7f097bc26" providerId="ADAL" clId="{3377D3A2-E35C-472D-AFDC-5E17EA6062F8}" dt="2024-07-19T06:25:57.317" v="1616" actId="478"/>
          <ac:picMkLst>
            <pc:docMk/>
            <pc:sldMk cId="213017126" sldId="2147482366"/>
            <ac:picMk id="100" creationId="{CB9004F2-1F6F-0C07-B898-23D173B3C202}"/>
          </ac:picMkLst>
        </pc:picChg>
        <pc:picChg chg="del">
          <ac:chgData name="Sahil Badaya" userId="df5f73be-7e08-4574-8aac-d6a7f097bc26" providerId="ADAL" clId="{3377D3A2-E35C-472D-AFDC-5E17EA6062F8}" dt="2024-07-19T06:25:57.317" v="1616" actId="478"/>
          <ac:picMkLst>
            <pc:docMk/>
            <pc:sldMk cId="213017126" sldId="2147482366"/>
            <ac:picMk id="108" creationId="{4918BAC1-A490-186B-D20B-3030F4959E39}"/>
          </ac:picMkLst>
        </pc:picChg>
        <pc:picChg chg="del">
          <ac:chgData name="Sahil Badaya" userId="df5f73be-7e08-4574-8aac-d6a7f097bc26" providerId="ADAL" clId="{3377D3A2-E35C-472D-AFDC-5E17EA6062F8}" dt="2024-07-19T06:25:57.317" v="1616" actId="478"/>
          <ac:picMkLst>
            <pc:docMk/>
            <pc:sldMk cId="213017126" sldId="2147482366"/>
            <ac:picMk id="109" creationId="{E5AC08BC-DFC8-41D8-D97C-F5FBF2B7CEC4}"/>
          </ac:picMkLst>
        </pc:picChg>
        <pc:picChg chg="del">
          <ac:chgData name="Sahil Badaya" userId="df5f73be-7e08-4574-8aac-d6a7f097bc26" providerId="ADAL" clId="{3377D3A2-E35C-472D-AFDC-5E17EA6062F8}" dt="2024-07-19T06:25:57.317" v="1616" actId="478"/>
          <ac:picMkLst>
            <pc:docMk/>
            <pc:sldMk cId="213017126" sldId="2147482366"/>
            <ac:picMk id="122" creationId="{09A61705-949C-74A3-FA1A-F2B08EFF67D5}"/>
          </ac:picMkLst>
        </pc:picChg>
        <pc:picChg chg="del">
          <ac:chgData name="Sahil Badaya" userId="df5f73be-7e08-4574-8aac-d6a7f097bc26" providerId="ADAL" clId="{3377D3A2-E35C-472D-AFDC-5E17EA6062F8}" dt="2024-07-19T06:25:57.317" v="1616" actId="478"/>
          <ac:picMkLst>
            <pc:docMk/>
            <pc:sldMk cId="213017126" sldId="2147482366"/>
            <ac:picMk id="124" creationId="{520C3C17-C481-4E58-DC2B-D8FFDFAFD982}"/>
          </ac:picMkLst>
        </pc:picChg>
        <pc:picChg chg="del">
          <ac:chgData name="Sahil Badaya" userId="df5f73be-7e08-4574-8aac-d6a7f097bc26" providerId="ADAL" clId="{3377D3A2-E35C-472D-AFDC-5E17EA6062F8}" dt="2024-07-19T06:25:57.317" v="1616" actId="478"/>
          <ac:picMkLst>
            <pc:docMk/>
            <pc:sldMk cId="213017126" sldId="2147482366"/>
            <ac:picMk id="127" creationId="{87A65C8F-249D-0208-561C-74E88E7E9DC6}"/>
          </ac:picMkLst>
        </pc:picChg>
        <pc:picChg chg="del">
          <ac:chgData name="Sahil Badaya" userId="df5f73be-7e08-4574-8aac-d6a7f097bc26" providerId="ADAL" clId="{3377D3A2-E35C-472D-AFDC-5E17EA6062F8}" dt="2024-07-19T06:25:57.317" v="1616" actId="478"/>
          <ac:picMkLst>
            <pc:docMk/>
            <pc:sldMk cId="213017126" sldId="2147482366"/>
            <ac:picMk id="1024" creationId="{A3FD5443-EE79-3FC9-0DFC-E2330DAFF758}"/>
          </ac:picMkLst>
        </pc:picChg>
        <pc:picChg chg="del">
          <ac:chgData name="Sahil Badaya" userId="df5f73be-7e08-4574-8aac-d6a7f097bc26" providerId="ADAL" clId="{3377D3A2-E35C-472D-AFDC-5E17EA6062F8}" dt="2024-07-19T06:25:57.317" v="1616" actId="478"/>
          <ac:picMkLst>
            <pc:docMk/>
            <pc:sldMk cId="213017126" sldId="2147482366"/>
            <ac:picMk id="1033" creationId="{27E50308-E7CF-9A85-D16E-92E2E711D921}"/>
          </ac:picMkLst>
        </pc:picChg>
        <pc:picChg chg="del">
          <ac:chgData name="Sahil Badaya" userId="df5f73be-7e08-4574-8aac-d6a7f097bc26" providerId="ADAL" clId="{3377D3A2-E35C-472D-AFDC-5E17EA6062F8}" dt="2024-07-19T06:25:57.317" v="1616" actId="478"/>
          <ac:picMkLst>
            <pc:docMk/>
            <pc:sldMk cId="213017126" sldId="2147482366"/>
            <ac:picMk id="1041" creationId="{6145A235-ADF1-6D7F-D5E6-479DEDCC70DE}"/>
          </ac:picMkLst>
        </pc:picChg>
        <pc:picChg chg="del">
          <ac:chgData name="Sahil Badaya" userId="df5f73be-7e08-4574-8aac-d6a7f097bc26" providerId="ADAL" clId="{3377D3A2-E35C-472D-AFDC-5E17EA6062F8}" dt="2024-07-19T06:25:57.317" v="1616" actId="478"/>
          <ac:picMkLst>
            <pc:docMk/>
            <pc:sldMk cId="213017126" sldId="2147482366"/>
            <ac:picMk id="1050" creationId="{085F90AE-B340-D9DC-6008-DB23DF91C6A4}"/>
          </ac:picMkLst>
        </pc:picChg>
        <pc:picChg chg="del">
          <ac:chgData name="Sahil Badaya" userId="df5f73be-7e08-4574-8aac-d6a7f097bc26" providerId="ADAL" clId="{3377D3A2-E35C-472D-AFDC-5E17EA6062F8}" dt="2024-07-19T06:25:57.317" v="1616" actId="478"/>
          <ac:picMkLst>
            <pc:docMk/>
            <pc:sldMk cId="213017126" sldId="2147482366"/>
            <ac:picMk id="1053" creationId="{CB6BDFD4-65F2-86F5-60D7-49AC5DFFA931}"/>
          </ac:picMkLst>
        </pc:picChg>
        <pc:picChg chg="del">
          <ac:chgData name="Sahil Badaya" userId="df5f73be-7e08-4574-8aac-d6a7f097bc26" providerId="ADAL" clId="{3377D3A2-E35C-472D-AFDC-5E17EA6062F8}" dt="2024-07-19T06:25:57.317" v="1616" actId="478"/>
          <ac:picMkLst>
            <pc:docMk/>
            <pc:sldMk cId="213017126" sldId="2147482366"/>
            <ac:picMk id="1054" creationId="{8019B08A-EC4D-2ECF-4C85-AEC7DA1844B8}"/>
          </ac:picMkLst>
        </pc:picChg>
        <pc:picChg chg="del">
          <ac:chgData name="Sahil Badaya" userId="df5f73be-7e08-4574-8aac-d6a7f097bc26" providerId="ADAL" clId="{3377D3A2-E35C-472D-AFDC-5E17EA6062F8}" dt="2024-07-19T06:25:57.317" v="1616" actId="478"/>
          <ac:picMkLst>
            <pc:docMk/>
            <pc:sldMk cId="213017126" sldId="2147482366"/>
            <ac:picMk id="1057" creationId="{EEF69770-8589-EFB9-4063-73C0E64DE93B}"/>
          </ac:picMkLst>
        </pc:picChg>
        <pc:picChg chg="del">
          <ac:chgData name="Sahil Badaya" userId="df5f73be-7e08-4574-8aac-d6a7f097bc26" providerId="ADAL" clId="{3377D3A2-E35C-472D-AFDC-5E17EA6062F8}" dt="2024-07-19T06:25:57.317" v="1616" actId="478"/>
          <ac:picMkLst>
            <pc:docMk/>
            <pc:sldMk cId="213017126" sldId="2147482366"/>
            <ac:picMk id="1058" creationId="{7848E573-5B83-B287-1C88-CF955EE6D80D}"/>
          </ac:picMkLst>
        </pc:picChg>
        <pc:picChg chg="del">
          <ac:chgData name="Sahil Badaya" userId="df5f73be-7e08-4574-8aac-d6a7f097bc26" providerId="ADAL" clId="{3377D3A2-E35C-472D-AFDC-5E17EA6062F8}" dt="2024-07-19T06:25:57.317" v="1616" actId="478"/>
          <ac:picMkLst>
            <pc:docMk/>
            <pc:sldMk cId="213017126" sldId="2147482366"/>
            <ac:picMk id="1059" creationId="{0AAA78E6-A766-6CE6-B436-9EF6621E27D9}"/>
          </ac:picMkLst>
        </pc:picChg>
        <pc:picChg chg="del">
          <ac:chgData name="Sahil Badaya" userId="df5f73be-7e08-4574-8aac-d6a7f097bc26" providerId="ADAL" clId="{3377D3A2-E35C-472D-AFDC-5E17EA6062F8}" dt="2024-07-19T06:25:57.317" v="1616" actId="478"/>
          <ac:picMkLst>
            <pc:docMk/>
            <pc:sldMk cId="213017126" sldId="2147482366"/>
            <ac:picMk id="1060" creationId="{442C2467-ADF9-5F0C-6AB4-A6F45A04F0C6}"/>
          </ac:picMkLst>
        </pc:picChg>
        <pc:picChg chg="del">
          <ac:chgData name="Sahil Badaya" userId="df5f73be-7e08-4574-8aac-d6a7f097bc26" providerId="ADAL" clId="{3377D3A2-E35C-472D-AFDC-5E17EA6062F8}" dt="2024-07-19T06:25:57.317" v="1616" actId="478"/>
          <ac:picMkLst>
            <pc:docMk/>
            <pc:sldMk cId="213017126" sldId="2147482366"/>
            <ac:picMk id="1066" creationId="{1F9A5AB1-6A86-D6BE-F74C-3622B51EA605}"/>
          </ac:picMkLst>
        </pc:picChg>
        <pc:cxnChg chg="del">
          <ac:chgData name="Sahil Badaya" userId="df5f73be-7e08-4574-8aac-d6a7f097bc26" providerId="ADAL" clId="{3377D3A2-E35C-472D-AFDC-5E17EA6062F8}" dt="2024-07-19T06:25:57.317" v="1616" actId="478"/>
          <ac:cxnSpMkLst>
            <pc:docMk/>
            <pc:sldMk cId="213017126" sldId="2147482366"/>
            <ac:cxnSpMk id="5" creationId="{B3554FF4-B045-249E-CC7A-84A49F22F034}"/>
          </ac:cxnSpMkLst>
        </pc:cxnChg>
        <pc:cxnChg chg="del mod">
          <ac:chgData name="Sahil Badaya" userId="df5f73be-7e08-4574-8aac-d6a7f097bc26" providerId="ADAL" clId="{3377D3A2-E35C-472D-AFDC-5E17EA6062F8}" dt="2024-07-19T06:25:57.317" v="1616" actId="478"/>
          <ac:cxnSpMkLst>
            <pc:docMk/>
            <pc:sldMk cId="213017126" sldId="2147482366"/>
            <ac:cxnSpMk id="73" creationId="{08A668E8-813A-3373-01C5-3F919DB0E4A4}"/>
          </ac:cxnSpMkLst>
        </pc:cxnChg>
      </pc:sldChg>
      <pc:sldChg chg="addSp delSp modSp add mod modCm">
        <pc:chgData name="Sahil Badaya" userId="df5f73be-7e08-4574-8aac-d6a7f097bc26" providerId="ADAL" clId="{3377D3A2-E35C-472D-AFDC-5E17EA6062F8}" dt="2024-07-19T10:40:39.544" v="2306" actId="2056"/>
        <pc:sldMkLst>
          <pc:docMk/>
          <pc:sldMk cId="1403471258" sldId="2147482367"/>
        </pc:sldMkLst>
        <pc:spChg chg="add mod">
          <ac:chgData name="Sahil Badaya" userId="df5f73be-7e08-4574-8aac-d6a7f097bc26" providerId="ADAL" clId="{3377D3A2-E35C-472D-AFDC-5E17EA6062F8}" dt="2024-07-19T07:25:13.952" v="2294" actId="13926"/>
          <ac:spMkLst>
            <pc:docMk/>
            <pc:sldMk cId="1403471258" sldId="2147482367"/>
            <ac:spMk id="3" creationId="{61C26289-C9C4-9EEF-B16E-47F1B299D9E6}"/>
          </ac:spMkLst>
        </pc:spChg>
        <pc:spChg chg="mod">
          <ac:chgData name="Sahil Badaya" userId="df5f73be-7e08-4574-8aac-d6a7f097bc26" providerId="ADAL" clId="{3377D3A2-E35C-472D-AFDC-5E17EA6062F8}" dt="2024-07-19T06:27:47.088" v="1644" actId="20577"/>
          <ac:spMkLst>
            <pc:docMk/>
            <pc:sldMk cId="1403471258" sldId="2147482367"/>
            <ac:spMk id="1086" creationId="{A26A1E25-0ED0-23C1-BC5C-1EDE5C3613BD}"/>
          </ac:spMkLst>
        </pc:spChg>
        <pc:graphicFrameChg chg="add mod">
          <ac:chgData name="Sahil Badaya" userId="df5f73be-7e08-4574-8aac-d6a7f097bc26" providerId="ADAL" clId="{3377D3A2-E35C-472D-AFDC-5E17EA6062F8}" dt="2024-07-19T06:27:34.038" v="1635"/>
          <ac:graphicFrameMkLst>
            <pc:docMk/>
            <pc:sldMk cId="1403471258" sldId="2147482367"/>
            <ac:graphicFrameMk id="2" creationId="{E612E3FB-0593-8CBF-AD0A-57744351190A}"/>
          </ac:graphicFrameMkLst>
        </pc:graphicFrameChg>
        <pc:graphicFrameChg chg="del">
          <ac:chgData name="Sahil Badaya" userId="df5f73be-7e08-4574-8aac-d6a7f097bc26" providerId="ADAL" clId="{3377D3A2-E35C-472D-AFDC-5E17EA6062F8}" dt="2024-07-19T06:27:28.062" v="1634" actId="478"/>
          <ac:graphicFrameMkLst>
            <pc:docMk/>
            <pc:sldMk cId="1403471258" sldId="2147482367"/>
            <ac:graphicFrameMk id="4" creationId="{4225DE5C-6554-4F35-66EB-8DF994968DEE}"/>
          </ac:graphicFrameMkLst>
        </pc:graphicFrameChg>
        <pc:extLst>
          <p:ext xmlns:p="http://schemas.openxmlformats.org/presentationml/2006/main" uri="{D6D511B9-2390-475A-947B-AFAB55BFBCF1}">
            <pc226:cmChg xmlns:pc226="http://schemas.microsoft.com/office/powerpoint/2022/06/main/command" chg="mod">
              <pc226:chgData name="Sahil Badaya" userId="df5f73be-7e08-4574-8aac-d6a7f097bc26" providerId="ADAL" clId="{3377D3A2-E35C-472D-AFDC-5E17EA6062F8}" dt="2024-07-19T10:40:39.544" v="2306" actId="2056"/>
              <pc2:cmMkLst xmlns:pc2="http://schemas.microsoft.com/office/powerpoint/2019/9/main/command">
                <pc:docMk/>
                <pc:sldMk cId="1403471258" sldId="2147482367"/>
                <pc2:cmMk id="{23494D84-ACC1-4EBD-9821-4B8E1144E713}"/>
              </pc2:cmMkLst>
            </pc226:cmChg>
          </p:ext>
        </pc:extLst>
      </pc:sldChg>
      <pc:sldChg chg="addSp delSp modSp add mod">
        <pc:chgData name="Sahil Badaya" userId="df5f73be-7e08-4574-8aac-d6a7f097bc26" providerId="ADAL" clId="{3377D3A2-E35C-472D-AFDC-5E17EA6062F8}" dt="2024-07-19T06:29:42.890" v="1695" actId="2711"/>
        <pc:sldMkLst>
          <pc:docMk/>
          <pc:sldMk cId="3865985549" sldId="2147482368"/>
        </pc:sldMkLst>
        <pc:spChg chg="del">
          <ac:chgData name="Sahil Badaya" userId="df5f73be-7e08-4574-8aac-d6a7f097bc26" providerId="ADAL" clId="{3377D3A2-E35C-472D-AFDC-5E17EA6062F8}" dt="2024-07-19T06:27:59.956" v="1647" actId="478"/>
          <ac:spMkLst>
            <pc:docMk/>
            <pc:sldMk cId="3865985549" sldId="2147482368"/>
            <ac:spMk id="3" creationId="{61C26289-C9C4-9EEF-B16E-47F1B299D9E6}"/>
          </ac:spMkLst>
        </pc:spChg>
        <pc:spChg chg="add mod">
          <ac:chgData name="Sahil Badaya" userId="df5f73be-7e08-4574-8aac-d6a7f097bc26" providerId="ADAL" clId="{3377D3A2-E35C-472D-AFDC-5E17EA6062F8}" dt="2024-07-19T06:29:42.890" v="1695" actId="2711"/>
          <ac:spMkLst>
            <pc:docMk/>
            <pc:sldMk cId="3865985549" sldId="2147482368"/>
            <ac:spMk id="4" creationId="{4720DBCC-5528-B84E-7716-B8A1D478B3D4}"/>
          </ac:spMkLst>
        </pc:spChg>
        <pc:spChg chg="add mod ord">
          <ac:chgData name="Sahil Badaya" userId="df5f73be-7e08-4574-8aac-d6a7f097bc26" providerId="ADAL" clId="{3377D3A2-E35C-472D-AFDC-5E17EA6062F8}" dt="2024-07-19T06:28:47.554" v="1659" actId="14100"/>
          <ac:spMkLst>
            <pc:docMk/>
            <pc:sldMk cId="3865985549" sldId="2147482368"/>
            <ac:spMk id="5" creationId="{A9E9E5AB-C814-C00C-8D34-98BA9B0E12E3}"/>
          </ac:spMkLst>
        </pc:spChg>
        <pc:spChg chg="mod">
          <ac:chgData name="Sahil Badaya" userId="df5f73be-7e08-4574-8aac-d6a7f097bc26" providerId="ADAL" clId="{3377D3A2-E35C-472D-AFDC-5E17EA6062F8}" dt="2024-07-19T06:28:06.489" v="1648"/>
          <ac:spMkLst>
            <pc:docMk/>
            <pc:sldMk cId="3865985549" sldId="2147482368"/>
            <ac:spMk id="1086" creationId="{A26A1E25-0ED0-23C1-BC5C-1EDE5C3613BD}"/>
          </ac:spMkLst>
        </pc:spChg>
        <pc:graphicFrameChg chg="del">
          <ac:chgData name="Sahil Badaya" userId="df5f73be-7e08-4574-8aac-d6a7f097bc26" providerId="ADAL" clId="{3377D3A2-E35C-472D-AFDC-5E17EA6062F8}" dt="2024-07-19T06:27:59.956" v="1647" actId="478"/>
          <ac:graphicFrameMkLst>
            <pc:docMk/>
            <pc:sldMk cId="3865985549" sldId="2147482368"/>
            <ac:graphicFrameMk id="2" creationId="{E612E3FB-0593-8CBF-AD0A-57744351190A}"/>
          </ac:graphicFrameMkLst>
        </pc:graphicFrameChg>
      </pc:sldChg>
      <pc:sldChg chg="addSp delSp modSp add mod">
        <pc:chgData name="Sahil Badaya" userId="df5f73be-7e08-4574-8aac-d6a7f097bc26" providerId="ADAL" clId="{3377D3A2-E35C-472D-AFDC-5E17EA6062F8}" dt="2024-07-19T06:30:40.373" v="1703" actId="207"/>
        <pc:sldMkLst>
          <pc:docMk/>
          <pc:sldMk cId="710702104" sldId="2147482369"/>
        </pc:sldMkLst>
        <pc:spChg chg="mod">
          <ac:chgData name="Sahil Badaya" userId="df5f73be-7e08-4574-8aac-d6a7f097bc26" providerId="ADAL" clId="{3377D3A2-E35C-472D-AFDC-5E17EA6062F8}" dt="2024-07-19T06:30:08.569" v="1698"/>
          <ac:spMkLst>
            <pc:docMk/>
            <pc:sldMk cId="710702104" sldId="2147482369"/>
            <ac:spMk id="2" creationId="{9CC1B401-A6FC-B760-48C8-A410F9082FD5}"/>
          </ac:spMkLst>
        </pc:spChg>
        <pc:spChg chg="del">
          <ac:chgData name="Sahil Badaya" userId="df5f73be-7e08-4574-8aac-d6a7f097bc26" providerId="ADAL" clId="{3377D3A2-E35C-472D-AFDC-5E17EA6062F8}" dt="2024-07-19T06:30:01.594" v="1697" actId="478"/>
          <ac:spMkLst>
            <pc:docMk/>
            <pc:sldMk cId="710702104" sldId="2147482369"/>
            <ac:spMk id="3" creationId="{421974C3-ABC1-5F58-96E6-E299BF6D762F}"/>
          </ac:spMkLst>
        </pc:spChg>
        <pc:spChg chg="del">
          <ac:chgData name="Sahil Badaya" userId="df5f73be-7e08-4574-8aac-d6a7f097bc26" providerId="ADAL" clId="{3377D3A2-E35C-472D-AFDC-5E17EA6062F8}" dt="2024-07-19T06:30:01.594" v="1697" actId="478"/>
          <ac:spMkLst>
            <pc:docMk/>
            <pc:sldMk cId="710702104" sldId="2147482369"/>
            <ac:spMk id="4" creationId="{41CEE436-B4C1-F04C-06F5-18DCFC2410F9}"/>
          </ac:spMkLst>
        </pc:spChg>
        <pc:spChg chg="add mod">
          <ac:chgData name="Sahil Badaya" userId="df5f73be-7e08-4574-8aac-d6a7f097bc26" providerId="ADAL" clId="{3377D3A2-E35C-472D-AFDC-5E17EA6062F8}" dt="2024-07-19T06:30:15.580" v="1699"/>
          <ac:spMkLst>
            <pc:docMk/>
            <pc:sldMk cId="710702104" sldId="2147482369"/>
            <ac:spMk id="5" creationId="{CAD89EEC-8224-6332-299D-7425FB1292E7}"/>
          </ac:spMkLst>
        </pc:spChg>
        <pc:spChg chg="add mod">
          <ac:chgData name="Sahil Badaya" userId="df5f73be-7e08-4574-8aac-d6a7f097bc26" providerId="ADAL" clId="{3377D3A2-E35C-472D-AFDC-5E17EA6062F8}" dt="2024-07-19T06:30:15.580" v="1699"/>
          <ac:spMkLst>
            <pc:docMk/>
            <pc:sldMk cId="710702104" sldId="2147482369"/>
            <ac:spMk id="7" creationId="{D3BF6B6F-3F96-421D-DA93-4D89278A93F0}"/>
          </ac:spMkLst>
        </pc:spChg>
        <pc:spChg chg="add mod">
          <ac:chgData name="Sahil Badaya" userId="df5f73be-7e08-4574-8aac-d6a7f097bc26" providerId="ADAL" clId="{3377D3A2-E35C-472D-AFDC-5E17EA6062F8}" dt="2024-07-19T06:30:15.580" v="1699"/>
          <ac:spMkLst>
            <pc:docMk/>
            <pc:sldMk cId="710702104" sldId="2147482369"/>
            <ac:spMk id="8" creationId="{E89D522B-4622-3763-5DA3-04D3A84B7435}"/>
          </ac:spMkLst>
        </pc:spChg>
        <pc:spChg chg="add mod">
          <ac:chgData name="Sahil Badaya" userId="df5f73be-7e08-4574-8aac-d6a7f097bc26" providerId="ADAL" clId="{3377D3A2-E35C-472D-AFDC-5E17EA6062F8}" dt="2024-07-19T06:30:15.580" v="1699"/>
          <ac:spMkLst>
            <pc:docMk/>
            <pc:sldMk cId="710702104" sldId="2147482369"/>
            <ac:spMk id="9" creationId="{602C9831-6DA5-E796-23D3-C2D62385DF9B}"/>
          </ac:spMkLst>
        </pc:spChg>
        <pc:spChg chg="add mod">
          <ac:chgData name="Sahil Badaya" userId="df5f73be-7e08-4574-8aac-d6a7f097bc26" providerId="ADAL" clId="{3377D3A2-E35C-472D-AFDC-5E17EA6062F8}" dt="2024-07-19T06:30:15.580" v="1699"/>
          <ac:spMkLst>
            <pc:docMk/>
            <pc:sldMk cId="710702104" sldId="2147482369"/>
            <ac:spMk id="11" creationId="{A340097A-CA36-07EF-84A7-36F35EDED72F}"/>
          </ac:spMkLst>
        </pc:spChg>
        <pc:spChg chg="add mod">
          <ac:chgData name="Sahil Badaya" userId="df5f73be-7e08-4574-8aac-d6a7f097bc26" providerId="ADAL" clId="{3377D3A2-E35C-472D-AFDC-5E17EA6062F8}" dt="2024-07-19T06:30:15.580" v="1699"/>
          <ac:spMkLst>
            <pc:docMk/>
            <pc:sldMk cId="710702104" sldId="2147482369"/>
            <ac:spMk id="12" creationId="{65E09C0B-02F4-E89D-D308-F496BD6D4C18}"/>
          </ac:spMkLst>
        </pc:spChg>
        <pc:spChg chg="add mod">
          <ac:chgData name="Sahil Badaya" userId="df5f73be-7e08-4574-8aac-d6a7f097bc26" providerId="ADAL" clId="{3377D3A2-E35C-472D-AFDC-5E17EA6062F8}" dt="2024-07-19T06:30:15.580" v="1699"/>
          <ac:spMkLst>
            <pc:docMk/>
            <pc:sldMk cId="710702104" sldId="2147482369"/>
            <ac:spMk id="13" creationId="{33AC2D10-FF4D-E850-0A04-C495E36E8A6D}"/>
          </ac:spMkLst>
        </pc:spChg>
        <pc:spChg chg="add mod">
          <ac:chgData name="Sahil Badaya" userId="df5f73be-7e08-4574-8aac-d6a7f097bc26" providerId="ADAL" clId="{3377D3A2-E35C-472D-AFDC-5E17EA6062F8}" dt="2024-07-19T06:30:15.580" v="1699"/>
          <ac:spMkLst>
            <pc:docMk/>
            <pc:sldMk cId="710702104" sldId="2147482369"/>
            <ac:spMk id="14" creationId="{C13E79FA-1EBB-5B57-49AA-6C93578135DB}"/>
          </ac:spMkLst>
        </pc:spChg>
        <pc:spChg chg="add mod">
          <ac:chgData name="Sahil Badaya" userId="df5f73be-7e08-4574-8aac-d6a7f097bc26" providerId="ADAL" clId="{3377D3A2-E35C-472D-AFDC-5E17EA6062F8}" dt="2024-07-19T06:30:15.580" v="1699"/>
          <ac:spMkLst>
            <pc:docMk/>
            <pc:sldMk cId="710702104" sldId="2147482369"/>
            <ac:spMk id="16" creationId="{3EB1F6E9-566F-6403-9B95-E6990F95A1AD}"/>
          </ac:spMkLst>
        </pc:spChg>
        <pc:spChg chg="del">
          <ac:chgData name="Sahil Badaya" userId="df5f73be-7e08-4574-8aac-d6a7f097bc26" providerId="ADAL" clId="{3377D3A2-E35C-472D-AFDC-5E17EA6062F8}" dt="2024-07-19T06:30:01.594" v="1697" actId="478"/>
          <ac:spMkLst>
            <pc:docMk/>
            <pc:sldMk cId="710702104" sldId="2147482369"/>
            <ac:spMk id="17" creationId="{30A1690A-FAF5-0247-7B2D-69CBEE6C2B79}"/>
          </ac:spMkLst>
        </pc:spChg>
        <pc:spChg chg="add mod">
          <ac:chgData name="Sahil Badaya" userId="df5f73be-7e08-4574-8aac-d6a7f097bc26" providerId="ADAL" clId="{3377D3A2-E35C-472D-AFDC-5E17EA6062F8}" dt="2024-07-19T06:30:40.373" v="1703" actId="207"/>
          <ac:spMkLst>
            <pc:docMk/>
            <pc:sldMk cId="710702104" sldId="2147482369"/>
            <ac:spMk id="19" creationId="{8617531A-BBE5-1264-CA64-ED1EF2F9D70B}"/>
          </ac:spMkLst>
        </pc:spChg>
        <pc:spChg chg="add mod">
          <ac:chgData name="Sahil Badaya" userId="df5f73be-7e08-4574-8aac-d6a7f097bc26" providerId="ADAL" clId="{3377D3A2-E35C-472D-AFDC-5E17EA6062F8}" dt="2024-07-19T06:30:15.580" v="1699"/>
          <ac:spMkLst>
            <pc:docMk/>
            <pc:sldMk cId="710702104" sldId="2147482369"/>
            <ac:spMk id="20" creationId="{55E58D96-AEF0-972D-16A1-990BBB829BC0}"/>
          </ac:spMkLst>
        </pc:spChg>
        <pc:spChg chg="add mod">
          <ac:chgData name="Sahil Badaya" userId="df5f73be-7e08-4574-8aac-d6a7f097bc26" providerId="ADAL" clId="{3377D3A2-E35C-472D-AFDC-5E17EA6062F8}" dt="2024-07-19T06:30:15.580" v="1699"/>
          <ac:spMkLst>
            <pc:docMk/>
            <pc:sldMk cId="710702104" sldId="2147482369"/>
            <ac:spMk id="21" creationId="{1115E31A-7961-D51B-2B15-B0CA56778A73}"/>
          </ac:spMkLst>
        </pc:spChg>
        <pc:spChg chg="add mod">
          <ac:chgData name="Sahil Badaya" userId="df5f73be-7e08-4574-8aac-d6a7f097bc26" providerId="ADAL" clId="{3377D3A2-E35C-472D-AFDC-5E17EA6062F8}" dt="2024-07-19T06:30:15.580" v="1699"/>
          <ac:spMkLst>
            <pc:docMk/>
            <pc:sldMk cId="710702104" sldId="2147482369"/>
            <ac:spMk id="22" creationId="{0634302D-62D7-F914-0534-5D807BDF83CD}"/>
          </ac:spMkLst>
        </pc:spChg>
        <pc:spChg chg="add mod">
          <ac:chgData name="Sahil Badaya" userId="df5f73be-7e08-4574-8aac-d6a7f097bc26" providerId="ADAL" clId="{3377D3A2-E35C-472D-AFDC-5E17EA6062F8}" dt="2024-07-19T06:30:15.580" v="1699"/>
          <ac:spMkLst>
            <pc:docMk/>
            <pc:sldMk cId="710702104" sldId="2147482369"/>
            <ac:spMk id="23" creationId="{0EE2E856-BD46-B3E8-82AD-854721D3CF67}"/>
          </ac:spMkLst>
        </pc:spChg>
        <pc:spChg chg="add mod">
          <ac:chgData name="Sahil Badaya" userId="df5f73be-7e08-4574-8aac-d6a7f097bc26" providerId="ADAL" clId="{3377D3A2-E35C-472D-AFDC-5E17EA6062F8}" dt="2024-07-19T06:30:15.580" v="1699"/>
          <ac:spMkLst>
            <pc:docMk/>
            <pc:sldMk cId="710702104" sldId="2147482369"/>
            <ac:spMk id="24" creationId="{D4B3ED94-ED68-18A9-4BA0-8A003B62E4B2}"/>
          </ac:spMkLst>
        </pc:spChg>
        <pc:spChg chg="add mod">
          <ac:chgData name="Sahil Badaya" userId="df5f73be-7e08-4574-8aac-d6a7f097bc26" providerId="ADAL" clId="{3377D3A2-E35C-472D-AFDC-5E17EA6062F8}" dt="2024-07-19T06:30:15.580" v="1699"/>
          <ac:spMkLst>
            <pc:docMk/>
            <pc:sldMk cId="710702104" sldId="2147482369"/>
            <ac:spMk id="25" creationId="{68D5F77D-2381-088E-062C-FC4CCA507001}"/>
          </ac:spMkLst>
        </pc:spChg>
        <pc:spChg chg="add mod">
          <ac:chgData name="Sahil Badaya" userId="df5f73be-7e08-4574-8aac-d6a7f097bc26" providerId="ADAL" clId="{3377D3A2-E35C-472D-AFDC-5E17EA6062F8}" dt="2024-07-19T06:30:15.580" v="1699"/>
          <ac:spMkLst>
            <pc:docMk/>
            <pc:sldMk cId="710702104" sldId="2147482369"/>
            <ac:spMk id="26" creationId="{3E45FE42-9C43-156E-B97B-84EAEE26F87E}"/>
          </ac:spMkLst>
        </pc:spChg>
        <pc:spChg chg="add mod">
          <ac:chgData name="Sahil Badaya" userId="df5f73be-7e08-4574-8aac-d6a7f097bc26" providerId="ADAL" clId="{3377D3A2-E35C-472D-AFDC-5E17EA6062F8}" dt="2024-07-19T06:30:15.580" v="1699"/>
          <ac:spMkLst>
            <pc:docMk/>
            <pc:sldMk cId="710702104" sldId="2147482369"/>
            <ac:spMk id="27" creationId="{9F4FC992-21FE-3180-7CE1-36701C5EC1AC}"/>
          </ac:spMkLst>
        </pc:spChg>
        <pc:spChg chg="add mod">
          <ac:chgData name="Sahil Badaya" userId="df5f73be-7e08-4574-8aac-d6a7f097bc26" providerId="ADAL" clId="{3377D3A2-E35C-472D-AFDC-5E17EA6062F8}" dt="2024-07-19T06:30:15.580" v="1699"/>
          <ac:spMkLst>
            <pc:docMk/>
            <pc:sldMk cId="710702104" sldId="2147482369"/>
            <ac:spMk id="28" creationId="{74722D3B-85E6-B8D2-D67F-2B126ECFF95A}"/>
          </ac:spMkLst>
        </pc:spChg>
        <pc:spChg chg="add mod">
          <ac:chgData name="Sahil Badaya" userId="df5f73be-7e08-4574-8aac-d6a7f097bc26" providerId="ADAL" clId="{3377D3A2-E35C-472D-AFDC-5E17EA6062F8}" dt="2024-07-19T06:30:29.774" v="1702" actId="207"/>
          <ac:spMkLst>
            <pc:docMk/>
            <pc:sldMk cId="710702104" sldId="2147482369"/>
            <ac:spMk id="29" creationId="{6721DD76-76BE-FB30-B6A2-00BD1E7495CD}"/>
          </ac:spMkLst>
        </pc:spChg>
        <pc:spChg chg="add mod">
          <ac:chgData name="Sahil Badaya" userId="df5f73be-7e08-4574-8aac-d6a7f097bc26" providerId="ADAL" clId="{3377D3A2-E35C-472D-AFDC-5E17EA6062F8}" dt="2024-07-19T06:30:15.580" v="1699"/>
          <ac:spMkLst>
            <pc:docMk/>
            <pc:sldMk cId="710702104" sldId="2147482369"/>
            <ac:spMk id="30" creationId="{C019142D-F2DF-1556-6F45-CDDC6734DE33}"/>
          </ac:spMkLst>
        </pc:spChg>
        <pc:spChg chg="add mod">
          <ac:chgData name="Sahil Badaya" userId="df5f73be-7e08-4574-8aac-d6a7f097bc26" providerId="ADAL" clId="{3377D3A2-E35C-472D-AFDC-5E17EA6062F8}" dt="2024-07-19T06:30:15.580" v="1699"/>
          <ac:spMkLst>
            <pc:docMk/>
            <pc:sldMk cId="710702104" sldId="2147482369"/>
            <ac:spMk id="31" creationId="{A4AAB1D9-05DB-D0CC-35EA-6E27CCCC4981}"/>
          </ac:spMkLst>
        </pc:spChg>
        <pc:spChg chg="add mod">
          <ac:chgData name="Sahil Badaya" userId="df5f73be-7e08-4574-8aac-d6a7f097bc26" providerId="ADAL" clId="{3377D3A2-E35C-472D-AFDC-5E17EA6062F8}" dt="2024-07-19T06:30:20.543" v="1700" actId="207"/>
          <ac:spMkLst>
            <pc:docMk/>
            <pc:sldMk cId="710702104" sldId="2147482369"/>
            <ac:spMk id="41" creationId="{A73A7146-F777-CAAF-02A6-5694BA595C87}"/>
          </ac:spMkLst>
        </pc:spChg>
        <pc:spChg chg="add mod">
          <ac:chgData name="Sahil Badaya" userId="df5f73be-7e08-4574-8aac-d6a7f097bc26" providerId="ADAL" clId="{3377D3A2-E35C-472D-AFDC-5E17EA6062F8}" dt="2024-07-19T06:30:15.580" v="1699"/>
          <ac:spMkLst>
            <pc:docMk/>
            <pc:sldMk cId="710702104" sldId="2147482369"/>
            <ac:spMk id="43" creationId="{8FC91588-B923-AFA5-5111-ED7763BC8ADE}"/>
          </ac:spMkLst>
        </pc:spChg>
        <pc:spChg chg="add mod">
          <ac:chgData name="Sahil Badaya" userId="df5f73be-7e08-4574-8aac-d6a7f097bc26" providerId="ADAL" clId="{3377D3A2-E35C-472D-AFDC-5E17EA6062F8}" dt="2024-07-19T06:30:15.580" v="1699"/>
          <ac:spMkLst>
            <pc:docMk/>
            <pc:sldMk cId="710702104" sldId="2147482369"/>
            <ac:spMk id="44" creationId="{54F287D1-37A7-E28B-D19F-910198BC88B3}"/>
          </ac:spMkLst>
        </pc:spChg>
        <pc:spChg chg="add mod">
          <ac:chgData name="Sahil Badaya" userId="df5f73be-7e08-4574-8aac-d6a7f097bc26" providerId="ADAL" clId="{3377D3A2-E35C-472D-AFDC-5E17EA6062F8}" dt="2024-07-19T06:30:15.580" v="1699"/>
          <ac:spMkLst>
            <pc:docMk/>
            <pc:sldMk cId="710702104" sldId="2147482369"/>
            <ac:spMk id="45" creationId="{A38B3A9A-9739-DB61-E014-CE1E12DD8179}"/>
          </ac:spMkLst>
        </pc:spChg>
        <pc:spChg chg="add mod">
          <ac:chgData name="Sahil Badaya" userId="df5f73be-7e08-4574-8aac-d6a7f097bc26" providerId="ADAL" clId="{3377D3A2-E35C-472D-AFDC-5E17EA6062F8}" dt="2024-07-19T06:30:15.580" v="1699"/>
          <ac:spMkLst>
            <pc:docMk/>
            <pc:sldMk cId="710702104" sldId="2147482369"/>
            <ac:spMk id="49" creationId="{ED0FDF5D-3723-DD7A-974C-88F06205EE65}"/>
          </ac:spMkLst>
        </pc:spChg>
        <pc:spChg chg="add mod">
          <ac:chgData name="Sahil Badaya" userId="df5f73be-7e08-4574-8aac-d6a7f097bc26" providerId="ADAL" clId="{3377D3A2-E35C-472D-AFDC-5E17EA6062F8}" dt="2024-07-19T06:30:15.580" v="1699"/>
          <ac:spMkLst>
            <pc:docMk/>
            <pc:sldMk cId="710702104" sldId="2147482369"/>
            <ac:spMk id="50" creationId="{EFDD4A26-655D-1848-0F45-F0CE6485F1A5}"/>
          </ac:spMkLst>
        </pc:spChg>
        <pc:spChg chg="add mod">
          <ac:chgData name="Sahil Badaya" userId="df5f73be-7e08-4574-8aac-d6a7f097bc26" providerId="ADAL" clId="{3377D3A2-E35C-472D-AFDC-5E17EA6062F8}" dt="2024-07-19T06:30:15.580" v="1699"/>
          <ac:spMkLst>
            <pc:docMk/>
            <pc:sldMk cId="710702104" sldId="2147482369"/>
            <ac:spMk id="51" creationId="{55433F86-413C-F443-0D99-FB1DFBD141B9}"/>
          </ac:spMkLst>
        </pc:spChg>
        <pc:spChg chg="add mod">
          <ac:chgData name="Sahil Badaya" userId="df5f73be-7e08-4574-8aac-d6a7f097bc26" providerId="ADAL" clId="{3377D3A2-E35C-472D-AFDC-5E17EA6062F8}" dt="2024-07-19T06:30:15.580" v="1699"/>
          <ac:spMkLst>
            <pc:docMk/>
            <pc:sldMk cId="710702104" sldId="2147482369"/>
            <ac:spMk id="52" creationId="{9E250116-29B0-F6CB-6179-81AE62B70AC3}"/>
          </ac:spMkLst>
        </pc:spChg>
        <pc:spChg chg="add mod">
          <ac:chgData name="Sahil Badaya" userId="df5f73be-7e08-4574-8aac-d6a7f097bc26" providerId="ADAL" clId="{3377D3A2-E35C-472D-AFDC-5E17EA6062F8}" dt="2024-07-19T06:30:15.580" v="1699"/>
          <ac:spMkLst>
            <pc:docMk/>
            <pc:sldMk cId="710702104" sldId="2147482369"/>
            <ac:spMk id="53" creationId="{96AD4EB5-EA8F-B58E-F7D4-112BF43CBAC8}"/>
          </ac:spMkLst>
        </pc:spChg>
        <pc:spChg chg="add mod">
          <ac:chgData name="Sahil Badaya" userId="df5f73be-7e08-4574-8aac-d6a7f097bc26" providerId="ADAL" clId="{3377D3A2-E35C-472D-AFDC-5E17EA6062F8}" dt="2024-07-19T06:30:15.580" v="1699"/>
          <ac:spMkLst>
            <pc:docMk/>
            <pc:sldMk cId="710702104" sldId="2147482369"/>
            <ac:spMk id="54" creationId="{1F0C5C70-EAFE-74CD-67C9-A777C9182964}"/>
          </ac:spMkLst>
        </pc:spChg>
        <pc:spChg chg="add mod">
          <ac:chgData name="Sahil Badaya" userId="df5f73be-7e08-4574-8aac-d6a7f097bc26" providerId="ADAL" clId="{3377D3A2-E35C-472D-AFDC-5E17EA6062F8}" dt="2024-07-19T06:30:15.580" v="1699"/>
          <ac:spMkLst>
            <pc:docMk/>
            <pc:sldMk cId="710702104" sldId="2147482369"/>
            <ac:spMk id="55" creationId="{AD1A4A04-9A15-BF15-BB26-4ACDF38EAA8F}"/>
          </ac:spMkLst>
        </pc:spChg>
        <pc:spChg chg="add mod">
          <ac:chgData name="Sahil Badaya" userId="df5f73be-7e08-4574-8aac-d6a7f097bc26" providerId="ADAL" clId="{3377D3A2-E35C-472D-AFDC-5E17EA6062F8}" dt="2024-07-19T06:30:15.580" v="1699"/>
          <ac:spMkLst>
            <pc:docMk/>
            <pc:sldMk cId="710702104" sldId="2147482369"/>
            <ac:spMk id="56" creationId="{C4F94C92-9E5B-A732-80BD-D6D80C527FD5}"/>
          </ac:spMkLst>
        </pc:spChg>
        <pc:spChg chg="add mod">
          <ac:chgData name="Sahil Badaya" userId="df5f73be-7e08-4574-8aac-d6a7f097bc26" providerId="ADAL" clId="{3377D3A2-E35C-472D-AFDC-5E17EA6062F8}" dt="2024-07-19T06:30:15.580" v="1699"/>
          <ac:spMkLst>
            <pc:docMk/>
            <pc:sldMk cId="710702104" sldId="2147482369"/>
            <ac:spMk id="57" creationId="{963CB762-B404-39F2-8992-38F865E2A80F}"/>
          </ac:spMkLst>
        </pc:spChg>
        <pc:spChg chg="add mod">
          <ac:chgData name="Sahil Badaya" userId="df5f73be-7e08-4574-8aac-d6a7f097bc26" providerId="ADAL" clId="{3377D3A2-E35C-472D-AFDC-5E17EA6062F8}" dt="2024-07-19T06:30:15.580" v="1699"/>
          <ac:spMkLst>
            <pc:docMk/>
            <pc:sldMk cId="710702104" sldId="2147482369"/>
            <ac:spMk id="59" creationId="{DA469732-6917-DF6A-0DB2-EBF564488403}"/>
          </ac:spMkLst>
        </pc:spChg>
        <pc:spChg chg="add mod">
          <ac:chgData name="Sahil Badaya" userId="df5f73be-7e08-4574-8aac-d6a7f097bc26" providerId="ADAL" clId="{3377D3A2-E35C-472D-AFDC-5E17EA6062F8}" dt="2024-07-19T06:30:15.580" v="1699"/>
          <ac:spMkLst>
            <pc:docMk/>
            <pc:sldMk cId="710702104" sldId="2147482369"/>
            <ac:spMk id="60" creationId="{0DC08678-A03B-FF21-0269-014E7E3BD875}"/>
          </ac:spMkLst>
        </pc:spChg>
        <pc:spChg chg="add mod">
          <ac:chgData name="Sahil Badaya" userId="df5f73be-7e08-4574-8aac-d6a7f097bc26" providerId="ADAL" clId="{3377D3A2-E35C-472D-AFDC-5E17EA6062F8}" dt="2024-07-19T06:30:15.580" v="1699"/>
          <ac:spMkLst>
            <pc:docMk/>
            <pc:sldMk cId="710702104" sldId="2147482369"/>
            <ac:spMk id="61" creationId="{2F15CA7D-1916-5A8A-6F15-79B8F3BC6240}"/>
          </ac:spMkLst>
        </pc:spChg>
        <pc:spChg chg="add mod">
          <ac:chgData name="Sahil Badaya" userId="df5f73be-7e08-4574-8aac-d6a7f097bc26" providerId="ADAL" clId="{3377D3A2-E35C-472D-AFDC-5E17EA6062F8}" dt="2024-07-19T06:30:15.580" v="1699"/>
          <ac:spMkLst>
            <pc:docMk/>
            <pc:sldMk cId="710702104" sldId="2147482369"/>
            <ac:spMk id="62" creationId="{3B03C402-9320-4AB3-CFE5-171A139CDBE0}"/>
          </ac:spMkLst>
        </pc:spChg>
        <pc:spChg chg="add mod">
          <ac:chgData name="Sahil Badaya" userId="df5f73be-7e08-4574-8aac-d6a7f097bc26" providerId="ADAL" clId="{3377D3A2-E35C-472D-AFDC-5E17EA6062F8}" dt="2024-07-19T06:30:15.580" v="1699"/>
          <ac:spMkLst>
            <pc:docMk/>
            <pc:sldMk cId="710702104" sldId="2147482369"/>
            <ac:spMk id="63" creationId="{B7A0FA62-3010-A11E-6795-7863D83994C0}"/>
          </ac:spMkLst>
        </pc:spChg>
        <pc:spChg chg="add mod">
          <ac:chgData name="Sahil Badaya" userId="df5f73be-7e08-4574-8aac-d6a7f097bc26" providerId="ADAL" clId="{3377D3A2-E35C-472D-AFDC-5E17EA6062F8}" dt="2024-07-19T06:30:15.580" v="1699"/>
          <ac:spMkLst>
            <pc:docMk/>
            <pc:sldMk cId="710702104" sldId="2147482369"/>
            <ac:spMk id="64" creationId="{D3C94CC7-3969-E779-3C39-5336DB9C4931}"/>
          </ac:spMkLst>
        </pc:spChg>
        <pc:spChg chg="add mod">
          <ac:chgData name="Sahil Badaya" userId="df5f73be-7e08-4574-8aac-d6a7f097bc26" providerId="ADAL" clId="{3377D3A2-E35C-472D-AFDC-5E17EA6062F8}" dt="2024-07-19T06:30:15.580" v="1699"/>
          <ac:spMkLst>
            <pc:docMk/>
            <pc:sldMk cId="710702104" sldId="2147482369"/>
            <ac:spMk id="69" creationId="{E5766735-CF81-7A8D-51AB-D24D3430E2A4}"/>
          </ac:spMkLst>
        </pc:spChg>
        <pc:spChg chg="add mod">
          <ac:chgData name="Sahil Badaya" userId="df5f73be-7e08-4574-8aac-d6a7f097bc26" providerId="ADAL" clId="{3377D3A2-E35C-472D-AFDC-5E17EA6062F8}" dt="2024-07-19T06:30:15.580" v="1699"/>
          <ac:spMkLst>
            <pc:docMk/>
            <pc:sldMk cId="710702104" sldId="2147482369"/>
            <ac:spMk id="72" creationId="{AEBA32E0-6347-E716-4C06-0D4E491745B5}"/>
          </ac:spMkLst>
        </pc:spChg>
        <pc:spChg chg="add mod">
          <ac:chgData name="Sahil Badaya" userId="df5f73be-7e08-4574-8aac-d6a7f097bc26" providerId="ADAL" clId="{3377D3A2-E35C-472D-AFDC-5E17EA6062F8}" dt="2024-07-19T06:30:15.580" v="1699"/>
          <ac:spMkLst>
            <pc:docMk/>
            <pc:sldMk cId="710702104" sldId="2147482369"/>
            <ac:spMk id="73" creationId="{C3AF2EDC-E693-B5F7-8494-E55D6539BD6A}"/>
          </ac:spMkLst>
        </pc:spChg>
        <pc:grpChg chg="add mod">
          <ac:chgData name="Sahil Badaya" userId="df5f73be-7e08-4574-8aac-d6a7f097bc26" providerId="ADAL" clId="{3377D3A2-E35C-472D-AFDC-5E17EA6062F8}" dt="2024-07-19T06:30:15.580" v="1699"/>
          <ac:grpSpMkLst>
            <pc:docMk/>
            <pc:sldMk cId="710702104" sldId="2147482369"/>
            <ac:grpSpMk id="65" creationId="{3E574DC9-7F29-602F-86C0-E865EB75F088}"/>
          </ac:grpSpMkLst>
        </pc:grpChg>
        <pc:picChg chg="add mod">
          <ac:chgData name="Sahil Badaya" userId="df5f73be-7e08-4574-8aac-d6a7f097bc26" providerId="ADAL" clId="{3377D3A2-E35C-472D-AFDC-5E17EA6062F8}" dt="2024-07-19T06:30:15.580" v="1699"/>
          <ac:picMkLst>
            <pc:docMk/>
            <pc:sldMk cId="710702104" sldId="2147482369"/>
            <ac:picMk id="32" creationId="{D162DEC7-51E2-1114-8037-1B3978F343D0}"/>
          </ac:picMkLst>
        </pc:picChg>
        <pc:picChg chg="add mod">
          <ac:chgData name="Sahil Badaya" userId="df5f73be-7e08-4574-8aac-d6a7f097bc26" providerId="ADAL" clId="{3377D3A2-E35C-472D-AFDC-5E17EA6062F8}" dt="2024-07-19T06:30:15.580" v="1699"/>
          <ac:picMkLst>
            <pc:docMk/>
            <pc:sldMk cId="710702104" sldId="2147482369"/>
            <ac:picMk id="33" creationId="{9EAE1886-4777-CFF3-2E3D-635977C3CD6F}"/>
          </ac:picMkLst>
        </pc:picChg>
        <pc:picChg chg="add mod">
          <ac:chgData name="Sahil Badaya" userId="df5f73be-7e08-4574-8aac-d6a7f097bc26" providerId="ADAL" clId="{3377D3A2-E35C-472D-AFDC-5E17EA6062F8}" dt="2024-07-19T06:30:15.580" v="1699"/>
          <ac:picMkLst>
            <pc:docMk/>
            <pc:sldMk cId="710702104" sldId="2147482369"/>
            <ac:picMk id="34" creationId="{52D600BB-A605-F64B-6910-A0CCC08EAB1B}"/>
          </ac:picMkLst>
        </pc:picChg>
        <pc:picChg chg="add mod">
          <ac:chgData name="Sahil Badaya" userId="df5f73be-7e08-4574-8aac-d6a7f097bc26" providerId="ADAL" clId="{3377D3A2-E35C-472D-AFDC-5E17EA6062F8}" dt="2024-07-19T06:30:15.580" v="1699"/>
          <ac:picMkLst>
            <pc:docMk/>
            <pc:sldMk cId="710702104" sldId="2147482369"/>
            <ac:picMk id="35" creationId="{B050CD78-3557-6F99-D384-B66349FE5D82}"/>
          </ac:picMkLst>
        </pc:picChg>
        <pc:picChg chg="add mod">
          <ac:chgData name="Sahil Badaya" userId="df5f73be-7e08-4574-8aac-d6a7f097bc26" providerId="ADAL" clId="{3377D3A2-E35C-472D-AFDC-5E17EA6062F8}" dt="2024-07-19T06:30:15.580" v="1699"/>
          <ac:picMkLst>
            <pc:docMk/>
            <pc:sldMk cId="710702104" sldId="2147482369"/>
            <ac:picMk id="36" creationId="{532E0AF4-629E-8D1E-52A5-2474DCFB56C9}"/>
          </ac:picMkLst>
        </pc:picChg>
        <pc:picChg chg="add mod">
          <ac:chgData name="Sahil Badaya" userId="df5f73be-7e08-4574-8aac-d6a7f097bc26" providerId="ADAL" clId="{3377D3A2-E35C-472D-AFDC-5E17EA6062F8}" dt="2024-07-19T06:30:15.580" v="1699"/>
          <ac:picMkLst>
            <pc:docMk/>
            <pc:sldMk cId="710702104" sldId="2147482369"/>
            <ac:picMk id="37" creationId="{E99716B1-7411-8BE0-6CF0-E58161D5B622}"/>
          </ac:picMkLst>
        </pc:picChg>
        <pc:picChg chg="add mod">
          <ac:chgData name="Sahil Badaya" userId="df5f73be-7e08-4574-8aac-d6a7f097bc26" providerId="ADAL" clId="{3377D3A2-E35C-472D-AFDC-5E17EA6062F8}" dt="2024-07-19T06:30:15.580" v="1699"/>
          <ac:picMkLst>
            <pc:docMk/>
            <pc:sldMk cId="710702104" sldId="2147482369"/>
            <ac:picMk id="38" creationId="{14FEA2A5-5E6C-3D4A-F610-8D59D392DFA1}"/>
          </ac:picMkLst>
        </pc:picChg>
        <pc:picChg chg="add mod">
          <ac:chgData name="Sahil Badaya" userId="df5f73be-7e08-4574-8aac-d6a7f097bc26" providerId="ADAL" clId="{3377D3A2-E35C-472D-AFDC-5E17EA6062F8}" dt="2024-07-19T06:30:15.580" v="1699"/>
          <ac:picMkLst>
            <pc:docMk/>
            <pc:sldMk cId="710702104" sldId="2147482369"/>
            <ac:picMk id="39" creationId="{A98A8E34-2325-3B91-4A1C-8143471F3EFA}"/>
          </ac:picMkLst>
        </pc:picChg>
        <pc:picChg chg="add mod">
          <ac:chgData name="Sahil Badaya" userId="df5f73be-7e08-4574-8aac-d6a7f097bc26" providerId="ADAL" clId="{3377D3A2-E35C-472D-AFDC-5E17EA6062F8}" dt="2024-07-19T06:30:15.580" v="1699"/>
          <ac:picMkLst>
            <pc:docMk/>
            <pc:sldMk cId="710702104" sldId="2147482369"/>
            <ac:picMk id="40" creationId="{6B5CA77D-0DF2-06A2-D2CD-009DF9FC01B6}"/>
          </ac:picMkLst>
        </pc:picChg>
        <pc:picChg chg="add mod">
          <ac:chgData name="Sahil Badaya" userId="df5f73be-7e08-4574-8aac-d6a7f097bc26" providerId="ADAL" clId="{3377D3A2-E35C-472D-AFDC-5E17EA6062F8}" dt="2024-07-19T06:30:15.580" v="1699"/>
          <ac:picMkLst>
            <pc:docMk/>
            <pc:sldMk cId="710702104" sldId="2147482369"/>
            <ac:picMk id="58" creationId="{FC1E248E-58DD-C220-3F7E-BFC2A756EF53}"/>
          </ac:picMkLst>
        </pc:picChg>
        <pc:picChg chg="mod">
          <ac:chgData name="Sahil Badaya" userId="df5f73be-7e08-4574-8aac-d6a7f097bc26" providerId="ADAL" clId="{3377D3A2-E35C-472D-AFDC-5E17EA6062F8}" dt="2024-07-19T06:30:15.580" v="1699"/>
          <ac:picMkLst>
            <pc:docMk/>
            <pc:sldMk cId="710702104" sldId="2147482369"/>
            <ac:picMk id="66" creationId="{A6623D2F-6787-8BCB-997A-0FBDA8AA4BC2}"/>
          </ac:picMkLst>
        </pc:picChg>
        <pc:picChg chg="mod">
          <ac:chgData name="Sahil Badaya" userId="df5f73be-7e08-4574-8aac-d6a7f097bc26" providerId="ADAL" clId="{3377D3A2-E35C-472D-AFDC-5E17EA6062F8}" dt="2024-07-19T06:30:15.580" v="1699"/>
          <ac:picMkLst>
            <pc:docMk/>
            <pc:sldMk cId="710702104" sldId="2147482369"/>
            <ac:picMk id="67" creationId="{132E2950-F032-0F2E-EC1E-8185BD6869CA}"/>
          </ac:picMkLst>
        </pc:picChg>
        <pc:picChg chg="add mod">
          <ac:chgData name="Sahil Badaya" userId="df5f73be-7e08-4574-8aac-d6a7f097bc26" providerId="ADAL" clId="{3377D3A2-E35C-472D-AFDC-5E17EA6062F8}" dt="2024-07-19T06:30:15.580" v="1699"/>
          <ac:picMkLst>
            <pc:docMk/>
            <pc:sldMk cId="710702104" sldId="2147482369"/>
            <ac:picMk id="68" creationId="{E2101EFA-FA62-61F9-47BA-9C68E37C3004}"/>
          </ac:picMkLst>
        </pc:picChg>
        <pc:picChg chg="add mod">
          <ac:chgData name="Sahil Badaya" userId="df5f73be-7e08-4574-8aac-d6a7f097bc26" providerId="ADAL" clId="{3377D3A2-E35C-472D-AFDC-5E17EA6062F8}" dt="2024-07-19T06:30:15.580" v="1699"/>
          <ac:picMkLst>
            <pc:docMk/>
            <pc:sldMk cId="710702104" sldId="2147482369"/>
            <ac:picMk id="70" creationId="{2B55BF83-E80F-4998-E4A4-EA6CFDE398F8}"/>
          </ac:picMkLst>
        </pc:picChg>
        <pc:picChg chg="add mod">
          <ac:chgData name="Sahil Badaya" userId="df5f73be-7e08-4574-8aac-d6a7f097bc26" providerId="ADAL" clId="{3377D3A2-E35C-472D-AFDC-5E17EA6062F8}" dt="2024-07-19T06:30:15.580" v="1699"/>
          <ac:picMkLst>
            <pc:docMk/>
            <pc:sldMk cId="710702104" sldId="2147482369"/>
            <ac:picMk id="71" creationId="{663CB6CA-6FAF-BCA5-0012-E1B26D4D0DA4}"/>
          </ac:picMkLst>
        </pc:picChg>
        <pc:cxnChg chg="add mod">
          <ac:chgData name="Sahil Badaya" userId="df5f73be-7e08-4574-8aac-d6a7f097bc26" providerId="ADAL" clId="{3377D3A2-E35C-472D-AFDC-5E17EA6062F8}" dt="2024-07-19T06:30:15.580" v="1699"/>
          <ac:cxnSpMkLst>
            <pc:docMk/>
            <pc:sldMk cId="710702104" sldId="2147482369"/>
            <ac:cxnSpMk id="6" creationId="{1F962E19-9FAC-FB39-F63C-1C2BB086D480}"/>
          </ac:cxnSpMkLst>
        </pc:cxnChg>
        <pc:cxnChg chg="add mod">
          <ac:chgData name="Sahil Badaya" userId="df5f73be-7e08-4574-8aac-d6a7f097bc26" providerId="ADAL" clId="{3377D3A2-E35C-472D-AFDC-5E17EA6062F8}" dt="2024-07-19T06:30:15.580" v="1699"/>
          <ac:cxnSpMkLst>
            <pc:docMk/>
            <pc:sldMk cId="710702104" sldId="2147482369"/>
            <ac:cxnSpMk id="10" creationId="{82C32C82-4176-437A-E781-1A9D642B8592}"/>
          </ac:cxnSpMkLst>
        </pc:cxnChg>
        <pc:cxnChg chg="add mod">
          <ac:chgData name="Sahil Badaya" userId="df5f73be-7e08-4574-8aac-d6a7f097bc26" providerId="ADAL" clId="{3377D3A2-E35C-472D-AFDC-5E17EA6062F8}" dt="2024-07-19T06:30:15.580" v="1699"/>
          <ac:cxnSpMkLst>
            <pc:docMk/>
            <pc:sldMk cId="710702104" sldId="2147482369"/>
            <ac:cxnSpMk id="15" creationId="{040C7F90-1A8D-2C35-AB66-889E60E72275}"/>
          </ac:cxnSpMkLst>
        </pc:cxnChg>
        <pc:cxnChg chg="add mod">
          <ac:chgData name="Sahil Badaya" userId="df5f73be-7e08-4574-8aac-d6a7f097bc26" providerId="ADAL" clId="{3377D3A2-E35C-472D-AFDC-5E17EA6062F8}" dt="2024-07-19T06:30:15.580" v="1699"/>
          <ac:cxnSpMkLst>
            <pc:docMk/>
            <pc:sldMk cId="710702104" sldId="2147482369"/>
            <ac:cxnSpMk id="18" creationId="{D5E2A154-8DAF-9172-FC7F-E286538F6E7B}"/>
          </ac:cxnSpMkLst>
        </pc:cxnChg>
        <pc:cxnChg chg="add mod">
          <ac:chgData name="Sahil Badaya" userId="df5f73be-7e08-4574-8aac-d6a7f097bc26" providerId="ADAL" clId="{3377D3A2-E35C-472D-AFDC-5E17EA6062F8}" dt="2024-07-19T06:30:15.580" v="1699"/>
          <ac:cxnSpMkLst>
            <pc:docMk/>
            <pc:sldMk cId="710702104" sldId="2147482369"/>
            <ac:cxnSpMk id="42" creationId="{16D25A9D-AFB2-A7C5-5C4B-8155815893FA}"/>
          </ac:cxnSpMkLst>
        </pc:cxnChg>
        <pc:cxnChg chg="add mod">
          <ac:chgData name="Sahil Badaya" userId="df5f73be-7e08-4574-8aac-d6a7f097bc26" providerId="ADAL" clId="{3377D3A2-E35C-472D-AFDC-5E17EA6062F8}" dt="2024-07-19T06:30:15.580" v="1699"/>
          <ac:cxnSpMkLst>
            <pc:docMk/>
            <pc:sldMk cId="710702104" sldId="2147482369"/>
            <ac:cxnSpMk id="46" creationId="{6D130870-097A-CE3D-66C9-659E3DE4DBB7}"/>
          </ac:cxnSpMkLst>
        </pc:cxnChg>
        <pc:cxnChg chg="add mod">
          <ac:chgData name="Sahil Badaya" userId="df5f73be-7e08-4574-8aac-d6a7f097bc26" providerId="ADAL" clId="{3377D3A2-E35C-472D-AFDC-5E17EA6062F8}" dt="2024-07-19T06:30:15.580" v="1699"/>
          <ac:cxnSpMkLst>
            <pc:docMk/>
            <pc:sldMk cId="710702104" sldId="2147482369"/>
            <ac:cxnSpMk id="47" creationId="{94A3538D-CB70-5478-4815-293130FEC572}"/>
          </ac:cxnSpMkLst>
        </pc:cxnChg>
        <pc:cxnChg chg="add mod">
          <ac:chgData name="Sahil Badaya" userId="df5f73be-7e08-4574-8aac-d6a7f097bc26" providerId="ADAL" clId="{3377D3A2-E35C-472D-AFDC-5E17EA6062F8}" dt="2024-07-19T06:30:15.580" v="1699"/>
          <ac:cxnSpMkLst>
            <pc:docMk/>
            <pc:sldMk cId="710702104" sldId="2147482369"/>
            <ac:cxnSpMk id="48" creationId="{3D0E9273-3A1F-4144-2573-49E08413997E}"/>
          </ac:cxnSpMkLst>
        </pc:cxnChg>
      </pc:sldChg>
      <pc:sldChg chg="modSp add mod">
        <pc:chgData name="Sahil Badaya" userId="df5f73be-7e08-4574-8aac-d6a7f097bc26" providerId="ADAL" clId="{3377D3A2-E35C-472D-AFDC-5E17EA6062F8}" dt="2024-07-19T06:31:18.276" v="1706"/>
        <pc:sldMkLst>
          <pc:docMk/>
          <pc:sldMk cId="3663655169" sldId="2147482370"/>
        </pc:sldMkLst>
        <pc:spChg chg="mod">
          <ac:chgData name="Sahil Badaya" userId="df5f73be-7e08-4574-8aac-d6a7f097bc26" providerId="ADAL" clId="{3377D3A2-E35C-472D-AFDC-5E17EA6062F8}" dt="2024-07-19T06:31:18.276" v="1706"/>
          <ac:spMkLst>
            <pc:docMk/>
            <pc:sldMk cId="3663655169" sldId="2147482370"/>
            <ac:spMk id="49" creationId="{E1E340CA-3A9B-0E9E-1D34-692325A4B594}"/>
          </ac:spMkLst>
        </pc:spChg>
      </pc:sldChg>
      <pc:sldChg chg="addSp delSp modSp add mod ord">
        <pc:chgData name="Sahil Badaya" userId="df5f73be-7e08-4574-8aac-d6a7f097bc26" providerId="ADAL" clId="{3377D3A2-E35C-472D-AFDC-5E17EA6062F8}" dt="2024-07-19T06:32:45.523" v="1716" actId="14100"/>
        <pc:sldMkLst>
          <pc:docMk/>
          <pc:sldMk cId="3114104668" sldId="2147482371"/>
        </pc:sldMkLst>
        <pc:spChg chg="mod">
          <ac:chgData name="Sahil Badaya" userId="df5f73be-7e08-4574-8aac-d6a7f097bc26" providerId="ADAL" clId="{3377D3A2-E35C-472D-AFDC-5E17EA6062F8}" dt="2024-07-19T06:32:18.985" v="1711"/>
          <ac:spMkLst>
            <pc:docMk/>
            <pc:sldMk cId="3114104668" sldId="2147482371"/>
            <ac:spMk id="2" creationId="{9CC1B401-A6FC-B760-48C8-A410F9082FD5}"/>
          </ac:spMkLst>
        </pc:spChg>
        <pc:spChg chg="mod">
          <ac:chgData name="Sahil Badaya" userId="df5f73be-7e08-4574-8aac-d6a7f097bc26" providerId="ADAL" clId="{3377D3A2-E35C-472D-AFDC-5E17EA6062F8}" dt="2024-07-19T06:32:45.523" v="1716" actId="14100"/>
          <ac:spMkLst>
            <pc:docMk/>
            <pc:sldMk cId="3114104668" sldId="2147482371"/>
            <ac:spMk id="4" creationId="{41CEE436-B4C1-F04C-06F5-18DCFC2410F9}"/>
          </ac:spMkLst>
        </pc:spChg>
        <pc:spChg chg="add mod">
          <ac:chgData name="Sahil Badaya" userId="df5f73be-7e08-4574-8aac-d6a7f097bc26" providerId="ADAL" clId="{3377D3A2-E35C-472D-AFDC-5E17EA6062F8}" dt="2024-07-19T06:32:37.539" v="1713"/>
          <ac:spMkLst>
            <pc:docMk/>
            <pc:sldMk cId="3114104668" sldId="2147482371"/>
            <ac:spMk id="6" creationId="{9995F0D4-D4AC-91D6-8AD3-B71E71F594CB}"/>
          </ac:spMkLst>
        </pc:spChg>
        <pc:spChg chg="add mod">
          <ac:chgData name="Sahil Badaya" userId="df5f73be-7e08-4574-8aac-d6a7f097bc26" providerId="ADAL" clId="{3377D3A2-E35C-472D-AFDC-5E17EA6062F8}" dt="2024-07-19T06:32:37.539" v="1713"/>
          <ac:spMkLst>
            <pc:docMk/>
            <pc:sldMk cId="3114104668" sldId="2147482371"/>
            <ac:spMk id="7" creationId="{C1FF8621-EC94-182D-D01B-AAE12B2A195A}"/>
          </ac:spMkLst>
        </pc:spChg>
        <pc:spChg chg="mod">
          <ac:chgData name="Sahil Badaya" userId="df5f73be-7e08-4574-8aac-d6a7f097bc26" providerId="ADAL" clId="{3377D3A2-E35C-472D-AFDC-5E17EA6062F8}" dt="2024-07-19T06:32:37.539" v="1713"/>
          <ac:spMkLst>
            <pc:docMk/>
            <pc:sldMk cId="3114104668" sldId="2147482371"/>
            <ac:spMk id="9" creationId="{364DA998-EFF5-1770-DB66-697D3F43B95B}"/>
          </ac:spMkLst>
        </pc:spChg>
        <pc:spChg chg="mod">
          <ac:chgData name="Sahil Badaya" userId="df5f73be-7e08-4574-8aac-d6a7f097bc26" providerId="ADAL" clId="{3377D3A2-E35C-472D-AFDC-5E17EA6062F8}" dt="2024-07-19T06:32:37.539" v="1713"/>
          <ac:spMkLst>
            <pc:docMk/>
            <pc:sldMk cId="3114104668" sldId="2147482371"/>
            <ac:spMk id="10" creationId="{CEADE9E9-B6CA-6E48-6982-92333E9497FF}"/>
          </ac:spMkLst>
        </pc:spChg>
        <pc:spChg chg="del">
          <ac:chgData name="Sahil Badaya" userId="df5f73be-7e08-4574-8aac-d6a7f097bc26" providerId="ADAL" clId="{3377D3A2-E35C-472D-AFDC-5E17EA6062F8}" dt="2024-07-19T06:32:32.279" v="1712" actId="478"/>
          <ac:spMkLst>
            <pc:docMk/>
            <pc:sldMk cId="3114104668" sldId="2147482371"/>
            <ac:spMk id="17" creationId="{30A1690A-FAF5-0247-7B2D-69CBEE6C2B79}"/>
          </ac:spMkLst>
        </pc:spChg>
        <pc:grpChg chg="add mod">
          <ac:chgData name="Sahil Badaya" userId="df5f73be-7e08-4574-8aac-d6a7f097bc26" providerId="ADAL" clId="{3377D3A2-E35C-472D-AFDC-5E17EA6062F8}" dt="2024-07-19T06:32:37.539" v="1713"/>
          <ac:grpSpMkLst>
            <pc:docMk/>
            <pc:sldMk cId="3114104668" sldId="2147482371"/>
            <ac:grpSpMk id="8" creationId="{249D4694-0D3B-7AD3-D185-B1AC586AB9A0}"/>
          </ac:grpSpMkLst>
        </pc:grpChg>
        <pc:picChg chg="add mod">
          <ac:chgData name="Sahil Badaya" userId="df5f73be-7e08-4574-8aac-d6a7f097bc26" providerId="ADAL" clId="{3377D3A2-E35C-472D-AFDC-5E17EA6062F8}" dt="2024-07-19T06:32:37.539" v="1713"/>
          <ac:picMkLst>
            <pc:docMk/>
            <pc:sldMk cId="3114104668" sldId="2147482371"/>
            <ac:picMk id="5" creationId="{BC3E0D49-60D3-CA56-ABCB-4CCFC9FA5D90}"/>
          </ac:picMkLst>
        </pc:picChg>
      </pc:sldChg>
      <pc:sldChg chg="addSp delSp modSp add mod">
        <pc:chgData name="Sahil Badaya" userId="df5f73be-7e08-4574-8aac-d6a7f097bc26" providerId="ADAL" clId="{3377D3A2-E35C-472D-AFDC-5E17EA6062F8}" dt="2024-07-19T06:37:12.223" v="1732" actId="1076"/>
        <pc:sldMkLst>
          <pc:docMk/>
          <pc:sldMk cId="3960503601" sldId="2147482372"/>
        </pc:sldMkLst>
        <pc:spChg chg="mod">
          <ac:chgData name="Sahil Badaya" userId="df5f73be-7e08-4574-8aac-d6a7f097bc26" providerId="ADAL" clId="{3377D3A2-E35C-472D-AFDC-5E17EA6062F8}" dt="2024-07-19T06:35:51.577" v="1720"/>
          <ac:spMkLst>
            <pc:docMk/>
            <pc:sldMk cId="3960503601" sldId="2147482372"/>
            <ac:spMk id="2" creationId="{9CC1B401-A6FC-B760-48C8-A410F9082FD5}"/>
          </ac:spMkLst>
        </pc:spChg>
        <pc:spChg chg="del">
          <ac:chgData name="Sahil Badaya" userId="df5f73be-7e08-4574-8aac-d6a7f097bc26" providerId="ADAL" clId="{3377D3A2-E35C-472D-AFDC-5E17EA6062F8}" dt="2024-07-19T06:36:14.541" v="1722" actId="478"/>
          <ac:spMkLst>
            <pc:docMk/>
            <pc:sldMk cId="3960503601" sldId="2147482372"/>
            <ac:spMk id="4" creationId="{41CEE436-B4C1-F04C-06F5-18DCFC2410F9}"/>
          </ac:spMkLst>
        </pc:spChg>
        <pc:spChg chg="del">
          <ac:chgData name="Sahil Badaya" userId="df5f73be-7e08-4574-8aac-d6a7f097bc26" providerId="ADAL" clId="{3377D3A2-E35C-472D-AFDC-5E17EA6062F8}" dt="2024-07-19T06:35:41.731" v="1719" actId="478"/>
          <ac:spMkLst>
            <pc:docMk/>
            <pc:sldMk cId="3960503601" sldId="2147482372"/>
            <ac:spMk id="6" creationId="{9995F0D4-D4AC-91D6-8AD3-B71E71F594CB}"/>
          </ac:spMkLst>
        </pc:spChg>
        <pc:spChg chg="del">
          <ac:chgData name="Sahil Badaya" userId="df5f73be-7e08-4574-8aac-d6a7f097bc26" providerId="ADAL" clId="{3377D3A2-E35C-472D-AFDC-5E17EA6062F8}" dt="2024-07-19T06:35:41.731" v="1719" actId="478"/>
          <ac:spMkLst>
            <pc:docMk/>
            <pc:sldMk cId="3960503601" sldId="2147482372"/>
            <ac:spMk id="7" creationId="{C1FF8621-EC94-182D-D01B-AAE12B2A195A}"/>
          </ac:spMkLst>
        </pc:spChg>
        <pc:grpChg chg="del">
          <ac:chgData name="Sahil Badaya" userId="df5f73be-7e08-4574-8aac-d6a7f097bc26" providerId="ADAL" clId="{3377D3A2-E35C-472D-AFDC-5E17EA6062F8}" dt="2024-07-19T06:35:41.731" v="1719" actId="478"/>
          <ac:grpSpMkLst>
            <pc:docMk/>
            <pc:sldMk cId="3960503601" sldId="2147482372"/>
            <ac:grpSpMk id="8" creationId="{249D4694-0D3B-7AD3-D185-B1AC586AB9A0}"/>
          </ac:grpSpMkLst>
        </pc:grpChg>
        <pc:graphicFrameChg chg="add mod modGraphic">
          <ac:chgData name="Sahil Badaya" userId="df5f73be-7e08-4574-8aac-d6a7f097bc26" providerId="ADAL" clId="{3377D3A2-E35C-472D-AFDC-5E17EA6062F8}" dt="2024-07-19T06:37:12.223" v="1732" actId="1076"/>
          <ac:graphicFrameMkLst>
            <pc:docMk/>
            <pc:sldMk cId="3960503601" sldId="2147482372"/>
            <ac:graphicFrameMk id="11" creationId="{490859A9-B1C2-1B05-DDB9-BC37B00F6D72}"/>
          </ac:graphicFrameMkLst>
        </pc:graphicFrameChg>
        <pc:picChg chg="del">
          <ac:chgData name="Sahil Badaya" userId="df5f73be-7e08-4574-8aac-d6a7f097bc26" providerId="ADAL" clId="{3377D3A2-E35C-472D-AFDC-5E17EA6062F8}" dt="2024-07-19T06:35:41.731" v="1719" actId="478"/>
          <ac:picMkLst>
            <pc:docMk/>
            <pc:sldMk cId="3960503601" sldId="2147482372"/>
            <ac:picMk id="5" creationId="{BC3E0D49-60D3-CA56-ABCB-4CCFC9FA5D90}"/>
          </ac:picMkLst>
        </pc:picChg>
      </pc:sldChg>
      <pc:sldChg chg="addSp delSp modSp add mod">
        <pc:chgData name="Sahil Badaya" userId="df5f73be-7e08-4574-8aac-d6a7f097bc26" providerId="ADAL" clId="{3377D3A2-E35C-472D-AFDC-5E17EA6062F8}" dt="2024-07-19T10:48:12.494" v="2419"/>
        <pc:sldMkLst>
          <pc:docMk/>
          <pc:sldMk cId="4279200232" sldId="2147482373"/>
        </pc:sldMkLst>
        <pc:graphicFrameChg chg="add mod modGraphic">
          <ac:chgData name="Sahil Badaya" userId="df5f73be-7e08-4574-8aac-d6a7f097bc26" providerId="ADAL" clId="{3377D3A2-E35C-472D-AFDC-5E17EA6062F8}" dt="2024-07-19T06:37:50.568" v="1741" actId="14100"/>
          <ac:graphicFrameMkLst>
            <pc:docMk/>
            <pc:sldMk cId="4279200232" sldId="2147482373"/>
            <ac:graphicFrameMk id="4" creationId="{4178B8D3-7330-F4F3-AD55-E7EEB8028D88}"/>
          </ac:graphicFrameMkLst>
        </pc:graphicFrameChg>
        <pc:graphicFrameChg chg="add mod">
          <ac:chgData name="Sahil Badaya" userId="df5f73be-7e08-4574-8aac-d6a7f097bc26" providerId="ADAL" clId="{3377D3A2-E35C-472D-AFDC-5E17EA6062F8}" dt="2024-07-19T10:48:12.494" v="2419"/>
          <ac:graphicFrameMkLst>
            <pc:docMk/>
            <pc:sldMk cId="4279200232" sldId="2147482373"/>
            <ac:graphicFrameMk id="5" creationId="{3F281624-2817-76BD-5ECD-3EDBD5A12156}"/>
          </ac:graphicFrameMkLst>
        </pc:graphicFrameChg>
        <pc:graphicFrameChg chg="del">
          <ac:chgData name="Sahil Badaya" userId="df5f73be-7e08-4574-8aac-d6a7f097bc26" providerId="ADAL" clId="{3377D3A2-E35C-472D-AFDC-5E17EA6062F8}" dt="2024-07-19T06:37:24.187" v="1735" actId="478"/>
          <ac:graphicFrameMkLst>
            <pc:docMk/>
            <pc:sldMk cId="4279200232" sldId="2147482373"/>
            <ac:graphicFrameMk id="11" creationId="{490859A9-B1C2-1B05-DDB9-BC37B00F6D72}"/>
          </ac:graphicFrameMkLst>
        </pc:graphicFrameChg>
      </pc:sldChg>
      <pc:sldChg chg="modSp add mod ord">
        <pc:chgData name="Sahil Badaya" userId="df5f73be-7e08-4574-8aac-d6a7f097bc26" providerId="ADAL" clId="{3377D3A2-E35C-472D-AFDC-5E17EA6062F8}" dt="2024-07-19T10:40:24.361" v="2304" actId="20577"/>
        <pc:sldMkLst>
          <pc:docMk/>
          <pc:sldMk cId="55930930" sldId="2147482374"/>
        </pc:sldMkLst>
        <pc:spChg chg="mod">
          <ac:chgData name="Sahil Badaya" userId="df5f73be-7e08-4574-8aac-d6a7f097bc26" providerId="ADAL" clId="{3377D3A2-E35C-472D-AFDC-5E17EA6062F8}" dt="2024-07-19T10:40:24.361" v="2304" actId="20577"/>
          <ac:spMkLst>
            <pc:docMk/>
            <pc:sldMk cId="55930930" sldId="2147482374"/>
            <ac:spMk id="49" creationId="{E1E340CA-3A9B-0E9E-1D34-692325A4B594}"/>
          </ac:spMkLst>
        </pc:spChg>
      </pc:sldChg>
      <pc:sldChg chg="modSp add mod">
        <pc:chgData name="Sahil Badaya" userId="df5f73be-7e08-4574-8aac-d6a7f097bc26" providerId="ADAL" clId="{3377D3A2-E35C-472D-AFDC-5E17EA6062F8}" dt="2024-07-19T06:38:34.889" v="1751"/>
        <pc:sldMkLst>
          <pc:docMk/>
          <pc:sldMk cId="1618730615" sldId="2147482375"/>
        </pc:sldMkLst>
        <pc:spChg chg="mod">
          <ac:chgData name="Sahil Badaya" userId="df5f73be-7e08-4574-8aac-d6a7f097bc26" providerId="ADAL" clId="{3377D3A2-E35C-472D-AFDC-5E17EA6062F8}" dt="2024-07-19T06:38:34.889" v="1751"/>
          <ac:spMkLst>
            <pc:docMk/>
            <pc:sldMk cId="1618730615" sldId="2147482375"/>
            <ac:spMk id="49" creationId="{E1E340CA-3A9B-0E9E-1D34-692325A4B594}"/>
          </ac:spMkLst>
        </pc:spChg>
      </pc:sldChg>
      <pc:sldChg chg="add del">
        <pc:chgData name="Sahil Badaya" userId="df5f73be-7e08-4574-8aac-d6a7f097bc26" providerId="ADAL" clId="{3377D3A2-E35C-472D-AFDC-5E17EA6062F8}" dt="2024-07-19T06:38:02.857" v="1747"/>
        <pc:sldMkLst>
          <pc:docMk/>
          <pc:sldMk cId="1920566893" sldId="2147482375"/>
        </pc:sldMkLst>
      </pc:sldChg>
      <pc:sldChg chg="addSp delSp modSp add mod ord">
        <pc:chgData name="Sahil Badaya" userId="df5f73be-7e08-4574-8aac-d6a7f097bc26" providerId="ADAL" clId="{3377D3A2-E35C-472D-AFDC-5E17EA6062F8}" dt="2024-07-19T11:04:42.637" v="2526" actId="14100"/>
        <pc:sldMkLst>
          <pc:docMk/>
          <pc:sldMk cId="1253129191" sldId="2147482376"/>
        </pc:sldMkLst>
        <pc:spChg chg="mod">
          <ac:chgData name="Sahil Badaya" userId="df5f73be-7e08-4574-8aac-d6a7f097bc26" providerId="ADAL" clId="{3377D3A2-E35C-472D-AFDC-5E17EA6062F8}" dt="2024-07-19T10:42:15.002" v="2364" actId="20577"/>
          <ac:spMkLst>
            <pc:docMk/>
            <pc:sldMk cId="1253129191" sldId="2147482376"/>
            <ac:spMk id="2" creationId="{9CC1B401-A6FC-B760-48C8-A410F9082FD5}"/>
          </ac:spMkLst>
        </pc:spChg>
        <pc:spChg chg="del">
          <ac:chgData name="Sahil Badaya" userId="df5f73be-7e08-4574-8aac-d6a7f097bc26" providerId="ADAL" clId="{3377D3A2-E35C-472D-AFDC-5E17EA6062F8}" dt="2024-07-19T10:40:44.944" v="2309" actId="478"/>
          <ac:spMkLst>
            <pc:docMk/>
            <pc:sldMk cId="1253129191" sldId="2147482376"/>
            <ac:spMk id="3" creationId="{421974C3-ABC1-5F58-96E6-E299BF6D762F}"/>
          </ac:spMkLst>
        </pc:spChg>
        <pc:spChg chg="mod">
          <ac:chgData name="Sahil Badaya" userId="df5f73be-7e08-4574-8aac-d6a7f097bc26" providerId="ADAL" clId="{3377D3A2-E35C-472D-AFDC-5E17EA6062F8}" dt="2024-07-19T06:38:52.255" v="1756"/>
          <ac:spMkLst>
            <pc:docMk/>
            <pc:sldMk cId="1253129191" sldId="2147482376"/>
            <ac:spMk id="7" creationId="{DBC38F19-D984-A325-D460-F529BAB4DAAE}"/>
          </ac:spMkLst>
        </pc:spChg>
        <pc:spChg chg="mod">
          <ac:chgData name="Sahil Badaya" userId="df5f73be-7e08-4574-8aac-d6a7f097bc26" providerId="ADAL" clId="{3377D3A2-E35C-472D-AFDC-5E17EA6062F8}" dt="2024-07-19T06:38:52.255" v="1756"/>
          <ac:spMkLst>
            <pc:docMk/>
            <pc:sldMk cId="1253129191" sldId="2147482376"/>
            <ac:spMk id="8" creationId="{066DDEEC-B9EC-BFA4-C19F-DE032B98694D}"/>
          </ac:spMkLst>
        </pc:spChg>
        <pc:spChg chg="mod">
          <ac:chgData name="Sahil Badaya" userId="df5f73be-7e08-4574-8aac-d6a7f097bc26" providerId="ADAL" clId="{3377D3A2-E35C-472D-AFDC-5E17EA6062F8}" dt="2024-07-19T06:38:52.255" v="1756"/>
          <ac:spMkLst>
            <pc:docMk/>
            <pc:sldMk cId="1253129191" sldId="2147482376"/>
            <ac:spMk id="9" creationId="{E1E51174-EDC6-5454-7A95-1333F688DBEC}"/>
          </ac:spMkLst>
        </pc:spChg>
        <pc:spChg chg="mod">
          <ac:chgData name="Sahil Badaya" userId="df5f73be-7e08-4574-8aac-d6a7f097bc26" providerId="ADAL" clId="{3377D3A2-E35C-472D-AFDC-5E17EA6062F8}" dt="2024-07-19T06:38:52.255" v="1756"/>
          <ac:spMkLst>
            <pc:docMk/>
            <pc:sldMk cId="1253129191" sldId="2147482376"/>
            <ac:spMk id="10" creationId="{E4DF6670-F6A4-CA7D-392A-9672626DD853}"/>
          </ac:spMkLst>
        </pc:spChg>
        <pc:spChg chg="mod">
          <ac:chgData name="Sahil Badaya" userId="df5f73be-7e08-4574-8aac-d6a7f097bc26" providerId="ADAL" clId="{3377D3A2-E35C-472D-AFDC-5E17EA6062F8}" dt="2024-07-19T06:38:52.255" v="1756"/>
          <ac:spMkLst>
            <pc:docMk/>
            <pc:sldMk cId="1253129191" sldId="2147482376"/>
            <ac:spMk id="11" creationId="{DD4724BD-8AED-9BEF-100E-B5F3A43D486C}"/>
          </ac:spMkLst>
        </pc:spChg>
        <pc:spChg chg="mod">
          <ac:chgData name="Sahil Badaya" userId="df5f73be-7e08-4574-8aac-d6a7f097bc26" providerId="ADAL" clId="{3377D3A2-E35C-472D-AFDC-5E17EA6062F8}" dt="2024-07-19T06:38:52.255" v="1756"/>
          <ac:spMkLst>
            <pc:docMk/>
            <pc:sldMk cId="1253129191" sldId="2147482376"/>
            <ac:spMk id="12" creationId="{B763855A-0F42-8873-EC40-088AC2DEF5AE}"/>
          </ac:spMkLst>
        </pc:spChg>
        <pc:spChg chg="mod">
          <ac:chgData name="Sahil Badaya" userId="df5f73be-7e08-4574-8aac-d6a7f097bc26" providerId="ADAL" clId="{3377D3A2-E35C-472D-AFDC-5E17EA6062F8}" dt="2024-07-19T06:38:52.255" v="1756"/>
          <ac:spMkLst>
            <pc:docMk/>
            <pc:sldMk cId="1253129191" sldId="2147482376"/>
            <ac:spMk id="13" creationId="{D89BAB41-29EB-4DF0-1221-103E96D8CBF6}"/>
          </ac:spMkLst>
        </pc:spChg>
        <pc:spChg chg="mod">
          <ac:chgData name="Sahil Badaya" userId="df5f73be-7e08-4574-8aac-d6a7f097bc26" providerId="ADAL" clId="{3377D3A2-E35C-472D-AFDC-5E17EA6062F8}" dt="2024-07-19T06:38:52.255" v="1756"/>
          <ac:spMkLst>
            <pc:docMk/>
            <pc:sldMk cId="1253129191" sldId="2147482376"/>
            <ac:spMk id="14" creationId="{06C368FC-6C4B-2B9E-6D87-031C49A3F4EF}"/>
          </ac:spMkLst>
        </pc:spChg>
        <pc:spChg chg="mod">
          <ac:chgData name="Sahil Badaya" userId="df5f73be-7e08-4574-8aac-d6a7f097bc26" providerId="ADAL" clId="{3377D3A2-E35C-472D-AFDC-5E17EA6062F8}" dt="2024-07-19T06:38:52.255" v="1756"/>
          <ac:spMkLst>
            <pc:docMk/>
            <pc:sldMk cId="1253129191" sldId="2147482376"/>
            <ac:spMk id="15" creationId="{54EB1FEB-8C5E-E595-D617-7625C2AE9C31}"/>
          </ac:spMkLst>
        </pc:spChg>
        <pc:grpChg chg="add del mod">
          <ac:chgData name="Sahil Badaya" userId="df5f73be-7e08-4574-8aac-d6a7f097bc26" providerId="ADAL" clId="{3377D3A2-E35C-472D-AFDC-5E17EA6062F8}" dt="2024-07-19T10:40:44.944" v="2309" actId="478"/>
          <ac:grpSpMkLst>
            <pc:docMk/>
            <pc:sldMk cId="1253129191" sldId="2147482376"/>
            <ac:grpSpMk id="5" creationId="{4611E4FD-6C32-A373-6A97-53DC641E476C}"/>
          </ac:grpSpMkLst>
        </pc:grpChg>
        <pc:graphicFrameChg chg="add mod modGraphic">
          <ac:chgData name="Sahil Badaya" userId="df5f73be-7e08-4574-8aac-d6a7f097bc26" providerId="ADAL" clId="{3377D3A2-E35C-472D-AFDC-5E17EA6062F8}" dt="2024-07-19T11:04:42.637" v="2526" actId="14100"/>
          <ac:graphicFrameMkLst>
            <pc:docMk/>
            <pc:sldMk cId="1253129191" sldId="2147482376"/>
            <ac:graphicFrameMk id="4" creationId="{40B19EEE-95FA-C721-3043-673D93E32034}"/>
          </ac:graphicFrameMkLst>
        </pc:graphicFrameChg>
        <pc:graphicFrameChg chg="del modGraphic">
          <ac:chgData name="Sahil Badaya" userId="df5f73be-7e08-4574-8aac-d6a7f097bc26" providerId="ADAL" clId="{3377D3A2-E35C-472D-AFDC-5E17EA6062F8}" dt="2024-07-19T06:38:47.477" v="1755" actId="478"/>
          <ac:graphicFrameMkLst>
            <pc:docMk/>
            <pc:sldMk cId="1253129191" sldId="2147482376"/>
            <ac:graphicFrameMk id="4" creationId="{4178B8D3-7330-F4F3-AD55-E7EEB8028D88}"/>
          </ac:graphicFrameMkLst>
        </pc:graphicFrameChg>
        <pc:picChg chg="mod">
          <ac:chgData name="Sahil Badaya" userId="df5f73be-7e08-4574-8aac-d6a7f097bc26" providerId="ADAL" clId="{3377D3A2-E35C-472D-AFDC-5E17EA6062F8}" dt="2024-07-19T06:38:52.255" v="1756"/>
          <ac:picMkLst>
            <pc:docMk/>
            <pc:sldMk cId="1253129191" sldId="2147482376"/>
            <ac:picMk id="6" creationId="{9BA56FF4-2F4F-F107-36A1-126A169F90F0}"/>
          </ac:picMkLst>
        </pc:picChg>
        <pc:picChg chg="mod">
          <ac:chgData name="Sahil Badaya" userId="df5f73be-7e08-4574-8aac-d6a7f097bc26" providerId="ADAL" clId="{3377D3A2-E35C-472D-AFDC-5E17EA6062F8}" dt="2024-07-19T06:38:52.255" v="1756"/>
          <ac:picMkLst>
            <pc:docMk/>
            <pc:sldMk cId="1253129191" sldId="2147482376"/>
            <ac:picMk id="16" creationId="{14A8E984-CA2B-F695-8B17-D862B0C673C8}"/>
          </ac:picMkLst>
        </pc:picChg>
        <pc:picChg chg="mod">
          <ac:chgData name="Sahil Badaya" userId="df5f73be-7e08-4574-8aac-d6a7f097bc26" providerId="ADAL" clId="{3377D3A2-E35C-472D-AFDC-5E17EA6062F8}" dt="2024-07-19T06:38:52.255" v="1756"/>
          <ac:picMkLst>
            <pc:docMk/>
            <pc:sldMk cId="1253129191" sldId="2147482376"/>
            <ac:picMk id="17" creationId="{EF50BC7D-4BF2-9F00-6D92-474BC727D4A7}"/>
          </ac:picMkLst>
        </pc:picChg>
        <pc:picChg chg="mod">
          <ac:chgData name="Sahil Badaya" userId="df5f73be-7e08-4574-8aac-d6a7f097bc26" providerId="ADAL" clId="{3377D3A2-E35C-472D-AFDC-5E17EA6062F8}" dt="2024-07-19T06:38:52.255" v="1756"/>
          <ac:picMkLst>
            <pc:docMk/>
            <pc:sldMk cId="1253129191" sldId="2147482376"/>
            <ac:picMk id="18" creationId="{2BA1EFAE-A603-F36D-B187-7DCEDF0D99E2}"/>
          </ac:picMkLst>
        </pc:picChg>
        <pc:picChg chg="mod">
          <ac:chgData name="Sahil Badaya" userId="df5f73be-7e08-4574-8aac-d6a7f097bc26" providerId="ADAL" clId="{3377D3A2-E35C-472D-AFDC-5E17EA6062F8}" dt="2024-07-19T06:38:52.255" v="1756"/>
          <ac:picMkLst>
            <pc:docMk/>
            <pc:sldMk cId="1253129191" sldId="2147482376"/>
            <ac:picMk id="19" creationId="{0ACF502A-7AFC-82AC-A103-657F615BB7BD}"/>
          </ac:picMkLst>
        </pc:picChg>
        <pc:picChg chg="mod">
          <ac:chgData name="Sahil Badaya" userId="df5f73be-7e08-4574-8aac-d6a7f097bc26" providerId="ADAL" clId="{3377D3A2-E35C-472D-AFDC-5E17EA6062F8}" dt="2024-07-19T06:38:52.255" v="1756"/>
          <ac:picMkLst>
            <pc:docMk/>
            <pc:sldMk cId="1253129191" sldId="2147482376"/>
            <ac:picMk id="20" creationId="{80C6F1F9-1AF8-AF7C-B9B9-BFE0DF4CE98B}"/>
          </ac:picMkLst>
        </pc:picChg>
        <pc:picChg chg="mod">
          <ac:chgData name="Sahil Badaya" userId="df5f73be-7e08-4574-8aac-d6a7f097bc26" providerId="ADAL" clId="{3377D3A2-E35C-472D-AFDC-5E17EA6062F8}" dt="2024-07-19T06:38:52.255" v="1756"/>
          <ac:picMkLst>
            <pc:docMk/>
            <pc:sldMk cId="1253129191" sldId="2147482376"/>
            <ac:picMk id="21" creationId="{7A3E3D75-67A8-2BBC-6CB5-D0B24109787C}"/>
          </ac:picMkLst>
        </pc:picChg>
        <pc:picChg chg="mod">
          <ac:chgData name="Sahil Badaya" userId="df5f73be-7e08-4574-8aac-d6a7f097bc26" providerId="ADAL" clId="{3377D3A2-E35C-472D-AFDC-5E17EA6062F8}" dt="2024-07-19T06:38:52.255" v="1756"/>
          <ac:picMkLst>
            <pc:docMk/>
            <pc:sldMk cId="1253129191" sldId="2147482376"/>
            <ac:picMk id="22" creationId="{2B7B1BA5-537B-DA43-3237-90C14B4271A5}"/>
          </ac:picMkLst>
        </pc:picChg>
        <pc:picChg chg="mod">
          <ac:chgData name="Sahil Badaya" userId="df5f73be-7e08-4574-8aac-d6a7f097bc26" providerId="ADAL" clId="{3377D3A2-E35C-472D-AFDC-5E17EA6062F8}" dt="2024-07-19T06:38:52.255" v="1756"/>
          <ac:picMkLst>
            <pc:docMk/>
            <pc:sldMk cId="1253129191" sldId="2147482376"/>
            <ac:picMk id="23" creationId="{7580D67A-20D8-10F7-6C09-3D1DE3A1A031}"/>
          </ac:picMkLst>
        </pc:picChg>
        <pc:picChg chg="add del mod">
          <ac:chgData name="Sahil Badaya" userId="df5f73be-7e08-4574-8aac-d6a7f097bc26" providerId="ADAL" clId="{3377D3A2-E35C-472D-AFDC-5E17EA6062F8}" dt="2024-07-19T10:40:44.944" v="2309" actId="478"/>
          <ac:picMkLst>
            <pc:docMk/>
            <pc:sldMk cId="1253129191" sldId="2147482376"/>
            <ac:picMk id="24" creationId="{DE2DE58C-9C7D-66A5-56CB-4ECD1469C42B}"/>
          </ac:picMkLst>
        </pc:picChg>
      </pc:sldChg>
      <pc:sldChg chg="addSp delSp modSp add mod">
        <pc:chgData name="Sahil Badaya" userId="df5f73be-7e08-4574-8aac-d6a7f097bc26" providerId="ADAL" clId="{3377D3A2-E35C-472D-AFDC-5E17EA6062F8}" dt="2024-07-19T06:39:39.273" v="1768" actId="207"/>
        <pc:sldMkLst>
          <pc:docMk/>
          <pc:sldMk cId="3770474699" sldId="2147482377"/>
        </pc:sldMkLst>
        <pc:spChg chg="del">
          <ac:chgData name="Sahil Badaya" userId="df5f73be-7e08-4574-8aac-d6a7f097bc26" providerId="ADAL" clId="{3377D3A2-E35C-472D-AFDC-5E17EA6062F8}" dt="2024-07-19T06:39:08.562" v="1760" actId="478"/>
          <ac:spMkLst>
            <pc:docMk/>
            <pc:sldMk cId="3770474699" sldId="2147482377"/>
            <ac:spMk id="3" creationId="{421974C3-ABC1-5F58-96E6-E299BF6D762F}"/>
          </ac:spMkLst>
        </pc:spChg>
        <pc:spChg chg="add mod">
          <ac:chgData name="Sahil Badaya" userId="df5f73be-7e08-4574-8aac-d6a7f097bc26" providerId="ADAL" clId="{3377D3A2-E35C-472D-AFDC-5E17EA6062F8}" dt="2024-07-19T06:39:39.273" v="1768" actId="207"/>
          <ac:spMkLst>
            <pc:docMk/>
            <pc:sldMk cId="3770474699" sldId="2147482377"/>
            <ac:spMk id="4" creationId="{0815B1BD-201D-058F-6D12-E4A7CEDE8EF4}"/>
          </ac:spMkLst>
        </pc:spChg>
        <pc:spChg chg="mod">
          <ac:chgData name="Sahil Badaya" userId="df5f73be-7e08-4574-8aac-d6a7f097bc26" providerId="ADAL" clId="{3377D3A2-E35C-472D-AFDC-5E17EA6062F8}" dt="2024-07-19T06:39:18.443" v="1765"/>
          <ac:spMkLst>
            <pc:docMk/>
            <pc:sldMk cId="3770474699" sldId="2147482377"/>
            <ac:spMk id="31" creationId="{9CA2D368-0B23-3B4A-AE6B-5A622D8831F4}"/>
          </ac:spMkLst>
        </pc:spChg>
        <pc:spChg chg="mod">
          <ac:chgData name="Sahil Badaya" userId="df5f73be-7e08-4574-8aac-d6a7f097bc26" providerId="ADAL" clId="{3377D3A2-E35C-472D-AFDC-5E17EA6062F8}" dt="2024-07-19T06:39:18.443" v="1765"/>
          <ac:spMkLst>
            <pc:docMk/>
            <pc:sldMk cId="3770474699" sldId="2147482377"/>
            <ac:spMk id="33" creationId="{AB3319B0-F424-9B38-13A9-770096518C2D}"/>
          </ac:spMkLst>
        </pc:spChg>
        <pc:spChg chg="mod">
          <ac:chgData name="Sahil Badaya" userId="df5f73be-7e08-4574-8aac-d6a7f097bc26" providerId="ADAL" clId="{3377D3A2-E35C-472D-AFDC-5E17EA6062F8}" dt="2024-07-19T06:39:18.443" v="1765"/>
          <ac:spMkLst>
            <pc:docMk/>
            <pc:sldMk cId="3770474699" sldId="2147482377"/>
            <ac:spMk id="34" creationId="{E3422B44-D973-5030-5E63-9AF980946389}"/>
          </ac:spMkLst>
        </pc:spChg>
        <pc:spChg chg="mod">
          <ac:chgData name="Sahil Badaya" userId="df5f73be-7e08-4574-8aac-d6a7f097bc26" providerId="ADAL" clId="{3377D3A2-E35C-472D-AFDC-5E17EA6062F8}" dt="2024-07-19T06:39:18.443" v="1765"/>
          <ac:spMkLst>
            <pc:docMk/>
            <pc:sldMk cId="3770474699" sldId="2147482377"/>
            <ac:spMk id="35" creationId="{4BE0F941-1B21-A3F1-8122-4091D479C4F7}"/>
          </ac:spMkLst>
        </pc:spChg>
        <pc:spChg chg="mod">
          <ac:chgData name="Sahil Badaya" userId="df5f73be-7e08-4574-8aac-d6a7f097bc26" providerId="ADAL" clId="{3377D3A2-E35C-472D-AFDC-5E17EA6062F8}" dt="2024-07-19T06:39:18.443" v="1765"/>
          <ac:spMkLst>
            <pc:docMk/>
            <pc:sldMk cId="3770474699" sldId="2147482377"/>
            <ac:spMk id="36" creationId="{4DF13639-7739-5D35-2724-EBDAE92D3A3D}"/>
          </ac:spMkLst>
        </pc:spChg>
        <pc:spChg chg="mod">
          <ac:chgData name="Sahil Badaya" userId="df5f73be-7e08-4574-8aac-d6a7f097bc26" providerId="ADAL" clId="{3377D3A2-E35C-472D-AFDC-5E17EA6062F8}" dt="2024-07-19T06:39:18.443" v="1765"/>
          <ac:spMkLst>
            <pc:docMk/>
            <pc:sldMk cId="3770474699" sldId="2147482377"/>
            <ac:spMk id="37" creationId="{934021CB-2ED9-D1F5-A65B-3F5504135868}"/>
          </ac:spMkLst>
        </pc:spChg>
        <pc:spChg chg="mod">
          <ac:chgData name="Sahil Badaya" userId="df5f73be-7e08-4574-8aac-d6a7f097bc26" providerId="ADAL" clId="{3377D3A2-E35C-472D-AFDC-5E17EA6062F8}" dt="2024-07-19T06:39:18.443" v="1765"/>
          <ac:spMkLst>
            <pc:docMk/>
            <pc:sldMk cId="3770474699" sldId="2147482377"/>
            <ac:spMk id="39" creationId="{26622FC5-6DAA-ABAE-C45A-1674FD55A5D5}"/>
          </ac:spMkLst>
        </pc:spChg>
        <pc:spChg chg="mod">
          <ac:chgData name="Sahil Badaya" userId="df5f73be-7e08-4574-8aac-d6a7f097bc26" providerId="ADAL" clId="{3377D3A2-E35C-472D-AFDC-5E17EA6062F8}" dt="2024-07-19T06:39:18.443" v="1765"/>
          <ac:spMkLst>
            <pc:docMk/>
            <pc:sldMk cId="3770474699" sldId="2147482377"/>
            <ac:spMk id="40" creationId="{8218F2D3-981E-7656-38AF-30A85A68ABE9}"/>
          </ac:spMkLst>
        </pc:spChg>
        <pc:spChg chg="mod">
          <ac:chgData name="Sahil Badaya" userId="df5f73be-7e08-4574-8aac-d6a7f097bc26" providerId="ADAL" clId="{3377D3A2-E35C-472D-AFDC-5E17EA6062F8}" dt="2024-07-19T06:39:18.443" v="1765"/>
          <ac:spMkLst>
            <pc:docMk/>
            <pc:sldMk cId="3770474699" sldId="2147482377"/>
            <ac:spMk id="41" creationId="{E5DEACF8-BFFA-8B76-FEF0-00BEB4BEC397}"/>
          </ac:spMkLst>
        </pc:spChg>
        <pc:spChg chg="mod">
          <ac:chgData name="Sahil Badaya" userId="df5f73be-7e08-4574-8aac-d6a7f097bc26" providerId="ADAL" clId="{3377D3A2-E35C-472D-AFDC-5E17EA6062F8}" dt="2024-07-19T06:39:18.443" v="1765"/>
          <ac:spMkLst>
            <pc:docMk/>
            <pc:sldMk cId="3770474699" sldId="2147482377"/>
            <ac:spMk id="42" creationId="{80EEB5AC-4670-8875-04B1-4C8294959B99}"/>
          </ac:spMkLst>
        </pc:spChg>
        <pc:spChg chg="mod">
          <ac:chgData name="Sahil Badaya" userId="df5f73be-7e08-4574-8aac-d6a7f097bc26" providerId="ADAL" clId="{3377D3A2-E35C-472D-AFDC-5E17EA6062F8}" dt="2024-07-19T06:39:18.443" v="1765"/>
          <ac:spMkLst>
            <pc:docMk/>
            <pc:sldMk cId="3770474699" sldId="2147482377"/>
            <ac:spMk id="43" creationId="{C5F1E47A-4196-A39A-937B-C1FCDD7E527E}"/>
          </ac:spMkLst>
        </pc:spChg>
        <pc:spChg chg="mod">
          <ac:chgData name="Sahil Badaya" userId="df5f73be-7e08-4574-8aac-d6a7f097bc26" providerId="ADAL" clId="{3377D3A2-E35C-472D-AFDC-5E17EA6062F8}" dt="2024-07-19T06:39:18.443" v="1765"/>
          <ac:spMkLst>
            <pc:docMk/>
            <pc:sldMk cId="3770474699" sldId="2147482377"/>
            <ac:spMk id="45" creationId="{607ACEF2-FD56-CCB4-EAF8-BD421D213AD4}"/>
          </ac:spMkLst>
        </pc:spChg>
        <pc:spChg chg="mod">
          <ac:chgData name="Sahil Badaya" userId="df5f73be-7e08-4574-8aac-d6a7f097bc26" providerId="ADAL" clId="{3377D3A2-E35C-472D-AFDC-5E17EA6062F8}" dt="2024-07-19T06:39:18.443" v="1765"/>
          <ac:spMkLst>
            <pc:docMk/>
            <pc:sldMk cId="3770474699" sldId="2147482377"/>
            <ac:spMk id="46" creationId="{C2DF3211-C75F-6CC4-0DDC-597ABDC3B751}"/>
          </ac:spMkLst>
        </pc:spChg>
        <pc:spChg chg="mod">
          <ac:chgData name="Sahil Badaya" userId="df5f73be-7e08-4574-8aac-d6a7f097bc26" providerId="ADAL" clId="{3377D3A2-E35C-472D-AFDC-5E17EA6062F8}" dt="2024-07-19T06:39:18.443" v="1765"/>
          <ac:spMkLst>
            <pc:docMk/>
            <pc:sldMk cId="3770474699" sldId="2147482377"/>
            <ac:spMk id="47" creationId="{85EE7E7D-A486-EE87-E3C2-F7D7B3B24601}"/>
          </ac:spMkLst>
        </pc:spChg>
        <pc:spChg chg="mod">
          <ac:chgData name="Sahil Badaya" userId="df5f73be-7e08-4574-8aac-d6a7f097bc26" providerId="ADAL" clId="{3377D3A2-E35C-472D-AFDC-5E17EA6062F8}" dt="2024-07-19T06:39:18.443" v="1765"/>
          <ac:spMkLst>
            <pc:docMk/>
            <pc:sldMk cId="3770474699" sldId="2147482377"/>
            <ac:spMk id="48" creationId="{FEDBEF3B-E4BC-0957-0CC0-6094AE59A86A}"/>
          </ac:spMkLst>
        </pc:spChg>
        <pc:spChg chg="mod">
          <ac:chgData name="Sahil Badaya" userId="df5f73be-7e08-4574-8aac-d6a7f097bc26" providerId="ADAL" clId="{3377D3A2-E35C-472D-AFDC-5E17EA6062F8}" dt="2024-07-19T06:39:18.443" v="1765"/>
          <ac:spMkLst>
            <pc:docMk/>
            <pc:sldMk cId="3770474699" sldId="2147482377"/>
            <ac:spMk id="49" creationId="{32CD8879-2BF9-40CE-991E-0EA38B0288F1}"/>
          </ac:spMkLst>
        </pc:spChg>
        <pc:spChg chg="mod">
          <ac:chgData name="Sahil Badaya" userId="df5f73be-7e08-4574-8aac-d6a7f097bc26" providerId="ADAL" clId="{3377D3A2-E35C-472D-AFDC-5E17EA6062F8}" dt="2024-07-19T06:39:18.443" v="1765"/>
          <ac:spMkLst>
            <pc:docMk/>
            <pc:sldMk cId="3770474699" sldId="2147482377"/>
            <ac:spMk id="51" creationId="{5F065BFB-AABF-C76F-FB88-211BE7D7344D}"/>
          </ac:spMkLst>
        </pc:spChg>
        <pc:spChg chg="mod">
          <ac:chgData name="Sahil Badaya" userId="df5f73be-7e08-4574-8aac-d6a7f097bc26" providerId="ADAL" clId="{3377D3A2-E35C-472D-AFDC-5E17EA6062F8}" dt="2024-07-19T06:39:18.443" v="1765"/>
          <ac:spMkLst>
            <pc:docMk/>
            <pc:sldMk cId="3770474699" sldId="2147482377"/>
            <ac:spMk id="52" creationId="{37FF301C-8081-3DF7-442C-27414126794B}"/>
          </ac:spMkLst>
        </pc:spChg>
        <pc:spChg chg="mod">
          <ac:chgData name="Sahil Badaya" userId="df5f73be-7e08-4574-8aac-d6a7f097bc26" providerId="ADAL" clId="{3377D3A2-E35C-472D-AFDC-5E17EA6062F8}" dt="2024-07-19T06:39:18.443" v="1765"/>
          <ac:spMkLst>
            <pc:docMk/>
            <pc:sldMk cId="3770474699" sldId="2147482377"/>
            <ac:spMk id="53" creationId="{6CD51C34-E202-714E-068B-08A68A546C66}"/>
          </ac:spMkLst>
        </pc:spChg>
        <pc:spChg chg="mod">
          <ac:chgData name="Sahil Badaya" userId="df5f73be-7e08-4574-8aac-d6a7f097bc26" providerId="ADAL" clId="{3377D3A2-E35C-472D-AFDC-5E17EA6062F8}" dt="2024-07-19T06:39:18.443" v="1765"/>
          <ac:spMkLst>
            <pc:docMk/>
            <pc:sldMk cId="3770474699" sldId="2147482377"/>
            <ac:spMk id="54" creationId="{25F2525A-1152-0BB3-F42F-04F5F40FF5ED}"/>
          </ac:spMkLst>
        </pc:spChg>
        <pc:spChg chg="mod">
          <ac:chgData name="Sahil Badaya" userId="df5f73be-7e08-4574-8aac-d6a7f097bc26" providerId="ADAL" clId="{3377D3A2-E35C-472D-AFDC-5E17EA6062F8}" dt="2024-07-19T06:39:18.443" v="1765"/>
          <ac:spMkLst>
            <pc:docMk/>
            <pc:sldMk cId="3770474699" sldId="2147482377"/>
            <ac:spMk id="56" creationId="{9D826AC8-3B9E-01F2-B47B-D33E21770F7A}"/>
          </ac:spMkLst>
        </pc:spChg>
        <pc:spChg chg="mod">
          <ac:chgData name="Sahil Badaya" userId="df5f73be-7e08-4574-8aac-d6a7f097bc26" providerId="ADAL" clId="{3377D3A2-E35C-472D-AFDC-5E17EA6062F8}" dt="2024-07-19T06:39:18.443" v="1765"/>
          <ac:spMkLst>
            <pc:docMk/>
            <pc:sldMk cId="3770474699" sldId="2147482377"/>
            <ac:spMk id="57" creationId="{21664AB4-8A85-B2DF-6E04-6C8BD6B3F4A7}"/>
          </ac:spMkLst>
        </pc:spChg>
        <pc:spChg chg="mod">
          <ac:chgData name="Sahil Badaya" userId="df5f73be-7e08-4574-8aac-d6a7f097bc26" providerId="ADAL" clId="{3377D3A2-E35C-472D-AFDC-5E17EA6062F8}" dt="2024-07-19T06:39:18.443" v="1765"/>
          <ac:spMkLst>
            <pc:docMk/>
            <pc:sldMk cId="3770474699" sldId="2147482377"/>
            <ac:spMk id="58" creationId="{81EF431C-5210-77CB-F8AC-9132EA6B0C3C}"/>
          </ac:spMkLst>
        </pc:spChg>
        <pc:spChg chg="mod">
          <ac:chgData name="Sahil Badaya" userId="df5f73be-7e08-4574-8aac-d6a7f097bc26" providerId="ADAL" clId="{3377D3A2-E35C-472D-AFDC-5E17EA6062F8}" dt="2024-07-19T06:39:18.443" v="1765"/>
          <ac:spMkLst>
            <pc:docMk/>
            <pc:sldMk cId="3770474699" sldId="2147482377"/>
            <ac:spMk id="59" creationId="{73BB4ECA-184E-5E2E-AE86-0984793F6D81}"/>
          </ac:spMkLst>
        </pc:spChg>
        <pc:spChg chg="mod">
          <ac:chgData name="Sahil Badaya" userId="df5f73be-7e08-4574-8aac-d6a7f097bc26" providerId="ADAL" clId="{3377D3A2-E35C-472D-AFDC-5E17EA6062F8}" dt="2024-07-19T06:39:18.443" v="1765"/>
          <ac:spMkLst>
            <pc:docMk/>
            <pc:sldMk cId="3770474699" sldId="2147482377"/>
            <ac:spMk id="60" creationId="{01CC03AF-D035-72B9-7434-1E3D63DC27AD}"/>
          </ac:spMkLst>
        </pc:spChg>
        <pc:spChg chg="add mod">
          <ac:chgData name="Sahil Badaya" userId="df5f73be-7e08-4574-8aac-d6a7f097bc26" providerId="ADAL" clId="{3377D3A2-E35C-472D-AFDC-5E17EA6062F8}" dt="2024-07-19T06:39:18.443" v="1765"/>
          <ac:spMkLst>
            <pc:docMk/>
            <pc:sldMk cId="3770474699" sldId="2147482377"/>
            <ac:spMk id="61" creationId="{9251D78A-71BA-36DC-2E90-7D4798A8B17F}"/>
          </ac:spMkLst>
        </pc:spChg>
        <pc:grpChg chg="del">
          <ac:chgData name="Sahil Badaya" userId="df5f73be-7e08-4574-8aac-d6a7f097bc26" providerId="ADAL" clId="{3377D3A2-E35C-472D-AFDC-5E17EA6062F8}" dt="2024-07-19T06:39:08.562" v="1760" actId="478"/>
          <ac:grpSpMkLst>
            <pc:docMk/>
            <pc:sldMk cId="3770474699" sldId="2147482377"/>
            <ac:grpSpMk id="5" creationId="{4611E4FD-6C32-A373-6A97-53DC641E476C}"/>
          </ac:grpSpMkLst>
        </pc:grpChg>
        <pc:grpChg chg="add mod">
          <ac:chgData name="Sahil Badaya" userId="df5f73be-7e08-4574-8aac-d6a7f097bc26" providerId="ADAL" clId="{3377D3A2-E35C-472D-AFDC-5E17EA6062F8}" dt="2024-07-19T06:39:18.443" v="1765"/>
          <ac:grpSpMkLst>
            <pc:docMk/>
            <pc:sldMk cId="3770474699" sldId="2147482377"/>
            <ac:grpSpMk id="25" creationId="{B9379390-F066-391B-E8C0-B1FA71772C0D}"/>
          </ac:grpSpMkLst>
        </pc:grpChg>
        <pc:grpChg chg="mod">
          <ac:chgData name="Sahil Badaya" userId="df5f73be-7e08-4574-8aac-d6a7f097bc26" providerId="ADAL" clId="{3377D3A2-E35C-472D-AFDC-5E17EA6062F8}" dt="2024-07-19T06:39:18.443" v="1765"/>
          <ac:grpSpMkLst>
            <pc:docMk/>
            <pc:sldMk cId="3770474699" sldId="2147482377"/>
            <ac:grpSpMk id="26" creationId="{3EB87883-7FFC-CD01-FC5E-8D9F31F247E6}"/>
          </ac:grpSpMkLst>
        </pc:grpChg>
        <pc:grpChg chg="mod">
          <ac:chgData name="Sahil Badaya" userId="df5f73be-7e08-4574-8aac-d6a7f097bc26" providerId="ADAL" clId="{3377D3A2-E35C-472D-AFDC-5E17EA6062F8}" dt="2024-07-19T06:39:18.443" v="1765"/>
          <ac:grpSpMkLst>
            <pc:docMk/>
            <pc:sldMk cId="3770474699" sldId="2147482377"/>
            <ac:grpSpMk id="27" creationId="{944238D9-42A4-E174-4628-9016178FE963}"/>
          </ac:grpSpMkLst>
        </pc:grpChg>
        <pc:grpChg chg="mod">
          <ac:chgData name="Sahil Badaya" userId="df5f73be-7e08-4574-8aac-d6a7f097bc26" providerId="ADAL" clId="{3377D3A2-E35C-472D-AFDC-5E17EA6062F8}" dt="2024-07-19T06:39:18.443" v="1765"/>
          <ac:grpSpMkLst>
            <pc:docMk/>
            <pc:sldMk cId="3770474699" sldId="2147482377"/>
            <ac:grpSpMk id="28" creationId="{4D2E33B1-76E1-AD15-1E4D-777B6A91D842}"/>
          </ac:grpSpMkLst>
        </pc:grpChg>
        <pc:grpChg chg="mod">
          <ac:chgData name="Sahil Badaya" userId="df5f73be-7e08-4574-8aac-d6a7f097bc26" providerId="ADAL" clId="{3377D3A2-E35C-472D-AFDC-5E17EA6062F8}" dt="2024-07-19T06:39:18.443" v="1765"/>
          <ac:grpSpMkLst>
            <pc:docMk/>
            <pc:sldMk cId="3770474699" sldId="2147482377"/>
            <ac:grpSpMk id="29" creationId="{7ABB0473-4AF5-08EB-DA8F-7F557B8B6031}"/>
          </ac:grpSpMkLst>
        </pc:grpChg>
        <pc:grpChg chg="mod">
          <ac:chgData name="Sahil Badaya" userId="df5f73be-7e08-4574-8aac-d6a7f097bc26" providerId="ADAL" clId="{3377D3A2-E35C-472D-AFDC-5E17EA6062F8}" dt="2024-07-19T06:39:18.443" v="1765"/>
          <ac:grpSpMkLst>
            <pc:docMk/>
            <pc:sldMk cId="3770474699" sldId="2147482377"/>
            <ac:grpSpMk id="30" creationId="{400A6D4D-DF98-A473-F4FD-4A5246B33067}"/>
          </ac:grpSpMkLst>
        </pc:grpChg>
        <pc:grpChg chg="mod">
          <ac:chgData name="Sahil Badaya" userId="df5f73be-7e08-4574-8aac-d6a7f097bc26" providerId="ADAL" clId="{3377D3A2-E35C-472D-AFDC-5E17EA6062F8}" dt="2024-07-19T06:39:18.443" v="1765"/>
          <ac:grpSpMkLst>
            <pc:docMk/>
            <pc:sldMk cId="3770474699" sldId="2147482377"/>
            <ac:grpSpMk id="32" creationId="{90118C99-FEFA-73C1-FEF5-2F3EB750F94D}"/>
          </ac:grpSpMkLst>
        </pc:grpChg>
        <pc:grpChg chg="mod">
          <ac:chgData name="Sahil Badaya" userId="df5f73be-7e08-4574-8aac-d6a7f097bc26" providerId="ADAL" clId="{3377D3A2-E35C-472D-AFDC-5E17EA6062F8}" dt="2024-07-19T06:39:18.443" v="1765"/>
          <ac:grpSpMkLst>
            <pc:docMk/>
            <pc:sldMk cId="3770474699" sldId="2147482377"/>
            <ac:grpSpMk id="38" creationId="{73E0A026-4F96-7249-C88D-E198297A40C9}"/>
          </ac:grpSpMkLst>
        </pc:grpChg>
        <pc:grpChg chg="mod">
          <ac:chgData name="Sahil Badaya" userId="df5f73be-7e08-4574-8aac-d6a7f097bc26" providerId="ADAL" clId="{3377D3A2-E35C-472D-AFDC-5E17EA6062F8}" dt="2024-07-19T06:39:18.443" v="1765"/>
          <ac:grpSpMkLst>
            <pc:docMk/>
            <pc:sldMk cId="3770474699" sldId="2147482377"/>
            <ac:grpSpMk id="44" creationId="{ED97A800-96BE-C4E4-3C53-25591CDAD140}"/>
          </ac:grpSpMkLst>
        </pc:grpChg>
        <pc:grpChg chg="mod">
          <ac:chgData name="Sahil Badaya" userId="df5f73be-7e08-4574-8aac-d6a7f097bc26" providerId="ADAL" clId="{3377D3A2-E35C-472D-AFDC-5E17EA6062F8}" dt="2024-07-19T06:39:18.443" v="1765"/>
          <ac:grpSpMkLst>
            <pc:docMk/>
            <pc:sldMk cId="3770474699" sldId="2147482377"/>
            <ac:grpSpMk id="50" creationId="{7B6EBD64-DA5F-5F28-80D0-AD15242D0C00}"/>
          </ac:grpSpMkLst>
        </pc:grpChg>
        <pc:grpChg chg="mod">
          <ac:chgData name="Sahil Badaya" userId="df5f73be-7e08-4574-8aac-d6a7f097bc26" providerId="ADAL" clId="{3377D3A2-E35C-472D-AFDC-5E17EA6062F8}" dt="2024-07-19T06:39:18.443" v="1765"/>
          <ac:grpSpMkLst>
            <pc:docMk/>
            <pc:sldMk cId="3770474699" sldId="2147482377"/>
            <ac:grpSpMk id="55" creationId="{6F3C7545-F667-42AE-5888-BEBCEE2C3C43}"/>
          </ac:grpSpMkLst>
        </pc:grpChg>
        <pc:picChg chg="del">
          <ac:chgData name="Sahil Badaya" userId="df5f73be-7e08-4574-8aac-d6a7f097bc26" providerId="ADAL" clId="{3377D3A2-E35C-472D-AFDC-5E17EA6062F8}" dt="2024-07-19T06:39:08.562" v="1760" actId="478"/>
          <ac:picMkLst>
            <pc:docMk/>
            <pc:sldMk cId="3770474699" sldId="2147482377"/>
            <ac:picMk id="24" creationId="{DE2DE58C-9C7D-66A5-56CB-4ECD1469C42B}"/>
          </ac:picMkLst>
        </pc:picChg>
        <pc:picChg chg="add mod">
          <ac:chgData name="Sahil Badaya" userId="df5f73be-7e08-4574-8aac-d6a7f097bc26" providerId="ADAL" clId="{3377D3A2-E35C-472D-AFDC-5E17EA6062F8}" dt="2024-07-19T06:39:18.443" v="1765"/>
          <ac:picMkLst>
            <pc:docMk/>
            <pc:sldMk cId="3770474699" sldId="2147482377"/>
            <ac:picMk id="62" creationId="{F3F814D2-A63B-A206-A771-81109C41EDE6}"/>
          </ac:picMkLst>
        </pc:picChg>
        <pc:picChg chg="add mod">
          <ac:chgData name="Sahil Badaya" userId="df5f73be-7e08-4574-8aac-d6a7f097bc26" providerId="ADAL" clId="{3377D3A2-E35C-472D-AFDC-5E17EA6062F8}" dt="2024-07-19T06:39:18.443" v="1765"/>
          <ac:picMkLst>
            <pc:docMk/>
            <pc:sldMk cId="3770474699" sldId="2147482377"/>
            <ac:picMk id="63" creationId="{8D28F2DB-C56B-3FF4-108F-81001B5ED783}"/>
          </ac:picMkLst>
        </pc:picChg>
        <pc:picChg chg="add mod">
          <ac:chgData name="Sahil Badaya" userId="df5f73be-7e08-4574-8aac-d6a7f097bc26" providerId="ADAL" clId="{3377D3A2-E35C-472D-AFDC-5E17EA6062F8}" dt="2024-07-19T06:39:18.443" v="1765"/>
          <ac:picMkLst>
            <pc:docMk/>
            <pc:sldMk cId="3770474699" sldId="2147482377"/>
            <ac:picMk id="64" creationId="{5D59A564-D6EC-AFB4-4340-8EDE46C4BC9A}"/>
          </ac:picMkLst>
        </pc:picChg>
        <pc:picChg chg="add mod">
          <ac:chgData name="Sahil Badaya" userId="df5f73be-7e08-4574-8aac-d6a7f097bc26" providerId="ADAL" clId="{3377D3A2-E35C-472D-AFDC-5E17EA6062F8}" dt="2024-07-19T06:39:18.443" v="1765"/>
          <ac:picMkLst>
            <pc:docMk/>
            <pc:sldMk cId="3770474699" sldId="2147482377"/>
            <ac:picMk id="65" creationId="{05B8FBC7-BB2B-AEB7-12EC-A1E7E7AAF459}"/>
          </ac:picMkLst>
        </pc:picChg>
        <pc:picChg chg="add mod">
          <ac:chgData name="Sahil Badaya" userId="df5f73be-7e08-4574-8aac-d6a7f097bc26" providerId="ADAL" clId="{3377D3A2-E35C-472D-AFDC-5E17EA6062F8}" dt="2024-07-19T06:39:18.443" v="1765"/>
          <ac:picMkLst>
            <pc:docMk/>
            <pc:sldMk cId="3770474699" sldId="2147482377"/>
            <ac:picMk id="66" creationId="{54AAD112-922E-608C-863F-A06D2D2A4BB7}"/>
          </ac:picMkLst>
        </pc:picChg>
      </pc:sldChg>
      <pc:sldChg chg="addSp modSp add mod">
        <pc:chgData name="Sahil Badaya" userId="df5f73be-7e08-4574-8aac-d6a7f097bc26" providerId="ADAL" clId="{3377D3A2-E35C-472D-AFDC-5E17EA6062F8}" dt="2024-07-19T06:40:02.742" v="1771"/>
        <pc:sldMkLst>
          <pc:docMk/>
          <pc:sldMk cId="225403428" sldId="2147482378"/>
        </pc:sldMkLst>
        <pc:spChg chg="mod">
          <ac:chgData name="Sahil Badaya" userId="df5f73be-7e08-4574-8aac-d6a7f097bc26" providerId="ADAL" clId="{3377D3A2-E35C-472D-AFDC-5E17EA6062F8}" dt="2024-07-19T06:40:02.742" v="1771"/>
          <ac:spMkLst>
            <pc:docMk/>
            <pc:sldMk cId="225403428" sldId="2147482378"/>
            <ac:spMk id="2" creationId="{9CC1B401-A6FC-B760-48C8-A410F9082FD5}"/>
          </ac:spMkLst>
        </pc:spChg>
        <pc:spChg chg="add mod">
          <ac:chgData name="Sahil Badaya" userId="df5f73be-7e08-4574-8aac-d6a7f097bc26" providerId="ADAL" clId="{3377D3A2-E35C-472D-AFDC-5E17EA6062F8}" dt="2024-07-19T06:39:56.089" v="1770"/>
          <ac:spMkLst>
            <pc:docMk/>
            <pc:sldMk cId="225403428" sldId="2147482378"/>
            <ac:spMk id="3" creationId="{4D9AB95F-1101-DDC6-8973-A88D40FEB7AF}"/>
          </ac:spMkLst>
        </pc:spChg>
        <pc:spChg chg="mod">
          <ac:chgData name="Sahil Badaya" userId="df5f73be-7e08-4574-8aac-d6a7f097bc26" providerId="ADAL" clId="{3377D3A2-E35C-472D-AFDC-5E17EA6062F8}" dt="2024-07-19T06:39:56.089" v="1770"/>
          <ac:spMkLst>
            <pc:docMk/>
            <pc:sldMk cId="225403428" sldId="2147482378"/>
            <ac:spMk id="5" creationId="{C655E6D9-91BF-5641-9E5A-AB1C2EF746DA}"/>
          </ac:spMkLst>
        </pc:spChg>
        <pc:spChg chg="mod">
          <ac:chgData name="Sahil Badaya" userId="df5f73be-7e08-4574-8aac-d6a7f097bc26" providerId="ADAL" clId="{3377D3A2-E35C-472D-AFDC-5E17EA6062F8}" dt="2024-07-19T06:39:56.089" v="1770"/>
          <ac:spMkLst>
            <pc:docMk/>
            <pc:sldMk cId="225403428" sldId="2147482378"/>
            <ac:spMk id="6" creationId="{3E2477D9-FFAB-27AB-BA04-F16CA1F916BC}"/>
          </ac:spMkLst>
        </pc:spChg>
        <pc:spChg chg="mod">
          <ac:chgData name="Sahil Badaya" userId="df5f73be-7e08-4574-8aac-d6a7f097bc26" providerId="ADAL" clId="{3377D3A2-E35C-472D-AFDC-5E17EA6062F8}" dt="2024-07-19T06:39:56.089" v="1770"/>
          <ac:spMkLst>
            <pc:docMk/>
            <pc:sldMk cId="225403428" sldId="2147482378"/>
            <ac:spMk id="7" creationId="{2B320569-F1F3-B9DA-EE03-9A600E461C3E}"/>
          </ac:spMkLst>
        </pc:spChg>
        <pc:spChg chg="mod">
          <ac:chgData name="Sahil Badaya" userId="df5f73be-7e08-4574-8aac-d6a7f097bc26" providerId="ADAL" clId="{3377D3A2-E35C-472D-AFDC-5E17EA6062F8}" dt="2024-07-19T06:39:56.089" v="1770"/>
          <ac:spMkLst>
            <pc:docMk/>
            <pc:sldMk cId="225403428" sldId="2147482378"/>
            <ac:spMk id="8" creationId="{35C03059-3898-DD72-ED41-27151BE65915}"/>
          </ac:spMkLst>
        </pc:spChg>
        <pc:spChg chg="mod">
          <ac:chgData name="Sahil Badaya" userId="df5f73be-7e08-4574-8aac-d6a7f097bc26" providerId="ADAL" clId="{3377D3A2-E35C-472D-AFDC-5E17EA6062F8}" dt="2024-07-19T06:39:56.089" v="1770"/>
          <ac:spMkLst>
            <pc:docMk/>
            <pc:sldMk cId="225403428" sldId="2147482378"/>
            <ac:spMk id="11" creationId="{A91359CE-138A-BA40-75E0-0490D107AAB7}"/>
          </ac:spMkLst>
        </pc:spChg>
        <pc:spChg chg="mod">
          <ac:chgData name="Sahil Badaya" userId="df5f73be-7e08-4574-8aac-d6a7f097bc26" providerId="ADAL" clId="{3377D3A2-E35C-472D-AFDC-5E17EA6062F8}" dt="2024-07-19T06:39:56.089" v="1770"/>
          <ac:spMkLst>
            <pc:docMk/>
            <pc:sldMk cId="225403428" sldId="2147482378"/>
            <ac:spMk id="12" creationId="{8ADB6D8E-F47E-F455-49EF-4E084036D324}"/>
          </ac:spMkLst>
        </pc:spChg>
        <pc:spChg chg="mod">
          <ac:chgData name="Sahil Badaya" userId="df5f73be-7e08-4574-8aac-d6a7f097bc26" providerId="ADAL" clId="{3377D3A2-E35C-472D-AFDC-5E17EA6062F8}" dt="2024-07-19T06:39:56.089" v="1770"/>
          <ac:spMkLst>
            <pc:docMk/>
            <pc:sldMk cId="225403428" sldId="2147482378"/>
            <ac:spMk id="13" creationId="{ED0A9002-0A2F-6621-7D51-75CE3D2BC07A}"/>
          </ac:spMkLst>
        </pc:spChg>
        <pc:spChg chg="mod">
          <ac:chgData name="Sahil Badaya" userId="df5f73be-7e08-4574-8aac-d6a7f097bc26" providerId="ADAL" clId="{3377D3A2-E35C-472D-AFDC-5E17EA6062F8}" dt="2024-07-19T06:39:56.089" v="1770"/>
          <ac:spMkLst>
            <pc:docMk/>
            <pc:sldMk cId="225403428" sldId="2147482378"/>
            <ac:spMk id="14" creationId="{1AA95C43-4981-F036-D6D8-7FFECE6262FF}"/>
          </ac:spMkLst>
        </pc:spChg>
        <pc:spChg chg="mod">
          <ac:chgData name="Sahil Badaya" userId="df5f73be-7e08-4574-8aac-d6a7f097bc26" providerId="ADAL" clId="{3377D3A2-E35C-472D-AFDC-5E17EA6062F8}" dt="2024-07-19T06:39:56.089" v="1770"/>
          <ac:spMkLst>
            <pc:docMk/>
            <pc:sldMk cId="225403428" sldId="2147482378"/>
            <ac:spMk id="17" creationId="{06F8DC7B-F499-0A5C-D0BA-D4AF3DDFD022}"/>
          </ac:spMkLst>
        </pc:spChg>
        <pc:spChg chg="mod">
          <ac:chgData name="Sahil Badaya" userId="df5f73be-7e08-4574-8aac-d6a7f097bc26" providerId="ADAL" clId="{3377D3A2-E35C-472D-AFDC-5E17EA6062F8}" dt="2024-07-19T06:39:56.089" v="1770"/>
          <ac:spMkLst>
            <pc:docMk/>
            <pc:sldMk cId="225403428" sldId="2147482378"/>
            <ac:spMk id="18" creationId="{9016CF74-BF7B-C6BD-C379-7EE9629D3CD8}"/>
          </ac:spMkLst>
        </pc:spChg>
        <pc:spChg chg="mod">
          <ac:chgData name="Sahil Badaya" userId="df5f73be-7e08-4574-8aac-d6a7f097bc26" providerId="ADAL" clId="{3377D3A2-E35C-472D-AFDC-5E17EA6062F8}" dt="2024-07-19T06:39:56.089" v="1770"/>
          <ac:spMkLst>
            <pc:docMk/>
            <pc:sldMk cId="225403428" sldId="2147482378"/>
            <ac:spMk id="19" creationId="{CC600DB8-0F47-D729-1F2E-F618F3C34054}"/>
          </ac:spMkLst>
        </pc:spChg>
        <pc:spChg chg="mod">
          <ac:chgData name="Sahil Badaya" userId="df5f73be-7e08-4574-8aac-d6a7f097bc26" providerId="ADAL" clId="{3377D3A2-E35C-472D-AFDC-5E17EA6062F8}" dt="2024-07-19T06:39:56.089" v="1770"/>
          <ac:spMkLst>
            <pc:docMk/>
            <pc:sldMk cId="225403428" sldId="2147482378"/>
            <ac:spMk id="20" creationId="{BFC17878-59E8-5E52-BC26-B58B8C693818}"/>
          </ac:spMkLst>
        </pc:spChg>
        <pc:spChg chg="mod">
          <ac:chgData name="Sahil Badaya" userId="df5f73be-7e08-4574-8aac-d6a7f097bc26" providerId="ADAL" clId="{3377D3A2-E35C-472D-AFDC-5E17EA6062F8}" dt="2024-07-19T06:39:56.089" v="1770"/>
          <ac:spMkLst>
            <pc:docMk/>
            <pc:sldMk cId="225403428" sldId="2147482378"/>
            <ac:spMk id="23" creationId="{0245A57C-586A-E052-A12D-92D509031683}"/>
          </ac:spMkLst>
        </pc:spChg>
        <pc:spChg chg="mod">
          <ac:chgData name="Sahil Badaya" userId="df5f73be-7e08-4574-8aac-d6a7f097bc26" providerId="ADAL" clId="{3377D3A2-E35C-472D-AFDC-5E17EA6062F8}" dt="2024-07-19T06:39:56.089" v="1770"/>
          <ac:spMkLst>
            <pc:docMk/>
            <pc:sldMk cId="225403428" sldId="2147482378"/>
            <ac:spMk id="24" creationId="{0D84ED86-E140-BF83-CC57-2684485813DB}"/>
          </ac:spMkLst>
        </pc:spChg>
        <pc:spChg chg="mod">
          <ac:chgData name="Sahil Badaya" userId="df5f73be-7e08-4574-8aac-d6a7f097bc26" providerId="ADAL" clId="{3377D3A2-E35C-472D-AFDC-5E17EA6062F8}" dt="2024-07-19T06:39:56.089" v="1770"/>
          <ac:spMkLst>
            <pc:docMk/>
            <pc:sldMk cId="225403428" sldId="2147482378"/>
            <ac:spMk id="25" creationId="{D79D8F84-B0C7-133E-9251-6675B47CB2E3}"/>
          </ac:spMkLst>
        </pc:spChg>
        <pc:spChg chg="mod">
          <ac:chgData name="Sahil Badaya" userId="df5f73be-7e08-4574-8aac-d6a7f097bc26" providerId="ADAL" clId="{3377D3A2-E35C-472D-AFDC-5E17EA6062F8}" dt="2024-07-19T06:39:56.089" v="1770"/>
          <ac:spMkLst>
            <pc:docMk/>
            <pc:sldMk cId="225403428" sldId="2147482378"/>
            <ac:spMk id="26" creationId="{FE0F94AA-D9C0-34AF-722A-B30CCEBCE39C}"/>
          </ac:spMkLst>
        </pc:spChg>
        <pc:spChg chg="mod">
          <ac:chgData name="Sahil Badaya" userId="df5f73be-7e08-4574-8aac-d6a7f097bc26" providerId="ADAL" clId="{3377D3A2-E35C-472D-AFDC-5E17EA6062F8}" dt="2024-07-19T06:39:56.089" v="1770"/>
          <ac:spMkLst>
            <pc:docMk/>
            <pc:sldMk cId="225403428" sldId="2147482378"/>
            <ac:spMk id="29" creationId="{A7AC71A4-05BF-0136-E8A1-9CE0E38340BD}"/>
          </ac:spMkLst>
        </pc:spChg>
        <pc:spChg chg="mod">
          <ac:chgData name="Sahil Badaya" userId="df5f73be-7e08-4574-8aac-d6a7f097bc26" providerId="ADAL" clId="{3377D3A2-E35C-472D-AFDC-5E17EA6062F8}" dt="2024-07-19T06:39:56.089" v="1770"/>
          <ac:spMkLst>
            <pc:docMk/>
            <pc:sldMk cId="225403428" sldId="2147482378"/>
            <ac:spMk id="30" creationId="{6466136E-4473-00CE-84E3-3DB1F190F71C}"/>
          </ac:spMkLst>
        </pc:spChg>
        <pc:spChg chg="mod">
          <ac:chgData name="Sahil Badaya" userId="df5f73be-7e08-4574-8aac-d6a7f097bc26" providerId="ADAL" clId="{3377D3A2-E35C-472D-AFDC-5E17EA6062F8}" dt="2024-07-19T06:39:56.089" v="1770"/>
          <ac:spMkLst>
            <pc:docMk/>
            <pc:sldMk cId="225403428" sldId="2147482378"/>
            <ac:spMk id="31" creationId="{DA30BBF0-D755-E3C9-04EE-B268975B6371}"/>
          </ac:spMkLst>
        </pc:spChg>
        <pc:spChg chg="mod">
          <ac:chgData name="Sahil Badaya" userId="df5f73be-7e08-4574-8aac-d6a7f097bc26" providerId="ADAL" clId="{3377D3A2-E35C-472D-AFDC-5E17EA6062F8}" dt="2024-07-19T06:39:56.089" v="1770"/>
          <ac:spMkLst>
            <pc:docMk/>
            <pc:sldMk cId="225403428" sldId="2147482378"/>
            <ac:spMk id="32" creationId="{902D6A7B-66C5-85D8-F968-8775E9D63B1B}"/>
          </ac:spMkLst>
        </pc:spChg>
        <pc:spChg chg="mod">
          <ac:chgData name="Sahil Badaya" userId="df5f73be-7e08-4574-8aac-d6a7f097bc26" providerId="ADAL" clId="{3377D3A2-E35C-472D-AFDC-5E17EA6062F8}" dt="2024-07-19T06:39:56.089" v="1770"/>
          <ac:spMkLst>
            <pc:docMk/>
            <pc:sldMk cId="225403428" sldId="2147482378"/>
            <ac:spMk id="35" creationId="{E100EF7D-29D5-AD08-DBCC-E6962B97261A}"/>
          </ac:spMkLst>
        </pc:spChg>
        <pc:spChg chg="mod">
          <ac:chgData name="Sahil Badaya" userId="df5f73be-7e08-4574-8aac-d6a7f097bc26" providerId="ADAL" clId="{3377D3A2-E35C-472D-AFDC-5E17EA6062F8}" dt="2024-07-19T06:39:56.089" v="1770"/>
          <ac:spMkLst>
            <pc:docMk/>
            <pc:sldMk cId="225403428" sldId="2147482378"/>
            <ac:spMk id="36" creationId="{A85000C8-8660-226C-8E08-5F33F516CD58}"/>
          </ac:spMkLst>
        </pc:spChg>
        <pc:spChg chg="mod">
          <ac:chgData name="Sahil Badaya" userId="df5f73be-7e08-4574-8aac-d6a7f097bc26" providerId="ADAL" clId="{3377D3A2-E35C-472D-AFDC-5E17EA6062F8}" dt="2024-07-19T06:39:56.089" v="1770"/>
          <ac:spMkLst>
            <pc:docMk/>
            <pc:sldMk cId="225403428" sldId="2147482378"/>
            <ac:spMk id="37" creationId="{5D86CB4F-CC79-1144-AA8D-7FC9EBB17B0A}"/>
          </ac:spMkLst>
        </pc:spChg>
        <pc:spChg chg="mod">
          <ac:chgData name="Sahil Badaya" userId="df5f73be-7e08-4574-8aac-d6a7f097bc26" providerId="ADAL" clId="{3377D3A2-E35C-472D-AFDC-5E17EA6062F8}" dt="2024-07-19T06:39:56.089" v="1770"/>
          <ac:spMkLst>
            <pc:docMk/>
            <pc:sldMk cId="225403428" sldId="2147482378"/>
            <ac:spMk id="38" creationId="{1CBE910A-DF09-7C78-2893-7660C05BE77A}"/>
          </ac:spMkLst>
        </pc:spChg>
        <pc:spChg chg="add mod">
          <ac:chgData name="Sahil Badaya" userId="df5f73be-7e08-4574-8aac-d6a7f097bc26" providerId="ADAL" clId="{3377D3A2-E35C-472D-AFDC-5E17EA6062F8}" dt="2024-07-19T06:39:56.089" v="1770"/>
          <ac:spMkLst>
            <pc:docMk/>
            <pc:sldMk cId="225403428" sldId="2147482378"/>
            <ac:spMk id="40" creationId="{5CFD6779-6C7F-9A3B-A944-74E7BDFBF463}"/>
          </ac:spMkLst>
        </pc:spChg>
        <pc:spChg chg="add mod">
          <ac:chgData name="Sahil Badaya" userId="df5f73be-7e08-4574-8aac-d6a7f097bc26" providerId="ADAL" clId="{3377D3A2-E35C-472D-AFDC-5E17EA6062F8}" dt="2024-07-19T06:39:56.089" v="1770"/>
          <ac:spMkLst>
            <pc:docMk/>
            <pc:sldMk cId="225403428" sldId="2147482378"/>
            <ac:spMk id="41" creationId="{2AF39DF4-A147-779C-154A-2FAD0BDAF3A0}"/>
          </ac:spMkLst>
        </pc:spChg>
        <pc:spChg chg="add mod">
          <ac:chgData name="Sahil Badaya" userId="df5f73be-7e08-4574-8aac-d6a7f097bc26" providerId="ADAL" clId="{3377D3A2-E35C-472D-AFDC-5E17EA6062F8}" dt="2024-07-19T06:39:56.089" v="1770"/>
          <ac:spMkLst>
            <pc:docMk/>
            <pc:sldMk cId="225403428" sldId="2147482378"/>
            <ac:spMk id="42" creationId="{D1092CCD-A478-7299-FE8F-EBD12CB86D75}"/>
          </ac:spMkLst>
        </pc:spChg>
        <pc:spChg chg="add mod">
          <ac:chgData name="Sahil Badaya" userId="df5f73be-7e08-4574-8aac-d6a7f097bc26" providerId="ADAL" clId="{3377D3A2-E35C-472D-AFDC-5E17EA6062F8}" dt="2024-07-19T06:39:56.089" v="1770"/>
          <ac:spMkLst>
            <pc:docMk/>
            <pc:sldMk cId="225403428" sldId="2147482378"/>
            <ac:spMk id="43" creationId="{F2A61916-3A42-4186-A1EC-0F1AB05EA0DC}"/>
          </ac:spMkLst>
        </pc:spChg>
        <pc:spChg chg="add mod">
          <ac:chgData name="Sahil Badaya" userId="df5f73be-7e08-4574-8aac-d6a7f097bc26" providerId="ADAL" clId="{3377D3A2-E35C-472D-AFDC-5E17EA6062F8}" dt="2024-07-19T06:39:56.089" v="1770"/>
          <ac:spMkLst>
            <pc:docMk/>
            <pc:sldMk cId="225403428" sldId="2147482378"/>
            <ac:spMk id="44" creationId="{9BBEE413-1545-4341-FC5A-44FA961DD97B}"/>
          </ac:spMkLst>
        </pc:spChg>
        <pc:spChg chg="add mod">
          <ac:chgData name="Sahil Badaya" userId="df5f73be-7e08-4574-8aac-d6a7f097bc26" providerId="ADAL" clId="{3377D3A2-E35C-472D-AFDC-5E17EA6062F8}" dt="2024-07-19T06:39:56.089" v="1770"/>
          <ac:spMkLst>
            <pc:docMk/>
            <pc:sldMk cId="225403428" sldId="2147482378"/>
            <ac:spMk id="45" creationId="{AA565E67-105C-B2D6-7E2B-8A9155E1EE9E}"/>
          </ac:spMkLst>
        </pc:spChg>
        <pc:grpChg chg="add mod">
          <ac:chgData name="Sahil Badaya" userId="df5f73be-7e08-4574-8aac-d6a7f097bc26" providerId="ADAL" clId="{3377D3A2-E35C-472D-AFDC-5E17EA6062F8}" dt="2024-07-19T06:39:56.089" v="1770"/>
          <ac:grpSpMkLst>
            <pc:docMk/>
            <pc:sldMk cId="225403428" sldId="2147482378"/>
            <ac:grpSpMk id="4" creationId="{EE62367E-5AB1-DE5A-C4A8-FA937FBCD398}"/>
          </ac:grpSpMkLst>
        </pc:grpChg>
        <pc:grpChg chg="add mod">
          <ac:chgData name="Sahil Badaya" userId="df5f73be-7e08-4574-8aac-d6a7f097bc26" providerId="ADAL" clId="{3377D3A2-E35C-472D-AFDC-5E17EA6062F8}" dt="2024-07-19T06:39:56.089" v="1770"/>
          <ac:grpSpMkLst>
            <pc:docMk/>
            <pc:sldMk cId="225403428" sldId="2147482378"/>
            <ac:grpSpMk id="10" creationId="{35BD0F4C-09C4-B83D-1ED1-8CC95C78A76F}"/>
          </ac:grpSpMkLst>
        </pc:grpChg>
        <pc:grpChg chg="add mod">
          <ac:chgData name="Sahil Badaya" userId="df5f73be-7e08-4574-8aac-d6a7f097bc26" providerId="ADAL" clId="{3377D3A2-E35C-472D-AFDC-5E17EA6062F8}" dt="2024-07-19T06:39:56.089" v="1770"/>
          <ac:grpSpMkLst>
            <pc:docMk/>
            <pc:sldMk cId="225403428" sldId="2147482378"/>
            <ac:grpSpMk id="16" creationId="{7BFEA2CB-21A4-BEF3-4BB0-ECCFE148E43D}"/>
          </ac:grpSpMkLst>
        </pc:grpChg>
        <pc:grpChg chg="add mod">
          <ac:chgData name="Sahil Badaya" userId="df5f73be-7e08-4574-8aac-d6a7f097bc26" providerId="ADAL" clId="{3377D3A2-E35C-472D-AFDC-5E17EA6062F8}" dt="2024-07-19T06:39:56.089" v="1770"/>
          <ac:grpSpMkLst>
            <pc:docMk/>
            <pc:sldMk cId="225403428" sldId="2147482378"/>
            <ac:grpSpMk id="22" creationId="{A069E087-317D-B1C8-B547-E825B348F699}"/>
          </ac:grpSpMkLst>
        </pc:grpChg>
        <pc:grpChg chg="add mod">
          <ac:chgData name="Sahil Badaya" userId="df5f73be-7e08-4574-8aac-d6a7f097bc26" providerId="ADAL" clId="{3377D3A2-E35C-472D-AFDC-5E17EA6062F8}" dt="2024-07-19T06:39:56.089" v="1770"/>
          <ac:grpSpMkLst>
            <pc:docMk/>
            <pc:sldMk cId="225403428" sldId="2147482378"/>
            <ac:grpSpMk id="28" creationId="{B3825C27-8606-D22C-B82D-7B7469E25BE0}"/>
          </ac:grpSpMkLst>
        </pc:grpChg>
        <pc:grpChg chg="add mod">
          <ac:chgData name="Sahil Badaya" userId="df5f73be-7e08-4574-8aac-d6a7f097bc26" providerId="ADAL" clId="{3377D3A2-E35C-472D-AFDC-5E17EA6062F8}" dt="2024-07-19T06:39:56.089" v="1770"/>
          <ac:grpSpMkLst>
            <pc:docMk/>
            <pc:sldMk cId="225403428" sldId="2147482378"/>
            <ac:grpSpMk id="34" creationId="{623BF1E8-E87E-720B-116F-CE8C37C8EB0C}"/>
          </ac:grpSpMkLst>
        </pc:grpChg>
        <pc:picChg chg="mod">
          <ac:chgData name="Sahil Badaya" userId="df5f73be-7e08-4574-8aac-d6a7f097bc26" providerId="ADAL" clId="{3377D3A2-E35C-472D-AFDC-5E17EA6062F8}" dt="2024-07-19T06:39:56.089" v="1770"/>
          <ac:picMkLst>
            <pc:docMk/>
            <pc:sldMk cId="225403428" sldId="2147482378"/>
            <ac:picMk id="9" creationId="{0D3DC402-8911-AAD9-9245-1D4693229065}"/>
          </ac:picMkLst>
        </pc:picChg>
        <pc:picChg chg="mod">
          <ac:chgData name="Sahil Badaya" userId="df5f73be-7e08-4574-8aac-d6a7f097bc26" providerId="ADAL" clId="{3377D3A2-E35C-472D-AFDC-5E17EA6062F8}" dt="2024-07-19T06:39:56.089" v="1770"/>
          <ac:picMkLst>
            <pc:docMk/>
            <pc:sldMk cId="225403428" sldId="2147482378"/>
            <ac:picMk id="15" creationId="{71A1C130-6051-6FBD-616B-0EEBE297C226}"/>
          </ac:picMkLst>
        </pc:picChg>
        <pc:picChg chg="mod">
          <ac:chgData name="Sahil Badaya" userId="df5f73be-7e08-4574-8aac-d6a7f097bc26" providerId="ADAL" clId="{3377D3A2-E35C-472D-AFDC-5E17EA6062F8}" dt="2024-07-19T06:39:56.089" v="1770"/>
          <ac:picMkLst>
            <pc:docMk/>
            <pc:sldMk cId="225403428" sldId="2147482378"/>
            <ac:picMk id="21" creationId="{9F80B10D-0374-D690-94F0-CD3FCEFB0942}"/>
          </ac:picMkLst>
        </pc:picChg>
        <pc:picChg chg="mod">
          <ac:chgData name="Sahil Badaya" userId="df5f73be-7e08-4574-8aac-d6a7f097bc26" providerId="ADAL" clId="{3377D3A2-E35C-472D-AFDC-5E17EA6062F8}" dt="2024-07-19T06:39:56.089" v="1770"/>
          <ac:picMkLst>
            <pc:docMk/>
            <pc:sldMk cId="225403428" sldId="2147482378"/>
            <ac:picMk id="27" creationId="{CC0A7C97-ED1B-C36C-93C9-3B2AF064CA5E}"/>
          </ac:picMkLst>
        </pc:picChg>
        <pc:picChg chg="mod">
          <ac:chgData name="Sahil Badaya" userId="df5f73be-7e08-4574-8aac-d6a7f097bc26" providerId="ADAL" clId="{3377D3A2-E35C-472D-AFDC-5E17EA6062F8}" dt="2024-07-19T06:39:56.089" v="1770"/>
          <ac:picMkLst>
            <pc:docMk/>
            <pc:sldMk cId="225403428" sldId="2147482378"/>
            <ac:picMk id="33" creationId="{777F54AD-285A-A48C-0DBB-8AC588A27EA4}"/>
          </ac:picMkLst>
        </pc:picChg>
        <pc:picChg chg="mod">
          <ac:chgData name="Sahil Badaya" userId="df5f73be-7e08-4574-8aac-d6a7f097bc26" providerId="ADAL" clId="{3377D3A2-E35C-472D-AFDC-5E17EA6062F8}" dt="2024-07-19T06:39:56.089" v="1770"/>
          <ac:picMkLst>
            <pc:docMk/>
            <pc:sldMk cId="225403428" sldId="2147482378"/>
            <ac:picMk id="39" creationId="{1C97E716-8DD8-97B4-6B67-8361A99EB457}"/>
          </ac:picMkLst>
        </pc:picChg>
        <pc:picChg chg="add mod">
          <ac:chgData name="Sahil Badaya" userId="df5f73be-7e08-4574-8aac-d6a7f097bc26" providerId="ADAL" clId="{3377D3A2-E35C-472D-AFDC-5E17EA6062F8}" dt="2024-07-19T06:39:56.089" v="1770"/>
          <ac:picMkLst>
            <pc:docMk/>
            <pc:sldMk cId="225403428" sldId="2147482378"/>
            <ac:picMk id="46" creationId="{C507600C-3C76-C399-42A4-6291B6088D60}"/>
          </ac:picMkLst>
        </pc:picChg>
        <pc:picChg chg="add mod">
          <ac:chgData name="Sahil Badaya" userId="df5f73be-7e08-4574-8aac-d6a7f097bc26" providerId="ADAL" clId="{3377D3A2-E35C-472D-AFDC-5E17EA6062F8}" dt="2024-07-19T06:39:56.089" v="1770"/>
          <ac:picMkLst>
            <pc:docMk/>
            <pc:sldMk cId="225403428" sldId="2147482378"/>
            <ac:picMk id="47" creationId="{7DB3EDA9-2560-4867-D1DC-620CA5FE177D}"/>
          </ac:picMkLst>
        </pc:picChg>
        <pc:picChg chg="add mod">
          <ac:chgData name="Sahil Badaya" userId="df5f73be-7e08-4574-8aac-d6a7f097bc26" providerId="ADAL" clId="{3377D3A2-E35C-472D-AFDC-5E17EA6062F8}" dt="2024-07-19T06:39:56.089" v="1770"/>
          <ac:picMkLst>
            <pc:docMk/>
            <pc:sldMk cId="225403428" sldId="2147482378"/>
            <ac:picMk id="48" creationId="{68688558-E4EF-C94B-D83E-C1B361C968A3}"/>
          </ac:picMkLst>
        </pc:picChg>
        <pc:picChg chg="add mod">
          <ac:chgData name="Sahil Badaya" userId="df5f73be-7e08-4574-8aac-d6a7f097bc26" providerId="ADAL" clId="{3377D3A2-E35C-472D-AFDC-5E17EA6062F8}" dt="2024-07-19T06:39:56.089" v="1770"/>
          <ac:picMkLst>
            <pc:docMk/>
            <pc:sldMk cId="225403428" sldId="2147482378"/>
            <ac:picMk id="49" creationId="{FC70E5D1-4541-A384-ACC3-0D9B58FFD191}"/>
          </ac:picMkLst>
        </pc:picChg>
        <pc:picChg chg="add mod">
          <ac:chgData name="Sahil Badaya" userId="df5f73be-7e08-4574-8aac-d6a7f097bc26" providerId="ADAL" clId="{3377D3A2-E35C-472D-AFDC-5E17EA6062F8}" dt="2024-07-19T06:39:56.089" v="1770"/>
          <ac:picMkLst>
            <pc:docMk/>
            <pc:sldMk cId="225403428" sldId="2147482378"/>
            <ac:picMk id="50" creationId="{DF013FF7-9480-AC99-9B72-4C83A7F2A170}"/>
          </ac:picMkLst>
        </pc:picChg>
        <pc:picChg chg="add mod">
          <ac:chgData name="Sahil Badaya" userId="df5f73be-7e08-4574-8aac-d6a7f097bc26" providerId="ADAL" clId="{3377D3A2-E35C-472D-AFDC-5E17EA6062F8}" dt="2024-07-19T06:39:56.089" v="1770"/>
          <ac:picMkLst>
            <pc:docMk/>
            <pc:sldMk cId="225403428" sldId="2147482378"/>
            <ac:picMk id="51" creationId="{424B02AB-570C-37D3-654F-776CFED77615}"/>
          </ac:picMkLst>
        </pc:picChg>
      </pc:sldChg>
      <pc:sldChg chg="addSp modSp add mod">
        <pc:chgData name="Sahil Badaya" userId="df5f73be-7e08-4574-8aac-d6a7f097bc26" providerId="ADAL" clId="{3377D3A2-E35C-472D-AFDC-5E17EA6062F8}" dt="2024-07-19T06:40:21.383" v="1774"/>
        <pc:sldMkLst>
          <pc:docMk/>
          <pc:sldMk cId="1720091392" sldId="2147482379"/>
        </pc:sldMkLst>
        <pc:spChg chg="mod">
          <ac:chgData name="Sahil Badaya" userId="df5f73be-7e08-4574-8aac-d6a7f097bc26" providerId="ADAL" clId="{3377D3A2-E35C-472D-AFDC-5E17EA6062F8}" dt="2024-07-19T06:40:21.383" v="1774"/>
          <ac:spMkLst>
            <pc:docMk/>
            <pc:sldMk cId="1720091392" sldId="2147482379"/>
            <ac:spMk id="2" creationId="{9CC1B401-A6FC-B760-48C8-A410F9082FD5}"/>
          </ac:spMkLst>
        </pc:spChg>
        <pc:spChg chg="mod">
          <ac:chgData name="Sahil Badaya" userId="df5f73be-7e08-4574-8aac-d6a7f097bc26" providerId="ADAL" clId="{3377D3A2-E35C-472D-AFDC-5E17EA6062F8}" dt="2024-07-19T06:40:14.629" v="1773"/>
          <ac:spMkLst>
            <pc:docMk/>
            <pc:sldMk cId="1720091392" sldId="2147482379"/>
            <ac:spMk id="4" creationId="{ADD9DA19-0E1E-EA87-0902-9059132141E2}"/>
          </ac:spMkLst>
        </pc:spChg>
        <pc:spChg chg="mod">
          <ac:chgData name="Sahil Badaya" userId="df5f73be-7e08-4574-8aac-d6a7f097bc26" providerId="ADAL" clId="{3377D3A2-E35C-472D-AFDC-5E17EA6062F8}" dt="2024-07-19T06:40:14.629" v="1773"/>
          <ac:spMkLst>
            <pc:docMk/>
            <pc:sldMk cId="1720091392" sldId="2147482379"/>
            <ac:spMk id="5" creationId="{28435E0C-0A5A-8F78-9369-8A05A55808C2}"/>
          </ac:spMkLst>
        </pc:spChg>
        <pc:spChg chg="mod">
          <ac:chgData name="Sahil Badaya" userId="df5f73be-7e08-4574-8aac-d6a7f097bc26" providerId="ADAL" clId="{3377D3A2-E35C-472D-AFDC-5E17EA6062F8}" dt="2024-07-19T06:40:14.629" v="1773"/>
          <ac:spMkLst>
            <pc:docMk/>
            <pc:sldMk cId="1720091392" sldId="2147482379"/>
            <ac:spMk id="6" creationId="{7EBD686E-6EB5-FD32-5579-67024D36971A}"/>
          </ac:spMkLst>
        </pc:spChg>
        <pc:spChg chg="mod">
          <ac:chgData name="Sahil Badaya" userId="df5f73be-7e08-4574-8aac-d6a7f097bc26" providerId="ADAL" clId="{3377D3A2-E35C-472D-AFDC-5E17EA6062F8}" dt="2024-07-19T06:40:14.629" v="1773"/>
          <ac:spMkLst>
            <pc:docMk/>
            <pc:sldMk cId="1720091392" sldId="2147482379"/>
            <ac:spMk id="7" creationId="{CF1CBC52-F9C7-876F-41BD-598E97757FD1}"/>
          </ac:spMkLst>
        </pc:spChg>
        <pc:spChg chg="add mod">
          <ac:chgData name="Sahil Badaya" userId="df5f73be-7e08-4574-8aac-d6a7f097bc26" providerId="ADAL" clId="{3377D3A2-E35C-472D-AFDC-5E17EA6062F8}" dt="2024-07-19T06:40:14.629" v="1773"/>
          <ac:spMkLst>
            <pc:docMk/>
            <pc:sldMk cId="1720091392" sldId="2147482379"/>
            <ac:spMk id="8" creationId="{C95E3900-224E-1EC1-554F-77B4C34992B8}"/>
          </ac:spMkLst>
        </pc:spChg>
        <pc:spChg chg="mod">
          <ac:chgData name="Sahil Badaya" userId="df5f73be-7e08-4574-8aac-d6a7f097bc26" providerId="ADAL" clId="{3377D3A2-E35C-472D-AFDC-5E17EA6062F8}" dt="2024-07-19T06:40:14.629" v="1773"/>
          <ac:spMkLst>
            <pc:docMk/>
            <pc:sldMk cId="1720091392" sldId="2147482379"/>
            <ac:spMk id="10" creationId="{247FC7BE-0CC3-4A4C-E1C8-93877F3345F2}"/>
          </ac:spMkLst>
        </pc:spChg>
        <pc:spChg chg="mod">
          <ac:chgData name="Sahil Badaya" userId="df5f73be-7e08-4574-8aac-d6a7f097bc26" providerId="ADAL" clId="{3377D3A2-E35C-472D-AFDC-5E17EA6062F8}" dt="2024-07-19T06:40:14.629" v="1773"/>
          <ac:spMkLst>
            <pc:docMk/>
            <pc:sldMk cId="1720091392" sldId="2147482379"/>
            <ac:spMk id="11" creationId="{35BF17AB-C25F-1FD9-2039-3DEEB26ABC36}"/>
          </ac:spMkLst>
        </pc:spChg>
        <pc:spChg chg="mod">
          <ac:chgData name="Sahil Badaya" userId="df5f73be-7e08-4574-8aac-d6a7f097bc26" providerId="ADAL" clId="{3377D3A2-E35C-472D-AFDC-5E17EA6062F8}" dt="2024-07-19T06:40:14.629" v="1773"/>
          <ac:spMkLst>
            <pc:docMk/>
            <pc:sldMk cId="1720091392" sldId="2147482379"/>
            <ac:spMk id="13" creationId="{F5BCCA21-1E2E-9B9E-937A-CB3F3583FF33}"/>
          </ac:spMkLst>
        </pc:spChg>
        <pc:spChg chg="mod">
          <ac:chgData name="Sahil Badaya" userId="df5f73be-7e08-4574-8aac-d6a7f097bc26" providerId="ADAL" clId="{3377D3A2-E35C-472D-AFDC-5E17EA6062F8}" dt="2024-07-19T06:40:14.629" v="1773"/>
          <ac:spMkLst>
            <pc:docMk/>
            <pc:sldMk cId="1720091392" sldId="2147482379"/>
            <ac:spMk id="14" creationId="{DAF802E7-3542-3ED0-E905-2968132A9801}"/>
          </ac:spMkLst>
        </pc:spChg>
        <pc:spChg chg="mod">
          <ac:chgData name="Sahil Badaya" userId="df5f73be-7e08-4574-8aac-d6a7f097bc26" providerId="ADAL" clId="{3377D3A2-E35C-472D-AFDC-5E17EA6062F8}" dt="2024-07-19T06:40:14.629" v="1773"/>
          <ac:spMkLst>
            <pc:docMk/>
            <pc:sldMk cId="1720091392" sldId="2147482379"/>
            <ac:spMk id="15" creationId="{4BE10C2A-F7BD-CFA0-0BF5-9DC2D0E17C59}"/>
          </ac:spMkLst>
        </pc:spChg>
        <pc:spChg chg="mod">
          <ac:chgData name="Sahil Badaya" userId="df5f73be-7e08-4574-8aac-d6a7f097bc26" providerId="ADAL" clId="{3377D3A2-E35C-472D-AFDC-5E17EA6062F8}" dt="2024-07-19T06:40:14.629" v="1773"/>
          <ac:spMkLst>
            <pc:docMk/>
            <pc:sldMk cId="1720091392" sldId="2147482379"/>
            <ac:spMk id="16" creationId="{44763AEC-9870-974F-2151-B0FF2942735A}"/>
          </ac:spMkLst>
        </pc:spChg>
        <pc:spChg chg="add mod">
          <ac:chgData name="Sahil Badaya" userId="df5f73be-7e08-4574-8aac-d6a7f097bc26" providerId="ADAL" clId="{3377D3A2-E35C-472D-AFDC-5E17EA6062F8}" dt="2024-07-19T06:40:14.629" v="1773"/>
          <ac:spMkLst>
            <pc:docMk/>
            <pc:sldMk cId="1720091392" sldId="2147482379"/>
            <ac:spMk id="17" creationId="{C6B8DFCE-C6C5-161A-D963-77104BD5B99F}"/>
          </ac:spMkLst>
        </pc:spChg>
        <pc:spChg chg="add mod">
          <ac:chgData name="Sahil Badaya" userId="df5f73be-7e08-4574-8aac-d6a7f097bc26" providerId="ADAL" clId="{3377D3A2-E35C-472D-AFDC-5E17EA6062F8}" dt="2024-07-19T06:40:14.629" v="1773"/>
          <ac:spMkLst>
            <pc:docMk/>
            <pc:sldMk cId="1720091392" sldId="2147482379"/>
            <ac:spMk id="18" creationId="{64A778AB-2CE8-1063-F74F-50C2D56462C4}"/>
          </ac:spMkLst>
        </pc:spChg>
        <pc:spChg chg="mod">
          <ac:chgData name="Sahil Badaya" userId="df5f73be-7e08-4574-8aac-d6a7f097bc26" providerId="ADAL" clId="{3377D3A2-E35C-472D-AFDC-5E17EA6062F8}" dt="2024-07-19T06:40:14.629" v="1773"/>
          <ac:spMkLst>
            <pc:docMk/>
            <pc:sldMk cId="1720091392" sldId="2147482379"/>
            <ac:spMk id="20" creationId="{191F405B-C11F-AFCA-35B7-6C1A370C9F4D}"/>
          </ac:spMkLst>
        </pc:spChg>
        <pc:spChg chg="mod">
          <ac:chgData name="Sahil Badaya" userId="df5f73be-7e08-4574-8aac-d6a7f097bc26" providerId="ADAL" clId="{3377D3A2-E35C-472D-AFDC-5E17EA6062F8}" dt="2024-07-19T06:40:14.629" v="1773"/>
          <ac:spMkLst>
            <pc:docMk/>
            <pc:sldMk cId="1720091392" sldId="2147482379"/>
            <ac:spMk id="21" creationId="{53B52CDF-329B-F487-77BE-66D71D8DCC84}"/>
          </ac:spMkLst>
        </pc:spChg>
        <pc:spChg chg="mod">
          <ac:chgData name="Sahil Badaya" userId="df5f73be-7e08-4574-8aac-d6a7f097bc26" providerId="ADAL" clId="{3377D3A2-E35C-472D-AFDC-5E17EA6062F8}" dt="2024-07-19T06:40:14.629" v="1773"/>
          <ac:spMkLst>
            <pc:docMk/>
            <pc:sldMk cId="1720091392" sldId="2147482379"/>
            <ac:spMk id="24" creationId="{6D42BF57-ACF4-3378-3ABC-0CFBF133B48C}"/>
          </ac:spMkLst>
        </pc:spChg>
        <pc:spChg chg="mod">
          <ac:chgData name="Sahil Badaya" userId="df5f73be-7e08-4574-8aac-d6a7f097bc26" providerId="ADAL" clId="{3377D3A2-E35C-472D-AFDC-5E17EA6062F8}" dt="2024-07-19T06:40:14.629" v="1773"/>
          <ac:spMkLst>
            <pc:docMk/>
            <pc:sldMk cId="1720091392" sldId="2147482379"/>
            <ac:spMk id="25" creationId="{53563E01-E13A-BEE6-D8FB-8607E7BCEDC3}"/>
          </ac:spMkLst>
        </pc:spChg>
        <pc:spChg chg="mod">
          <ac:chgData name="Sahil Badaya" userId="df5f73be-7e08-4574-8aac-d6a7f097bc26" providerId="ADAL" clId="{3377D3A2-E35C-472D-AFDC-5E17EA6062F8}" dt="2024-07-19T06:40:14.629" v="1773"/>
          <ac:spMkLst>
            <pc:docMk/>
            <pc:sldMk cId="1720091392" sldId="2147482379"/>
            <ac:spMk id="28" creationId="{4126F9CB-4688-FA91-C602-2694F95EBBC6}"/>
          </ac:spMkLst>
        </pc:spChg>
        <pc:spChg chg="mod">
          <ac:chgData name="Sahil Badaya" userId="df5f73be-7e08-4574-8aac-d6a7f097bc26" providerId="ADAL" clId="{3377D3A2-E35C-472D-AFDC-5E17EA6062F8}" dt="2024-07-19T06:40:14.629" v="1773"/>
          <ac:spMkLst>
            <pc:docMk/>
            <pc:sldMk cId="1720091392" sldId="2147482379"/>
            <ac:spMk id="29" creationId="{FB690B07-4418-24C9-7414-32CA6925DA36}"/>
          </ac:spMkLst>
        </pc:spChg>
        <pc:spChg chg="mod">
          <ac:chgData name="Sahil Badaya" userId="df5f73be-7e08-4574-8aac-d6a7f097bc26" providerId="ADAL" clId="{3377D3A2-E35C-472D-AFDC-5E17EA6062F8}" dt="2024-07-19T06:40:14.629" v="1773"/>
          <ac:spMkLst>
            <pc:docMk/>
            <pc:sldMk cId="1720091392" sldId="2147482379"/>
            <ac:spMk id="32" creationId="{880D9006-435F-18BA-4F1A-59932056210F}"/>
          </ac:spMkLst>
        </pc:spChg>
        <pc:spChg chg="mod">
          <ac:chgData name="Sahil Badaya" userId="df5f73be-7e08-4574-8aac-d6a7f097bc26" providerId="ADAL" clId="{3377D3A2-E35C-472D-AFDC-5E17EA6062F8}" dt="2024-07-19T06:40:14.629" v="1773"/>
          <ac:spMkLst>
            <pc:docMk/>
            <pc:sldMk cId="1720091392" sldId="2147482379"/>
            <ac:spMk id="33" creationId="{EE09CCEC-1F3A-2F9C-C8AD-2D40A6012031}"/>
          </ac:spMkLst>
        </pc:spChg>
        <pc:spChg chg="mod">
          <ac:chgData name="Sahil Badaya" userId="df5f73be-7e08-4574-8aac-d6a7f097bc26" providerId="ADAL" clId="{3377D3A2-E35C-472D-AFDC-5E17EA6062F8}" dt="2024-07-19T06:40:14.629" v="1773"/>
          <ac:spMkLst>
            <pc:docMk/>
            <pc:sldMk cId="1720091392" sldId="2147482379"/>
            <ac:spMk id="36" creationId="{7EEBF7AD-F872-0060-133B-BE22964B6D7B}"/>
          </ac:spMkLst>
        </pc:spChg>
        <pc:spChg chg="mod">
          <ac:chgData name="Sahil Badaya" userId="df5f73be-7e08-4574-8aac-d6a7f097bc26" providerId="ADAL" clId="{3377D3A2-E35C-472D-AFDC-5E17EA6062F8}" dt="2024-07-19T06:40:14.629" v="1773"/>
          <ac:spMkLst>
            <pc:docMk/>
            <pc:sldMk cId="1720091392" sldId="2147482379"/>
            <ac:spMk id="37" creationId="{BC2E9307-2C34-A73B-1587-CA8A99BF9D79}"/>
          </ac:spMkLst>
        </pc:spChg>
        <pc:spChg chg="mod">
          <ac:chgData name="Sahil Badaya" userId="df5f73be-7e08-4574-8aac-d6a7f097bc26" providerId="ADAL" clId="{3377D3A2-E35C-472D-AFDC-5E17EA6062F8}" dt="2024-07-19T06:40:14.629" v="1773"/>
          <ac:spMkLst>
            <pc:docMk/>
            <pc:sldMk cId="1720091392" sldId="2147482379"/>
            <ac:spMk id="42" creationId="{BA9BACB1-153F-1FFF-8A72-7606A60A187E}"/>
          </ac:spMkLst>
        </pc:spChg>
        <pc:spChg chg="mod">
          <ac:chgData name="Sahil Badaya" userId="df5f73be-7e08-4574-8aac-d6a7f097bc26" providerId="ADAL" clId="{3377D3A2-E35C-472D-AFDC-5E17EA6062F8}" dt="2024-07-19T06:40:14.629" v="1773"/>
          <ac:spMkLst>
            <pc:docMk/>
            <pc:sldMk cId="1720091392" sldId="2147482379"/>
            <ac:spMk id="43" creationId="{6EC7E528-0A7F-6F9B-2AB6-A11A7967B724}"/>
          </ac:spMkLst>
        </pc:spChg>
        <pc:spChg chg="mod">
          <ac:chgData name="Sahil Badaya" userId="df5f73be-7e08-4574-8aac-d6a7f097bc26" providerId="ADAL" clId="{3377D3A2-E35C-472D-AFDC-5E17EA6062F8}" dt="2024-07-19T06:40:14.629" v="1773"/>
          <ac:spMkLst>
            <pc:docMk/>
            <pc:sldMk cId="1720091392" sldId="2147482379"/>
            <ac:spMk id="46" creationId="{1A2FDEE9-9061-7932-7FF8-41E5CE069E93}"/>
          </ac:spMkLst>
        </pc:spChg>
        <pc:spChg chg="mod">
          <ac:chgData name="Sahil Badaya" userId="df5f73be-7e08-4574-8aac-d6a7f097bc26" providerId="ADAL" clId="{3377D3A2-E35C-472D-AFDC-5E17EA6062F8}" dt="2024-07-19T06:40:14.629" v="1773"/>
          <ac:spMkLst>
            <pc:docMk/>
            <pc:sldMk cId="1720091392" sldId="2147482379"/>
            <ac:spMk id="47" creationId="{8A397C64-866A-05FC-F3CB-718DB05A0FAF}"/>
          </ac:spMkLst>
        </pc:spChg>
        <pc:spChg chg="mod">
          <ac:chgData name="Sahil Badaya" userId="df5f73be-7e08-4574-8aac-d6a7f097bc26" providerId="ADAL" clId="{3377D3A2-E35C-472D-AFDC-5E17EA6062F8}" dt="2024-07-19T06:40:14.629" v="1773"/>
          <ac:spMkLst>
            <pc:docMk/>
            <pc:sldMk cId="1720091392" sldId="2147482379"/>
            <ac:spMk id="56" creationId="{B703710D-F1BD-5CE1-578B-335EF8D1EE92}"/>
          </ac:spMkLst>
        </pc:spChg>
        <pc:spChg chg="mod">
          <ac:chgData name="Sahil Badaya" userId="df5f73be-7e08-4574-8aac-d6a7f097bc26" providerId="ADAL" clId="{3377D3A2-E35C-472D-AFDC-5E17EA6062F8}" dt="2024-07-19T06:40:14.629" v="1773"/>
          <ac:spMkLst>
            <pc:docMk/>
            <pc:sldMk cId="1720091392" sldId="2147482379"/>
            <ac:spMk id="72" creationId="{3B607CE1-FA2A-8930-1615-DDDD82981D79}"/>
          </ac:spMkLst>
        </pc:spChg>
        <pc:spChg chg="mod">
          <ac:chgData name="Sahil Badaya" userId="df5f73be-7e08-4574-8aac-d6a7f097bc26" providerId="ADAL" clId="{3377D3A2-E35C-472D-AFDC-5E17EA6062F8}" dt="2024-07-19T06:40:14.629" v="1773"/>
          <ac:spMkLst>
            <pc:docMk/>
            <pc:sldMk cId="1720091392" sldId="2147482379"/>
            <ac:spMk id="73" creationId="{AA3CE206-B1E5-FD3E-F923-D55D2BDE8121}"/>
          </ac:spMkLst>
        </pc:spChg>
        <pc:spChg chg="mod">
          <ac:chgData name="Sahil Badaya" userId="df5f73be-7e08-4574-8aac-d6a7f097bc26" providerId="ADAL" clId="{3377D3A2-E35C-472D-AFDC-5E17EA6062F8}" dt="2024-07-19T06:40:14.629" v="1773"/>
          <ac:spMkLst>
            <pc:docMk/>
            <pc:sldMk cId="1720091392" sldId="2147482379"/>
            <ac:spMk id="76" creationId="{9642BD48-A01F-6E03-9EB2-E81E99A83FE6}"/>
          </ac:spMkLst>
        </pc:spChg>
        <pc:spChg chg="mod">
          <ac:chgData name="Sahil Badaya" userId="df5f73be-7e08-4574-8aac-d6a7f097bc26" providerId="ADAL" clId="{3377D3A2-E35C-472D-AFDC-5E17EA6062F8}" dt="2024-07-19T06:40:14.629" v="1773"/>
          <ac:spMkLst>
            <pc:docMk/>
            <pc:sldMk cId="1720091392" sldId="2147482379"/>
            <ac:spMk id="77" creationId="{1561D75F-80FF-163C-ECA4-501F3C4D1CEC}"/>
          </ac:spMkLst>
        </pc:spChg>
        <pc:spChg chg="mod">
          <ac:chgData name="Sahil Badaya" userId="df5f73be-7e08-4574-8aac-d6a7f097bc26" providerId="ADAL" clId="{3377D3A2-E35C-472D-AFDC-5E17EA6062F8}" dt="2024-07-19T06:40:14.629" v="1773"/>
          <ac:spMkLst>
            <pc:docMk/>
            <pc:sldMk cId="1720091392" sldId="2147482379"/>
            <ac:spMk id="80" creationId="{D2748549-3296-00DD-6B1F-621A0E4995C7}"/>
          </ac:spMkLst>
        </pc:spChg>
        <pc:spChg chg="mod">
          <ac:chgData name="Sahil Badaya" userId="df5f73be-7e08-4574-8aac-d6a7f097bc26" providerId="ADAL" clId="{3377D3A2-E35C-472D-AFDC-5E17EA6062F8}" dt="2024-07-19T06:40:14.629" v="1773"/>
          <ac:spMkLst>
            <pc:docMk/>
            <pc:sldMk cId="1720091392" sldId="2147482379"/>
            <ac:spMk id="81" creationId="{A6AB8A7D-A8A1-2485-4183-75934B929F6F}"/>
          </ac:spMkLst>
        </pc:spChg>
        <pc:spChg chg="mod">
          <ac:chgData name="Sahil Badaya" userId="df5f73be-7e08-4574-8aac-d6a7f097bc26" providerId="ADAL" clId="{3377D3A2-E35C-472D-AFDC-5E17EA6062F8}" dt="2024-07-19T06:40:14.629" v="1773"/>
          <ac:spMkLst>
            <pc:docMk/>
            <pc:sldMk cId="1720091392" sldId="2147482379"/>
            <ac:spMk id="83" creationId="{CAED0718-6D93-598E-D9F1-4FEC646796AE}"/>
          </ac:spMkLst>
        </pc:spChg>
        <pc:spChg chg="mod">
          <ac:chgData name="Sahil Badaya" userId="df5f73be-7e08-4574-8aac-d6a7f097bc26" providerId="ADAL" clId="{3377D3A2-E35C-472D-AFDC-5E17EA6062F8}" dt="2024-07-19T06:40:14.629" v="1773"/>
          <ac:spMkLst>
            <pc:docMk/>
            <pc:sldMk cId="1720091392" sldId="2147482379"/>
            <ac:spMk id="84" creationId="{365B3ECA-3576-7ADB-22C3-8CB43356F6CF}"/>
          </ac:spMkLst>
        </pc:spChg>
        <pc:grpChg chg="add mod">
          <ac:chgData name="Sahil Badaya" userId="df5f73be-7e08-4574-8aac-d6a7f097bc26" providerId="ADAL" clId="{3377D3A2-E35C-472D-AFDC-5E17EA6062F8}" dt="2024-07-19T06:40:14.629" v="1773"/>
          <ac:grpSpMkLst>
            <pc:docMk/>
            <pc:sldMk cId="1720091392" sldId="2147482379"/>
            <ac:grpSpMk id="3" creationId="{C5558FC3-129B-C2F4-2B12-C2654C8CB4D0}"/>
          </ac:grpSpMkLst>
        </pc:grpChg>
        <pc:grpChg chg="add mod">
          <ac:chgData name="Sahil Badaya" userId="df5f73be-7e08-4574-8aac-d6a7f097bc26" providerId="ADAL" clId="{3377D3A2-E35C-472D-AFDC-5E17EA6062F8}" dt="2024-07-19T06:40:14.629" v="1773"/>
          <ac:grpSpMkLst>
            <pc:docMk/>
            <pc:sldMk cId="1720091392" sldId="2147482379"/>
            <ac:grpSpMk id="9" creationId="{C2B602DF-4ABA-EFD0-B489-B1215E955225}"/>
          </ac:grpSpMkLst>
        </pc:grpChg>
        <pc:grpChg chg="add mod">
          <ac:chgData name="Sahil Badaya" userId="df5f73be-7e08-4574-8aac-d6a7f097bc26" providerId="ADAL" clId="{3377D3A2-E35C-472D-AFDC-5E17EA6062F8}" dt="2024-07-19T06:40:14.629" v="1773"/>
          <ac:grpSpMkLst>
            <pc:docMk/>
            <pc:sldMk cId="1720091392" sldId="2147482379"/>
            <ac:grpSpMk id="12" creationId="{127124AE-7ED2-7580-C464-120324310F4C}"/>
          </ac:grpSpMkLst>
        </pc:grpChg>
        <pc:grpChg chg="add mod">
          <ac:chgData name="Sahil Badaya" userId="df5f73be-7e08-4574-8aac-d6a7f097bc26" providerId="ADAL" clId="{3377D3A2-E35C-472D-AFDC-5E17EA6062F8}" dt="2024-07-19T06:40:14.629" v="1773"/>
          <ac:grpSpMkLst>
            <pc:docMk/>
            <pc:sldMk cId="1720091392" sldId="2147482379"/>
            <ac:grpSpMk id="19" creationId="{ED1618D6-AEDB-C5BA-29B0-773053172F75}"/>
          </ac:grpSpMkLst>
        </pc:grpChg>
        <pc:grpChg chg="add mod">
          <ac:chgData name="Sahil Badaya" userId="df5f73be-7e08-4574-8aac-d6a7f097bc26" providerId="ADAL" clId="{3377D3A2-E35C-472D-AFDC-5E17EA6062F8}" dt="2024-07-19T06:40:14.629" v="1773"/>
          <ac:grpSpMkLst>
            <pc:docMk/>
            <pc:sldMk cId="1720091392" sldId="2147482379"/>
            <ac:grpSpMk id="23" creationId="{09936EC0-3DE5-B267-E0C5-4647B55BE1B6}"/>
          </ac:grpSpMkLst>
        </pc:grpChg>
        <pc:grpChg chg="add mod">
          <ac:chgData name="Sahil Badaya" userId="df5f73be-7e08-4574-8aac-d6a7f097bc26" providerId="ADAL" clId="{3377D3A2-E35C-472D-AFDC-5E17EA6062F8}" dt="2024-07-19T06:40:14.629" v="1773"/>
          <ac:grpSpMkLst>
            <pc:docMk/>
            <pc:sldMk cId="1720091392" sldId="2147482379"/>
            <ac:grpSpMk id="27" creationId="{3C547528-853E-F5B0-FA1F-4BC58AE24688}"/>
          </ac:grpSpMkLst>
        </pc:grpChg>
        <pc:grpChg chg="add mod">
          <ac:chgData name="Sahil Badaya" userId="df5f73be-7e08-4574-8aac-d6a7f097bc26" providerId="ADAL" clId="{3377D3A2-E35C-472D-AFDC-5E17EA6062F8}" dt="2024-07-19T06:40:14.629" v="1773"/>
          <ac:grpSpMkLst>
            <pc:docMk/>
            <pc:sldMk cId="1720091392" sldId="2147482379"/>
            <ac:grpSpMk id="31" creationId="{AE5AC296-FE91-581C-D7BD-3FF4B0AFDE7E}"/>
          </ac:grpSpMkLst>
        </pc:grpChg>
        <pc:grpChg chg="add mod">
          <ac:chgData name="Sahil Badaya" userId="df5f73be-7e08-4574-8aac-d6a7f097bc26" providerId="ADAL" clId="{3377D3A2-E35C-472D-AFDC-5E17EA6062F8}" dt="2024-07-19T06:40:14.629" v="1773"/>
          <ac:grpSpMkLst>
            <pc:docMk/>
            <pc:sldMk cId="1720091392" sldId="2147482379"/>
            <ac:grpSpMk id="35" creationId="{9427DE1E-9693-D769-9E90-965BFD52848F}"/>
          </ac:grpSpMkLst>
        </pc:grpChg>
        <pc:grpChg chg="add mod">
          <ac:chgData name="Sahil Badaya" userId="df5f73be-7e08-4574-8aac-d6a7f097bc26" providerId="ADAL" clId="{3377D3A2-E35C-472D-AFDC-5E17EA6062F8}" dt="2024-07-19T06:40:14.629" v="1773"/>
          <ac:grpSpMkLst>
            <pc:docMk/>
            <pc:sldMk cId="1720091392" sldId="2147482379"/>
            <ac:grpSpMk id="39" creationId="{AC04EF4F-4DCB-6881-ABC3-B077F9EEE5B6}"/>
          </ac:grpSpMkLst>
        </pc:grpChg>
        <pc:grpChg chg="mod">
          <ac:chgData name="Sahil Badaya" userId="df5f73be-7e08-4574-8aac-d6a7f097bc26" providerId="ADAL" clId="{3377D3A2-E35C-472D-AFDC-5E17EA6062F8}" dt="2024-07-19T06:40:14.629" v="1773"/>
          <ac:grpSpMkLst>
            <pc:docMk/>
            <pc:sldMk cId="1720091392" sldId="2147482379"/>
            <ac:grpSpMk id="40" creationId="{3F47D130-4CC4-815A-8C5B-2D83D2778DA0}"/>
          </ac:grpSpMkLst>
        </pc:grpChg>
        <pc:grpChg chg="add mod">
          <ac:chgData name="Sahil Badaya" userId="df5f73be-7e08-4574-8aac-d6a7f097bc26" providerId="ADAL" clId="{3377D3A2-E35C-472D-AFDC-5E17EA6062F8}" dt="2024-07-19T06:40:14.629" v="1773"/>
          <ac:grpSpMkLst>
            <pc:docMk/>
            <pc:sldMk cId="1720091392" sldId="2147482379"/>
            <ac:grpSpMk id="45" creationId="{1AC8F97B-BDAF-A71A-A8F5-713D6049A621}"/>
          </ac:grpSpMkLst>
        </pc:grpChg>
        <pc:grpChg chg="add mod">
          <ac:chgData name="Sahil Badaya" userId="df5f73be-7e08-4574-8aac-d6a7f097bc26" providerId="ADAL" clId="{3377D3A2-E35C-472D-AFDC-5E17EA6062F8}" dt="2024-07-19T06:40:14.629" v="1773"/>
          <ac:grpSpMkLst>
            <pc:docMk/>
            <pc:sldMk cId="1720091392" sldId="2147482379"/>
            <ac:grpSpMk id="49" creationId="{E051B9A8-180F-1959-F999-315FF7D79D05}"/>
          </ac:grpSpMkLst>
        </pc:grpChg>
        <pc:grpChg chg="add mod">
          <ac:chgData name="Sahil Badaya" userId="df5f73be-7e08-4574-8aac-d6a7f097bc26" providerId="ADAL" clId="{3377D3A2-E35C-472D-AFDC-5E17EA6062F8}" dt="2024-07-19T06:40:14.629" v="1773"/>
          <ac:grpSpMkLst>
            <pc:docMk/>
            <pc:sldMk cId="1720091392" sldId="2147482379"/>
            <ac:grpSpMk id="52" creationId="{A26527BE-A45B-5EB8-10B6-97D4B03B1358}"/>
          </ac:grpSpMkLst>
        </pc:grpChg>
        <pc:grpChg chg="add mod">
          <ac:chgData name="Sahil Badaya" userId="df5f73be-7e08-4574-8aac-d6a7f097bc26" providerId="ADAL" clId="{3377D3A2-E35C-472D-AFDC-5E17EA6062F8}" dt="2024-07-19T06:40:14.629" v="1773"/>
          <ac:grpSpMkLst>
            <pc:docMk/>
            <pc:sldMk cId="1720091392" sldId="2147482379"/>
            <ac:grpSpMk id="55" creationId="{D6C38183-B801-1DDD-41BA-84362B43CD0F}"/>
          </ac:grpSpMkLst>
        </pc:grpChg>
        <pc:grpChg chg="add mod">
          <ac:chgData name="Sahil Badaya" userId="df5f73be-7e08-4574-8aac-d6a7f097bc26" providerId="ADAL" clId="{3377D3A2-E35C-472D-AFDC-5E17EA6062F8}" dt="2024-07-19T06:40:14.629" v="1773"/>
          <ac:grpSpMkLst>
            <pc:docMk/>
            <pc:sldMk cId="1720091392" sldId="2147482379"/>
            <ac:grpSpMk id="58" creationId="{07E62076-80B4-9137-0CE9-17C0713FC924}"/>
          </ac:grpSpMkLst>
        </pc:grpChg>
        <pc:grpChg chg="add mod">
          <ac:chgData name="Sahil Badaya" userId="df5f73be-7e08-4574-8aac-d6a7f097bc26" providerId="ADAL" clId="{3377D3A2-E35C-472D-AFDC-5E17EA6062F8}" dt="2024-07-19T06:40:14.629" v="1773"/>
          <ac:grpSpMkLst>
            <pc:docMk/>
            <pc:sldMk cId="1720091392" sldId="2147482379"/>
            <ac:grpSpMk id="61" creationId="{B06DACCD-4C4A-BD67-0BC5-721E72BB9844}"/>
          </ac:grpSpMkLst>
        </pc:grpChg>
        <pc:grpChg chg="add mod">
          <ac:chgData name="Sahil Badaya" userId="df5f73be-7e08-4574-8aac-d6a7f097bc26" providerId="ADAL" clId="{3377D3A2-E35C-472D-AFDC-5E17EA6062F8}" dt="2024-07-19T06:40:14.629" v="1773"/>
          <ac:grpSpMkLst>
            <pc:docMk/>
            <pc:sldMk cId="1720091392" sldId="2147482379"/>
            <ac:grpSpMk id="65" creationId="{4782F850-73CD-C5EE-B99D-B6D633BE38B8}"/>
          </ac:grpSpMkLst>
        </pc:grpChg>
        <pc:grpChg chg="add mod">
          <ac:chgData name="Sahil Badaya" userId="df5f73be-7e08-4574-8aac-d6a7f097bc26" providerId="ADAL" clId="{3377D3A2-E35C-472D-AFDC-5E17EA6062F8}" dt="2024-07-19T06:40:14.629" v="1773"/>
          <ac:grpSpMkLst>
            <pc:docMk/>
            <pc:sldMk cId="1720091392" sldId="2147482379"/>
            <ac:grpSpMk id="68" creationId="{80D7AF35-8C1D-40FD-EFC3-E75E08B4584B}"/>
          </ac:grpSpMkLst>
        </pc:grpChg>
        <pc:grpChg chg="add mod">
          <ac:chgData name="Sahil Badaya" userId="df5f73be-7e08-4574-8aac-d6a7f097bc26" providerId="ADAL" clId="{3377D3A2-E35C-472D-AFDC-5E17EA6062F8}" dt="2024-07-19T06:40:14.629" v="1773"/>
          <ac:grpSpMkLst>
            <pc:docMk/>
            <pc:sldMk cId="1720091392" sldId="2147482379"/>
            <ac:grpSpMk id="71" creationId="{D779F4D7-B36C-7BF0-5A1E-F6D85CDB1DEA}"/>
          </ac:grpSpMkLst>
        </pc:grpChg>
        <pc:grpChg chg="add mod">
          <ac:chgData name="Sahil Badaya" userId="df5f73be-7e08-4574-8aac-d6a7f097bc26" providerId="ADAL" clId="{3377D3A2-E35C-472D-AFDC-5E17EA6062F8}" dt="2024-07-19T06:40:14.629" v="1773"/>
          <ac:grpSpMkLst>
            <pc:docMk/>
            <pc:sldMk cId="1720091392" sldId="2147482379"/>
            <ac:grpSpMk id="75" creationId="{34A2BE80-1693-8AF2-3ACE-7222C0D352D2}"/>
          </ac:grpSpMkLst>
        </pc:grpChg>
        <pc:grpChg chg="add mod">
          <ac:chgData name="Sahil Badaya" userId="df5f73be-7e08-4574-8aac-d6a7f097bc26" providerId="ADAL" clId="{3377D3A2-E35C-472D-AFDC-5E17EA6062F8}" dt="2024-07-19T06:40:14.629" v="1773"/>
          <ac:grpSpMkLst>
            <pc:docMk/>
            <pc:sldMk cId="1720091392" sldId="2147482379"/>
            <ac:grpSpMk id="79" creationId="{DD6091EC-F299-24C3-DEC5-5D22DDDC0C33}"/>
          </ac:grpSpMkLst>
        </pc:grpChg>
        <pc:grpChg chg="add mod">
          <ac:chgData name="Sahil Badaya" userId="df5f73be-7e08-4574-8aac-d6a7f097bc26" providerId="ADAL" clId="{3377D3A2-E35C-472D-AFDC-5E17EA6062F8}" dt="2024-07-19T06:40:14.629" v="1773"/>
          <ac:grpSpMkLst>
            <pc:docMk/>
            <pc:sldMk cId="1720091392" sldId="2147482379"/>
            <ac:grpSpMk id="82" creationId="{BAA6E8C1-5A42-06D3-7378-F9095355CA30}"/>
          </ac:grpSpMkLst>
        </pc:grpChg>
        <pc:grpChg chg="add mod">
          <ac:chgData name="Sahil Badaya" userId="df5f73be-7e08-4574-8aac-d6a7f097bc26" providerId="ADAL" clId="{3377D3A2-E35C-472D-AFDC-5E17EA6062F8}" dt="2024-07-19T06:40:14.629" v="1773"/>
          <ac:grpSpMkLst>
            <pc:docMk/>
            <pc:sldMk cId="1720091392" sldId="2147482379"/>
            <ac:grpSpMk id="87" creationId="{320BF28A-CD9D-10BF-120E-EFCAF95EB09A}"/>
          </ac:grpSpMkLst>
        </pc:grpChg>
        <pc:grpChg chg="add mod">
          <ac:chgData name="Sahil Badaya" userId="df5f73be-7e08-4574-8aac-d6a7f097bc26" providerId="ADAL" clId="{3377D3A2-E35C-472D-AFDC-5E17EA6062F8}" dt="2024-07-19T06:40:14.629" v="1773"/>
          <ac:grpSpMkLst>
            <pc:docMk/>
            <pc:sldMk cId="1720091392" sldId="2147482379"/>
            <ac:grpSpMk id="91" creationId="{3FE38C7B-EF96-D24F-6069-A045F87E77AE}"/>
          </ac:grpSpMkLst>
        </pc:grpChg>
        <pc:picChg chg="mod">
          <ac:chgData name="Sahil Badaya" userId="df5f73be-7e08-4574-8aac-d6a7f097bc26" providerId="ADAL" clId="{3377D3A2-E35C-472D-AFDC-5E17EA6062F8}" dt="2024-07-19T06:40:14.629" v="1773"/>
          <ac:picMkLst>
            <pc:docMk/>
            <pc:sldMk cId="1720091392" sldId="2147482379"/>
            <ac:picMk id="22" creationId="{AA6ACBBD-D953-8578-C9AE-CECFD65BF279}"/>
          </ac:picMkLst>
        </pc:picChg>
        <pc:picChg chg="mod">
          <ac:chgData name="Sahil Badaya" userId="df5f73be-7e08-4574-8aac-d6a7f097bc26" providerId="ADAL" clId="{3377D3A2-E35C-472D-AFDC-5E17EA6062F8}" dt="2024-07-19T06:40:14.629" v="1773"/>
          <ac:picMkLst>
            <pc:docMk/>
            <pc:sldMk cId="1720091392" sldId="2147482379"/>
            <ac:picMk id="26" creationId="{FCCCB9C5-474C-DAB1-AB91-9C0C27FAFAA5}"/>
          </ac:picMkLst>
        </pc:picChg>
        <pc:picChg chg="mod">
          <ac:chgData name="Sahil Badaya" userId="df5f73be-7e08-4574-8aac-d6a7f097bc26" providerId="ADAL" clId="{3377D3A2-E35C-472D-AFDC-5E17EA6062F8}" dt="2024-07-19T06:40:14.629" v="1773"/>
          <ac:picMkLst>
            <pc:docMk/>
            <pc:sldMk cId="1720091392" sldId="2147482379"/>
            <ac:picMk id="30" creationId="{FBD0FA55-FA75-CFD3-D990-4A2A445B0D0E}"/>
          </ac:picMkLst>
        </pc:picChg>
        <pc:picChg chg="mod">
          <ac:chgData name="Sahil Badaya" userId="df5f73be-7e08-4574-8aac-d6a7f097bc26" providerId="ADAL" clId="{3377D3A2-E35C-472D-AFDC-5E17EA6062F8}" dt="2024-07-19T06:40:14.629" v="1773"/>
          <ac:picMkLst>
            <pc:docMk/>
            <pc:sldMk cId="1720091392" sldId="2147482379"/>
            <ac:picMk id="34" creationId="{23FF1CC8-910A-9A87-9E77-490B382829FB}"/>
          </ac:picMkLst>
        </pc:picChg>
        <pc:picChg chg="mod">
          <ac:chgData name="Sahil Badaya" userId="df5f73be-7e08-4574-8aac-d6a7f097bc26" providerId="ADAL" clId="{3377D3A2-E35C-472D-AFDC-5E17EA6062F8}" dt="2024-07-19T06:40:14.629" v="1773"/>
          <ac:picMkLst>
            <pc:docMk/>
            <pc:sldMk cId="1720091392" sldId="2147482379"/>
            <ac:picMk id="38" creationId="{4B4C0F36-26E6-F912-4922-EDBB0A405004}"/>
          </ac:picMkLst>
        </pc:picChg>
        <pc:picChg chg="mod">
          <ac:chgData name="Sahil Badaya" userId="df5f73be-7e08-4574-8aac-d6a7f097bc26" providerId="ADAL" clId="{3377D3A2-E35C-472D-AFDC-5E17EA6062F8}" dt="2024-07-19T06:40:14.629" v="1773"/>
          <ac:picMkLst>
            <pc:docMk/>
            <pc:sldMk cId="1720091392" sldId="2147482379"/>
            <ac:picMk id="41" creationId="{388B65C5-49FA-E731-D760-DB471B1EB3B3}"/>
          </ac:picMkLst>
        </pc:picChg>
        <pc:picChg chg="add mod">
          <ac:chgData name="Sahil Badaya" userId="df5f73be-7e08-4574-8aac-d6a7f097bc26" providerId="ADAL" clId="{3377D3A2-E35C-472D-AFDC-5E17EA6062F8}" dt="2024-07-19T06:40:14.629" v="1773"/>
          <ac:picMkLst>
            <pc:docMk/>
            <pc:sldMk cId="1720091392" sldId="2147482379"/>
            <ac:picMk id="44" creationId="{AC080AD6-E754-30D4-1380-EC58AEBD0291}"/>
          </ac:picMkLst>
        </pc:picChg>
        <pc:picChg chg="mod">
          <ac:chgData name="Sahil Badaya" userId="df5f73be-7e08-4574-8aac-d6a7f097bc26" providerId="ADAL" clId="{3377D3A2-E35C-472D-AFDC-5E17EA6062F8}" dt="2024-07-19T06:40:14.629" v="1773"/>
          <ac:picMkLst>
            <pc:docMk/>
            <pc:sldMk cId="1720091392" sldId="2147482379"/>
            <ac:picMk id="48" creationId="{590DA0B5-C803-12D3-AEFE-193C22157F3F}"/>
          </ac:picMkLst>
        </pc:picChg>
        <pc:picChg chg="mod">
          <ac:chgData name="Sahil Badaya" userId="df5f73be-7e08-4574-8aac-d6a7f097bc26" providerId="ADAL" clId="{3377D3A2-E35C-472D-AFDC-5E17EA6062F8}" dt="2024-07-19T06:40:14.629" v="1773"/>
          <ac:picMkLst>
            <pc:docMk/>
            <pc:sldMk cId="1720091392" sldId="2147482379"/>
            <ac:picMk id="57" creationId="{DE04FFC8-5C74-E71F-CE0D-9C6C079A1241}"/>
          </ac:picMkLst>
        </pc:picChg>
        <pc:picChg chg="mod">
          <ac:chgData name="Sahil Badaya" userId="df5f73be-7e08-4574-8aac-d6a7f097bc26" providerId="ADAL" clId="{3377D3A2-E35C-472D-AFDC-5E17EA6062F8}" dt="2024-07-19T06:40:14.629" v="1773"/>
          <ac:picMkLst>
            <pc:docMk/>
            <pc:sldMk cId="1720091392" sldId="2147482379"/>
            <ac:picMk id="74" creationId="{DB14F6BA-D04D-ADB7-498C-DD8793AF7126}"/>
          </ac:picMkLst>
        </pc:picChg>
        <pc:picChg chg="add mod">
          <ac:chgData name="Sahil Badaya" userId="df5f73be-7e08-4574-8aac-d6a7f097bc26" providerId="ADAL" clId="{3377D3A2-E35C-472D-AFDC-5E17EA6062F8}" dt="2024-07-19T06:40:14.629" v="1773"/>
          <ac:picMkLst>
            <pc:docMk/>
            <pc:sldMk cId="1720091392" sldId="2147482379"/>
            <ac:picMk id="78" creationId="{7AC83075-AA8D-6F29-34CC-ECADF37007CF}"/>
          </ac:picMkLst>
        </pc:picChg>
        <pc:picChg chg="mod">
          <ac:chgData name="Sahil Badaya" userId="df5f73be-7e08-4574-8aac-d6a7f097bc26" providerId="ADAL" clId="{3377D3A2-E35C-472D-AFDC-5E17EA6062F8}" dt="2024-07-19T06:40:14.629" v="1773"/>
          <ac:picMkLst>
            <pc:docMk/>
            <pc:sldMk cId="1720091392" sldId="2147482379"/>
            <ac:picMk id="85" creationId="{2F99CB79-20F6-BB11-1582-376531B7F679}"/>
          </ac:picMkLst>
        </pc:picChg>
        <pc:picChg chg="add mod">
          <ac:chgData name="Sahil Badaya" userId="df5f73be-7e08-4574-8aac-d6a7f097bc26" providerId="ADAL" clId="{3377D3A2-E35C-472D-AFDC-5E17EA6062F8}" dt="2024-07-19T06:40:14.629" v="1773"/>
          <ac:picMkLst>
            <pc:docMk/>
            <pc:sldMk cId="1720091392" sldId="2147482379"/>
            <ac:picMk id="86" creationId="{4BD4A8DC-9576-B0F2-B8FC-50DEB510DAF5}"/>
          </ac:picMkLst>
        </pc:picChg>
        <pc:cxnChg chg="mod">
          <ac:chgData name="Sahil Badaya" userId="df5f73be-7e08-4574-8aac-d6a7f097bc26" providerId="ADAL" clId="{3377D3A2-E35C-472D-AFDC-5E17EA6062F8}" dt="2024-07-19T06:40:14.629" v="1773"/>
          <ac:cxnSpMkLst>
            <pc:docMk/>
            <pc:sldMk cId="1720091392" sldId="2147482379"/>
            <ac:cxnSpMk id="50" creationId="{28992B9A-457B-597E-7F4B-222A2E2659ED}"/>
          </ac:cxnSpMkLst>
        </pc:cxnChg>
        <pc:cxnChg chg="mod">
          <ac:chgData name="Sahil Badaya" userId="df5f73be-7e08-4574-8aac-d6a7f097bc26" providerId="ADAL" clId="{3377D3A2-E35C-472D-AFDC-5E17EA6062F8}" dt="2024-07-19T06:40:14.629" v="1773"/>
          <ac:cxnSpMkLst>
            <pc:docMk/>
            <pc:sldMk cId="1720091392" sldId="2147482379"/>
            <ac:cxnSpMk id="51" creationId="{605D1837-65F9-5F94-593F-6C21A65CE333}"/>
          </ac:cxnSpMkLst>
        </pc:cxnChg>
        <pc:cxnChg chg="mod">
          <ac:chgData name="Sahil Badaya" userId="df5f73be-7e08-4574-8aac-d6a7f097bc26" providerId="ADAL" clId="{3377D3A2-E35C-472D-AFDC-5E17EA6062F8}" dt="2024-07-19T06:40:14.629" v="1773"/>
          <ac:cxnSpMkLst>
            <pc:docMk/>
            <pc:sldMk cId="1720091392" sldId="2147482379"/>
            <ac:cxnSpMk id="53" creationId="{CB336E19-2ACD-A2AE-D1A6-96BFC519B9AE}"/>
          </ac:cxnSpMkLst>
        </pc:cxnChg>
        <pc:cxnChg chg="mod">
          <ac:chgData name="Sahil Badaya" userId="df5f73be-7e08-4574-8aac-d6a7f097bc26" providerId="ADAL" clId="{3377D3A2-E35C-472D-AFDC-5E17EA6062F8}" dt="2024-07-19T06:40:14.629" v="1773"/>
          <ac:cxnSpMkLst>
            <pc:docMk/>
            <pc:sldMk cId="1720091392" sldId="2147482379"/>
            <ac:cxnSpMk id="54" creationId="{E37E521A-6FA6-A922-8DF5-5E4DFB6EEEF6}"/>
          </ac:cxnSpMkLst>
        </pc:cxnChg>
        <pc:cxnChg chg="mod">
          <ac:chgData name="Sahil Badaya" userId="df5f73be-7e08-4574-8aac-d6a7f097bc26" providerId="ADAL" clId="{3377D3A2-E35C-472D-AFDC-5E17EA6062F8}" dt="2024-07-19T06:40:14.629" v="1773"/>
          <ac:cxnSpMkLst>
            <pc:docMk/>
            <pc:sldMk cId="1720091392" sldId="2147482379"/>
            <ac:cxnSpMk id="59" creationId="{C09FCE52-E1F8-D8C6-1089-6D250385AD53}"/>
          </ac:cxnSpMkLst>
        </pc:cxnChg>
        <pc:cxnChg chg="mod">
          <ac:chgData name="Sahil Badaya" userId="df5f73be-7e08-4574-8aac-d6a7f097bc26" providerId="ADAL" clId="{3377D3A2-E35C-472D-AFDC-5E17EA6062F8}" dt="2024-07-19T06:40:14.629" v="1773"/>
          <ac:cxnSpMkLst>
            <pc:docMk/>
            <pc:sldMk cId="1720091392" sldId="2147482379"/>
            <ac:cxnSpMk id="60" creationId="{0581742F-4904-E1C1-3AA5-59360CD019EB}"/>
          </ac:cxnSpMkLst>
        </pc:cxnChg>
        <pc:cxnChg chg="mod">
          <ac:chgData name="Sahil Badaya" userId="df5f73be-7e08-4574-8aac-d6a7f097bc26" providerId="ADAL" clId="{3377D3A2-E35C-472D-AFDC-5E17EA6062F8}" dt="2024-07-19T06:40:14.629" v="1773"/>
          <ac:cxnSpMkLst>
            <pc:docMk/>
            <pc:sldMk cId="1720091392" sldId="2147482379"/>
            <ac:cxnSpMk id="62" creationId="{59815A66-A537-E4EB-FF98-DB7684A3905C}"/>
          </ac:cxnSpMkLst>
        </pc:cxnChg>
        <pc:cxnChg chg="mod">
          <ac:chgData name="Sahil Badaya" userId="df5f73be-7e08-4574-8aac-d6a7f097bc26" providerId="ADAL" clId="{3377D3A2-E35C-472D-AFDC-5E17EA6062F8}" dt="2024-07-19T06:40:14.629" v="1773"/>
          <ac:cxnSpMkLst>
            <pc:docMk/>
            <pc:sldMk cId="1720091392" sldId="2147482379"/>
            <ac:cxnSpMk id="63" creationId="{47D0764C-D6A8-C16C-45E6-A1206DCF02E9}"/>
          </ac:cxnSpMkLst>
        </pc:cxnChg>
        <pc:cxnChg chg="add mod">
          <ac:chgData name="Sahil Badaya" userId="df5f73be-7e08-4574-8aac-d6a7f097bc26" providerId="ADAL" clId="{3377D3A2-E35C-472D-AFDC-5E17EA6062F8}" dt="2024-07-19T06:40:14.629" v="1773"/>
          <ac:cxnSpMkLst>
            <pc:docMk/>
            <pc:sldMk cId="1720091392" sldId="2147482379"/>
            <ac:cxnSpMk id="64" creationId="{920B9D79-9B8A-54A3-2238-825A17A48B39}"/>
          </ac:cxnSpMkLst>
        </pc:cxnChg>
        <pc:cxnChg chg="mod">
          <ac:chgData name="Sahil Badaya" userId="df5f73be-7e08-4574-8aac-d6a7f097bc26" providerId="ADAL" clId="{3377D3A2-E35C-472D-AFDC-5E17EA6062F8}" dt="2024-07-19T06:40:14.629" v="1773"/>
          <ac:cxnSpMkLst>
            <pc:docMk/>
            <pc:sldMk cId="1720091392" sldId="2147482379"/>
            <ac:cxnSpMk id="66" creationId="{E73B695D-3D42-CBAC-B079-DDB1ACC8FB2E}"/>
          </ac:cxnSpMkLst>
        </pc:cxnChg>
        <pc:cxnChg chg="mod">
          <ac:chgData name="Sahil Badaya" userId="df5f73be-7e08-4574-8aac-d6a7f097bc26" providerId="ADAL" clId="{3377D3A2-E35C-472D-AFDC-5E17EA6062F8}" dt="2024-07-19T06:40:14.629" v="1773"/>
          <ac:cxnSpMkLst>
            <pc:docMk/>
            <pc:sldMk cId="1720091392" sldId="2147482379"/>
            <ac:cxnSpMk id="67" creationId="{25F7B555-9507-6498-9B26-D3B1C1BF8BF8}"/>
          </ac:cxnSpMkLst>
        </pc:cxnChg>
        <pc:cxnChg chg="mod">
          <ac:chgData name="Sahil Badaya" userId="df5f73be-7e08-4574-8aac-d6a7f097bc26" providerId="ADAL" clId="{3377D3A2-E35C-472D-AFDC-5E17EA6062F8}" dt="2024-07-19T06:40:14.629" v="1773"/>
          <ac:cxnSpMkLst>
            <pc:docMk/>
            <pc:sldMk cId="1720091392" sldId="2147482379"/>
            <ac:cxnSpMk id="69" creationId="{60C9B2F3-B89D-0382-84EC-C625274A1D68}"/>
          </ac:cxnSpMkLst>
        </pc:cxnChg>
        <pc:cxnChg chg="mod">
          <ac:chgData name="Sahil Badaya" userId="df5f73be-7e08-4574-8aac-d6a7f097bc26" providerId="ADAL" clId="{3377D3A2-E35C-472D-AFDC-5E17EA6062F8}" dt="2024-07-19T06:40:14.629" v="1773"/>
          <ac:cxnSpMkLst>
            <pc:docMk/>
            <pc:sldMk cId="1720091392" sldId="2147482379"/>
            <ac:cxnSpMk id="70" creationId="{214E36A1-9AC6-B9BA-43EE-BDA3CF24C263}"/>
          </ac:cxnSpMkLst>
        </pc:cxnChg>
        <pc:cxnChg chg="mod">
          <ac:chgData name="Sahil Badaya" userId="df5f73be-7e08-4574-8aac-d6a7f097bc26" providerId="ADAL" clId="{3377D3A2-E35C-472D-AFDC-5E17EA6062F8}" dt="2024-07-19T06:40:14.629" v="1773"/>
          <ac:cxnSpMkLst>
            <pc:docMk/>
            <pc:sldMk cId="1720091392" sldId="2147482379"/>
            <ac:cxnSpMk id="88" creationId="{E16A3B87-9E6E-8D74-CCCD-AEAC61590F73}"/>
          </ac:cxnSpMkLst>
        </pc:cxnChg>
        <pc:cxnChg chg="mod">
          <ac:chgData name="Sahil Badaya" userId="df5f73be-7e08-4574-8aac-d6a7f097bc26" providerId="ADAL" clId="{3377D3A2-E35C-472D-AFDC-5E17EA6062F8}" dt="2024-07-19T06:40:14.629" v="1773"/>
          <ac:cxnSpMkLst>
            <pc:docMk/>
            <pc:sldMk cId="1720091392" sldId="2147482379"/>
            <ac:cxnSpMk id="89" creationId="{A267157B-6127-0BE1-8ED3-E29424F354BF}"/>
          </ac:cxnSpMkLst>
        </pc:cxnChg>
        <pc:cxnChg chg="add mod">
          <ac:chgData name="Sahil Badaya" userId="df5f73be-7e08-4574-8aac-d6a7f097bc26" providerId="ADAL" clId="{3377D3A2-E35C-472D-AFDC-5E17EA6062F8}" dt="2024-07-19T06:40:14.629" v="1773"/>
          <ac:cxnSpMkLst>
            <pc:docMk/>
            <pc:sldMk cId="1720091392" sldId="2147482379"/>
            <ac:cxnSpMk id="90" creationId="{E635DFE2-E029-9671-99CD-5FF31A706BBF}"/>
          </ac:cxnSpMkLst>
        </pc:cxnChg>
        <pc:cxnChg chg="mod">
          <ac:chgData name="Sahil Badaya" userId="df5f73be-7e08-4574-8aac-d6a7f097bc26" providerId="ADAL" clId="{3377D3A2-E35C-472D-AFDC-5E17EA6062F8}" dt="2024-07-19T06:40:14.629" v="1773"/>
          <ac:cxnSpMkLst>
            <pc:docMk/>
            <pc:sldMk cId="1720091392" sldId="2147482379"/>
            <ac:cxnSpMk id="92" creationId="{2328FE25-5C70-BE3B-B0D3-9A7BCD322F8A}"/>
          </ac:cxnSpMkLst>
        </pc:cxnChg>
        <pc:cxnChg chg="mod">
          <ac:chgData name="Sahil Badaya" userId="df5f73be-7e08-4574-8aac-d6a7f097bc26" providerId="ADAL" clId="{3377D3A2-E35C-472D-AFDC-5E17EA6062F8}" dt="2024-07-19T06:40:14.629" v="1773"/>
          <ac:cxnSpMkLst>
            <pc:docMk/>
            <pc:sldMk cId="1720091392" sldId="2147482379"/>
            <ac:cxnSpMk id="93" creationId="{59BCFFFE-0DF1-052C-BC7F-A346BAA19A87}"/>
          </ac:cxnSpMkLst>
        </pc:cxnChg>
      </pc:sldChg>
      <pc:sldChg chg="addSp delSp modSp add mod">
        <pc:chgData name="Sahil Badaya" userId="df5f73be-7e08-4574-8aac-d6a7f097bc26" providerId="ADAL" clId="{3377D3A2-E35C-472D-AFDC-5E17EA6062F8}" dt="2024-07-19T06:41:25.861" v="1800"/>
        <pc:sldMkLst>
          <pc:docMk/>
          <pc:sldMk cId="2520331337" sldId="2147482380"/>
        </pc:sldMkLst>
        <pc:spChg chg="mod">
          <ac:chgData name="Sahil Badaya" userId="df5f73be-7e08-4574-8aac-d6a7f097bc26" providerId="ADAL" clId="{3377D3A2-E35C-472D-AFDC-5E17EA6062F8}" dt="2024-07-19T06:41:25.861" v="1800"/>
          <ac:spMkLst>
            <pc:docMk/>
            <pc:sldMk cId="2520331337" sldId="2147482380"/>
            <ac:spMk id="2" creationId="{9CC1B401-A6FC-B760-48C8-A410F9082FD5}"/>
          </ac:spMkLst>
        </pc:spChg>
        <pc:spChg chg="del">
          <ac:chgData name="Sahil Badaya" userId="df5f73be-7e08-4574-8aac-d6a7f097bc26" providerId="ADAL" clId="{3377D3A2-E35C-472D-AFDC-5E17EA6062F8}" dt="2024-07-19T06:40:29.941" v="1777" actId="478"/>
          <ac:spMkLst>
            <pc:docMk/>
            <pc:sldMk cId="2520331337" sldId="2147482380"/>
            <ac:spMk id="8" creationId="{C95E3900-224E-1EC1-554F-77B4C34992B8}"/>
          </ac:spMkLst>
        </pc:spChg>
        <pc:spChg chg="del">
          <ac:chgData name="Sahil Badaya" userId="df5f73be-7e08-4574-8aac-d6a7f097bc26" providerId="ADAL" clId="{3377D3A2-E35C-472D-AFDC-5E17EA6062F8}" dt="2024-07-19T06:40:29.941" v="1777" actId="478"/>
          <ac:spMkLst>
            <pc:docMk/>
            <pc:sldMk cId="2520331337" sldId="2147482380"/>
            <ac:spMk id="17" creationId="{C6B8DFCE-C6C5-161A-D963-77104BD5B99F}"/>
          </ac:spMkLst>
        </pc:spChg>
        <pc:spChg chg="del">
          <ac:chgData name="Sahil Badaya" userId="df5f73be-7e08-4574-8aac-d6a7f097bc26" providerId="ADAL" clId="{3377D3A2-E35C-472D-AFDC-5E17EA6062F8}" dt="2024-07-19T06:40:29.941" v="1777" actId="478"/>
          <ac:spMkLst>
            <pc:docMk/>
            <pc:sldMk cId="2520331337" sldId="2147482380"/>
            <ac:spMk id="18" creationId="{64A778AB-2CE8-1063-F74F-50C2D56462C4}"/>
          </ac:spMkLst>
        </pc:spChg>
        <pc:spChg chg="add mod">
          <ac:chgData name="Sahil Badaya" userId="df5f73be-7e08-4574-8aac-d6a7f097bc26" providerId="ADAL" clId="{3377D3A2-E35C-472D-AFDC-5E17EA6062F8}" dt="2024-07-19T06:41:11.337" v="1799" actId="1037"/>
          <ac:spMkLst>
            <pc:docMk/>
            <pc:sldMk cId="2520331337" sldId="2147482380"/>
            <ac:spMk id="94" creationId="{0F81390D-813A-97BB-9BFC-5ECA48E60013}"/>
          </ac:spMkLst>
        </pc:spChg>
        <pc:spChg chg="add mod">
          <ac:chgData name="Sahil Badaya" userId="df5f73be-7e08-4574-8aac-d6a7f097bc26" providerId="ADAL" clId="{3377D3A2-E35C-472D-AFDC-5E17EA6062F8}" dt="2024-07-19T06:41:11.337" v="1799" actId="1037"/>
          <ac:spMkLst>
            <pc:docMk/>
            <pc:sldMk cId="2520331337" sldId="2147482380"/>
            <ac:spMk id="95" creationId="{5B1DD4B4-9EAC-71CA-9044-3B14966F87AD}"/>
          </ac:spMkLst>
        </pc:spChg>
        <pc:spChg chg="mod">
          <ac:chgData name="Sahil Badaya" userId="df5f73be-7e08-4574-8aac-d6a7f097bc26" providerId="ADAL" clId="{3377D3A2-E35C-472D-AFDC-5E17EA6062F8}" dt="2024-07-19T06:40:46.269" v="1778"/>
          <ac:spMkLst>
            <pc:docMk/>
            <pc:sldMk cId="2520331337" sldId="2147482380"/>
            <ac:spMk id="99" creationId="{36D83F8D-649B-3E56-F8F2-36550BC2844E}"/>
          </ac:spMkLst>
        </pc:spChg>
        <pc:spChg chg="mod">
          <ac:chgData name="Sahil Badaya" userId="df5f73be-7e08-4574-8aac-d6a7f097bc26" providerId="ADAL" clId="{3377D3A2-E35C-472D-AFDC-5E17EA6062F8}" dt="2024-07-19T06:40:46.269" v="1778"/>
          <ac:spMkLst>
            <pc:docMk/>
            <pc:sldMk cId="2520331337" sldId="2147482380"/>
            <ac:spMk id="100" creationId="{63D3A0D9-05A5-C752-3D84-814AF93766BE}"/>
          </ac:spMkLst>
        </pc:spChg>
        <pc:spChg chg="mod">
          <ac:chgData name="Sahil Badaya" userId="df5f73be-7e08-4574-8aac-d6a7f097bc26" providerId="ADAL" clId="{3377D3A2-E35C-472D-AFDC-5E17EA6062F8}" dt="2024-07-19T06:40:46.269" v="1778"/>
          <ac:spMkLst>
            <pc:docMk/>
            <pc:sldMk cId="2520331337" sldId="2147482380"/>
            <ac:spMk id="101" creationId="{68CD6F7E-90E6-6748-A527-70AEAC620268}"/>
          </ac:spMkLst>
        </pc:spChg>
        <pc:spChg chg="mod">
          <ac:chgData name="Sahil Badaya" userId="df5f73be-7e08-4574-8aac-d6a7f097bc26" providerId="ADAL" clId="{3377D3A2-E35C-472D-AFDC-5E17EA6062F8}" dt="2024-07-19T06:40:46.269" v="1778"/>
          <ac:spMkLst>
            <pc:docMk/>
            <pc:sldMk cId="2520331337" sldId="2147482380"/>
            <ac:spMk id="102" creationId="{A9019469-930B-E86F-B593-CB6707FE023A}"/>
          </ac:spMkLst>
        </pc:spChg>
        <pc:spChg chg="add mod">
          <ac:chgData name="Sahil Badaya" userId="df5f73be-7e08-4574-8aac-d6a7f097bc26" providerId="ADAL" clId="{3377D3A2-E35C-472D-AFDC-5E17EA6062F8}" dt="2024-07-19T06:41:11.337" v="1799" actId="1037"/>
          <ac:spMkLst>
            <pc:docMk/>
            <pc:sldMk cId="2520331337" sldId="2147482380"/>
            <ac:spMk id="103" creationId="{FC5BD217-73E0-315E-626E-20472741279A}"/>
          </ac:spMkLst>
        </pc:spChg>
        <pc:spChg chg="add mod">
          <ac:chgData name="Sahil Badaya" userId="df5f73be-7e08-4574-8aac-d6a7f097bc26" providerId="ADAL" clId="{3377D3A2-E35C-472D-AFDC-5E17EA6062F8}" dt="2024-07-19T06:41:11.337" v="1799" actId="1037"/>
          <ac:spMkLst>
            <pc:docMk/>
            <pc:sldMk cId="2520331337" sldId="2147482380"/>
            <ac:spMk id="104" creationId="{6827F31F-A36C-7B9E-C187-094B65FA6083}"/>
          </ac:spMkLst>
        </pc:spChg>
        <pc:spChg chg="add mod">
          <ac:chgData name="Sahil Badaya" userId="df5f73be-7e08-4574-8aac-d6a7f097bc26" providerId="ADAL" clId="{3377D3A2-E35C-472D-AFDC-5E17EA6062F8}" dt="2024-07-19T06:41:11.337" v="1799" actId="1037"/>
          <ac:spMkLst>
            <pc:docMk/>
            <pc:sldMk cId="2520331337" sldId="2147482380"/>
            <ac:spMk id="105" creationId="{AF789DCC-C164-E3C4-0712-56D4F0040A6C}"/>
          </ac:spMkLst>
        </pc:spChg>
        <pc:spChg chg="mod">
          <ac:chgData name="Sahil Badaya" userId="df5f73be-7e08-4574-8aac-d6a7f097bc26" providerId="ADAL" clId="{3377D3A2-E35C-472D-AFDC-5E17EA6062F8}" dt="2024-07-19T06:40:46.269" v="1778"/>
          <ac:spMkLst>
            <pc:docMk/>
            <pc:sldMk cId="2520331337" sldId="2147482380"/>
            <ac:spMk id="107" creationId="{C4A1A687-A830-800C-6FE6-4DB3F39325BA}"/>
          </ac:spMkLst>
        </pc:spChg>
        <pc:spChg chg="add mod">
          <ac:chgData name="Sahil Badaya" userId="df5f73be-7e08-4574-8aac-d6a7f097bc26" providerId="ADAL" clId="{3377D3A2-E35C-472D-AFDC-5E17EA6062F8}" dt="2024-07-19T06:41:11.337" v="1799" actId="1037"/>
          <ac:spMkLst>
            <pc:docMk/>
            <pc:sldMk cId="2520331337" sldId="2147482380"/>
            <ac:spMk id="109" creationId="{5B893AD7-9F9D-6D66-3EC9-7B5E22ECF35D}"/>
          </ac:spMkLst>
        </pc:spChg>
        <pc:spChg chg="add mod">
          <ac:chgData name="Sahil Badaya" userId="df5f73be-7e08-4574-8aac-d6a7f097bc26" providerId="ADAL" clId="{3377D3A2-E35C-472D-AFDC-5E17EA6062F8}" dt="2024-07-19T06:41:11.337" v="1799" actId="1037"/>
          <ac:spMkLst>
            <pc:docMk/>
            <pc:sldMk cId="2520331337" sldId="2147482380"/>
            <ac:spMk id="110" creationId="{5888747D-2DF7-C883-3222-685D09AE57BD}"/>
          </ac:spMkLst>
        </pc:spChg>
        <pc:spChg chg="mod">
          <ac:chgData name="Sahil Badaya" userId="df5f73be-7e08-4574-8aac-d6a7f097bc26" providerId="ADAL" clId="{3377D3A2-E35C-472D-AFDC-5E17EA6062F8}" dt="2024-07-19T06:40:46.269" v="1778"/>
          <ac:spMkLst>
            <pc:docMk/>
            <pc:sldMk cId="2520331337" sldId="2147482380"/>
            <ac:spMk id="114" creationId="{D67D170F-ED60-ADA6-2A90-EF95FE79F819}"/>
          </ac:spMkLst>
        </pc:spChg>
        <pc:spChg chg="mod">
          <ac:chgData name="Sahil Badaya" userId="df5f73be-7e08-4574-8aac-d6a7f097bc26" providerId="ADAL" clId="{3377D3A2-E35C-472D-AFDC-5E17EA6062F8}" dt="2024-07-19T06:40:46.269" v="1778"/>
          <ac:spMkLst>
            <pc:docMk/>
            <pc:sldMk cId="2520331337" sldId="2147482380"/>
            <ac:spMk id="115" creationId="{018DC54C-EB90-82EF-31FB-BFE396CFB091}"/>
          </ac:spMkLst>
        </pc:spChg>
        <pc:spChg chg="mod">
          <ac:chgData name="Sahil Badaya" userId="df5f73be-7e08-4574-8aac-d6a7f097bc26" providerId="ADAL" clId="{3377D3A2-E35C-472D-AFDC-5E17EA6062F8}" dt="2024-07-19T06:40:46.269" v="1778"/>
          <ac:spMkLst>
            <pc:docMk/>
            <pc:sldMk cId="2520331337" sldId="2147482380"/>
            <ac:spMk id="116" creationId="{2BFBB7ED-3F58-9C2B-C511-1B6DF6859754}"/>
          </ac:spMkLst>
        </pc:spChg>
        <pc:spChg chg="mod">
          <ac:chgData name="Sahil Badaya" userId="df5f73be-7e08-4574-8aac-d6a7f097bc26" providerId="ADAL" clId="{3377D3A2-E35C-472D-AFDC-5E17EA6062F8}" dt="2024-07-19T06:40:46.269" v="1778"/>
          <ac:spMkLst>
            <pc:docMk/>
            <pc:sldMk cId="2520331337" sldId="2147482380"/>
            <ac:spMk id="117" creationId="{494D054F-770B-7DE3-097F-6056BD311561}"/>
          </ac:spMkLst>
        </pc:spChg>
        <pc:spChg chg="add mod">
          <ac:chgData name="Sahil Badaya" userId="df5f73be-7e08-4574-8aac-d6a7f097bc26" providerId="ADAL" clId="{3377D3A2-E35C-472D-AFDC-5E17EA6062F8}" dt="2024-07-19T06:41:11.337" v="1799" actId="1037"/>
          <ac:spMkLst>
            <pc:docMk/>
            <pc:sldMk cId="2520331337" sldId="2147482380"/>
            <ac:spMk id="118" creationId="{6E980B9F-363D-640D-AA52-5137FDD8D1F1}"/>
          </ac:spMkLst>
        </pc:spChg>
        <pc:spChg chg="add mod">
          <ac:chgData name="Sahil Badaya" userId="df5f73be-7e08-4574-8aac-d6a7f097bc26" providerId="ADAL" clId="{3377D3A2-E35C-472D-AFDC-5E17EA6062F8}" dt="2024-07-19T06:41:11.337" v="1799" actId="1037"/>
          <ac:spMkLst>
            <pc:docMk/>
            <pc:sldMk cId="2520331337" sldId="2147482380"/>
            <ac:spMk id="119" creationId="{A0C7622D-2B83-6923-C9CC-893D60C0B4FC}"/>
          </ac:spMkLst>
        </pc:spChg>
        <pc:spChg chg="add mod">
          <ac:chgData name="Sahil Badaya" userId="df5f73be-7e08-4574-8aac-d6a7f097bc26" providerId="ADAL" clId="{3377D3A2-E35C-472D-AFDC-5E17EA6062F8}" dt="2024-07-19T06:41:11.337" v="1799" actId="1037"/>
          <ac:spMkLst>
            <pc:docMk/>
            <pc:sldMk cId="2520331337" sldId="2147482380"/>
            <ac:spMk id="120" creationId="{60BD7D63-B210-F070-CB00-38F837136B13}"/>
          </ac:spMkLst>
        </pc:spChg>
        <pc:spChg chg="mod">
          <ac:chgData name="Sahil Badaya" userId="df5f73be-7e08-4574-8aac-d6a7f097bc26" providerId="ADAL" clId="{3377D3A2-E35C-472D-AFDC-5E17EA6062F8}" dt="2024-07-19T06:40:46.269" v="1778"/>
          <ac:spMkLst>
            <pc:docMk/>
            <pc:sldMk cId="2520331337" sldId="2147482380"/>
            <ac:spMk id="122" creationId="{96B613AD-DF10-65F6-C82D-2B8C733D1203}"/>
          </ac:spMkLst>
        </pc:spChg>
        <pc:spChg chg="add mod">
          <ac:chgData name="Sahil Badaya" userId="df5f73be-7e08-4574-8aac-d6a7f097bc26" providerId="ADAL" clId="{3377D3A2-E35C-472D-AFDC-5E17EA6062F8}" dt="2024-07-19T06:41:11.337" v="1799" actId="1037"/>
          <ac:spMkLst>
            <pc:docMk/>
            <pc:sldMk cId="2520331337" sldId="2147482380"/>
            <ac:spMk id="124" creationId="{3579F746-48BC-93F3-1C9D-F3B0E2470F6C}"/>
          </ac:spMkLst>
        </pc:spChg>
        <pc:spChg chg="add mod">
          <ac:chgData name="Sahil Badaya" userId="df5f73be-7e08-4574-8aac-d6a7f097bc26" providerId="ADAL" clId="{3377D3A2-E35C-472D-AFDC-5E17EA6062F8}" dt="2024-07-19T06:41:11.337" v="1799" actId="1037"/>
          <ac:spMkLst>
            <pc:docMk/>
            <pc:sldMk cId="2520331337" sldId="2147482380"/>
            <ac:spMk id="125" creationId="{1C39A546-4055-6611-10AC-F6BCF4B2F3B1}"/>
          </ac:spMkLst>
        </pc:spChg>
        <pc:spChg chg="mod">
          <ac:chgData name="Sahil Badaya" userId="df5f73be-7e08-4574-8aac-d6a7f097bc26" providerId="ADAL" clId="{3377D3A2-E35C-472D-AFDC-5E17EA6062F8}" dt="2024-07-19T06:40:46.269" v="1778"/>
          <ac:spMkLst>
            <pc:docMk/>
            <pc:sldMk cId="2520331337" sldId="2147482380"/>
            <ac:spMk id="129" creationId="{30B36700-EDF5-AA99-3CA3-4C2C9DE451B4}"/>
          </ac:spMkLst>
        </pc:spChg>
        <pc:spChg chg="mod">
          <ac:chgData name="Sahil Badaya" userId="df5f73be-7e08-4574-8aac-d6a7f097bc26" providerId="ADAL" clId="{3377D3A2-E35C-472D-AFDC-5E17EA6062F8}" dt="2024-07-19T06:40:46.269" v="1778"/>
          <ac:spMkLst>
            <pc:docMk/>
            <pc:sldMk cId="2520331337" sldId="2147482380"/>
            <ac:spMk id="130" creationId="{FCD83A12-FAA5-1607-7148-8743CF3DDAB7}"/>
          </ac:spMkLst>
        </pc:spChg>
        <pc:spChg chg="mod">
          <ac:chgData name="Sahil Badaya" userId="df5f73be-7e08-4574-8aac-d6a7f097bc26" providerId="ADAL" clId="{3377D3A2-E35C-472D-AFDC-5E17EA6062F8}" dt="2024-07-19T06:40:46.269" v="1778"/>
          <ac:spMkLst>
            <pc:docMk/>
            <pc:sldMk cId="2520331337" sldId="2147482380"/>
            <ac:spMk id="131" creationId="{39558EDD-49E5-E07B-45AC-ED836BB17C1D}"/>
          </ac:spMkLst>
        </pc:spChg>
        <pc:spChg chg="mod">
          <ac:chgData name="Sahil Badaya" userId="df5f73be-7e08-4574-8aac-d6a7f097bc26" providerId="ADAL" clId="{3377D3A2-E35C-472D-AFDC-5E17EA6062F8}" dt="2024-07-19T06:40:46.269" v="1778"/>
          <ac:spMkLst>
            <pc:docMk/>
            <pc:sldMk cId="2520331337" sldId="2147482380"/>
            <ac:spMk id="132" creationId="{3F9A74EF-D615-2C8E-F9B4-F0D03C590F71}"/>
          </ac:spMkLst>
        </pc:spChg>
        <pc:spChg chg="add mod">
          <ac:chgData name="Sahil Badaya" userId="df5f73be-7e08-4574-8aac-d6a7f097bc26" providerId="ADAL" clId="{3377D3A2-E35C-472D-AFDC-5E17EA6062F8}" dt="2024-07-19T06:41:11.337" v="1799" actId="1037"/>
          <ac:spMkLst>
            <pc:docMk/>
            <pc:sldMk cId="2520331337" sldId="2147482380"/>
            <ac:spMk id="133" creationId="{957470B7-00CB-BE93-F525-931319391062}"/>
          </ac:spMkLst>
        </pc:spChg>
        <pc:spChg chg="add mod">
          <ac:chgData name="Sahil Badaya" userId="df5f73be-7e08-4574-8aac-d6a7f097bc26" providerId="ADAL" clId="{3377D3A2-E35C-472D-AFDC-5E17EA6062F8}" dt="2024-07-19T06:41:11.337" v="1799" actId="1037"/>
          <ac:spMkLst>
            <pc:docMk/>
            <pc:sldMk cId="2520331337" sldId="2147482380"/>
            <ac:spMk id="134" creationId="{16C223A9-32A0-54A9-848D-ECB4FCA73B83}"/>
          </ac:spMkLst>
        </pc:spChg>
        <pc:spChg chg="add mod">
          <ac:chgData name="Sahil Badaya" userId="df5f73be-7e08-4574-8aac-d6a7f097bc26" providerId="ADAL" clId="{3377D3A2-E35C-472D-AFDC-5E17EA6062F8}" dt="2024-07-19T06:41:11.337" v="1799" actId="1037"/>
          <ac:spMkLst>
            <pc:docMk/>
            <pc:sldMk cId="2520331337" sldId="2147482380"/>
            <ac:spMk id="135" creationId="{C6888853-16EA-126C-C807-67DD8F8789BD}"/>
          </ac:spMkLst>
        </pc:spChg>
        <pc:spChg chg="mod">
          <ac:chgData name="Sahil Badaya" userId="df5f73be-7e08-4574-8aac-d6a7f097bc26" providerId="ADAL" clId="{3377D3A2-E35C-472D-AFDC-5E17EA6062F8}" dt="2024-07-19T06:40:46.269" v="1778"/>
          <ac:spMkLst>
            <pc:docMk/>
            <pc:sldMk cId="2520331337" sldId="2147482380"/>
            <ac:spMk id="137" creationId="{356AC72A-269D-B738-37B1-1C6AA9BD9D31}"/>
          </ac:spMkLst>
        </pc:spChg>
        <pc:spChg chg="add mod">
          <ac:chgData name="Sahil Badaya" userId="df5f73be-7e08-4574-8aac-d6a7f097bc26" providerId="ADAL" clId="{3377D3A2-E35C-472D-AFDC-5E17EA6062F8}" dt="2024-07-19T06:41:11.337" v="1799" actId="1037"/>
          <ac:spMkLst>
            <pc:docMk/>
            <pc:sldMk cId="2520331337" sldId="2147482380"/>
            <ac:spMk id="139" creationId="{527B472D-AB5B-4FCD-8F04-5A99F0FEA850}"/>
          </ac:spMkLst>
        </pc:spChg>
        <pc:spChg chg="add mod">
          <ac:chgData name="Sahil Badaya" userId="df5f73be-7e08-4574-8aac-d6a7f097bc26" providerId="ADAL" clId="{3377D3A2-E35C-472D-AFDC-5E17EA6062F8}" dt="2024-07-19T06:41:11.337" v="1799" actId="1037"/>
          <ac:spMkLst>
            <pc:docMk/>
            <pc:sldMk cId="2520331337" sldId="2147482380"/>
            <ac:spMk id="140" creationId="{54CBABF0-1486-D7AB-560F-2F6A28D267B0}"/>
          </ac:spMkLst>
        </pc:spChg>
        <pc:spChg chg="mod">
          <ac:chgData name="Sahil Badaya" userId="df5f73be-7e08-4574-8aac-d6a7f097bc26" providerId="ADAL" clId="{3377D3A2-E35C-472D-AFDC-5E17EA6062F8}" dt="2024-07-19T06:40:46.269" v="1778"/>
          <ac:spMkLst>
            <pc:docMk/>
            <pc:sldMk cId="2520331337" sldId="2147482380"/>
            <ac:spMk id="144" creationId="{23151BE0-7F51-EC85-BB8B-7F4583DC94C2}"/>
          </ac:spMkLst>
        </pc:spChg>
        <pc:spChg chg="mod">
          <ac:chgData name="Sahil Badaya" userId="df5f73be-7e08-4574-8aac-d6a7f097bc26" providerId="ADAL" clId="{3377D3A2-E35C-472D-AFDC-5E17EA6062F8}" dt="2024-07-19T06:40:46.269" v="1778"/>
          <ac:spMkLst>
            <pc:docMk/>
            <pc:sldMk cId="2520331337" sldId="2147482380"/>
            <ac:spMk id="145" creationId="{336CF3B5-5F6D-7731-1160-466E2AF7390D}"/>
          </ac:spMkLst>
        </pc:spChg>
        <pc:spChg chg="mod">
          <ac:chgData name="Sahil Badaya" userId="df5f73be-7e08-4574-8aac-d6a7f097bc26" providerId="ADAL" clId="{3377D3A2-E35C-472D-AFDC-5E17EA6062F8}" dt="2024-07-19T06:40:46.269" v="1778"/>
          <ac:spMkLst>
            <pc:docMk/>
            <pc:sldMk cId="2520331337" sldId="2147482380"/>
            <ac:spMk id="146" creationId="{7161ACD8-EF9C-F3EC-FBF1-73EFE1C40535}"/>
          </ac:spMkLst>
        </pc:spChg>
        <pc:spChg chg="mod">
          <ac:chgData name="Sahil Badaya" userId="df5f73be-7e08-4574-8aac-d6a7f097bc26" providerId="ADAL" clId="{3377D3A2-E35C-472D-AFDC-5E17EA6062F8}" dt="2024-07-19T06:40:46.269" v="1778"/>
          <ac:spMkLst>
            <pc:docMk/>
            <pc:sldMk cId="2520331337" sldId="2147482380"/>
            <ac:spMk id="147" creationId="{2CCDC09B-9A83-E7B1-E8DC-801E9E50DC23}"/>
          </ac:spMkLst>
        </pc:spChg>
        <pc:spChg chg="add mod">
          <ac:chgData name="Sahil Badaya" userId="df5f73be-7e08-4574-8aac-d6a7f097bc26" providerId="ADAL" clId="{3377D3A2-E35C-472D-AFDC-5E17EA6062F8}" dt="2024-07-19T06:41:11.337" v="1799" actId="1037"/>
          <ac:spMkLst>
            <pc:docMk/>
            <pc:sldMk cId="2520331337" sldId="2147482380"/>
            <ac:spMk id="148" creationId="{828586E8-543D-8F0D-4805-9205F28EDFC9}"/>
          </ac:spMkLst>
        </pc:spChg>
        <pc:spChg chg="add mod">
          <ac:chgData name="Sahil Badaya" userId="df5f73be-7e08-4574-8aac-d6a7f097bc26" providerId="ADAL" clId="{3377D3A2-E35C-472D-AFDC-5E17EA6062F8}" dt="2024-07-19T06:41:11.337" v="1799" actId="1037"/>
          <ac:spMkLst>
            <pc:docMk/>
            <pc:sldMk cId="2520331337" sldId="2147482380"/>
            <ac:spMk id="149" creationId="{C56425C3-7422-457A-EDB2-EEA76DEF0B3B}"/>
          </ac:spMkLst>
        </pc:spChg>
        <pc:spChg chg="add mod">
          <ac:chgData name="Sahil Badaya" userId="df5f73be-7e08-4574-8aac-d6a7f097bc26" providerId="ADAL" clId="{3377D3A2-E35C-472D-AFDC-5E17EA6062F8}" dt="2024-07-19T06:41:11.337" v="1799" actId="1037"/>
          <ac:spMkLst>
            <pc:docMk/>
            <pc:sldMk cId="2520331337" sldId="2147482380"/>
            <ac:spMk id="150" creationId="{013F0DFA-D206-9A6E-013F-DB8DD96C3D38}"/>
          </ac:spMkLst>
        </pc:spChg>
        <pc:spChg chg="mod">
          <ac:chgData name="Sahil Badaya" userId="df5f73be-7e08-4574-8aac-d6a7f097bc26" providerId="ADAL" clId="{3377D3A2-E35C-472D-AFDC-5E17EA6062F8}" dt="2024-07-19T06:40:46.269" v="1778"/>
          <ac:spMkLst>
            <pc:docMk/>
            <pc:sldMk cId="2520331337" sldId="2147482380"/>
            <ac:spMk id="152" creationId="{8F23D287-AE2F-29B9-BC2D-A20E5F82CC27}"/>
          </ac:spMkLst>
        </pc:spChg>
        <pc:spChg chg="add mod">
          <ac:chgData name="Sahil Badaya" userId="df5f73be-7e08-4574-8aac-d6a7f097bc26" providerId="ADAL" clId="{3377D3A2-E35C-472D-AFDC-5E17EA6062F8}" dt="2024-07-19T06:41:11.337" v="1799" actId="1037"/>
          <ac:spMkLst>
            <pc:docMk/>
            <pc:sldMk cId="2520331337" sldId="2147482380"/>
            <ac:spMk id="154" creationId="{A895EE69-953F-A3D4-4D97-B5FB0D9ECDB7}"/>
          </ac:spMkLst>
        </pc:spChg>
        <pc:spChg chg="add mod">
          <ac:chgData name="Sahil Badaya" userId="df5f73be-7e08-4574-8aac-d6a7f097bc26" providerId="ADAL" clId="{3377D3A2-E35C-472D-AFDC-5E17EA6062F8}" dt="2024-07-19T06:41:11.337" v="1799" actId="1037"/>
          <ac:spMkLst>
            <pc:docMk/>
            <pc:sldMk cId="2520331337" sldId="2147482380"/>
            <ac:spMk id="155" creationId="{5DA3E01B-1526-5EBD-016C-AD6D787E1DCA}"/>
          </ac:spMkLst>
        </pc:spChg>
        <pc:spChg chg="mod">
          <ac:chgData name="Sahil Badaya" userId="df5f73be-7e08-4574-8aac-d6a7f097bc26" providerId="ADAL" clId="{3377D3A2-E35C-472D-AFDC-5E17EA6062F8}" dt="2024-07-19T06:40:46.269" v="1778"/>
          <ac:spMkLst>
            <pc:docMk/>
            <pc:sldMk cId="2520331337" sldId="2147482380"/>
            <ac:spMk id="159" creationId="{867CBCC1-FF36-D7EE-E7B1-FEDDB16A1EB8}"/>
          </ac:spMkLst>
        </pc:spChg>
        <pc:spChg chg="mod">
          <ac:chgData name="Sahil Badaya" userId="df5f73be-7e08-4574-8aac-d6a7f097bc26" providerId="ADAL" clId="{3377D3A2-E35C-472D-AFDC-5E17EA6062F8}" dt="2024-07-19T06:40:46.269" v="1778"/>
          <ac:spMkLst>
            <pc:docMk/>
            <pc:sldMk cId="2520331337" sldId="2147482380"/>
            <ac:spMk id="160" creationId="{7AC9A0F5-63F9-5CED-280A-2BDAB601AF51}"/>
          </ac:spMkLst>
        </pc:spChg>
        <pc:spChg chg="mod">
          <ac:chgData name="Sahil Badaya" userId="df5f73be-7e08-4574-8aac-d6a7f097bc26" providerId="ADAL" clId="{3377D3A2-E35C-472D-AFDC-5E17EA6062F8}" dt="2024-07-19T06:40:46.269" v="1778"/>
          <ac:spMkLst>
            <pc:docMk/>
            <pc:sldMk cId="2520331337" sldId="2147482380"/>
            <ac:spMk id="161" creationId="{041DF8AB-5725-911B-1950-9BD4337D4957}"/>
          </ac:spMkLst>
        </pc:spChg>
        <pc:spChg chg="mod">
          <ac:chgData name="Sahil Badaya" userId="df5f73be-7e08-4574-8aac-d6a7f097bc26" providerId="ADAL" clId="{3377D3A2-E35C-472D-AFDC-5E17EA6062F8}" dt="2024-07-19T06:40:46.269" v="1778"/>
          <ac:spMkLst>
            <pc:docMk/>
            <pc:sldMk cId="2520331337" sldId="2147482380"/>
            <ac:spMk id="162" creationId="{B6651F0F-19A3-8C61-0974-DDF8CF2A2DE1}"/>
          </ac:spMkLst>
        </pc:spChg>
        <pc:spChg chg="add mod">
          <ac:chgData name="Sahil Badaya" userId="df5f73be-7e08-4574-8aac-d6a7f097bc26" providerId="ADAL" clId="{3377D3A2-E35C-472D-AFDC-5E17EA6062F8}" dt="2024-07-19T06:41:11.337" v="1799" actId="1037"/>
          <ac:spMkLst>
            <pc:docMk/>
            <pc:sldMk cId="2520331337" sldId="2147482380"/>
            <ac:spMk id="163" creationId="{8B299234-EB7E-ACF6-FE55-D971FA4FF915}"/>
          </ac:spMkLst>
        </pc:spChg>
        <pc:spChg chg="add mod">
          <ac:chgData name="Sahil Badaya" userId="df5f73be-7e08-4574-8aac-d6a7f097bc26" providerId="ADAL" clId="{3377D3A2-E35C-472D-AFDC-5E17EA6062F8}" dt="2024-07-19T06:41:11.337" v="1799" actId="1037"/>
          <ac:spMkLst>
            <pc:docMk/>
            <pc:sldMk cId="2520331337" sldId="2147482380"/>
            <ac:spMk id="164" creationId="{DB6807B5-EDAE-1A69-8E45-A9CC49C99E8A}"/>
          </ac:spMkLst>
        </pc:spChg>
        <pc:spChg chg="add mod">
          <ac:chgData name="Sahil Badaya" userId="df5f73be-7e08-4574-8aac-d6a7f097bc26" providerId="ADAL" clId="{3377D3A2-E35C-472D-AFDC-5E17EA6062F8}" dt="2024-07-19T06:41:11.337" v="1799" actId="1037"/>
          <ac:spMkLst>
            <pc:docMk/>
            <pc:sldMk cId="2520331337" sldId="2147482380"/>
            <ac:spMk id="165" creationId="{D42D4518-6570-49B9-2A75-868DA824D003}"/>
          </ac:spMkLst>
        </pc:spChg>
        <pc:spChg chg="mod">
          <ac:chgData name="Sahil Badaya" userId="df5f73be-7e08-4574-8aac-d6a7f097bc26" providerId="ADAL" clId="{3377D3A2-E35C-472D-AFDC-5E17EA6062F8}" dt="2024-07-19T06:40:46.269" v="1778"/>
          <ac:spMkLst>
            <pc:docMk/>
            <pc:sldMk cId="2520331337" sldId="2147482380"/>
            <ac:spMk id="167" creationId="{C4F55E9E-5FCA-D34D-6691-DDD70D6405E4}"/>
          </ac:spMkLst>
        </pc:spChg>
        <pc:spChg chg="add mod">
          <ac:chgData name="Sahil Badaya" userId="df5f73be-7e08-4574-8aac-d6a7f097bc26" providerId="ADAL" clId="{3377D3A2-E35C-472D-AFDC-5E17EA6062F8}" dt="2024-07-19T06:41:11.337" v="1799" actId="1037"/>
          <ac:spMkLst>
            <pc:docMk/>
            <pc:sldMk cId="2520331337" sldId="2147482380"/>
            <ac:spMk id="169" creationId="{6B6146BA-442C-18FB-911A-15DE9A138616}"/>
          </ac:spMkLst>
        </pc:spChg>
        <pc:spChg chg="add mod">
          <ac:chgData name="Sahil Badaya" userId="df5f73be-7e08-4574-8aac-d6a7f097bc26" providerId="ADAL" clId="{3377D3A2-E35C-472D-AFDC-5E17EA6062F8}" dt="2024-07-19T06:41:11.337" v="1799" actId="1037"/>
          <ac:spMkLst>
            <pc:docMk/>
            <pc:sldMk cId="2520331337" sldId="2147482380"/>
            <ac:spMk id="170" creationId="{E090A261-7767-6311-0751-9F8965D408B4}"/>
          </ac:spMkLst>
        </pc:spChg>
        <pc:spChg chg="mod">
          <ac:chgData name="Sahil Badaya" userId="df5f73be-7e08-4574-8aac-d6a7f097bc26" providerId="ADAL" clId="{3377D3A2-E35C-472D-AFDC-5E17EA6062F8}" dt="2024-07-19T06:40:46.269" v="1778"/>
          <ac:spMkLst>
            <pc:docMk/>
            <pc:sldMk cId="2520331337" sldId="2147482380"/>
            <ac:spMk id="174" creationId="{E0515B55-CC3B-8C67-D6EA-A0F8713A4EF8}"/>
          </ac:spMkLst>
        </pc:spChg>
        <pc:spChg chg="mod">
          <ac:chgData name="Sahil Badaya" userId="df5f73be-7e08-4574-8aac-d6a7f097bc26" providerId="ADAL" clId="{3377D3A2-E35C-472D-AFDC-5E17EA6062F8}" dt="2024-07-19T06:40:46.269" v="1778"/>
          <ac:spMkLst>
            <pc:docMk/>
            <pc:sldMk cId="2520331337" sldId="2147482380"/>
            <ac:spMk id="175" creationId="{C4233337-A6FB-B649-6564-A7258D452E77}"/>
          </ac:spMkLst>
        </pc:spChg>
        <pc:spChg chg="mod">
          <ac:chgData name="Sahil Badaya" userId="df5f73be-7e08-4574-8aac-d6a7f097bc26" providerId="ADAL" clId="{3377D3A2-E35C-472D-AFDC-5E17EA6062F8}" dt="2024-07-19T06:40:46.269" v="1778"/>
          <ac:spMkLst>
            <pc:docMk/>
            <pc:sldMk cId="2520331337" sldId="2147482380"/>
            <ac:spMk id="176" creationId="{885DC441-0202-F1BF-1A77-8B21265FD139}"/>
          </ac:spMkLst>
        </pc:spChg>
        <pc:spChg chg="mod">
          <ac:chgData name="Sahil Badaya" userId="df5f73be-7e08-4574-8aac-d6a7f097bc26" providerId="ADAL" clId="{3377D3A2-E35C-472D-AFDC-5E17EA6062F8}" dt="2024-07-19T06:40:46.269" v="1778"/>
          <ac:spMkLst>
            <pc:docMk/>
            <pc:sldMk cId="2520331337" sldId="2147482380"/>
            <ac:spMk id="177" creationId="{E039C092-B50F-8E67-7472-F37B0501CB42}"/>
          </ac:spMkLst>
        </pc:spChg>
        <pc:spChg chg="add mod">
          <ac:chgData name="Sahil Badaya" userId="df5f73be-7e08-4574-8aac-d6a7f097bc26" providerId="ADAL" clId="{3377D3A2-E35C-472D-AFDC-5E17EA6062F8}" dt="2024-07-19T06:41:11.337" v="1799" actId="1037"/>
          <ac:spMkLst>
            <pc:docMk/>
            <pc:sldMk cId="2520331337" sldId="2147482380"/>
            <ac:spMk id="178" creationId="{FFBBFE1E-0085-68E5-9B4E-13197642E07D}"/>
          </ac:spMkLst>
        </pc:spChg>
        <pc:spChg chg="add mod">
          <ac:chgData name="Sahil Badaya" userId="df5f73be-7e08-4574-8aac-d6a7f097bc26" providerId="ADAL" clId="{3377D3A2-E35C-472D-AFDC-5E17EA6062F8}" dt="2024-07-19T06:41:11.337" v="1799" actId="1037"/>
          <ac:spMkLst>
            <pc:docMk/>
            <pc:sldMk cId="2520331337" sldId="2147482380"/>
            <ac:spMk id="179" creationId="{110A9DE1-1A92-FBAC-9E87-696FA4F7767F}"/>
          </ac:spMkLst>
        </pc:spChg>
        <pc:spChg chg="add mod">
          <ac:chgData name="Sahil Badaya" userId="df5f73be-7e08-4574-8aac-d6a7f097bc26" providerId="ADAL" clId="{3377D3A2-E35C-472D-AFDC-5E17EA6062F8}" dt="2024-07-19T06:41:11.337" v="1799" actId="1037"/>
          <ac:spMkLst>
            <pc:docMk/>
            <pc:sldMk cId="2520331337" sldId="2147482380"/>
            <ac:spMk id="180" creationId="{DB34CF99-C793-EAF4-10D1-794D8B25AFDB}"/>
          </ac:spMkLst>
        </pc:spChg>
        <pc:spChg chg="mod">
          <ac:chgData name="Sahil Badaya" userId="df5f73be-7e08-4574-8aac-d6a7f097bc26" providerId="ADAL" clId="{3377D3A2-E35C-472D-AFDC-5E17EA6062F8}" dt="2024-07-19T06:40:46.269" v="1778"/>
          <ac:spMkLst>
            <pc:docMk/>
            <pc:sldMk cId="2520331337" sldId="2147482380"/>
            <ac:spMk id="182" creationId="{ABECAC51-AC21-BA92-64A2-A9E3BBCC9E45}"/>
          </ac:spMkLst>
        </pc:spChg>
        <pc:spChg chg="add mod">
          <ac:chgData name="Sahil Badaya" userId="df5f73be-7e08-4574-8aac-d6a7f097bc26" providerId="ADAL" clId="{3377D3A2-E35C-472D-AFDC-5E17EA6062F8}" dt="2024-07-19T06:41:11.337" v="1799" actId="1037"/>
          <ac:spMkLst>
            <pc:docMk/>
            <pc:sldMk cId="2520331337" sldId="2147482380"/>
            <ac:spMk id="184" creationId="{CA17EA14-A8C4-ACF8-DE26-27E282EEC6BB}"/>
          </ac:spMkLst>
        </pc:spChg>
        <pc:spChg chg="add mod">
          <ac:chgData name="Sahil Badaya" userId="df5f73be-7e08-4574-8aac-d6a7f097bc26" providerId="ADAL" clId="{3377D3A2-E35C-472D-AFDC-5E17EA6062F8}" dt="2024-07-19T06:41:11.337" v="1799" actId="1037"/>
          <ac:spMkLst>
            <pc:docMk/>
            <pc:sldMk cId="2520331337" sldId="2147482380"/>
            <ac:spMk id="185" creationId="{E4F6A999-3445-848B-70A5-147FA40BE39D}"/>
          </ac:spMkLst>
        </pc:spChg>
        <pc:spChg chg="mod">
          <ac:chgData name="Sahil Badaya" userId="df5f73be-7e08-4574-8aac-d6a7f097bc26" providerId="ADAL" clId="{3377D3A2-E35C-472D-AFDC-5E17EA6062F8}" dt="2024-07-19T06:40:46.269" v="1778"/>
          <ac:spMkLst>
            <pc:docMk/>
            <pc:sldMk cId="2520331337" sldId="2147482380"/>
            <ac:spMk id="189" creationId="{AFF93474-B348-6145-E4CF-6AAAA9064DCD}"/>
          </ac:spMkLst>
        </pc:spChg>
        <pc:spChg chg="mod">
          <ac:chgData name="Sahil Badaya" userId="df5f73be-7e08-4574-8aac-d6a7f097bc26" providerId="ADAL" clId="{3377D3A2-E35C-472D-AFDC-5E17EA6062F8}" dt="2024-07-19T06:40:46.269" v="1778"/>
          <ac:spMkLst>
            <pc:docMk/>
            <pc:sldMk cId="2520331337" sldId="2147482380"/>
            <ac:spMk id="190" creationId="{4EF2CC22-F43B-74EE-1B89-3F0D8E379920}"/>
          </ac:spMkLst>
        </pc:spChg>
        <pc:spChg chg="mod">
          <ac:chgData name="Sahil Badaya" userId="df5f73be-7e08-4574-8aac-d6a7f097bc26" providerId="ADAL" clId="{3377D3A2-E35C-472D-AFDC-5E17EA6062F8}" dt="2024-07-19T06:40:46.269" v="1778"/>
          <ac:spMkLst>
            <pc:docMk/>
            <pc:sldMk cId="2520331337" sldId="2147482380"/>
            <ac:spMk id="191" creationId="{753763EE-E31D-ECEE-AF92-B67FAC75B953}"/>
          </ac:spMkLst>
        </pc:spChg>
        <pc:spChg chg="mod">
          <ac:chgData name="Sahil Badaya" userId="df5f73be-7e08-4574-8aac-d6a7f097bc26" providerId="ADAL" clId="{3377D3A2-E35C-472D-AFDC-5E17EA6062F8}" dt="2024-07-19T06:40:46.269" v="1778"/>
          <ac:spMkLst>
            <pc:docMk/>
            <pc:sldMk cId="2520331337" sldId="2147482380"/>
            <ac:spMk id="192" creationId="{F68987F1-5CFB-6798-8FAC-55C62F9BC7E1}"/>
          </ac:spMkLst>
        </pc:spChg>
        <pc:spChg chg="add mod">
          <ac:chgData name="Sahil Badaya" userId="df5f73be-7e08-4574-8aac-d6a7f097bc26" providerId="ADAL" clId="{3377D3A2-E35C-472D-AFDC-5E17EA6062F8}" dt="2024-07-19T06:41:11.337" v="1799" actId="1037"/>
          <ac:spMkLst>
            <pc:docMk/>
            <pc:sldMk cId="2520331337" sldId="2147482380"/>
            <ac:spMk id="193" creationId="{12669F5F-F961-EE64-4729-AEE5F9DD68C8}"/>
          </ac:spMkLst>
        </pc:spChg>
        <pc:spChg chg="add mod">
          <ac:chgData name="Sahil Badaya" userId="df5f73be-7e08-4574-8aac-d6a7f097bc26" providerId="ADAL" clId="{3377D3A2-E35C-472D-AFDC-5E17EA6062F8}" dt="2024-07-19T06:41:11.337" v="1799" actId="1037"/>
          <ac:spMkLst>
            <pc:docMk/>
            <pc:sldMk cId="2520331337" sldId="2147482380"/>
            <ac:spMk id="194" creationId="{79AE1E16-B459-51D4-1D93-27E71EDDD444}"/>
          </ac:spMkLst>
        </pc:spChg>
        <pc:spChg chg="add mod">
          <ac:chgData name="Sahil Badaya" userId="df5f73be-7e08-4574-8aac-d6a7f097bc26" providerId="ADAL" clId="{3377D3A2-E35C-472D-AFDC-5E17EA6062F8}" dt="2024-07-19T06:41:11.337" v="1799" actId="1037"/>
          <ac:spMkLst>
            <pc:docMk/>
            <pc:sldMk cId="2520331337" sldId="2147482380"/>
            <ac:spMk id="195" creationId="{DE86512D-B870-9D10-DF5E-10014C1E24B1}"/>
          </ac:spMkLst>
        </pc:spChg>
        <pc:spChg chg="mod">
          <ac:chgData name="Sahil Badaya" userId="df5f73be-7e08-4574-8aac-d6a7f097bc26" providerId="ADAL" clId="{3377D3A2-E35C-472D-AFDC-5E17EA6062F8}" dt="2024-07-19T06:40:46.269" v="1778"/>
          <ac:spMkLst>
            <pc:docMk/>
            <pc:sldMk cId="2520331337" sldId="2147482380"/>
            <ac:spMk id="197" creationId="{02EDEE4A-7204-B15F-D693-19EA5E929AAD}"/>
          </ac:spMkLst>
        </pc:spChg>
        <pc:spChg chg="add mod">
          <ac:chgData name="Sahil Badaya" userId="df5f73be-7e08-4574-8aac-d6a7f097bc26" providerId="ADAL" clId="{3377D3A2-E35C-472D-AFDC-5E17EA6062F8}" dt="2024-07-19T06:41:11.337" v="1799" actId="1037"/>
          <ac:spMkLst>
            <pc:docMk/>
            <pc:sldMk cId="2520331337" sldId="2147482380"/>
            <ac:spMk id="199" creationId="{79D7184A-1E36-070B-7BE4-13A4C7D7D272}"/>
          </ac:spMkLst>
        </pc:spChg>
        <pc:spChg chg="add mod">
          <ac:chgData name="Sahil Badaya" userId="df5f73be-7e08-4574-8aac-d6a7f097bc26" providerId="ADAL" clId="{3377D3A2-E35C-472D-AFDC-5E17EA6062F8}" dt="2024-07-19T06:41:11.337" v="1799" actId="1037"/>
          <ac:spMkLst>
            <pc:docMk/>
            <pc:sldMk cId="2520331337" sldId="2147482380"/>
            <ac:spMk id="200" creationId="{BB2CA0A7-CFF0-2A80-5E3F-6B3FD0002D48}"/>
          </ac:spMkLst>
        </pc:spChg>
        <pc:spChg chg="mod">
          <ac:chgData name="Sahil Badaya" userId="df5f73be-7e08-4574-8aac-d6a7f097bc26" providerId="ADAL" clId="{3377D3A2-E35C-472D-AFDC-5E17EA6062F8}" dt="2024-07-19T06:40:46.269" v="1778"/>
          <ac:spMkLst>
            <pc:docMk/>
            <pc:sldMk cId="2520331337" sldId="2147482380"/>
            <ac:spMk id="204" creationId="{78F5F9D6-9C3F-55B1-A5B3-6D10F4E8C843}"/>
          </ac:spMkLst>
        </pc:spChg>
        <pc:spChg chg="mod">
          <ac:chgData name="Sahil Badaya" userId="df5f73be-7e08-4574-8aac-d6a7f097bc26" providerId="ADAL" clId="{3377D3A2-E35C-472D-AFDC-5E17EA6062F8}" dt="2024-07-19T06:40:46.269" v="1778"/>
          <ac:spMkLst>
            <pc:docMk/>
            <pc:sldMk cId="2520331337" sldId="2147482380"/>
            <ac:spMk id="205" creationId="{832CA614-65A2-4C6D-A6DA-86DA621C1929}"/>
          </ac:spMkLst>
        </pc:spChg>
        <pc:spChg chg="mod">
          <ac:chgData name="Sahil Badaya" userId="df5f73be-7e08-4574-8aac-d6a7f097bc26" providerId="ADAL" clId="{3377D3A2-E35C-472D-AFDC-5E17EA6062F8}" dt="2024-07-19T06:40:46.269" v="1778"/>
          <ac:spMkLst>
            <pc:docMk/>
            <pc:sldMk cId="2520331337" sldId="2147482380"/>
            <ac:spMk id="206" creationId="{B549F78B-4F87-49C0-729C-52B3FB82E462}"/>
          </ac:spMkLst>
        </pc:spChg>
        <pc:spChg chg="mod">
          <ac:chgData name="Sahil Badaya" userId="df5f73be-7e08-4574-8aac-d6a7f097bc26" providerId="ADAL" clId="{3377D3A2-E35C-472D-AFDC-5E17EA6062F8}" dt="2024-07-19T06:40:46.269" v="1778"/>
          <ac:spMkLst>
            <pc:docMk/>
            <pc:sldMk cId="2520331337" sldId="2147482380"/>
            <ac:spMk id="207" creationId="{B1A3236D-0948-3A59-44EE-602199A54A0A}"/>
          </ac:spMkLst>
        </pc:spChg>
        <pc:spChg chg="add mod">
          <ac:chgData name="Sahil Badaya" userId="df5f73be-7e08-4574-8aac-d6a7f097bc26" providerId="ADAL" clId="{3377D3A2-E35C-472D-AFDC-5E17EA6062F8}" dt="2024-07-19T06:41:11.337" v="1799" actId="1037"/>
          <ac:spMkLst>
            <pc:docMk/>
            <pc:sldMk cId="2520331337" sldId="2147482380"/>
            <ac:spMk id="208" creationId="{B9DBE6BE-F038-CC71-66CF-82551FD537A7}"/>
          </ac:spMkLst>
        </pc:spChg>
        <pc:spChg chg="add mod">
          <ac:chgData name="Sahil Badaya" userId="df5f73be-7e08-4574-8aac-d6a7f097bc26" providerId="ADAL" clId="{3377D3A2-E35C-472D-AFDC-5E17EA6062F8}" dt="2024-07-19T06:41:11.337" v="1799" actId="1037"/>
          <ac:spMkLst>
            <pc:docMk/>
            <pc:sldMk cId="2520331337" sldId="2147482380"/>
            <ac:spMk id="209" creationId="{456C45E6-25CC-5FA2-39A3-260CFC079954}"/>
          </ac:spMkLst>
        </pc:spChg>
        <pc:spChg chg="add mod">
          <ac:chgData name="Sahil Badaya" userId="df5f73be-7e08-4574-8aac-d6a7f097bc26" providerId="ADAL" clId="{3377D3A2-E35C-472D-AFDC-5E17EA6062F8}" dt="2024-07-19T06:41:11.337" v="1799" actId="1037"/>
          <ac:spMkLst>
            <pc:docMk/>
            <pc:sldMk cId="2520331337" sldId="2147482380"/>
            <ac:spMk id="210" creationId="{0604A4B4-D44B-7B3C-F1C0-E8551922EC89}"/>
          </ac:spMkLst>
        </pc:spChg>
        <pc:spChg chg="mod">
          <ac:chgData name="Sahil Badaya" userId="df5f73be-7e08-4574-8aac-d6a7f097bc26" providerId="ADAL" clId="{3377D3A2-E35C-472D-AFDC-5E17EA6062F8}" dt="2024-07-19T06:40:46.269" v="1778"/>
          <ac:spMkLst>
            <pc:docMk/>
            <pc:sldMk cId="2520331337" sldId="2147482380"/>
            <ac:spMk id="212" creationId="{077DE511-CA7F-4E0E-F724-29380F4D587C}"/>
          </ac:spMkLst>
        </pc:spChg>
        <pc:spChg chg="mod">
          <ac:chgData name="Sahil Badaya" userId="df5f73be-7e08-4574-8aac-d6a7f097bc26" providerId="ADAL" clId="{3377D3A2-E35C-472D-AFDC-5E17EA6062F8}" dt="2024-07-19T06:40:46.269" v="1778"/>
          <ac:spMkLst>
            <pc:docMk/>
            <pc:sldMk cId="2520331337" sldId="2147482380"/>
            <ac:spMk id="215" creationId="{B25E6456-0871-D729-96FA-290F5C47173F}"/>
          </ac:spMkLst>
        </pc:spChg>
        <pc:spChg chg="mod">
          <ac:chgData name="Sahil Badaya" userId="df5f73be-7e08-4574-8aac-d6a7f097bc26" providerId="ADAL" clId="{3377D3A2-E35C-472D-AFDC-5E17EA6062F8}" dt="2024-07-19T06:40:46.269" v="1778"/>
          <ac:spMkLst>
            <pc:docMk/>
            <pc:sldMk cId="2520331337" sldId="2147482380"/>
            <ac:spMk id="216" creationId="{31AF2874-B27C-D30C-355A-1B22B476C45A}"/>
          </ac:spMkLst>
        </pc:spChg>
        <pc:grpChg chg="del">
          <ac:chgData name="Sahil Badaya" userId="df5f73be-7e08-4574-8aac-d6a7f097bc26" providerId="ADAL" clId="{3377D3A2-E35C-472D-AFDC-5E17EA6062F8}" dt="2024-07-19T06:40:29.941" v="1777" actId="478"/>
          <ac:grpSpMkLst>
            <pc:docMk/>
            <pc:sldMk cId="2520331337" sldId="2147482380"/>
            <ac:grpSpMk id="3" creationId="{C5558FC3-129B-C2F4-2B12-C2654C8CB4D0}"/>
          </ac:grpSpMkLst>
        </pc:grpChg>
        <pc:grpChg chg="del">
          <ac:chgData name="Sahil Badaya" userId="df5f73be-7e08-4574-8aac-d6a7f097bc26" providerId="ADAL" clId="{3377D3A2-E35C-472D-AFDC-5E17EA6062F8}" dt="2024-07-19T06:40:29.941" v="1777" actId="478"/>
          <ac:grpSpMkLst>
            <pc:docMk/>
            <pc:sldMk cId="2520331337" sldId="2147482380"/>
            <ac:grpSpMk id="9" creationId="{C2B602DF-4ABA-EFD0-B489-B1215E955225}"/>
          </ac:grpSpMkLst>
        </pc:grpChg>
        <pc:grpChg chg="del">
          <ac:chgData name="Sahil Badaya" userId="df5f73be-7e08-4574-8aac-d6a7f097bc26" providerId="ADAL" clId="{3377D3A2-E35C-472D-AFDC-5E17EA6062F8}" dt="2024-07-19T06:40:29.941" v="1777" actId="478"/>
          <ac:grpSpMkLst>
            <pc:docMk/>
            <pc:sldMk cId="2520331337" sldId="2147482380"/>
            <ac:grpSpMk id="12" creationId="{127124AE-7ED2-7580-C464-120324310F4C}"/>
          </ac:grpSpMkLst>
        </pc:grpChg>
        <pc:grpChg chg="del">
          <ac:chgData name="Sahil Badaya" userId="df5f73be-7e08-4574-8aac-d6a7f097bc26" providerId="ADAL" clId="{3377D3A2-E35C-472D-AFDC-5E17EA6062F8}" dt="2024-07-19T06:40:29.941" v="1777" actId="478"/>
          <ac:grpSpMkLst>
            <pc:docMk/>
            <pc:sldMk cId="2520331337" sldId="2147482380"/>
            <ac:grpSpMk id="19" creationId="{ED1618D6-AEDB-C5BA-29B0-773053172F75}"/>
          </ac:grpSpMkLst>
        </pc:grpChg>
        <pc:grpChg chg="del">
          <ac:chgData name="Sahil Badaya" userId="df5f73be-7e08-4574-8aac-d6a7f097bc26" providerId="ADAL" clId="{3377D3A2-E35C-472D-AFDC-5E17EA6062F8}" dt="2024-07-19T06:40:29.941" v="1777" actId="478"/>
          <ac:grpSpMkLst>
            <pc:docMk/>
            <pc:sldMk cId="2520331337" sldId="2147482380"/>
            <ac:grpSpMk id="23" creationId="{09936EC0-3DE5-B267-E0C5-4647B55BE1B6}"/>
          </ac:grpSpMkLst>
        </pc:grpChg>
        <pc:grpChg chg="del">
          <ac:chgData name="Sahil Badaya" userId="df5f73be-7e08-4574-8aac-d6a7f097bc26" providerId="ADAL" clId="{3377D3A2-E35C-472D-AFDC-5E17EA6062F8}" dt="2024-07-19T06:40:29.941" v="1777" actId="478"/>
          <ac:grpSpMkLst>
            <pc:docMk/>
            <pc:sldMk cId="2520331337" sldId="2147482380"/>
            <ac:grpSpMk id="27" creationId="{3C547528-853E-F5B0-FA1F-4BC58AE24688}"/>
          </ac:grpSpMkLst>
        </pc:grpChg>
        <pc:grpChg chg="del">
          <ac:chgData name="Sahil Badaya" userId="df5f73be-7e08-4574-8aac-d6a7f097bc26" providerId="ADAL" clId="{3377D3A2-E35C-472D-AFDC-5E17EA6062F8}" dt="2024-07-19T06:40:29.941" v="1777" actId="478"/>
          <ac:grpSpMkLst>
            <pc:docMk/>
            <pc:sldMk cId="2520331337" sldId="2147482380"/>
            <ac:grpSpMk id="31" creationId="{AE5AC296-FE91-581C-D7BD-3FF4B0AFDE7E}"/>
          </ac:grpSpMkLst>
        </pc:grpChg>
        <pc:grpChg chg="del">
          <ac:chgData name="Sahil Badaya" userId="df5f73be-7e08-4574-8aac-d6a7f097bc26" providerId="ADAL" clId="{3377D3A2-E35C-472D-AFDC-5E17EA6062F8}" dt="2024-07-19T06:40:29.941" v="1777" actId="478"/>
          <ac:grpSpMkLst>
            <pc:docMk/>
            <pc:sldMk cId="2520331337" sldId="2147482380"/>
            <ac:grpSpMk id="35" creationId="{9427DE1E-9693-D769-9E90-965BFD52848F}"/>
          </ac:grpSpMkLst>
        </pc:grpChg>
        <pc:grpChg chg="del">
          <ac:chgData name="Sahil Badaya" userId="df5f73be-7e08-4574-8aac-d6a7f097bc26" providerId="ADAL" clId="{3377D3A2-E35C-472D-AFDC-5E17EA6062F8}" dt="2024-07-19T06:40:29.941" v="1777" actId="478"/>
          <ac:grpSpMkLst>
            <pc:docMk/>
            <pc:sldMk cId="2520331337" sldId="2147482380"/>
            <ac:grpSpMk id="39" creationId="{AC04EF4F-4DCB-6881-ABC3-B077F9EEE5B6}"/>
          </ac:grpSpMkLst>
        </pc:grpChg>
        <pc:grpChg chg="del">
          <ac:chgData name="Sahil Badaya" userId="df5f73be-7e08-4574-8aac-d6a7f097bc26" providerId="ADAL" clId="{3377D3A2-E35C-472D-AFDC-5E17EA6062F8}" dt="2024-07-19T06:40:29.941" v="1777" actId="478"/>
          <ac:grpSpMkLst>
            <pc:docMk/>
            <pc:sldMk cId="2520331337" sldId="2147482380"/>
            <ac:grpSpMk id="45" creationId="{1AC8F97B-BDAF-A71A-A8F5-713D6049A621}"/>
          </ac:grpSpMkLst>
        </pc:grpChg>
        <pc:grpChg chg="del">
          <ac:chgData name="Sahil Badaya" userId="df5f73be-7e08-4574-8aac-d6a7f097bc26" providerId="ADAL" clId="{3377D3A2-E35C-472D-AFDC-5E17EA6062F8}" dt="2024-07-19T06:40:29.941" v="1777" actId="478"/>
          <ac:grpSpMkLst>
            <pc:docMk/>
            <pc:sldMk cId="2520331337" sldId="2147482380"/>
            <ac:grpSpMk id="49" creationId="{E051B9A8-180F-1959-F999-315FF7D79D05}"/>
          </ac:grpSpMkLst>
        </pc:grpChg>
        <pc:grpChg chg="del">
          <ac:chgData name="Sahil Badaya" userId="df5f73be-7e08-4574-8aac-d6a7f097bc26" providerId="ADAL" clId="{3377D3A2-E35C-472D-AFDC-5E17EA6062F8}" dt="2024-07-19T06:40:29.941" v="1777" actId="478"/>
          <ac:grpSpMkLst>
            <pc:docMk/>
            <pc:sldMk cId="2520331337" sldId="2147482380"/>
            <ac:grpSpMk id="52" creationId="{A26527BE-A45B-5EB8-10B6-97D4B03B1358}"/>
          </ac:grpSpMkLst>
        </pc:grpChg>
        <pc:grpChg chg="del">
          <ac:chgData name="Sahil Badaya" userId="df5f73be-7e08-4574-8aac-d6a7f097bc26" providerId="ADAL" clId="{3377D3A2-E35C-472D-AFDC-5E17EA6062F8}" dt="2024-07-19T06:40:29.941" v="1777" actId="478"/>
          <ac:grpSpMkLst>
            <pc:docMk/>
            <pc:sldMk cId="2520331337" sldId="2147482380"/>
            <ac:grpSpMk id="55" creationId="{D6C38183-B801-1DDD-41BA-84362B43CD0F}"/>
          </ac:grpSpMkLst>
        </pc:grpChg>
        <pc:grpChg chg="del">
          <ac:chgData name="Sahil Badaya" userId="df5f73be-7e08-4574-8aac-d6a7f097bc26" providerId="ADAL" clId="{3377D3A2-E35C-472D-AFDC-5E17EA6062F8}" dt="2024-07-19T06:40:29.941" v="1777" actId="478"/>
          <ac:grpSpMkLst>
            <pc:docMk/>
            <pc:sldMk cId="2520331337" sldId="2147482380"/>
            <ac:grpSpMk id="58" creationId="{07E62076-80B4-9137-0CE9-17C0713FC924}"/>
          </ac:grpSpMkLst>
        </pc:grpChg>
        <pc:grpChg chg="del">
          <ac:chgData name="Sahil Badaya" userId="df5f73be-7e08-4574-8aac-d6a7f097bc26" providerId="ADAL" clId="{3377D3A2-E35C-472D-AFDC-5E17EA6062F8}" dt="2024-07-19T06:40:29.941" v="1777" actId="478"/>
          <ac:grpSpMkLst>
            <pc:docMk/>
            <pc:sldMk cId="2520331337" sldId="2147482380"/>
            <ac:grpSpMk id="61" creationId="{B06DACCD-4C4A-BD67-0BC5-721E72BB9844}"/>
          </ac:grpSpMkLst>
        </pc:grpChg>
        <pc:grpChg chg="del">
          <ac:chgData name="Sahil Badaya" userId="df5f73be-7e08-4574-8aac-d6a7f097bc26" providerId="ADAL" clId="{3377D3A2-E35C-472D-AFDC-5E17EA6062F8}" dt="2024-07-19T06:40:29.941" v="1777" actId="478"/>
          <ac:grpSpMkLst>
            <pc:docMk/>
            <pc:sldMk cId="2520331337" sldId="2147482380"/>
            <ac:grpSpMk id="65" creationId="{4782F850-73CD-C5EE-B99D-B6D633BE38B8}"/>
          </ac:grpSpMkLst>
        </pc:grpChg>
        <pc:grpChg chg="del">
          <ac:chgData name="Sahil Badaya" userId="df5f73be-7e08-4574-8aac-d6a7f097bc26" providerId="ADAL" clId="{3377D3A2-E35C-472D-AFDC-5E17EA6062F8}" dt="2024-07-19T06:40:29.941" v="1777" actId="478"/>
          <ac:grpSpMkLst>
            <pc:docMk/>
            <pc:sldMk cId="2520331337" sldId="2147482380"/>
            <ac:grpSpMk id="68" creationId="{80D7AF35-8C1D-40FD-EFC3-E75E08B4584B}"/>
          </ac:grpSpMkLst>
        </pc:grpChg>
        <pc:grpChg chg="del">
          <ac:chgData name="Sahil Badaya" userId="df5f73be-7e08-4574-8aac-d6a7f097bc26" providerId="ADAL" clId="{3377D3A2-E35C-472D-AFDC-5E17EA6062F8}" dt="2024-07-19T06:40:29.941" v="1777" actId="478"/>
          <ac:grpSpMkLst>
            <pc:docMk/>
            <pc:sldMk cId="2520331337" sldId="2147482380"/>
            <ac:grpSpMk id="71" creationId="{D779F4D7-B36C-7BF0-5A1E-F6D85CDB1DEA}"/>
          </ac:grpSpMkLst>
        </pc:grpChg>
        <pc:grpChg chg="del">
          <ac:chgData name="Sahil Badaya" userId="df5f73be-7e08-4574-8aac-d6a7f097bc26" providerId="ADAL" clId="{3377D3A2-E35C-472D-AFDC-5E17EA6062F8}" dt="2024-07-19T06:40:29.941" v="1777" actId="478"/>
          <ac:grpSpMkLst>
            <pc:docMk/>
            <pc:sldMk cId="2520331337" sldId="2147482380"/>
            <ac:grpSpMk id="75" creationId="{34A2BE80-1693-8AF2-3ACE-7222C0D352D2}"/>
          </ac:grpSpMkLst>
        </pc:grpChg>
        <pc:grpChg chg="del">
          <ac:chgData name="Sahil Badaya" userId="df5f73be-7e08-4574-8aac-d6a7f097bc26" providerId="ADAL" clId="{3377D3A2-E35C-472D-AFDC-5E17EA6062F8}" dt="2024-07-19T06:40:29.941" v="1777" actId="478"/>
          <ac:grpSpMkLst>
            <pc:docMk/>
            <pc:sldMk cId="2520331337" sldId="2147482380"/>
            <ac:grpSpMk id="79" creationId="{DD6091EC-F299-24C3-DEC5-5D22DDDC0C33}"/>
          </ac:grpSpMkLst>
        </pc:grpChg>
        <pc:grpChg chg="del">
          <ac:chgData name="Sahil Badaya" userId="df5f73be-7e08-4574-8aac-d6a7f097bc26" providerId="ADAL" clId="{3377D3A2-E35C-472D-AFDC-5E17EA6062F8}" dt="2024-07-19T06:40:29.941" v="1777" actId="478"/>
          <ac:grpSpMkLst>
            <pc:docMk/>
            <pc:sldMk cId="2520331337" sldId="2147482380"/>
            <ac:grpSpMk id="82" creationId="{BAA6E8C1-5A42-06D3-7378-F9095355CA30}"/>
          </ac:grpSpMkLst>
        </pc:grpChg>
        <pc:grpChg chg="del">
          <ac:chgData name="Sahil Badaya" userId="df5f73be-7e08-4574-8aac-d6a7f097bc26" providerId="ADAL" clId="{3377D3A2-E35C-472D-AFDC-5E17EA6062F8}" dt="2024-07-19T06:40:29.941" v="1777" actId="478"/>
          <ac:grpSpMkLst>
            <pc:docMk/>
            <pc:sldMk cId="2520331337" sldId="2147482380"/>
            <ac:grpSpMk id="87" creationId="{320BF28A-CD9D-10BF-120E-EFCAF95EB09A}"/>
          </ac:grpSpMkLst>
        </pc:grpChg>
        <pc:grpChg chg="del">
          <ac:chgData name="Sahil Badaya" userId="df5f73be-7e08-4574-8aac-d6a7f097bc26" providerId="ADAL" clId="{3377D3A2-E35C-472D-AFDC-5E17EA6062F8}" dt="2024-07-19T06:40:29.941" v="1777" actId="478"/>
          <ac:grpSpMkLst>
            <pc:docMk/>
            <pc:sldMk cId="2520331337" sldId="2147482380"/>
            <ac:grpSpMk id="91" creationId="{3FE38C7B-EF96-D24F-6069-A045F87E77AE}"/>
          </ac:grpSpMkLst>
        </pc:grpChg>
        <pc:grpChg chg="add mod">
          <ac:chgData name="Sahil Badaya" userId="df5f73be-7e08-4574-8aac-d6a7f097bc26" providerId="ADAL" clId="{3377D3A2-E35C-472D-AFDC-5E17EA6062F8}" dt="2024-07-19T06:41:11.337" v="1799" actId="1037"/>
          <ac:grpSpMkLst>
            <pc:docMk/>
            <pc:sldMk cId="2520331337" sldId="2147482380"/>
            <ac:grpSpMk id="96" creationId="{7BFCDE67-CEFF-880D-FC51-E3CF8A6D51F8}"/>
          </ac:grpSpMkLst>
        </pc:grpChg>
        <pc:grpChg chg="mod">
          <ac:chgData name="Sahil Badaya" userId="df5f73be-7e08-4574-8aac-d6a7f097bc26" providerId="ADAL" clId="{3377D3A2-E35C-472D-AFDC-5E17EA6062F8}" dt="2024-07-19T06:40:46.269" v="1778"/>
          <ac:grpSpMkLst>
            <pc:docMk/>
            <pc:sldMk cId="2520331337" sldId="2147482380"/>
            <ac:grpSpMk id="97" creationId="{E7F33151-8559-B33B-6EF0-58F5B411D999}"/>
          </ac:grpSpMkLst>
        </pc:grpChg>
        <pc:grpChg chg="mod">
          <ac:chgData name="Sahil Badaya" userId="df5f73be-7e08-4574-8aac-d6a7f097bc26" providerId="ADAL" clId="{3377D3A2-E35C-472D-AFDC-5E17EA6062F8}" dt="2024-07-19T06:40:46.269" v="1778"/>
          <ac:grpSpMkLst>
            <pc:docMk/>
            <pc:sldMk cId="2520331337" sldId="2147482380"/>
            <ac:grpSpMk id="98" creationId="{2B4603D6-6D39-40FD-A25B-7F08F4C87BC1}"/>
          </ac:grpSpMkLst>
        </pc:grpChg>
        <pc:grpChg chg="add mod">
          <ac:chgData name="Sahil Badaya" userId="df5f73be-7e08-4574-8aac-d6a7f097bc26" providerId="ADAL" clId="{3377D3A2-E35C-472D-AFDC-5E17EA6062F8}" dt="2024-07-19T06:41:11.337" v="1799" actId="1037"/>
          <ac:grpSpMkLst>
            <pc:docMk/>
            <pc:sldMk cId="2520331337" sldId="2147482380"/>
            <ac:grpSpMk id="106" creationId="{F47C7088-868B-152B-E282-86E7706611B2}"/>
          </ac:grpSpMkLst>
        </pc:grpChg>
        <pc:grpChg chg="add mod">
          <ac:chgData name="Sahil Badaya" userId="df5f73be-7e08-4574-8aac-d6a7f097bc26" providerId="ADAL" clId="{3377D3A2-E35C-472D-AFDC-5E17EA6062F8}" dt="2024-07-19T06:41:11.337" v="1799" actId="1037"/>
          <ac:grpSpMkLst>
            <pc:docMk/>
            <pc:sldMk cId="2520331337" sldId="2147482380"/>
            <ac:grpSpMk id="111" creationId="{400DF442-B9F3-6CA7-0195-073291F571D8}"/>
          </ac:grpSpMkLst>
        </pc:grpChg>
        <pc:grpChg chg="mod">
          <ac:chgData name="Sahil Badaya" userId="df5f73be-7e08-4574-8aac-d6a7f097bc26" providerId="ADAL" clId="{3377D3A2-E35C-472D-AFDC-5E17EA6062F8}" dt="2024-07-19T06:40:46.269" v="1778"/>
          <ac:grpSpMkLst>
            <pc:docMk/>
            <pc:sldMk cId="2520331337" sldId="2147482380"/>
            <ac:grpSpMk id="112" creationId="{7A1ABBDC-10DC-EB58-E7E8-5311D5553E77}"/>
          </ac:grpSpMkLst>
        </pc:grpChg>
        <pc:grpChg chg="mod">
          <ac:chgData name="Sahil Badaya" userId="df5f73be-7e08-4574-8aac-d6a7f097bc26" providerId="ADAL" clId="{3377D3A2-E35C-472D-AFDC-5E17EA6062F8}" dt="2024-07-19T06:40:46.269" v="1778"/>
          <ac:grpSpMkLst>
            <pc:docMk/>
            <pc:sldMk cId="2520331337" sldId="2147482380"/>
            <ac:grpSpMk id="113" creationId="{E1131AEA-F37C-D840-8455-D4BE988D48D9}"/>
          </ac:grpSpMkLst>
        </pc:grpChg>
        <pc:grpChg chg="add mod">
          <ac:chgData name="Sahil Badaya" userId="df5f73be-7e08-4574-8aac-d6a7f097bc26" providerId="ADAL" clId="{3377D3A2-E35C-472D-AFDC-5E17EA6062F8}" dt="2024-07-19T06:41:11.337" v="1799" actId="1037"/>
          <ac:grpSpMkLst>
            <pc:docMk/>
            <pc:sldMk cId="2520331337" sldId="2147482380"/>
            <ac:grpSpMk id="121" creationId="{6C981EF4-BB3F-D937-99B2-7B61271DD79E}"/>
          </ac:grpSpMkLst>
        </pc:grpChg>
        <pc:grpChg chg="add mod">
          <ac:chgData name="Sahil Badaya" userId="df5f73be-7e08-4574-8aac-d6a7f097bc26" providerId="ADAL" clId="{3377D3A2-E35C-472D-AFDC-5E17EA6062F8}" dt="2024-07-19T06:41:11.337" v="1799" actId="1037"/>
          <ac:grpSpMkLst>
            <pc:docMk/>
            <pc:sldMk cId="2520331337" sldId="2147482380"/>
            <ac:grpSpMk id="126" creationId="{F85DCE37-409B-7580-5F41-800AA0791076}"/>
          </ac:grpSpMkLst>
        </pc:grpChg>
        <pc:grpChg chg="mod">
          <ac:chgData name="Sahil Badaya" userId="df5f73be-7e08-4574-8aac-d6a7f097bc26" providerId="ADAL" clId="{3377D3A2-E35C-472D-AFDC-5E17EA6062F8}" dt="2024-07-19T06:40:46.269" v="1778"/>
          <ac:grpSpMkLst>
            <pc:docMk/>
            <pc:sldMk cId="2520331337" sldId="2147482380"/>
            <ac:grpSpMk id="127" creationId="{1A259A8D-9203-7687-8C19-C12F4A2750DF}"/>
          </ac:grpSpMkLst>
        </pc:grpChg>
        <pc:grpChg chg="mod">
          <ac:chgData name="Sahil Badaya" userId="df5f73be-7e08-4574-8aac-d6a7f097bc26" providerId="ADAL" clId="{3377D3A2-E35C-472D-AFDC-5E17EA6062F8}" dt="2024-07-19T06:40:46.269" v="1778"/>
          <ac:grpSpMkLst>
            <pc:docMk/>
            <pc:sldMk cId="2520331337" sldId="2147482380"/>
            <ac:grpSpMk id="128" creationId="{44577319-061E-0661-2C2B-DC056F35459B}"/>
          </ac:grpSpMkLst>
        </pc:grpChg>
        <pc:grpChg chg="add mod">
          <ac:chgData name="Sahil Badaya" userId="df5f73be-7e08-4574-8aac-d6a7f097bc26" providerId="ADAL" clId="{3377D3A2-E35C-472D-AFDC-5E17EA6062F8}" dt="2024-07-19T06:41:11.337" v="1799" actId="1037"/>
          <ac:grpSpMkLst>
            <pc:docMk/>
            <pc:sldMk cId="2520331337" sldId="2147482380"/>
            <ac:grpSpMk id="136" creationId="{94258371-5C99-8711-D933-76F2CDEE1835}"/>
          </ac:grpSpMkLst>
        </pc:grpChg>
        <pc:grpChg chg="add mod">
          <ac:chgData name="Sahil Badaya" userId="df5f73be-7e08-4574-8aac-d6a7f097bc26" providerId="ADAL" clId="{3377D3A2-E35C-472D-AFDC-5E17EA6062F8}" dt="2024-07-19T06:41:11.337" v="1799" actId="1037"/>
          <ac:grpSpMkLst>
            <pc:docMk/>
            <pc:sldMk cId="2520331337" sldId="2147482380"/>
            <ac:grpSpMk id="141" creationId="{A6AFEF99-391E-C055-253F-7DDC730D79CB}"/>
          </ac:grpSpMkLst>
        </pc:grpChg>
        <pc:grpChg chg="mod">
          <ac:chgData name="Sahil Badaya" userId="df5f73be-7e08-4574-8aac-d6a7f097bc26" providerId="ADAL" clId="{3377D3A2-E35C-472D-AFDC-5E17EA6062F8}" dt="2024-07-19T06:40:46.269" v="1778"/>
          <ac:grpSpMkLst>
            <pc:docMk/>
            <pc:sldMk cId="2520331337" sldId="2147482380"/>
            <ac:grpSpMk id="142" creationId="{8D4F3945-5A79-80BD-4D65-9A4E018EFF25}"/>
          </ac:grpSpMkLst>
        </pc:grpChg>
        <pc:grpChg chg="mod">
          <ac:chgData name="Sahil Badaya" userId="df5f73be-7e08-4574-8aac-d6a7f097bc26" providerId="ADAL" clId="{3377D3A2-E35C-472D-AFDC-5E17EA6062F8}" dt="2024-07-19T06:40:46.269" v="1778"/>
          <ac:grpSpMkLst>
            <pc:docMk/>
            <pc:sldMk cId="2520331337" sldId="2147482380"/>
            <ac:grpSpMk id="143" creationId="{6CBDDAEA-BCFB-16FD-0C00-8712325BCA86}"/>
          </ac:grpSpMkLst>
        </pc:grpChg>
        <pc:grpChg chg="add mod">
          <ac:chgData name="Sahil Badaya" userId="df5f73be-7e08-4574-8aac-d6a7f097bc26" providerId="ADAL" clId="{3377D3A2-E35C-472D-AFDC-5E17EA6062F8}" dt="2024-07-19T06:41:11.337" v="1799" actId="1037"/>
          <ac:grpSpMkLst>
            <pc:docMk/>
            <pc:sldMk cId="2520331337" sldId="2147482380"/>
            <ac:grpSpMk id="151" creationId="{F01AFF6D-6CD1-ED1C-C520-79C8C355D052}"/>
          </ac:grpSpMkLst>
        </pc:grpChg>
        <pc:grpChg chg="add mod">
          <ac:chgData name="Sahil Badaya" userId="df5f73be-7e08-4574-8aac-d6a7f097bc26" providerId="ADAL" clId="{3377D3A2-E35C-472D-AFDC-5E17EA6062F8}" dt="2024-07-19T06:41:11.337" v="1799" actId="1037"/>
          <ac:grpSpMkLst>
            <pc:docMk/>
            <pc:sldMk cId="2520331337" sldId="2147482380"/>
            <ac:grpSpMk id="156" creationId="{C4EAE2F5-0026-8875-F39D-4E6AF750D854}"/>
          </ac:grpSpMkLst>
        </pc:grpChg>
        <pc:grpChg chg="mod">
          <ac:chgData name="Sahil Badaya" userId="df5f73be-7e08-4574-8aac-d6a7f097bc26" providerId="ADAL" clId="{3377D3A2-E35C-472D-AFDC-5E17EA6062F8}" dt="2024-07-19T06:40:46.269" v="1778"/>
          <ac:grpSpMkLst>
            <pc:docMk/>
            <pc:sldMk cId="2520331337" sldId="2147482380"/>
            <ac:grpSpMk id="157" creationId="{0F310BB9-DEB3-A0D2-A659-7F0308E4E3C9}"/>
          </ac:grpSpMkLst>
        </pc:grpChg>
        <pc:grpChg chg="mod">
          <ac:chgData name="Sahil Badaya" userId="df5f73be-7e08-4574-8aac-d6a7f097bc26" providerId="ADAL" clId="{3377D3A2-E35C-472D-AFDC-5E17EA6062F8}" dt="2024-07-19T06:40:46.269" v="1778"/>
          <ac:grpSpMkLst>
            <pc:docMk/>
            <pc:sldMk cId="2520331337" sldId="2147482380"/>
            <ac:grpSpMk id="158" creationId="{C014373C-9F0F-8A91-FCAE-33ACD39A9493}"/>
          </ac:grpSpMkLst>
        </pc:grpChg>
        <pc:grpChg chg="add mod">
          <ac:chgData name="Sahil Badaya" userId="df5f73be-7e08-4574-8aac-d6a7f097bc26" providerId="ADAL" clId="{3377D3A2-E35C-472D-AFDC-5E17EA6062F8}" dt="2024-07-19T06:41:11.337" v="1799" actId="1037"/>
          <ac:grpSpMkLst>
            <pc:docMk/>
            <pc:sldMk cId="2520331337" sldId="2147482380"/>
            <ac:grpSpMk id="166" creationId="{5D45F64C-7E55-85AC-CB10-7250EA72FA61}"/>
          </ac:grpSpMkLst>
        </pc:grpChg>
        <pc:grpChg chg="add mod">
          <ac:chgData name="Sahil Badaya" userId="df5f73be-7e08-4574-8aac-d6a7f097bc26" providerId="ADAL" clId="{3377D3A2-E35C-472D-AFDC-5E17EA6062F8}" dt="2024-07-19T06:41:11.337" v="1799" actId="1037"/>
          <ac:grpSpMkLst>
            <pc:docMk/>
            <pc:sldMk cId="2520331337" sldId="2147482380"/>
            <ac:grpSpMk id="171" creationId="{FF4C13AF-4ADC-886D-E6B4-1063F912A575}"/>
          </ac:grpSpMkLst>
        </pc:grpChg>
        <pc:grpChg chg="mod">
          <ac:chgData name="Sahil Badaya" userId="df5f73be-7e08-4574-8aac-d6a7f097bc26" providerId="ADAL" clId="{3377D3A2-E35C-472D-AFDC-5E17EA6062F8}" dt="2024-07-19T06:40:46.269" v="1778"/>
          <ac:grpSpMkLst>
            <pc:docMk/>
            <pc:sldMk cId="2520331337" sldId="2147482380"/>
            <ac:grpSpMk id="172" creationId="{349631B0-E9A0-DA93-B838-2083DE6FA584}"/>
          </ac:grpSpMkLst>
        </pc:grpChg>
        <pc:grpChg chg="mod">
          <ac:chgData name="Sahil Badaya" userId="df5f73be-7e08-4574-8aac-d6a7f097bc26" providerId="ADAL" clId="{3377D3A2-E35C-472D-AFDC-5E17EA6062F8}" dt="2024-07-19T06:40:46.269" v="1778"/>
          <ac:grpSpMkLst>
            <pc:docMk/>
            <pc:sldMk cId="2520331337" sldId="2147482380"/>
            <ac:grpSpMk id="173" creationId="{7EC2BBC1-F035-6F6B-6D2B-947C65C2E568}"/>
          </ac:grpSpMkLst>
        </pc:grpChg>
        <pc:grpChg chg="add mod">
          <ac:chgData name="Sahil Badaya" userId="df5f73be-7e08-4574-8aac-d6a7f097bc26" providerId="ADAL" clId="{3377D3A2-E35C-472D-AFDC-5E17EA6062F8}" dt="2024-07-19T06:41:11.337" v="1799" actId="1037"/>
          <ac:grpSpMkLst>
            <pc:docMk/>
            <pc:sldMk cId="2520331337" sldId="2147482380"/>
            <ac:grpSpMk id="181" creationId="{3B575415-FFEA-CA37-25C8-ADA751F412D8}"/>
          </ac:grpSpMkLst>
        </pc:grpChg>
        <pc:grpChg chg="add mod">
          <ac:chgData name="Sahil Badaya" userId="df5f73be-7e08-4574-8aac-d6a7f097bc26" providerId="ADAL" clId="{3377D3A2-E35C-472D-AFDC-5E17EA6062F8}" dt="2024-07-19T06:41:11.337" v="1799" actId="1037"/>
          <ac:grpSpMkLst>
            <pc:docMk/>
            <pc:sldMk cId="2520331337" sldId="2147482380"/>
            <ac:grpSpMk id="186" creationId="{3808762A-E2D9-DF77-2696-29881FE53DBC}"/>
          </ac:grpSpMkLst>
        </pc:grpChg>
        <pc:grpChg chg="mod">
          <ac:chgData name="Sahil Badaya" userId="df5f73be-7e08-4574-8aac-d6a7f097bc26" providerId="ADAL" clId="{3377D3A2-E35C-472D-AFDC-5E17EA6062F8}" dt="2024-07-19T06:40:46.269" v="1778"/>
          <ac:grpSpMkLst>
            <pc:docMk/>
            <pc:sldMk cId="2520331337" sldId="2147482380"/>
            <ac:grpSpMk id="187" creationId="{12CC2847-52B5-6FEC-3A5C-E02F6F652390}"/>
          </ac:grpSpMkLst>
        </pc:grpChg>
        <pc:grpChg chg="mod">
          <ac:chgData name="Sahil Badaya" userId="df5f73be-7e08-4574-8aac-d6a7f097bc26" providerId="ADAL" clId="{3377D3A2-E35C-472D-AFDC-5E17EA6062F8}" dt="2024-07-19T06:40:46.269" v="1778"/>
          <ac:grpSpMkLst>
            <pc:docMk/>
            <pc:sldMk cId="2520331337" sldId="2147482380"/>
            <ac:grpSpMk id="188" creationId="{C2729215-E5C2-A27B-1A79-ED3E2C40DEB3}"/>
          </ac:grpSpMkLst>
        </pc:grpChg>
        <pc:grpChg chg="add mod">
          <ac:chgData name="Sahil Badaya" userId="df5f73be-7e08-4574-8aac-d6a7f097bc26" providerId="ADAL" clId="{3377D3A2-E35C-472D-AFDC-5E17EA6062F8}" dt="2024-07-19T06:41:11.337" v="1799" actId="1037"/>
          <ac:grpSpMkLst>
            <pc:docMk/>
            <pc:sldMk cId="2520331337" sldId="2147482380"/>
            <ac:grpSpMk id="196" creationId="{91215F0D-DA51-D0B4-90BF-167FAC916681}"/>
          </ac:grpSpMkLst>
        </pc:grpChg>
        <pc:grpChg chg="add mod">
          <ac:chgData name="Sahil Badaya" userId="df5f73be-7e08-4574-8aac-d6a7f097bc26" providerId="ADAL" clId="{3377D3A2-E35C-472D-AFDC-5E17EA6062F8}" dt="2024-07-19T06:41:11.337" v="1799" actId="1037"/>
          <ac:grpSpMkLst>
            <pc:docMk/>
            <pc:sldMk cId="2520331337" sldId="2147482380"/>
            <ac:grpSpMk id="201" creationId="{EE3D8541-1A60-A07F-E976-A8E5D03291B6}"/>
          </ac:grpSpMkLst>
        </pc:grpChg>
        <pc:grpChg chg="mod">
          <ac:chgData name="Sahil Badaya" userId="df5f73be-7e08-4574-8aac-d6a7f097bc26" providerId="ADAL" clId="{3377D3A2-E35C-472D-AFDC-5E17EA6062F8}" dt="2024-07-19T06:40:46.269" v="1778"/>
          <ac:grpSpMkLst>
            <pc:docMk/>
            <pc:sldMk cId="2520331337" sldId="2147482380"/>
            <ac:grpSpMk id="202" creationId="{8CB9494F-BA4E-FF2A-AC17-3DB3F6A48A55}"/>
          </ac:grpSpMkLst>
        </pc:grpChg>
        <pc:grpChg chg="mod">
          <ac:chgData name="Sahil Badaya" userId="df5f73be-7e08-4574-8aac-d6a7f097bc26" providerId="ADAL" clId="{3377D3A2-E35C-472D-AFDC-5E17EA6062F8}" dt="2024-07-19T06:40:46.269" v="1778"/>
          <ac:grpSpMkLst>
            <pc:docMk/>
            <pc:sldMk cId="2520331337" sldId="2147482380"/>
            <ac:grpSpMk id="203" creationId="{B59D8AB3-82E7-AE82-BB8E-75EE84BA86D3}"/>
          </ac:grpSpMkLst>
        </pc:grpChg>
        <pc:grpChg chg="add mod">
          <ac:chgData name="Sahil Badaya" userId="df5f73be-7e08-4574-8aac-d6a7f097bc26" providerId="ADAL" clId="{3377D3A2-E35C-472D-AFDC-5E17EA6062F8}" dt="2024-07-19T06:41:11.337" v="1799" actId="1037"/>
          <ac:grpSpMkLst>
            <pc:docMk/>
            <pc:sldMk cId="2520331337" sldId="2147482380"/>
            <ac:grpSpMk id="211" creationId="{63B70641-CEF8-6500-4A3C-6A7E694FBFBE}"/>
          </ac:grpSpMkLst>
        </pc:grpChg>
        <pc:grpChg chg="add mod">
          <ac:chgData name="Sahil Badaya" userId="df5f73be-7e08-4574-8aac-d6a7f097bc26" providerId="ADAL" clId="{3377D3A2-E35C-472D-AFDC-5E17EA6062F8}" dt="2024-07-19T06:41:11.337" v="1799" actId="1037"/>
          <ac:grpSpMkLst>
            <pc:docMk/>
            <pc:sldMk cId="2520331337" sldId="2147482380"/>
            <ac:grpSpMk id="214" creationId="{902A6B99-6659-835B-2540-68AEF114A1B5}"/>
          </ac:grpSpMkLst>
        </pc:grpChg>
        <pc:picChg chg="del">
          <ac:chgData name="Sahil Badaya" userId="df5f73be-7e08-4574-8aac-d6a7f097bc26" providerId="ADAL" clId="{3377D3A2-E35C-472D-AFDC-5E17EA6062F8}" dt="2024-07-19T06:40:29.941" v="1777" actId="478"/>
          <ac:picMkLst>
            <pc:docMk/>
            <pc:sldMk cId="2520331337" sldId="2147482380"/>
            <ac:picMk id="44" creationId="{AC080AD6-E754-30D4-1380-EC58AEBD0291}"/>
          </ac:picMkLst>
        </pc:picChg>
        <pc:picChg chg="del">
          <ac:chgData name="Sahil Badaya" userId="df5f73be-7e08-4574-8aac-d6a7f097bc26" providerId="ADAL" clId="{3377D3A2-E35C-472D-AFDC-5E17EA6062F8}" dt="2024-07-19T06:40:29.941" v="1777" actId="478"/>
          <ac:picMkLst>
            <pc:docMk/>
            <pc:sldMk cId="2520331337" sldId="2147482380"/>
            <ac:picMk id="78" creationId="{7AC83075-AA8D-6F29-34CC-ECADF37007CF}"/>
          </ac:picMkLst>
        </pc:picChg>
        <pc:picChg chg="del">
          <ac:chgData name="Sahil Badaya" userId="df5f73be-7e08-4574-8aac-d6a7f097bc26" providerId="ADAL" clId="{3377D3A2-E35C-472D-AFDC-5E17EA6062F8}" dt="2024-07-19T06:40:29.941" v="1777" actId="478"/>
          <ac:picMkLst>
            <pc:docMk/>
            <pc:sldMk cId="2520331337" sldId="2147482380"/>
            <ac:picMk id="86" creationId="{4BD4A8DC-9576-B0F2-B8FC-50DEB510DAF5}"/>
          </ac:picMkLst>
        </pc:picChg>
        <pc:picChg chg="mod">
          <ac:chgData name="Sahil Badaya" userId="df5f73be-7e08-4574-8aac-d6a7f097bc26" providerId="ADAL" clId="{3377D3A2-E35C-472D-AFDC-5E17EA6062F8}" dt="2024-07-19T06:40:46.269" v="1778"/>
          <ac:picMkLst>
            <pc:docMk/>
            <pc:sldMk cId="2520331337" sldId="2147482380"/>
            <ac:picMk id="108" creationId="{FD07C085-B2EA-933F-1F5B-467F67B24CB2}"/>
          </ac:picMkLst>
        </pc:picChg>
        <pc:picChg chg="mod">
          <ac:chgData name="Sahil Badaya" userId="df5f73be-7e08-4574-8aac-d6a7f097bc26" providerId="ADAL" clId="{3377D3A2-E35C-472D-AFDC-5E17EA6062F8}" dt="2024-07-19T06:40:46.269" v="1778"/>
          <ac:picMkLst>
            <pc:docMk/>
            <pc:sldMk cId="2520331337" sldId="2147482380"/>
            <ac:picMk id="123" creationId="{7ED71AB3-8A10-6EE7-464C-C10FD3AAF2AE}"/>
          </ac:picMkLst>
        </pc:picChg>
        <pc:picChg chg="mod">
          <ac:chgData name="Sahil Badaya" userId="df5f73be-7e08-4574-8aac-d6a7f097bc26" providerId="ADAL" clId="{3377D3A2-E35C-472D-AFDC-5E17EA6062F8}" dt="2024-07-19T06:40:46.269" v="1778"/>
          <ac:picMkLst>
            <pc:docMk/>
            <pc:sldMk cId="2520331337" sldId="2147482380"/>
            <ac:picMk id="138" creationId="{BD5FC595-7855-C3B9-60EC-EB8F807D2D16}"/>
          </ac:picMkLst>
        </pc:picChg>
        <pc:picChg chg="mod">
          <ac:chgData name="Sahil Badaya" userId="df5f73be-7e08-4574-8aac-d6a7f097bc26" providerId="ADAL" clId="{3377D3A2-E35C-472D-AFDC-5E17EA6062F8}" dt="2024-07-19T06:40:46.269" v="1778"/>
          <ac:picMkLst>
            <pc:docMk/>
            <pc:sldMk cId="2520331337" sldId="2147482380"/>
            <ac:picMk id="153" creationId="{6A2B97CD-2773-DCDE-2504-AD2ADB4D12DC}"/>
          </ac:picMkLst>
        </pc:picChg>
        <pc:picChg chg="mod">
          <ac:chgData name="Sahil Badaya" userId="df5f73be-7e08-4574-8aac-d6a7f097bc26" providerId="ADAL" clId="{3377D3A2-E35C-472D-AFDC-5E17EA6062F8}" dt="2024-07-19T06:40:46.269" v="1778"/>
          <ac:picMkLst>
            <pc:docMk/>
            <pc:sldMk cId="2520331337" sldId="2147482380"/>
            <ac:picMk id="168" creationId="{566D30E3-450F-E43C-48B0-677DF9025A87}"/>
          </ac:picMkLst>
        </pc:picChg>
        <pc:picChg chg="mod">
          <ac:chgData name="Sahil Badaya" userId="df5f73be-7e08-4574-8aac-d6a7f097bc26" providerId="ADAL" clId="{3377D3A2-E35C-472D-AFDC-5E17EA6062F8}" dt="2024-07-19T06:40:46.269" v="1778"/>
          <ac:picMkLst>
            <pc:docMk/>
            <pc:sldMk cId="2520331337" sldId="2147482380"/>
            <ac:picMk id="183" creationId="{D5D798F6-556B-D17E-FD1F-26461167C85D}"/>
          </ac:picMkLst>
        </pc:picChg>
        <pc:picChg chg="mod">
          <ac:chgData name="Sahil Badaya" userId="df5f73be-7e08-4574-8aac-d6a7f097bc26" providerId="ADAL" clId="{3377D3A2-E35C-472D-AFDC-5E17EA6062F8}" dt="2024-07-19T06:40:46.269" v="1778"/>
          <ac:picMkLst>
            <pc:docMk/>
            <pc:sldMk cId="2520331337" sldId="2147482380"/>
            <ac:picMk id="198" creationId="{BB877AA5-97F9-8052-FEA9-AD980BFEBAA2}"/>
          </ac:picMkLst>
        </pc:picChg>
        <pc:picChg chg="mod">
          <ac:chgData name="Sahil Badaya" userId="df5f73be-7e08-4574-8aac-d6a7f097bc26" providerId="ADAL" clId="{3377D3A2-E35C-472D-AFDC-5E17EA6062F8}" dt="2024-07-19T06:40:46.269" v="1778"/>
          <ac:picMkLst>
            <pc:docMk/>
            <pc:sldMk cId="2520331337" sldId="2147482380"/>
            <ac:picMk id="213" creationId="{E4590FD4-C00A-010D-9DF9-E5BFC398BA6B}"/>
          </ac:picMkLst>
        </pc:picChg>
        <pc:cxnChg chg="del">
          <ac:chgData name="Sahil Badaya" userId="df5f73be-7e08-4574-8aac-d6a7f097bc26" providerId="ADAL" clId="{3377D3A2-E35C-472D-AFDC-5E17EA6062F8}" dt="2024-07-19T06:40:29.941" v="1777" actId="478"/>
          <ac:cxnSpMkLst>
            <pc:docMk/>
            <pc:sldMk cId="2520331337" sldId="2147482380"/>
            <ac:cxnSpMk id="64" creationId="{920B9D79-9B8A-54A3-2238-825A17A48B39}"/>
          </ac:cxnSpMkLst>
        </pc:cxnChg>
        <pc:cxnChg chg="del">
          <ac:chgData name="Sahil Badaya" userId="df5f73be-7e08-4574-8aac-d6a7f097bc26" providerId="ADAL" clId="{3377D3A2-E35C-472D-AFDC-5E17EA6062F8}" dt="2024-07-19T06:40:29.941" v="1777" actId="478"/>
          <ac:cxnSpMkLst>
            <pc:docMk/>
            <pc:sldMk cId="2520331337" sldId="2147482380"/>
            <ac:cxnSpMk id="90" creationId="{E635DFE2-E029-9671-99CD-5FF31A706BBF}"/>
          </ac:cxnSpMkLst>
        </pc:cxnChg>
      </pc:sldChg>
      <pc:sldChg chg="addSp delSp modSp add mod">
        <pc:chgData name="Sahil Badaya" userId="df5f73be-7e08-4574-8aac-d6a7f097bc26" providerId="ADAL" clId="{3377D3A2-E35C-472D-AFDC-5E17EA6062F8}" dt="2024-07-19T06:41:58.684" v="1817"/>
        <pc:sldMkLst>
          <pc:docMk/>
          <pc:sldMk cId="2056996741" sldId="2147482381"/>
        </pc:sldMkLst>
        <pc:spChg chg="mod">
          <ac:chgData name="Sahil Badaya" userId="df5f73be-7e08-4574-8aac-d6a7f097bc26" providerId="ADAL" clId="{3377D3A2-E35C-472D-AFDC-5E17EA6062F8}" dt="2024-07-19T06:41:58.684" v="1817"/>
          <ac:spMkLst>
            <pc:docMk/>
            <pc:sldMk cId="2056996741" sldId="2147482381"/>
            <ac:spMk id="2" creationId="{E04E43FA-E9DE-53DF-C9B5-6BDC86C10B19}"/>
          </ac:spMkLst>
        </pc:spChg>
        <pc:spChg chg="del">
          <ac:chgData name="Sahil Badaya" userId="df5f73be-7e08-4574-8aac-d6a7f097bc26" providerId="ADAL" clId="{3377D3A2-E35C-472D-AFDC-5E17EA6062F8}" dt="2024-07-19T06:41:42.511" v="1803" actId="478"/>
          <ac:spMkLst>
            <pc:docMk/>
            <pc:sldMk cId="2056996741" sldId="2147482381"/>
            <ac:spMk id="6" creationId="{F80B5EA7-9A43-4A9F-9F24-276DD1389D4A}"/>
          </ac:spMkLst>
        </pc:spChg>
        <pc:spChg chg="del">
          <ac:chgData name="Sahil Badaya" userId="df5f73be-7e08-4574-8aac-d6a7f097bc26" providerId="ADAL" clId="{3377D3A2-E35C-472D-AFDC-5E17EA6062F8}" dt="2024-07-19T06:41:42.511" v="1803" actId="478"/>
          <ac:spMkLst>
            <pc:docMk/>
            <pc:sldMk cId="2056996741" sldId="2147482381"/>
            <ac:spMk id="7" creationId="{6DAD93FE-9CA0-45A6-8FAD-B74E32185170}"/>
          </ac:spMkLst>
        </pc:spChg>
        <pc:spChg chg="del">
          <ac:chgData name="Sahil Badaya" userId="df5f73be-7e08-4574-8aac-d6a7f097bc26" providerId="ADAL" clId="{3377D3A2-E35C-472D-AFDC-5E17EA6062F8}" dt="2024-07-19T06:41:42.511" v="1803" actId="478"/>
          <ac:spMkLst>
            <pc:docMk/>
            <pc:sldMk cId="2056996741" sldId="2147482381"/>
            <ac:spMk id="8" creationId="{9B187224-C396-4633-A82D-A2A2B1287A47}"/>
          </ac:spMkLst>
        </pc:spChg>
        <pc:spChg chg="del">
          <ac:chgData name="Sahil Badaya" userId="df5f73be-7e08-4574-8aac-d6a7f097bc26" providerId="ADAL" clId="{3377D3A2-E35C-472D-AFDC-5E17EA6062F8}" dt="2024-07-19T06:41:42.511" v="1803" actId="478"/>
          <ac:spMkLst>
            <pc:docMk/>
            <pc:sldMk cId="2056996741" sldId="2147482381"/>
            <ac:spMk id="9" creationId="{6AE5B5F8-9C9E-4FAB-933F-B097735532B1}"/>
          </ac:spMkLst>
        </pc:spChg>
        <pc:spChg chg="mod">
          <ac:chgData name="Sahil Badaya" userId="df5f73be-7e08-4574-8aac-d6a7f097bc26" providerId="ADAL" clId="{3377D3A2-E35C-472D-AFDC-5E17EA6062F8}" dt="2024-07-19T06:41:49.866" v="1816" actId="1036"/>
          <ac:spMkLst>
            <pc:docMk/>
            <pc:sldMk cId="2056996741" sldId="2147482381"/>
            <ac:spMk id="43" creationId="{5332166D-A90D-6150-D2AF-7FD159460BE0}"/>
          </ac:spMkLst>
        </pc:spChg>
        <pc:spChg chg="mod">
          <ac:chgData name="Sahil Badaya" userId="df5f73be-7e08-4574-8aac-d6a7f097bc26" providerId="ADAL" clId="{3377D3A2-E35C-472D-AFDC-5E17EA6062F8}" dt="2024-07-19T06:41:49.866" v="1816" actId="1036"/>
          <ac:spMkLst>
            <pc:docMk/>
            <pc:sldMk cId="2056996741" sldId="2147482381"/>
            <ac:spMk id="239" creationId="{5D8699BF-71A7-6124-A5B0-E03CC58D062E}"/>
          </ac:spMkLst>
        </pc:spChg>
        <pc:spChg chg="mod">
          <ac:chgData name="Sahil Badaya" userId="df5f73be-7e08-4574-8aac-d6a7f097bc26" providerId="ADAL" clId="{3377D3A2-E35C-472D-AFDC-5E17EA6062F8}" dt="2024-07-19T06:41:49.866" v="1816" actId="1036"/>
          <ac:spMkLst>
            <pc:docMk/>
            <pc:sldMk cId="2056996741" sldId="2147482381"/>
            <ac:spMk id="240" creationId="{64C73903-83AB-0E45-8909-897F7CDD82E8}"/>
          </ac:spMkLst>
        </pc:spChg>
        <pc:spChg chg="mod">
          <ac:chgData name="Sahil Badaya" userId="df5f73be-7e08-4574-8aac-d6a7f097bc26" providerId="ADAL" clId="{3377D3A2-E35C-472D-AFDC-5E17EA6062F8}" dt="2024-07-19T06:41:49.866" v="1816" actId="1036"/>
          <ac:spMkLst>
            <pc:docMk/>
            <pc:sldMk cId="2056996741" sldId="2147482381"/>
            <ac:spMk id="245" creationId="{B2EE06A4-D613-F67C-4BE5-822309296DB8}"/>
          </ac:spMkLst>
        </pc:spChg>
        <pc:spChg chg="mod">
          <ac:chgData name="Sahil Badaya" userId="df5f73be-7e08-4574-8aac-d6a7f097bc26" providerId="ADAL" clId="{3377D3A2-E35C-472D-AFDC-5E17EA6062F8}" dt="2024-07-19T06:41:49.866" v="1816" actId="1036"/>
          <ac:spMkLst>
            <pc:docMk/>
            <pc:sldMk cId="2056996741" sldId="2147482381"/>
            <ac:spMk id="249" creationId="{D7369E31-1588-28D4-2D4C-A67EEC5BED27}"/>
          </ac:spMkLst>
        </pc:spChg>
        <pc:spChg chg="mod">
          <ac:chgData name="Sahil Badaya" userId="df5f73be-7e08-4574-8aac-d6a7f097bc26" providerId="ADAL" clId="{3377D3A2-E35C-472D-AFDC-5E17EA6062F8}" dt="2024-07-19T06:41:49.866" v="1816" actId="1036"/>
          <ac:spMkLst>
            <pc:docMk/>
            <pc:sldMk cId="2056996741" sldId="2147482381"/>
            <ac:spMk id="250" creationId="{632F2608-1A86-692E-C4A4-907211E28411}"/>
          </ac:spMkLst>
        </pc:spChg>
        <pc:spChg chg="mod">
          <ac:chgData name="Sahil Badaya" userId="df5f73be-7e08-4574-8aac-d6a7f097bc26" providerId="ADAL" clId="{3377D3A2-E35C-472D-AFDC-5E17EA6062F8}" dt="2024-07-19T06:41:49.866" v="1816" actId="1036"/>
          <ac:spMkLst>
            <pc:docMk/>
            <pc:sldMk cId="2056996741" sldId="2147482381"/>
            <ac:spMk id="255" creationId="{942E85B1-AB86-96C8-2BCE-7C4B64F99DF7}"/>
          </ac:spMkLst>
        </pc:spChg>
        <pc:spChg chg="mod">
          <ac:chgData name="Sahil Badaya" userId="df5f73be-7e08-4574-8aac-d6a7f097bc26" providerId="ADAL" clId="{3377D3A2-E35C-472D-AFDC-5E17EA6062F8}" dt="2024-07-19T06:41:49.866" v="1816" actId="1036"/>
          <ac:spMkLst>
            <pc:docMk/>
            <pc:sldMk cId="2056996741" sldId="2147482381"/>
            <ac:spMk id="259" creationId="{969FE60A-8580-6998-D14D-C31A4A14607B}"/>
          </ac:spMkLst>
        </pc:spChg>
        <pc:spChg chg="mod">
          <ac:chgData name="Sahil Badaya" userId="df5f73be-7e08-4574-8aac-d6a7f097bc26" providerId="ADAL" clId="{3377D3A2-E35C-472D-AFDC-5E17EA6062F8}" dt="2024-07-19T06:41:49.866" v="1816" actId="1036"/>
          <ac:spMkLst>
            <pc:docMk/>
            <pc:sldMk cId="2056996741" sldId="2147482381"/>
            <ac:spMk id="260" creationId="{44934A86-41CB-77FA-4933-94B4948F084B}"/>
          </ac:spMkLst>
        </pc:spChg>
        <pc:spChg chg="mod">
          <ac:chgData name="Sahil Badaya" userId="df5f73be-7e08-4574-8aac-d6a7f097bc26" providerId="ADAL" clId="{3377D3A2-E35C-472D-AFDC-5E17EA6062F8}" dt="2024-07-19T06:41:49.866" v="1816" actId="1036"/>
          <ac:spMkLst>
            <pc:docMk/>
            <pc:sldMk cId="2056996741" sldId="2147482381"/>
            <ac:spMk id="265" creationId="{F55BCB66-14DE-0F14-161B-52465258CD76}"/>
          </ac:spMkLst>
        </pc:spChg>
        <pc:spChg chg="mod">
          <ac:chgData name="Sahil Badaya" userId="df5f73be-7e08-4574-8aac-d6a7f097bc26" providerId="ADAL" clId="{3377D3A2-E35C-472D-AFDC-5E17EA6062F8}" dt="2024-07-19T06:41:49.866" v="1816" actId="1036"/>
          <ac:spMkLst>
            <pc:docMk/>
            <pc:sldMk cId="2056996741" sldId="2147482381"/>
            <ac:spMk id="269" creationId="{3BA2D5FD-916B-866B-2059-D84B62FCFA5A}"/>
          </ac:spMkLst>
        </pc:spChg>
        <pc:spChg chg="mod">
          <ac:chgData name="Sahil Badaya" userId="df5f73be-7e08-4574-8aac-d6a7f097bc26" providerId="ADAL" clId="{3377D3A2-E35C-472D-AFDC-5E17EA6062F8}" dt="2024-07-19T06:41:49.866" v="1816" actId="1036"/>
          <ac:spMkLst>
            <pc:docMk/>
            <pc:sldMk cId="2056996741" sldId="2147482381"/>
            <ac:spMk id="270" creationId="{DA96BE70-3DB7-9756-73D9-005B6E46528C}"/>
          </ac:spMkLst>
        </pc:spChg>
        <pc:spChg chg="mod">
          <ac:chgData name="Sahil Badaya" userId="df5f73be-7e08-4574-8aac-d6a7f097bc26" providerId="ADAL" clId="{3377D3A2-E35C-472D-AFDC-5E17EA6062F8}" dt="2024-07-19T06:41:49.866" v="1816" actId="1036"/>
          <ac:spMkLst>
            <pc:docMk/>
            <pc:sldMk cId="2056996741" sldId="2147482381"/>
            <ac:spMk id="275" creationId="{C40A56E8-E21F-C414-F972-145EFDFD0DAA}"/>
          </ac:spMkLst>
        </pc:spChg>
        <pc:spChg chg="mod">
          <ac:chgData name="Sahil Badaya" userId="df5f73be-7e08-4574-8aac-d6a7f097bc26" providerId="ADAL" clId="{3377D3A2-E35C-472D-AFDC-5E17EA6062F8}" dt="2024-07-19T06:41:49.866" v="1816" actId="1036"/>
          <ac:spMkLst>
            <pc:docMk/>
            <pc:sldMk cId="2056996741" sldId="2147482381"/>
            <ac:spMk id="279" creationId="{9B01712F-05AE-2F2C-EC25-D1ACE3B6C0B0}"/>
          </ac:spMkLst>
        </pc:spChg>
        <pc:spChg chg="mod">
          <ac:chgData name="Sahil Badaya" userId="df5f73be-7e08-4574-8aac-d6a7f097bc26" providerId="ADAL" clId="{3377D3A2-E35C-472D-AFDC-5E17EA6062F8}" dt="2024-07-19T06:41:49.866" v="1816" actId="1036"/>
          <ac:spMkLst>
            <pc:docMk/>
            <pc:sldMk cId="2056996741" sldId="2147482381"/>
            <ac:spMk id="280" creationId="{8274E430-D2E9-1174-2072-EA8545B33BF7}"/>
          </ac:spMkLst>
        </pc:spChg>
        <pc:spChg chg="mod">
          <ac:chgData name="Sahil Badaya" userId="df5f73be-7e08-4574-8aac-d6a7f097bc26" providerId="ADAL" clId="{3377D3A2-E35C-472D-AFDC-5E17EA6062F8}" dt="2024-07-19T06:41:49.866" v="1816" actId="1036"/>
          <ac:spMkLst>
            <pc:docMk/>
            <pc:sldMk cId="2056996741" sldId="2147482381"/>
            <ac:spMk id="285" creationId="{062932D2-C072-B2F0-D1F0-799F051D65CD}"/>
          </ac:spMkLst>
        </pc:spChg>
        <pc:spChg chg="mod">
          <ac:chgData name="Sahil Badaya" userId="df5f73be-7e08-4574-8aac-d6a7f097bc26" providerId="ADAL" clId="{3377D3A2-E35C-472D-AFDC-5E17EA6062F8}" dt="2024-07-19T06:41:49.866" v="1816" actId="1036"/>
          <ac:spMkLst>
            <pc:docMk/>
            <pc:sldMk cId="2056996741" sldId="2147482381"/>
            <ac:spMk id="289" creationId="{B3B262C7-F881-B0BF-B0DE-BE1800ECE307}"/>
          </ac:spMkLst>
        </pc:spChg>
        <pc:spChg chg="mod">
          <ac:chgData name="Sahil Badaya" userId="df5f73be-7e08-4574-8aac-d6a7f097bc26" providerId="ADAL" clId="{3377D3A2-E35C-472D-AFDC-5E17EA6062F8}" dt="2024-07-19T06:41:49.866" v="1816" actId="1036"/>
          <ac:spMkLst>
            <pc:docMk/>
            <pc:sldMk cId="2056996741" sldId="2147482381"/>
            <ac:spMk id="290" creationId="{5943AA40-701E-4F57-E3AE-FB29CD725E3F}"/>
          </ac:spMkLst>
        </pc:spChg>
        <pc:spChg chg="mod">
          <ac:chgData name="Sahil Badaya" userId="df5f73be-7e08-4574-8aac-d6a7f097bc26" providerId="ADAL" clId="{3377D3A2-E35C-472D-AFDC-5E17EA6062F8}" dt="2024-07-19T06:41:49.866" v="1816" actId="1036"/>
          <ac:spMkLst>
            <pc:docMk/>
            <pc:sldMk cId="2056996741" sldId="2147482381"/>
            <ac:spMk id="295" creationId="{7E4A4B54-755D-23BF-5A14-1E53238EADF3}"/>
          </ac:spMkLst>
        </pc:spChg>
        <pc:spChg chg="mod">
          <ac:chgData name="Sahil Badaya" userId="df5f73be-7e08-4574-8aac-d6a7f097bc26" providerId="ADAL" clId="{3377D3A2-E35C-472D-AFDC-5E17EA6062F8}" dt="2024-07-19T06:41:49.866" v="1816" actId="1036"/>
          <ac:spMkLst>
            <pc:docMk/>
            <pc:sldMk cId="2056996741" sldId="2147482381"/>
            <ac:spMk id="299" creationId="{974B33B3-EA4C-491F-1BE6-D46849C51FC2}"/>
          </ac:spMkLst>
        </pc:spChg>
        <pc:spChg chg="mod">
          <ac:chgData name="Sahil Badaya" userId="df5f73be-7e08-4574-8aac-d6a7f097bc26" providerId="ADAL" clId="{3377D3A2-E35C-472D-AFDC-5E17EA6062F8}" dt="2024-07-19T06:41:49.866" v="1816" actId="1036"/>
          <ac:spMkLst>
            <pc:docMk/>
            <pc:sldMk cId="2056996741" sldId="2147482381"/>
            <ac:spMk id="304" creationId="{B36E142D-989B-BF26-BC5D-D909C8287C24}"/>
          </ac:spMkLst>
        </pc:spChg>
        <pc:spChg chg="mod">
          <ac:chgData name="Sahil Badaya" userId="df5f73be-7e08-4574-8aac-d6a7f097bc26" providerId="ADAL" clId="{3377D3A2-E35C-472D-AFDC-5E17EA6062F8}" dt="2024-07-19T06:41:49.866" v="1816" actId="1036"/>
          <ac:spMkLst>
            <pc:docMk/>
            <pc:sldMk cId="2056996741" sldId="2147482381"/>
            <ac:spMk id="308" creationId="{5B8EB8D6-AE37-9FA9-E983-2D520F325B53}"/>
          </ac:spMkLst>
        </pc:spChg>
        <pc:spChg chg="mod">
          <ac:chgData name="Sahil Badaya" userId="df5f73be-7e08-4574-8aac-d6a7f097bc26" providerId="ADAL" clId="{3377D3A2-E35C-472D-AFDC-5E17EA6062F8}" dt="2024-07-19T06:41:49.866" v="1816" actId="1036"/>
          <ac:spMkLst>
            <pc:docMk/>
            <pc:sldMk cId="2056996741" sldId="2147482381"/>
            <ac:spMk id="309" creationId="{CC9C5E0E-450A-B9AA-4A59-3BC987C3CD39}"/>
          </ac:spMkLst>
        </pc:spChg>
        <pc:spChg chg="mod">
          <ac:chgData name="Sahil Badaya" userId="df5f73be-7e08-4574-8aac-d6a7f097bc26" providerId="ADAL" clId="{3377D3A2-E35C-472D-AFDC-5E17EA6062F8}" dt="2024-07-19T06:41:49.866" v="1816" actId="1036"/>
          <ac:spMkLst>
            <pc:docMk/>
            <pc:sldMk cId="2056996741" sldId="2147482381"/>
            <ac:spMk id="314" creationId="{D462874A-165A-A543-A2F2-C640E42B74D1}"/>
          </ac:spMkLst>
        </pc:spChg>
        <pc:spChg chg="mod">
          <ac:chgData name="Sahil Badaya" userId="df5f73be-7e08-4574-8aac-d6a7f097bc26" providerId="ADAL" clId="{3377D3A2-E35C-472D-AFDC-5E17EA6062F8}" dt="2024-07-19T06:41:49.866" v="1816" actId="1036"/>
          <ac:spMkLst>
            <pc:docMk/>
            <pc:sldMk cId="2056996741" sldId="2147482381"/>
            <ac:spMk id="318" creationId="{37F07DF4-2A7A-81B6-55F0-5EF1D7837893}"/>
          </ac:spMkLst>
        </pc:spChg>
        <pc:spChg chg="mod">
          <ac:chgData name="Sahil Badaya" userId="df5f73be-7e08-4574-8aac-d6a7f097bc26" providerId="ADAL" clId="{3377D3A2-E35C-472D-AFDC-5E17EA6062F8}" dt="2024-07-19T06:41:49.866" v="1816" actId="1036"/>
          <ac:spMkLst>
            <pc:docMk/>
            <pc:sldMk cId="2056996741" sldId="2147482381"/>
            <ac:spMk id="319" creationId="{8019B824-1863-C894-CC5A-AFCE4849E5BC}"/>
          </ac:spMkLst>
        </pc:spChg>
        <pc:spChg chg="add mod">
          <ac:chgData name="Sahil Badaya" userId="df5f73be-7e08-4574-8aac-d6a7f097bc26" providerId="ADAL" clId="{3377D3A2-E35C-472D-AFDC-5E17EA6062F8}" dt="2024-07-19T06:41:49.866" v="1816" actId="1036"/>
          <ac:spMkLst>
            <pc:docMk/>
            <pc:sldMk cId="2056996741" sldId="2147482381"/>
            <ac:spMk id="320" creationId="{7A3728D8-68C5-485A-3BAC-84AABBE391DA}"/>
          </ac:spMkLst>
        </pc:spChg>
        <pc:grpChg chg="add mod">
          <ac:chgData name="Sahil Badaya" userId="df5f73be-7e08-4574-8aac-d6a7f097bc26" providerId="ADAL" clId="{3377D3A2-E35C-472D-AFDC-5E17EA6062F8}" dt="2024-07-19T06:41:49.866" v="1816" actId="1036"/>
          <ac:grpSpMkLst>
            <pc:docMk/>
            <pc:sldMk cId="2056996741" sldId="2147482381"/>
            <ac:grpSpMk id="3" creationId="{CB32063D-2553-AEA2-9224-FA9C7BDDAC32}"/>
          </ac:grpSpMkLst>
        </pc:grpChg>
        <pc:grpChg chg="mod">
          <ac:chgData name="Sahil Badaya" userId="df5f73be-7e08-4574-8aac-d6a7f097bc26" providerId="ADAL" clId="{3377D3A2-E35C-472D-AFDC-5E17EA6062F8}" dt="2024-07-19T06:41:49.866" v="1816" actId="1036"/>
          <ac:grpSpMkLst>
            <pc:docMk/>
            <pc:sldMk cId="2056996741" sldId="2147482381"/>
            <ac:grpSpMk id="5" creationId="{46FBEA70-F248-73BB-2CDA-3019BFD3ADA8}"/>
          </ac:grpSpMkLst>
        </pc:grpChg>
        <pc:grpChg chg="del">
          <ac:chgData name="Sahil Badaya" userId="df5f73be-7e08-4574-8aac-d6a7f097bc26" providerId="ADAL" clId="{3377D3A2-E35C-472D-AFDC-5E17EA6062F8}" dt="2024-07-19T06:41:42.511" v="1803" actId="478"/>
          <ac:grpSpMkLst>
            <pc:docMk/>
            <pc:sldMk cId="2056996741" sldId="2147482381"/>
            <ac:grpSpMk id="11" creationId="{FCDED0BB-AD49-47FB-9E79-10B138A63470}"/>
          </ac:grpSpMkLst>
        </pc:grpChg>
        <pc:grpChg chg="del">
          <ac:chgData name="Sahil Badaya" userId="df5f73be-7e08-4574-8aac-d6a7f097bc26" providerId="ADAL" clId="{3377D3A2-E35C-472D-AFDC-5E17EA6062F8}" dt="2024-07-19T06:41:42.511" v="1803" actId="478"/>
          <ac:grpSpMkLst>
            <pc:docMk/>
            <pc:sldMk cId="2056996741" sldId="2147482381"/>
            <ac:grpSpMk id="22" creationId="{D05A519A-EC96-47E6-9113-EA19C7B54B77}"/>
          </ac:grpSpMkLst>
        </pc:grpChg>
        <pc:grpChg chg="del">
          <ac:chgData name="Sahil Badaya" userId="df5f73be-7e08-4574-8aac-d6a7f097bc26" providerId="ADAL" clId="{3377D3A2-E35C-472D-AFDC-5E17EA6062F8}" dt="2024-07-19T06:41:42.511" v="1803" actId="478"/>
          <ac:grpSpMkLst>
            <pc:docMk/>
            <pc:sldMk cId="2056996741" sldId="2147482381"/>
            <ac:grpSpMk id="28" creationId="{BF405B54-D5F1-482D-904A-F98A1742AA43}"/>
          </ac:grpSpMkLst>
        </pc:grpChg>
        <pc:grpChg chg="del">
          <ac:chgData name="Sahil Badaya" userId="df5f73be-7e08-4574-8aac-d6a7f097bc26" providerId="ADAL" clId="{3377D3A2-E35C-472D-AFDC-5E17EA6062F8}" dt="2024-07-19T06:41:42.511" v="1803" actId="478"/>
          <ac:grpSpMkLst>
            <pc:docMk/>
            <pc:sldMk cId="2056996741" sldId="2147482381"/>
            <ac:grpSpMk id="34" creationId="{C480DCA7-DAF5-4211-A50B-C5E0C58D71B5}"/>
          </ac:grpSpMkLst>
        </pc:grpChg>
        <pc:grpChg chg="mod">
          <ac:chgData name="Sahil Badaya" userId="df5f73be-7e08-4574-8aac-d6a7f097bc26" providerId="ADAL" clId="{3377D3A2-E35C-472D-AFDC-5E17EA6062F8}" dt="2024-07-19T06:41:49.866" v="1816" actId="1036"/>
          <ac:grpSpMkLst>
            <pc:docMk/>
            <pc:sldMk cId="2056996741" sldId="2147482381"/>
            <ac:grpSpMk id="42" creationId="{3FF6B960-7046-6B71-7108-C0C47F8E0CFD}"/>
          </ac:grpSpMkLst>
        </pc:grpChg>
        <pc:grpChg chg="mod">
          <ac:chgData name="Sahil Badaya" userId="df5f73be-7e08-4574-8aac-d6a7f097bc26" providerId="ADAL" clId="{3377D3A2-E35C-472D-AFDC-5E17EA6062F8}" dt="2024-07-19T06:41:49.866" v="1816" actId="1036"/>
          <ac:grpSpMkLst>
            <pc:docMk/>
            <pc:sldMk cId="2056996741" sldId="2147482381"/>
            <ac:grpSpMk id="44" creationId="{CDE030AD-3948-9ED0-BC49-A3E26D60718E}"/>
          </ac:grpSpMkLst>
        </pc:grpChg>
        <pc:grpChg chg="del">
          <ac:chgData name="Sahil Badaya" userId="df5f73be-7e08-4574-8aac-d6a7f097bc26" providerId="ADAL" clId="{3377D3A2-E35C-472D-AFDC-5E17EA6062F8}" dt="2024-07-19T06:41:42.511" v="1803" actId="478"/>
          <ac:grpSpMkLst>
            <pc:docMk/>
            <pc:sldMk cId="2056996741" sldId="2147482381"/>
            <ac:grpSpMk id="45" creationId="{A86115FD-6ED4-33FE-3779-CC442BB7B0EB}"/>
          </ac:grpSpMkLst>
        </pc:grpChg>
        <pc:grpChg chg="add mod">
          <ac:chgData name="Sahil Badaya" userId="df5f73be-7e08-4574-8aac-d6a7f097bc26" providerId="ADAL" clId="{3377D3A2-E35C-472D-AFDC-5E17EA6062F8}" dt="2024-07-19T06:41:49.866" v="1816" actId="1036"/>
          <ac:grpSpMkLst>
            <pc:docMk/>
            <pc:sldMk cId="2056996741" sldId="2147482381"/>
            <ac:grpSpMk id="241" creationId="{E6418B3A-608D-5ED0-4F31-CF283D44A12D}"/>
          </ac:grpSpMkLst>
        </pc:grpChg>
        <pc:grpChg chg="mod">
          <ac:chgData name="Sahil Badaya" userId="df5f73be-7e08-4574-8aac-d6a7f097bc26" providerId="ADAL" clId="{3377D3A2-E35C-472D-AFDC-5E17EA6062F8}" dt="2024-07-19T06:41:49.866" v="1816" actId="1036"/>
          <ac:grpSpMkLst>
            <pc:docMk/>
            <pc:sldMk cId="2056996741" sldId="2147482381"/>
            <ac:grpSpMk id="242" creationId="{C8068F61-5B83-7AFE-51E4-24E051CE07A7}"/>
          </ac:grpSpMkLst>
        </pc:grpChg>
        <pc:grpChg chg="mod">
          <ac:chgData name="Sahil Badaya" userId="df5f73be-7e08-4574-8aac-d6a7f097bc26" providerId="ADAL" clId="{3377D3A2-E35C-472D-AFDC-5E17EA6062F8}" dt="2024-07-19T06:41:49.866" v="1816" actId="1036"/>
          <ac:grpSpMkLst>
            <pc:docMk/>
            <pc:sldMk cId="2056996741" sldId="2147482381"/>
            <ac:grpSpMk id="244" creationId="{3C9A94FE-CBCD-6F2F-F366-2E07D50E405E}"/>
          </ac:grpSpMkLst>
        </pc:grpChg>
        <pc:grpChg chg="mod">
          <ac:chgData name="Sahil Badaya" userId="df5f73be-7e08-4574-8aac-d6a7f097bc26" providerId="ADAL" clId="{3377D3A2-E35C-472D-AFDC-5E17EA6062F8}" dt="2024-07-19T06:41:49.866" v="1816" actId="1036"/>
          <ac:grpSpMkLst>
            <pc:docMk/>
            <pc:sldMk cId="2056996741" sldId="2147482381"/>
            <ac:grpSpMk id="246" creationId="{9BF78980-88CF-BD36-D508-454F0620DB7E}"/>
          </ac:grpSpMkLst>
        </pc:grpChg>
        <pc:grpChg chg="add mod">
          <ac:chgData name="Sahil Badaya" userId="df5f73be-7e08-4574-8aac-d6a7f097bc26" providerId="ADAL" clId="{3377D3A2-E35C-472D-AFDC-5E17EA6062F8}" dt="2024-07-19T06:41:49.866" v="1816" actId="1036"/>
          <ac:grpSpMkLst>
            <pc:docMk/>
            <pc:sldMk cId="2056996741" sldId="2147482381"/>
            <ac:grpSpMk id="251" creationId="{61EA0C46-D1B2-270E-2A5A-5D244B910CBB}"/>
          </ac:grpSpMkLst>
        </pc:grpChg>
        <pc:grpChg chg="mod">
          <ac:chgData name="Sahil Badaya" userId="df5f73be-7e08-4574-8aac-d6a7f097bc26" providerId="ADAL" clId="{3377D3A2-E35C-472D-AFDC-5E17EA6062F8}" dt="2024-07-19T06:41:49.866" v="1816" actId="1036"/>
          <ac:grpSpMkLst>
            <pc:docMk/>
            <pc:sldMk cId="2056996741" sldId="2147482381"/>
            <ac:grpSpMk id="252" creationId="{247264BA-8142-1B08-FABB-556FF9E8EB7C}"/>
          </ac:grpSpMkLst>
        </pc:grpChg>
        <pc:grpChg chg="mod">
          <ac:chgData name="Sahil Badaya" userId="df5f73be-7e08-4574-8aac-d6a7f097bc26" providerId="ADAL" clId="{3377D3A2-E35C-472D-AFDC-5E17EA6062F8}" dt="2024-07-19T06:41:49.866" v="1816" actId="1036"/>
          <ac:grpSpMkLst>
            <pc:docMk/>
            <pc:sldMk cId="2056996741" sldId="2147482381"/>
            <ac:grpSpMk id="254" creationId="{240C2951-68E4-82A6-304D-1837DCE1193C}"/>
          </ac:grpSpMkLst>
        </pc:grpChg>
        <pc:grpChg chg="mod">
          <ac:chgData name="Sahil Badaya" userId="df5f73be-7e08-4574-8aac-d6a7f097bc26" providerId="ADAL" clId="{3377D3A2-E35C-472D-AFDC-5E17EA6062F8}" dt="2024-07-19T06:41:49.866" v="1816" actId="1036"/>
          <ac:grpSpMkLst>
            <pc:docMk/>
            <pc:sldMk cId="2056996741" sldId="2147482381"/>
            <ac:grpSpMk id="256" creationId="{2B12492D-58C4-321D-48C7-2DA09203E0BF}"/>
          </ac:grpSpMkLst>
        </pc:grpChg>
        <pc:grpChg chg="add mod">
          <ac:chgData name="Sahil Badaya" userId="df5f73be-7e08-4574-8aac-d6a7f097bc26" providerId="ADAL" clId="{3377D3A2-E35C-472D-AFDC-5E17EA6062F8}" dt="2024-07-19T06:41:49.866" v="1816" actId="1036"/>
          <ac:grpSpMkLst>
            <pc:docMk/>
            <pc:sldMk cId="2056996741" sldId="2147482381"/>
            <ac:grpSpMk id="261" creationId="{62B4E77E-4503-AA13-7FA6-6FE8434EA53D}"/>
          </ac:grpSpMkLst>
        </pc:grpChg>
        <pc:grpChg chg="mod">
          <ac:chgData name="Sahil Badaya" userId="df5f73be-7e08-4574-8aac-d6a7f097bc26" providerId="ADAL" clId="{3377D3A2-E35C-472D-AFDC-5E17EA6062F8}" dt="2024-07-19T06:41:49.866" v="1816" actId="1036"/>
          <ac:grpSpMkLst>
            <pc:docMk/>
            <pc:sldMk cId="2056996741" sldId="2147482381"/>
            <ac:grpSpMk id="262" creationId="{681ADB9A-6CF3-5575-FD3C-83158EDBC45B}"/>
          </ac:grpSpMkLst>
        </pc:grpChg>
        <pc:grpChg chg="mod">
          <ac:chgData name="Sahil Badaya" userId="df5f73be-7e08-4574-8aac-d6a7f097bc26" providerId="ADAL" clId="{3377D3A2-E35C-472D-AFDC-5E17EA6062F8}" dt="2024-07-19T06:41:49.866" v="1816" actId="1036"/>
          <ac:grpSpMkLst>
            <pc:docMk/>
            <pc:sldMk cId="2056996741" sldId="2147482381"/>
            <ac:grpSpMk id="264" creationId="{DC0D40FC-1103-715C-0C39-E09A25E80F06}"/>
          </ac:grpSpMkLst>
        </pc:grpChg>
        <pc:grpChg chg="mod">
          <ac:chgData name="Sahil Badaya" userId="df5f73be-7e08-4574-8aac-d6a7f097bc26" providerId="ADAL" clId="{3377D3A2-E35C-472D-AFDC-5E17EA6062F8}" dt="2024-07-19T06:41:49.866" v="1816" actId="1036"/>
          <ac:grpSpMkLst>
            <pc:docMk/>
            <pc:sldMk cId="2056996741" sldId="2147482381"/>
            <ac:grpSpMk id="266" creationId="{1E2CED91-5049-6203-7ADA-FE8963F103F8}"/>
          </ac:grpSpMkLst>
        </pc:grpChg>
        <pc:grpChg chg="add mod">
          <ac:chgData name="Sahil Badaya" userId="df5f73be-7e08-4574-8aac-d6a7f097bc26" providerId="ADAL" clId="{3377D3A2-E35C-472D-AFDC-5E17EA6062F8}" dt="2024-07-19T06:41:49.866" v="1816" actId="1036"/>
          <ac:grpSpMkLst>
            <pc:docMk/>
            <pc:sldMk cId="2056996741" sldId="2147482381"/>
            <ac:grpSpMk id="271" creationId="{7022C2D2-D0A9-4302-9B1F-00554B388445}"/>
          </ac:grpSpMkLst>
        </pc:grpChg>
        <pc:grpChg chg="mod">
          <ac:chgData name="Sahil Badaya" userId="df5f73be-7e08-4574-8aac-d6a7f097bc26" providerId="ADAL" clId="{3377D3A2-E35C-472D-AFDC-5E17EA6062F8}" dt="2024-07-19T06:41:49.866" v="1816" actId="1036"/>
          <ac:grpSpMkLst>
            <pc:docMk/>
            <pc:sldMk cId="2056996741" sldId="2147482381"/>
            <ac:grpSpMk id="272" creationId="{6700ED40-19F4-D06B-1E2A-3007C503EF5F}"/>
          </ac:grpSpMkLst>
        </pc:grpChg>
        <pc:grpChg chg="mod">
          <ac:chgData name="Sahil Badaya" userId="df5f73be-7e08-4574-8aac-d6a7f097bc26" providerId="ADAL" clId="{3377D3A2-E35C-472D-AFDC-5E17EA6062F8}" dt="2024-07-19T06:41:49.866" v="1816" actId="1036"/>
          <ac:grpSpMkLst>
            <pc:docMk/>
            <pc:sldMk cId="2056996741" sldId="2147482381"/>
            <ac:grpSpMk id="274" creationId="{FA0A859F-2931-C1DD-A860-E5B689CEB5C2}"/>
          </ac:grpSpMkLst>
        </pc:grpChg>
        <pc:grpChg chg="mod">
          <ac:chgData name="Sahil Badaya" userId="df5f73be-7e08-4574-8aac-d6a7f097bc26" providerId="ADAL" clId="{3377D3A2-E35C-472D-AFDC-5E17EA6062F8}" dt="2024-07-19T06:41:49.866" v="1816" actId="1036"/>
          <ac:grpSpMkLst>
            <pc:docMk/>
            <pc:sldMk cId="2056996741" sldId="2147482381"/>
            <ac:grpSpMk id="276" creationId="{AA17B4CD-C7C8-0972-FAD5-20A8EF48FD07}"/>
          </ac:grpSpMkLst>
        </pc:grpChg>
        <pc:grpChg chg="add mod">
          <ac:chgData name="Sahil Badaya" userId="df5f73be-7e08-4574-8aac-d6a7f097bc26" providerId="ADAL" clId="{3377D3A2-E35C-472D-AFDC-5E17EA6062F8}" dt="2024-07-19T06:41:49.866" v="1816" actId="1036"/>
          <ac:grpSpMkLst>
            <pc:docMk/>
            <pc:sldMk cId="2056996741" sldId="2147482381"/>
            <ac:grpSpMk id="281" creationId="{8C87B426-77A2-FF9B-1A29-CA89FEA27461}"/>
          </ac:grpSpMkLst>
        </pc:grpChg>
        <pc:grpChg chg="mod">
          <ac:chgData name="Sahil Badaya" userId="df5f73be-7e08-4574-8aac-d6a7f097bc26" providerId="ADAL" clId="{3377D3A2-E35C-472D-AFDC-5E17EA6062F8}" dt="2024-07-19T06:41:49.866" v="1816" actId="1036"/>
          <ac:grpSpMkLst>
            <pc:docMk/>
            <pc:sldMk cId="2056996741" sldId="2147482381"/>
            <ac:grpSpMk id="282" creationId="{D5C6A6DA-931C-E4C4-C6E5-F0F4B5A6C387}"/>
          </ac:grpSpMkLst>
        </pc:grpChg>
        <pc:grpChg chg="mod">
          <ac:chgData name="Sahil Badaya" userId="df5f73be-7e08-4574-8aac-d6a7f097bc26" providerId="ADAL" clId="{3377D3A2-E35C-472D-AFDC-5E17EA6062F8}" dt="2024-07-19T06:41:49.866" v="1816" actId="1036"/>
          <ac:grpSpMkLst>
            <pc:docMk/>
            <pc:sldMk cId="2056996741" sldId="2147482381"/>
            <ac:grpSpMk id="284" creationId="{40BE0BAD-2273-27A0-BD25-D4584D4987C0}"/>
          </ac:grpSpMkLst>
        </pc:grpChg>
        <pc:grpChg chg="mod">
          <ac:chgData name="Sahil Badaya" userId="df5f73be-7e08-4574-8aac-d6a7f097bc26" providerId="ADAL" clId="{3377D3A2-E35C-472D-AFDC-5E17EA6062F8}" dt="2024-07-19T06:41:49.866" v="1816" actId="1036"/>
          <ac:grpSpMkLst>
            <pc:docMk/>
            <pc:sldMk cId="2056996741" sldId="2147482381"/>
            <ac:grpSpMk id="286" creationId="{1514BE0C-2429-794D-B191-7077211CC14F}"/>
          </ac:grpSpMkLst>
        </pc:grpChg>
        <pc:grpChg chg="add mod">
          <ac:chgData name="Sahil Badaya" userId="df5f73be-7e08-4574-8aac-d6a7f097bc26" providerId="ADAL" clId="{3377D3A2-E35C-472D-AFDC-5E17EA6062F8}" dt="2024-07-19T06:41:49.866" v="1816" actId="1036"/>
          <ac:grpSpMkLst>
            <pc:docMk/>
            <pc:sldMk cId="2056996741" sldId="2147482381"/>
            <ac:grpSpMk id="291" creationId="{B1CC69CE-8A8E-F961-8F82-A794EAA8A958}"/>
          </ac:grpSpMkLst>
        </pc:grpChg>
        <pc:grpChg chg="mod">
          <ac:chgData name="Sahil Badaya" userId="df5f73be-7e08-4574-8aac-d6a7f097bc26" providerId="ADAL" clId="{3377D3A2-E35C-472D-AFDC-5E17EA6062F8}" dt="2024-07-19T06:41:49.866" v="1816" actId="1036"/>
          <ac:grpSpMkLst>
            <pc:docMk/>
            <pc:sldMk cId="2056996741" sldId="2147482381"/>
            <ac:grpSpMk id="292" creationId="{A4822538-D5AF-2848-E830-6B4A191F20C6}"/>
          </ac:grpSpMkLst>
        </pc:grpChg>
        <pc:grpChg chg="mod">
          <ac:chgData name="Sahil Badaya" userId="df5f73be-7e08-4574-8aac-d6a7f097bc26" providerId="ADAL" clId="{3377D3A2-E35C-472D-AFDC-5E17EA6062F8}" dt="2024-07-19T06:41:49.866" v="1816" actId="1036"/>
          <ac:grpSpMkLst>
            <pc:docMk/>
            <pc:sldMk cId="2056996741" sldId="2147482381"/>
            <ac:grpSpMk id="294" creationId="{2C3EB309-FF28-1DB5-C1F3-22DF4BDF40B1}"/>
          </ac:grpSpMkLst>
        </pc:grpChg>
        <pc:grpChg chg="mod">
          <ac:chgData name="Sahil Badaya" userId="df5f73be-7e08-4574-8aac-d6a7f097bc26" providerId="ADAL" clId="{3377D3A2-E35C-472D-AFDC-5E17EA6062F8}" dt="2024-07-19T06:41:49.866" v="1816" actId="1036"/>
          <ac:grpSpMkLst>
            <pc:docMk/>
            <pc:sldMk cId="2056996741" sldId="2147482381"/>
            <ac:grpSpMk id="296" creationId="{48D9DC02-CBCB-1AF8-B85F-70CD220E78A5}"/>
          </ac:grpSpMkLst>
        </pc:grpChg>
        <pc:grpChg chg="add mod">
          <ac:chgData name="Sahil Badaya" userId="df5f73be-7e08-4574-8aac-d6a7f097bc26" providerId="ADAL" clId="{3377D3A2-E35C-472D-AFDC-5E17EA6062F8}" dt="2024-07-19T06:41:49.866" v="1816" actId="1036"/>
          <ac:grpSpMkLst>
            <pc:docMk/>
            <pc:sldMk cId="2056996741" sldId="2147482381"/>
            <ac:grpSpMk id="300" creationId="{28FC57A7-8279-72CD-3AD0-5819A47BE351}"/>
          </ac:grpSpMkLst>
        </pc:grpChg>
        <pc:grpChg chg="mod">
          <ac:chgData name="Sahil Badaya" userId="df5f73be-7e08-4574-8aac-d6a7f097bc26" providerId="ADAL" clId="{3377D3A2-E35C-472D-AFDC-5E17EA6062F8}" dt="2024-07-19T06:41:49.866" v="1816" actId="1036"/>
          <ac:grpSpMkLst>
            <pc:docMk/>
            <pc:sldMk cId="2056996741" sldId="2147482381"/>
            <ac:grpSpMk id="301" creationId="{BCFB8F28-A1FE-EDAC-FEB6-FDAD36996653}"/>
          </ac:grpSpMkLst>
        </pc:grpChg>
        <pc:grpChg chg="mod">
          <ac:chgData name="Sahil Badaya" userId="df5f73be-7e08-4574-8aac-d6a7f097bc26" providerId="ADAL" clId="{3377D3A2-E35C-472D-AFDC-5E17EA6062F8}" dt="2024-07-19T06:41:49.866" v="1816" actId="1036"/>
          <ac:grpSpMkLst>
            <pc:docMk/>
            <pc:sldMk cId="2056996741" sldId="2147482381"/>
            <ac:grpSpMk id="303" creationId="{573C74FF-D710-7EC4-3B98-EFC8FC77FC53}"/>
          </ac:grpSpMkLst>
        </pc:grpChg>
        <pc:grpChg chg="mod">
          <ac:chgData name="Sahil Badaya" userId="df5f73be-7e08-4574-8aac-d6a7f097bc26" providerId="ADAL" clId="{3377D3A2-E35C-472D-AFDC-5E17EA6062F8}" dt="2024-07-19T06:41:49.866" v="1816" actId="1036"/>
          <ac:grpSpMkLst>
            <pc:docMk/>
            <pc:sldMk cId="2056996741" sldId="2147482381"/>
            <ac:grpSpMk id="305" creationId="{A9D634F0-D8B8-5725-2CB3-C6122711524C}"/>
          </ac:grpSpMkLst>
        </pc:grpChg>
        <pc:grpChg chg="add mod">
          <ac:chgData name="Sahil Badaya" userId="df5f73be-7e08-4574-8aac-d6a7f097bc26" providerId="ADAL" clId="{3377D3A2-E35C-472D-AFDC-5E17EA6062F8}" dt="2024-07-19T06:41:49.866" v="1816" actId="1036"/>
          <ac:grpSpMkLst>
            <pc:docMk/>
            <pc:sldMk cId="2056996741" sldId="2147482381"/>
            <ac:grpSpMk id="310" creationId="{AB28DE3B-B416-E7FC-3BD4-98275FB1F9CF}"/>
          </ac:grpSpMkLst>
        </pc:grpChg>
        <pc:grpChg chg="mod">
          <ac:chgData name="Sahil Badaya" userId="df5f73be-7e08-4574-8aac-d6a7f097bc26" providerId="ADAL" clId="{3377D3A2-E35C-472D-AFDC-5E17EA6062F8}" dt="2024-07-19T06:41:49.866" v="1816" actId="1036"/>
          <ac:grpSpMkLst>
            <pc:docMk/>
            <pc:sldMk cId="2056996741" sldId="2147482381"/>
            <ac:grpSpMk id="311" creationId="{8C9D1471-D3AB-589B-89B9-2F5454E3EF9F}"/>
          </ac:grpSpMkLst>
        </pc:grpChg>
        <pc:grpChg chg="mod">
          <ac:chgData name="Sahil Badaya" userId="df5f73be-7e08-4574-8aac-d6a7f097bc26" providerId="ADAL" clId="{3377D3A2-E35C-472D-AFDC-5E17EA6062F8}" dt="2024-07-19T06:41:49.866" v="1816" actId="1036"/>
          <ac:grpSpMkLst>
            <pc:docMk/>
            <pc:sldMk cId="2056996741" sldId="2147482381"/>
            <ac:grpSpMk id="313" creationId="{F5A66937-1441-5B34-D83E-0A718D32C9DB}"/>
          </ac:grpSpMkLst>
        </pc:grpChg>
        <pc:grpChg chg="mod">
          <ac:chgData name="Sahil Badaya" userId="df5f73be-7e08-4574-8aac-d6a7f097bc26" providerId="ADAL" clId="{3377D3A2-E35C-472D-AFDC-5E17EA6062F8}" dt="2024-07-19T06:41:49.866" v="1816" actId="1036"/>
          <ac:grpSpMkLst>
            <pc:docMk/>
            <pc:sldMk cId="2056996741" sldId="2147482381"/>
            <ac:grpSpMk id="315" creationId="{2FD72A86-D9B4-F8CA-E239-E6985FECD166}"/>
          </ac:grpSpMkLst>
        </pc:grpChg>
        <pc:picChg chg="mod">
          <ac:chgData name="Sahil Badaya" userId="df5f73be-7e08-4574-8aac-d6a7f097bc26" providerId="ADAL" clId="{3377D3A2-E35C-472D-AFDC-5E17EA6062F8}" dt="2024-07-19T06:41:49.866" v="1816" actId="1036"/>
          <ac:picMkLst>
            <pc:docMk/>
            <pc:sldMk cId="2056996741" sldId="2147482381"/>
            <ac:picMk id="236" creationId="{44CD3B98-1191-4752-F1DD-0D1DC251995B}"/>
          </ac:picMkLst>
        </pc:picChg>
        <pc:picChg chg="mod">
          <ac:chgData name="Sahil Badaya" userId="df5f73be-7e08-4574-8aac-d6a7f097bc26" providerId="ADAL" clId="{3377D3A2-E35C-472D-AFDC-5E17EA6062F8}" dt="2024-07-19T06:41:49.866" v="1816" actId="1036"/>
          <ac:picMkLst>
            <pc:docMk/>
            <pc:sldMk cId="2056996741" sldId="2147482381"/>
            <ac:picMk id="238" creationId="{1E0F9E36-6357-77FB-0222-B4344895A99C}"/>
          </ac:picMkLst>
        </pc:picChg>
        <pc:picChg chg="mod">
          <ac:chgData name="Sahil Badaya" userId="df5f73be-7e08-4574-8aac-d6a7f097bc26" providerId="ADAL" clId="{3377D3A2-E35C-472D-AFDC-5E17EA6062F8}" dt="2024-07-19T06:41:49.866" v="1816" actId="1036"/>
          <ac:picMkLst>
            <pc:docMk/>
            <pc:sldMk cId="2056996741" sldId="2147482381"/>
            <ac:picMk id="247" creationId="{E21D594C-BCC3-8C38-E386-DB1A3544A818}"/>
          </ac:picMkLst>
        </pc:picChg>
        <pc:picChg chg="mod">
          <ac:chgData name="Sahil Badaya" userId="df5f73be-7e08-4574-8aac-d6a7f097bc26" providerId="ADAL" clId="{3377D3A2-E35C-472D-AFDC-5E17EA6062F8}" dt="2024-07-19T06:41:49.866" v="1816" actId="1036"/>
          <ac:picMkLst>
            <pc:docMk/>
            <pc:sldMk cId="2056996741" sldId="2147482381"/>
            <ac:picMk id="248" creationId="{9E78693D-6EC5-0956-BEF6-8A7FBEA6BD52}"/>
          </ac:picMkLst>
        </pc:picChg>
        <pc:picChg chg="mod">
          <ac:chgData name="Sahil Badaya" userId="df5f73be-7e08-4574-8aac-d6a7f097bc26" providerId="ADAL" clId="{3377D3A2-E35C-472D-AFDC-5E17EA6062F8}" dt="2024-07-19T06:41:49.866" v="1816" actId="1036"/>
          <ac:picMkLst>
            <pc:docMk/>
            <pc:sldMk cId="2056996741" sldId="2147482381"/>
            <ac:picMk id="257" creationId="{7B6AA4AE-8344-0F78-F70D-8C31F6CA35A8}"/>
          </ac:picMkLst>
        </pc:picChg>
        <pc:picChg chg="mod">
          <ac:chgData name="Sahil Badaya" userId="df5f73be-7e08-4574-8aac-d6a7f097bc26" providerId="ADAL" clId="{3377D3A2-E35C-472D-AFDC-5E17EA6062F8}" dt="2024-07-19T06:41:49.866" v="1816" actId="1036"/>
          <ac:picMkLst>
            <pc:docMk/>
            <pc:sldMk cId="2056996741" sldId="2147482381"/>
            <ac:picMk id="258" creationId="{35DCF46C-476E-D8F9-43AB-F15578206AC3}"/>
          </ac:picMkLst>
        </pc:picChg>
        <pc:picChg chg="mod">
          <ac:chgData name="Sahil Badaya" userId="df5f73be-7e08-4574-8aac-d6a7f097bc26" providerId="ADAL" clId="{3377D3A2-E35C-472D-AFDC-5E17EA6062F8}" dt="2024-07-19T06:41:49.866" v="1816" actId="1036"/>
          <ac:picMkLst>
            <pc:docMk/>
            <pc:sldMk cId="2056996741" sldId="2147482381"/>
            <ac:picMk id="267" creationId="{6F4A3B7C-3E4C-E85A-85D6-BFC258D9E060}"/>
          </ac:picMkLst>
        </pc:picChg>
        <pc:picChg chg="mod">
          <ac:chgData name="Sahil Badaya" userId="df5f73be-7e08-4574-8aac-d6a7f097bc26" providerId="ADAL" clId="{3377D3A2-E35C-472D-AFDC-5E17EA6062F8}" dt="2024-07-19T06:41:49.866" v="1816" actId="1036"/>
          <ac:picMkLst>
            <pc:docMk/>
            <pc:sldMk cId="2056996741" sldId="2147482381"/>
            <ac:picMk id="268" creationId="{4BA7ABD3-8EF6-7958-3A68-3DCA5777E301}"/>
          </ac:picMkLst>
        </pc:picChg>
        <pc:picChg chg="mod">
          <ac:chgData name="Sahil Badaya" userId="df5f73be-7e08-4574-8aac-d6a7f097bc26" providerId="ADAL" clId="{3377D3A2-E35C-472D-AFDC-5E17EA6062F8}" dt="2024-07-19T06:41:49.866" v="1816" actId="1036"/>
          <ac:picMkLst>
            <pc:docMk/>
            <pc:sldMk cId="2056996741" sldId="2147482381"/>
            <ac:picMk id="277" creationId="{883AB20D-FAAD-145F-BF79-E0125881ECA9}"/>
          </ac:picMkLst>
        </pc:picChg>
        <pc:picChg chg="mod">
          <ac:chgData name="Sahil Badaya" userId="df5f73be-7e08-4574-8aac-d6a7f097bc26" providerId="ADAL" clId="{3377D3A2-E35C-472D-AFDC-5E17EA6062F8}" dt="2024-07-19T06:41:49.866" v="1816" actId="1036"/>
          <ac:picMkLst>
            <pc:docMk/>
            <pc:sldMk cId="2056996741" sldId="2147482381"/>
            <ac:picMk id="278" creationId="{B3B8E8DC-8EEC-0A8F-5421-4FF92F811EE0}"/>
          </ac:picMkLst>
        </pc:picChg>
        <pc:picChg chg="mod">
          <ac:chgData name="Sahil Badaya" userId="df5f73be-7e08-4574-8aac-d6a7f097bc26" providerId="ADAL" clId="{3377D3A2-E35C-472D-AFDC-5E17EA6062F8}" dt="2024-07-19T06:41:49.866" v="1816" actId="1036"/>
          <ac:picMkLst>
            <pc:docMk/>
            <pc:sldMk cId="2056996741" sldId="2147482381"/>
            <ac:picMk id="287" creationId="{73B80741-7D2E-7BD1-2B9F-CE730E6FCDBB}"/>
          </ac:picMkLst>
        </pc:picChg>
        <pc:picChg chg="mod">
          <ac:chgData name="Sahil Badaya" userId="df5f73be-7e08-4574-8aac-d6a7f097bc26" providerId="ADAL" clId="{3377D3A2-E35C-472D-AFDC-5E17EA6062F8}" dt="2024-07-19T06:41:49.866" v="1816" actId="1036"/>
          <ac:picMkLst>
            <pc:docMk/>
            <pc:sldMk cId="2056996741" sldId="2147482381"/>
            <ac:picMk id="288" creationId="{9A1DE71A-66BA-905E-C987-0F050FE21D1D}"/>
          </ac:picMkLst>
        </pc:picChg>
        <pc:picChg chg="mod">
          <ac:chgData name="Sahil Badaya" userId="df5f73be-7e08-4574-8aac-d6a7f097bc26" providerId="ADAL" clId="{3377D3A2-E35C-472D-AFDC-5E17EA6062F8}" dt="2024-07-19T06:41:49.866" v="1816" actId="1036"/>
          <ac:picMkLst>
            <pc:docMk/>
            <pc:sldMk cId="2056996741" sldId="2147482381"/>
            <ac:picMk id="297" creationId="{A22F38E7-307B-B1FF-6BD1-1AE792ACD8F0}"/>
          </ac:picMkLst>
        </pc:picChg>
        <pc:picChg chg="mod">
          <ac:chgData name="Sahil Badaya" userId="df5f73be-7e08-4574-8aac-d6a7f097bc26" providerId="ADAL" clId="{3377D3A2-E35C-472D-AFDC-5E17EA6062F8}" dt="2024-07-19T06:41:49.866" v="1816" actId="1036"/>
          <ac:picMkLst>
            <pc:docMk/>
            <pc:sldMk cId="2056996741" sldId="2147482381"/>
            <ac:picMk id="298" creationId="{DEEE9EBE-D547-573E-4104-151C834A08E4}"/>
          </ac:picMkLst>
        </pc:picChg>
        <pc:picChg chg="mod">
          <ac:chgData name="Sahil Badaya" userId="df5f73be-7e08-4574-8aac-d6a7f097bc26" providerId="ADAL" clId="{3377D3A2-E35C-472D-AFDC-5E17EA6062F8}" dt="2024-07-19T06:41:49.866" v="1816" actId="1036"/>
          <ac:picMkLst>
            <pc:docMk/>
            <pc:sldMk cId="2056996741" sldId="2147482381"/>
            <ac:picMk id="306" creationId="{F1E018AD-5C7D-7554-E847-8309B4EA294C}"/>
          </ac:picMkLst>
        </pc:picChg>
        <pc:picChg chg="mod">
          <ac:chgData name="Sahil Badaya" userId="df5f73be-7e08-4574-8aac-d6a7f097bc26" providerId="ADAL" clId="{3377D3A2-E35C-472D-AFDC-5E17EA6062F8}" dt="2024-07-19T06:41:49.866" v="1816" actId="1036"/>
          <ac:picMkLst>
            <pc:docMk/>
            <pc:sldMk cId="2056996741" sldId="2147482381"/>
            <ac:picMk id="307" creationId="{D2D9E251-D00B-3638-CB07-A8E7F6C2B373}"/>
          </ac:picMkLst>
        </pc:picChg>
        <pc:picChg chg="mod">
          <ac:chgData name="Sahil Badaya" userId="df5f73be-7e08-4574-8aac-d6a7f097bc26" providerId="ADAL" clId="{3377D3A2-E35C-472D-AFDC-5E17EA6062F8}" dt="2024-07-19T06:41:49.866" v="1816" actId="1036"/>
          <ac:picMkLst>
            <pc:docMk/>
            <pc:sldMk cId="2056996741" sldId="2147482381"/>
            <ac:picMk id="316" creationId="{1BB99CD8-022A-37A7-2C72-C004FFC523B7}"/>
          </ac:picMkLst>
        </pc:picChg>
        <pc:picChg chg="mod">
          <ac:chgData name="Sahil Badaya" userId="df5f73be-7e08-4574-8aac-d6a7f097bc26" providerId="ADAL" clId="{3377D3A2-E35C-472D-AFDC-5E17EA6062F8}" dt="2024-07-19T06:41:49.866" v="1816" actId="1036"/>
          <ac:picMkLst>
            <pc:docMk/>
            <pc:sldMk cId="2056996741" sldId="2147482381"/>
            <ac:picMk id="317" creationId="{40BEF5C8-7443-A82D-C726-660F08BF95F2}"/>
          </ac:picMkLst>
        </pc:picChg>
        <pc:cxnChg chg="mod">
          <ac:chgData name="Sahil Badaya" userId="df5f73be-7e08-4574-8aac-d6a7f097bc26" providerId="ADAL" clId="{3377D3A2-E35C-472D-AFDC-5E17EA6062F8}" dt="2024-07-19T06:41:49.866" v="1816" actId="1036"/>
          <ac:cxnSpMkLst>
            <pc:docMk/>
            <pc:sldMk cId="2056996741" sldId="2147482381"/>
            <ac:cxnSpMk id="10" creationId="{2D32117F-C84B-8FD1-14F3-FE1E9DB96651}"/>
          </ac:cxnSpMkLst>
        </pc:cxnChg>
        <pc:cxnChg chg="del">
          <ac:chgData name="Sahil Badaya" userId="df5f73be-7e08-4574-8aac-d6a7f097bc26" providerId="ADAL" clId="{3377D3A2-E35C-472D-AFDC-5E17EA6062F8}" dt="2024-07-19T06:41:42.511" v="1803" actId="478"/>
          <ac:cxnSpMkLst>
            <pc:docMk/>
            <pc:sldMk cId="2056996741" sldId="2147482381"/>
            <ac:cxnSpMk id="237" creationId="{D35BA80A-0823-8FAF-BACE-446FC91CA6B1}"/>
          </ac:cxnSpMkLst>
        </pc:cxnChg>
        <pc:cxnChg chg="mod">
          <ac:chgData name="Sahil Badaya" userId="df5f73be-7e08-4574-8aac-d6a7f097bc26" providerId="ADAL" clId="{3377D3A2-E35C-472D-AFDC-5E17EA6062F8}" dt="2024-07-19T06:41:49.866" v="1816" actId="1036"/>
          <ac:cxnSpMkLst>
            <pc:docMk/>
            <pc:sldMk cId="2056996741" sldId="2147482381"/>
            <ac:cxnSpMk id="243" creationId="{9BB8D924-0374-982A-F01F-3B112BC11E4D}"/>
          </ac:cxnSpMkLst>
        </pc:cxnChg>
        <pc:cxnChg chg="mod">
          <ac:chgData name="Sahil Badaya" userId="df5f73be-7e08-4574-8aac-d6a7f097bc26" providerId="ADAL" clId="{3377D3A2-E35C-472D-AFDC-5E17EA6062F8}" dt="2024-07-19T06:41:49.866" v="1816" actId="1036"/>
          <ac:cxnSpMkLst>
            <pc:docMk/>
            <pc:sldMk cId="2056996741" sldId="2147482381"/>
            <ac:cxnSpMk id="253" creationId="{1EE690C1-0958-7E1C-93DD-A90130E44201}"/>
          </ac:cxnSpMkLst>
        </pc:cxnChg>
        <pc:cxnChg chg="mod">
          <ac:chgData name="Sahil Badaya" userId="df5f73be-7e08-4574-8aac-d6a7f097bc26" providerId="ADAL" clId="{3377D3A2-E35C-472D-AFDC-5E17EA6062F8}" dt="2024-07-19T06:41:49.866" v="1816" actId="1036"/>
          <ac:cxnSpMkLst>
            <pc:docMk/>
            <pc:sldMk cId="2056996741" sldId="2147482381"/>
            <ac:cxnSpMk id="263" creationId="{9CAF768C-1DA6-EB1A-B3AE-FE4155136405}"/>
          </ac:cxnSpMkLst>
        </pc:cxnChg>
        <pc:cxnChg chg="mod">
          <ac:chgData name="Sahil Badaya" userId="df5f73be-7e08-4574-8aac-d6a7f097bc26" providerId="ADAL" clId="{3377D3A2-E35C-472D-AFDC-5E17EA6062F8}" dt="2024-07-19T06:41:49.866" v="1816" actId="1036"/>
          <ac:cxnSpMkLst>
            <pc:docMk/>
            <pc:sldMk cId="2056996741" sldId="2147482381"/>
            <ac:cxnSpMk id="273" creationId="{CCF397C0-00F3-48EA-93F2-17AC38C472DB}"/>
          </ac:cxnSpMkLst>
        </pc:cxnChg>
        <pc:cxnChg chg="mod">
          <ac:chgData name="Sahil Badaya" userId="df5f73be-7e08-4574-8aac-d6a7f097bc26" providerId="ADAL" clId="{3377D3A2-E35C-472D-AFDC-5E17EA6062F8}" dt="2024-07-19T06:41:49.866" v="1816" actId="1036"/>
          <ac:cxnSpMkLst>
            <pc:docMk/>
            <pc:sldMk cId="2056996741" sldId="2147482381"/>
            <ac:cxnSpMk id="283" creationId="{B4BF8ED6-3F7A-EA91-DF6C-D7A077872D1B}"/>
          </ac:cxnSpMkLst>
        </pc:cxnChg>
        <pc:cxnChg chg="mod">
          <ac:chgData name="Sahil Badaya" userId="df5f73be-7e08-4574-8aac-d6a7f097bc26" providerId="ADAL" clId="{3377D3A2-E35C-472D-AFDC-5E17EA6062F8}" dt="2024-07-19T06:41:49.866" v="1816" actId="1036"/>
          <ac:cxnSpMkLst>
            <pc:docMk/>
            <pc:sldMk cId="2056996741" sldId="2147482381"/>
            <ac:cxnSpMk id="293" creationId="{EBBEFC39-0595-9094-60D2-815DD855FD3C}"/>
          </ac:cxnSpMkLst>
        </pc:cxnChg>
        <pc:cxnChg chg="mod">
          <ac:chgData name="Sahil Badaya" userId="df5f73be-7e08-4574-8aac-d6a7f097bc26" providerId="ADAL" clId="{3377D3A2-E35C-472D-AFDC-5E17EA6062F8}" dt="2024-07-19T06:41:49.866" v="1816" actId="1036"/>
          <ac:cxnSpMkLst>
            <pc:docMk/>
            <pc:sldMk cId="2056996741" sldId="2147482381"/>
            <ac:cxnSpMk id="302" creationId="{9B898992-8708-A8E7-258D-F119D62A573B}"/>
          </ac:cxnSpMkLst>
        </pc:cxnChg>
        <pc:cxnChg chg="mod">
          <ac:chgData name="Sahil Badaya" userId="df5f73be-7e08-4574-8aac-d6a7f097bc26" providerId="ADAL" clId="{3377D3A2-E35C-472D-AFDC-5E17EA6062F8}" dt="2024-07-19T06:41:49.866" v="1816" actId="1036"/>
          <ac:cxnSpMkLst>
            <pc:docMk/>
            <pc:sldMk cId="2056996741" sldId="2147482381"/>
            <ac:cxnSpMk id="312" creationId="{EF81A7FB-D770-9D94-3D5D-1C57AD4729D0}"/>
          </ac:cxnSpMkLst>
        </pc:cxnChg>
      </pc:sldChg>
      <pc:sldChg chg="modSp add mod">
        <pc:chgData name="Sahil Badaya" userId="df5f73be-7e08-4574-8aac-d6a7f097bc26" providerId="ADAL" clId="{3377D3A2-E35C-472D-AFDC-5E17EA6062F8}" dt="2024-07-19T06:43:07.414" v="1826"/>
        <pc:sldMkLst>
          <pc:docMk/>
          <pc:sldMk cId="2238578486" sldId="2147482382"/>
        </pc:sldMkLst>
        <pc:spChg chg="mod">
          <ac:chgData name="Sahil Badaya" userId="df5f73be-7e08-4574-8aac-d6a7f097bc26" providerId="ADAL" clId="{3377D3A2-E35C-472D-AFDC-5E17EA6062F8}" dt="2024-07-19T06:43:07.414" v="1826"/>
          <ac:spMkLst>
            <pc:docMk/>
            <pc:sldMk cId="2238578486" sldId="2147482382"/>
            <ac:spMk id="49" creationId="{E1E340CA-3A9B-0E9E-1D34-692325A4B594}"/>
          </ac:spMkLst>
        </pc:spChg>
      </pc:sldChg>
      <pc:sldChg chg="add">
        <pc:chgData name="Sahil Badaya" userId="df5f73be-7e08-4574-8aac-d6a7f097bc26" providerId="ADAL" clId="{3377D3A2-E35C-472D-AFDC-5E17EA6062F8}" dt="2024-07-19T10:40:15.112" v="2295" actId="2890"/>
        <pc:sldMkLst>
          <pc:docMk/>
          <pc:sldMk cId="2694175811" sldId="2147482383"/>
        </pc:sldMkLst>
      </pc:sldChg>
      <pc:sldChg chg="del">
        <pc:chgData name="Sahil Badaya" userId="df5f73be-7e08-4574-8aac-d6a7f097bc26" providerId="ADAL" clId="{3377D3A2-E35C-472D-AFDC-5E17EA6062F8}" dt="2024-07-19T11:11:07.578" v="2570" actId="47"/>
        <pc:sldMkLst>
          <pc:docMk/>
          <pc:sldMk cId="3208417941" sldId="2147482383"/>
        </pc:sldMkLst>
      </pc:sldChg>
      <pc:sldChg chg="add">
        <pc:chgData name="Sahil Badaya" userId="df5f73be-7e08-4574-8aac-d6a7f097bc26" providerId="ADAL" clId="{3377D3A2-E35C-472D-AFDC-5E17EA6062F8}" dt="2024-07-19T10:40:28.526" v="2305"/>
        <pc:sldMkLst>
          <pc:docMk/>
          <pc:sldMk cId="1458540001" sldId="2147482384"/>
        </pc:sldMkLst>
      </pc:sldChg>
      <pc:sldChg chg="modSp add mod">
        <pc:chgData name="Sahil Badaya" userId="df5f73be-7e08-4574-8aac-d6a7f097bc26" providerId="ADAL" clId="{3377D3A2-E35C-472D-AFDC-5E17EA6062F8}" dt="2024-07-19T10:41:28.401" v="2345" actId="20577"/>
        <pc:sldMkLst>
          <pc:docMk/>
          <pc:sldMk cId="1073268026" sldId="2147482391"/>
        </pc:sldMkLst>
        <pc:spChg chg="mod">
          <ac:chgData name="Sahil Badaya" userId="df5f73be-7e08-4574-8aac-d6a7f097bc26" providerId="ADAL" clId="{3377D3A2-E35C-472D-AFDC-5E17EA6062F8}" dt="2024-07-19T10:41:28.401" v="2345" actId="20577"/>
          <ac:spMkLst>
            <pc:docMk/>
            <pc:sldMk cId="1073268026" sldId="2147482391"/>
            <ac:spMk id="49" creationId="{E1E340CA-3A9B-0E9E-1D34-692325A4B594}"/>
          </ac:spMkLst>
        </pc:spChg>
      </pc:sldChg>
      <pc:sldChg chg="addSp delSp modSp add mod ord">
        <pc:chgData name="Sahil Badaya" userId="df5f73be-7e08-4574-8aac-d6a7f097bc26" providerId="ADAL" clId="{3377D3A2-E35C-472D-AFDC-5E17EA6062F8}" dt="2024-07-19T11:05:11.773" v="2534" actId="14734"/>
        <pc:sldMkLst>
          <pc:docMk/>
          <pc:sldMk cId="3019573063" sldId="2147482392"/>
        </pc:sldMkLst>
        <pc:spChg chg="mod">
          <ac:chgData name="Sahil Badaya" userId="df5f73be-7e08-4574-8aac-d6a7f097bc26" providerId="ADAL" clId="{3377D3A2-E35C-472D-AFDC-5E17EA6062F8}" dt="2024-07-19T10:44:32.293" v="2383" actId="20577"/>
          <ac:spMkLst>
            <pc:docMk/>
            <pc:sldMk cId="3019573063" sldId="2147482392"/>
            <ac:spMk id="2" creationId="{9CC1B401-A6FC-B760-48C8-A410F9082FD5}"/>
          </ac:spMkLst>
        </pc:spChg>
        <pc:graphicFrameChg chg="add mod modGraphic">
          <ac:chgData name="Sahil Badaya" userId="df5f73be-7e08-4574-8aac-d6a7f097bc26" providerId="ADAL" clId="{3377D3A2-E35C-472D-AFDC-5E17EA6062F8}" dt="2024-07-19T11:05:11.773" v="2534" actId="14734"/>
          <ac:graphicFrameMkLst>
            <pc:docMk/>
            <pc:sldMk cId="3019573063" sldId="2147482392"/>
            <ac:graphicFrameMk id="3" creationId="{0A0DE963-2D6A-B60D-668C-EB0F12FB95B7}"/>
          </ac:graphicFrameMkLst>
        </pc:graphicFrameChg>
        <pc:graphicFrameChg chg="del">
          <ac:chgData name="Sahil Badaya" userId="df5f73be-7e08-4574-8aac-d6a7f097bc26" providerId="ADAL" clId="{3377D3A2-E35C-472D-AFDC-5E17EA6062F8}" dt="2024-07-19T10:42:03.001" v="2356" actId="478"/>
          <ac:graphicFrameMkLst>
            <pc:docMk/>
            <pc:sldMk cId="3019573063" sldId="2147482392"/>
            <ac:graphicFrameMk id="4" creationId="{40B19EEE-95FA-C721-3043-673D93E32034}"/>
          </ac:graphicFrameMkLst>
        </pc:graphicFrameChg>
      </pc:sldChg>
      <pc:sldChg chg="addSp delSp modSp add mod">
        <pc:chgData name="Sahil Badaya" userId="df5f73be-7e08-4574-8aac-d6a7f097bc26" providerId="ADAL" clId="{3377D3A2-E35C-472D-AFDC-5E17EA6062F8}" dt="2024-07-19T11:06:08.408" v="2547" actId="14100"/>
        <pc:sldMkLst>
          <pc:docMk/>
          <pc:sldMk cId="765982261" sldId="2147482393"/>
        </pc:sldMkLst>
        <pc:spChg chg="mod">
          <ac:chgData name="Sahil Badaya" userId="df5f73be-7e08-4574-8aac-d6a7f097bc26" providerId="ADAL" clId="{3377D3A2-E35C-472D-AFDC-5E17EA6062F8}" dt="2024-07-19T10:47:54.735" v="2417" actId="20577"/>
          <ac:spMkLst>
            <pc:docMk/>
            <pc:sldMk cId="765982261" sldId="2147482393"/>
            <ac:spMk id="2" creationId="{9CC1B401-A6FC-B760-48C8-A410F9082FD5}"/>
          </ac:spMkLst>
        </pc:spChg>
        <pc:graphicFrameChg chg="del">
          <ac:chgData name="Sahil Badaya" userId="df5f73be-7e08-4574-8aac-d6a7f097bc26" providerId="ADAL" clId="{3377D3A2-E35C-472D-AFDC-5E17EA6062F8}" dt="2024-07-19T10:45:25.578" v="2393" actId="478"/>
          <ac:graphicFrameMkLst>
            <pc:docMk/>
            <pc:sldMk cId="765982261" sldId="2147482393"/>
            <ac:graphicFrameMk id="3" creationId="{0A0DE963-2D6A-B60D-668C-EB0F12FB95B7}"/>
          </ac:graphicFrameMkLst>
        </pc:graphicFrameChg>
        <pc:graphicFrameChg chg="add mod modGraphic">
          <ac:chgData name="Sahil Badaya" userId="df5f73be-7e08-4574-8aac-d6a7f097bc26" providerId="ADAL" clId="{3377D3A2-E35C-472D-AFDC-5E17EA6062F8}" dt="2024-07-19T11:06:08.408" v="2547" actId="14100"/>
          <ac:graphicFrameMkLst>
            <pc:docMk/>
            <pc:sldMk cId="765982261" sldId="2147482393"/>
            <ac:graphicFrameMk id="4" creationId="{64DDA872-7A88-1EA9-3F72-0C83D8932086}"/>
          </ac:graphicFrameMkLst>
        </pc:graphicFrameChg>
      </pc:sldChg>
      <pc:sldChg chg="addSp delSp modSp add mod ord">
        <pc:chgData name="Sahil Badaya" userId="df5f73be-7e08-4574-8aac-d6a7f097bc26" providerId="ADAL" clId="{3377D3A2-E35C-472D-AFDC-5E17EA6062F8}" dt="2024-07-19T11:03:16.330" v="2516" actId="20577"/>
        <pc:sldMkLst>
          <pc:docMk/>
          <pc:sldMk cId="2182493297" sldId="2147482394"/>
        </pc:sldMkLst>
        <pc:spChg chg="mod">
          <ac:chgData name="Sahil Badaya" userId="df5f73be-7e08-4574-8aac-d6a7f097bc26" providerId="ADAL" clId="{3377D3A2-E35C-472D-AFDC-5E17EA6062F8}" dt="2024-07-19T11:03:16.330" v="2516" actId="20577"/>
          <ac:spMkLst>
            <pc:docMk/>
            <pc:sldMk cId="2182493297" sldId="2147482394"/>
            <ac:spMk id="2" creationId="{9CC1B401-A6FC-B760-48C8-A410F9082FD5}"/>
          </ac:spMkLst>
        </pc:spChg>
        <pc:graphicFrameChg chg="del modGraphic">
          <ac:chgData name="Sahil Badaya" userId="df5f73be-7e08-4574-8aac-d6a7f097bc26" providerId="ADAL" clId="{3377D3A2-E35C-472D-AFDC-5E17EA6062F8}" dt="2024-07-19T10:48:24.739" v="2424" actId="478"/>
          <ac:graphicFrameMkLst>
            <pc:docMk/>
            <pc:sldMk cId="2182493297" sldId="2147482394"/>
            <ac:graphicFrameMk id="4" creationId="{4178B8D3-7330-F4F3-AD55-E7EEB8028D88}"/>
          </ac:graphicFrameMkLst>
        </pc:graphicFrameChg>
        <pc:graphicFrameChg chg="add del mod modGraphic">
          <ac:chgData name="Sahil Badaya" userId="df5f73be-7e08-4574-8aac-d6a7f097bc26" providerId="ADAL" clId="{3377D3A2-E35C-472D-AFDC-5E17EA6062F8}" dt="2024-07-19T10:49:48.216" v="2437" actId="478"/>
          <ac:graphicFrameMkLst>
            <pc:docMk/>
            <pc:sldMk cId="2182493297" sldId="2147482394"/>
            <ac:graphicFrameMk id="5" creationId="{63D2C958-C171-D868-A8ED-B773FC4BCA62}"/>
          </ac:graphicFrameMkLst>
        </pc:graphicFrameChg>
        <pc:graphicFrameChg chg="add mod modGraphic">
          <ac:chgData name="Sahil Badaya" userId="df5f73be-7e08-4574-8aac-d6a7f097bc26" providerId="ADAL" clId="{3377D3A2-E35C-472D-AFDC-5E17EA6062F8}" dt="2024-07-19T11:01:52.013" v="2511" actId="1036"/>
          <ac:graphicFrameMkLst>
            <pc:docMk/>
            <pc:sldMk cId="2182493297" sldId="2147482394"/>
            <ac:graphicFrameMk id="6" creationId="{4BF945D0-FE68-DC47-E74E-82DA36B7F3AA}"/>
          </ac:graphicFrameMkLst>
        </pc:graphicFrameChg>
      </pc:sldChg>
      <pc:sldChg chg="addSp delSp modSp add mod">
        <pc:chgData name="Sahil Badaya" userId="df5f73be-7e08-4574-8aac-d6a7f097bc26" providerId="ADAL" clId="{3377D3A2-E35C-472D-AFDC-5E17EA6062F8}" dt="2024-07-19T11:00:46.159" v="2497" actId="14100"/>
        <pc:sldMkLst>
          <pc:docMk/>
          <pc:sldMk cId="687274276" sldId="2147482395"/>
        </pc:sldMkLst>
        <pc:spChg chg="mod">
          <ac:chgData name="Sahil Badaya" userId="df5f73be-7e08-4574-8aac-d6a7f097bc26" providerId="ADAL" clId="{3377D3A2-E35C-472D-AFDC-5E17EA6062F8}" dt="2024-07-19T10:50:49.519" v="2453" actId="20577"/>
          <ac:spMkLst>
            <pc:docMk/>
            <pc:sldMk cId="687274276" sldId="2147482395"/>
            <ac:spMk id="2" creationId="{9CC1B401-A6FC-B760-48C8-A410F9082FD5}"/>
          </ac:spMkLst>
        </pc:spChg>
        <pc:graphicFrameChg chg="add mod">
          <ac:chgData name="Sahil Badaya" userId="df5f73be-7e08-4574-8aac-d6a7f097bc26" providerId="ADAL" clId="{3377D3A2-E35C-472D-AFDC-5E17EA6062F8}" dt="2024-07-19T10:51:31.868" v="2455"/>
          <ac:graphicFrameMkLst>
            <pc:docMk/>
            <pc:sldMk cId="687274276" sldId="2147482395"/>
            <ac:graphicFrameMk id="4" creationId="{470D83E7-EDE7-7319-AB90-E271E1B4093A}"/>
          </ac:graphicFrameMkLst>
        </pc:graphicFrameChg>
        <pc:graphicFrameChg chg="add mod modGraphic">
          <ac:chgData name="Sahil Badaya" userId="df5f73be-7e08-4574-8aac-d6a7f097bc26" providerId="ADAL" clId="{3377D3A2-E35C-472D-AFDC-5E17EA6062F8}" dt="2024-07-19T11:00:46.159" v="2497" actId="14100"/>
          <ac:graphicFrameMkLst>
            <pc:docMk/>
            <pc:sldMk cId="687274276" sldId="2147482395"/>
            <ac:graphicFrameMk id="5" creationId="{E5A45073-1D96-B4EE-D992-59176B077EBB}"/>
          </ac:graphicFrameMkLst>
        </pc:graphicFrameChg>
        <pc:graphicFrameChg chg="del">
          <ac:chgData name="Sahil Badaya" userId="df5f73be-7e08-4574-8aac-d6a7f097bc26" providerId="ADAL" clId="{3377D3A2-E35C-472D-AFDC-5E17EA6062F8}" dt="2024-07-19T10:50:51.703" v="2454" actId="478"/>
          <ac:graphicFrameMkLst>
            <pc:docMk/>
            <pc:sldMk cId="687274276" sldId="2147482395"/>
            <ac:graphicFrameMk id="6" creationId="{4BF945D0-FE68-DC47-E74E-82DA36B7F3AA}"/>
          </ac:graphicFrameMkLst>
        </pc:graphicFrameChg>
      </pc:sldChg>
      <pc:sldChg chg="addSp modSp add mod">
        <pc:chgData name="Sahil Badaya" userId="df5f73be-7e08-4574-8aac-d6a7f097bc26" providerId="ADAL" clId="{3377D3A2-E35C-472D-AFDC-5E17EA6062F8}" dt="2024-07-19T11:00:24.045" v="2495" actId="1076"/>
        <pc:sldMkLst>
          <pc:docMk/>
          <pc:sldMk cId="2765298247" sldId="2147482396"/>
        </pc:sldMkLst>
        <pc:spChg chg="mod">
          <ac:chgData name="Sahil Badaya" userId="df5f73be-7e08-4574-8aac-d6a7f097bc26" providerId="ADAL" clId="{3377D3A2-E35C-472D-AFDC-5E17EA6062F8}" dt="2024-07-19T10:52:46.571" v="2466" actId="20577"/>
          <ac:spMkLst>
            <pc:docMk/>
            <pc:sldMk cId="2765298247" sldId="2147482396"/>
            <ac:spMk id="2" creationId="{9CC1B401-A6FC-B760-48C8-A410F9082FD5}"/>
          </ac:spMkLst>
        </pc:spChg>
        <pc:graphicFrameChg chg="add mod modGraphic">
          <ac:chgData name="Sahil Badaya" userId="df5f73be-7e08-4574-8aac-d6a7f097bc26" providerId="ADAL" clId="{3377D3A2-E35C-472D-AFDC-5E17EA6062F8}" dt="2024-07-19T11:00:24.045" v="2495" actId="1076"/>
          <ac:graphicFrameMkLst>
            <pc:docMk/>
            <pc:sldMk cId="2765298247" sldId="2147482396"/>
            <ac:graphicFrameMk id="4" creationId="{3F661F9D-EA66-F090-C202-B839B3A85B99}"/>
          </ac:graphicFrameMkLst>
        </pc:graphicFrameChg>
      </pc:sldChg>
      <pc:sldMasterChg chg="delSldLayout">
        <pc:chgData name="Sahil Badaya" userId="df5f73be-7e08-4574-8aac-d6a7f097bc26" providerId="ADAL" clId="{3377D3A2-E35C-472D-AFDC-5E17EA6062F8}" dt="2024-07-18T10:53:56.702" v="838" actId="47"/>
        <pc:sldMasterMkLst>
          <pc:docMk/>
          <pc:sldMasterMk cId="2353984852" sldId="2147483723"/>
        </pc:sldMasterMkLst>
        <pc:sldLayoutChg chg="del">
          <pc:chgData name="Sahil Badaya" userId="df5f73be-7e08-4574-8aac-d6a7f097bc26" providerId="ADAL" clId="{3377D3A2-E35C-472D-AFDC-5E17EA6062F8}" dt="2024-07-18T10:53:56.702" v="838" actId="47"/>
          <pc:sldLayoutMkLst>
            <pc:docMk/>
            <pc:sldMasterMk cId="2353984852" sldId="2147483723"/>
            <pc:sldLayoutMk cId="1758850953" sldId="2147483871"/>
          </pc:sldLayoutMkLst>
        </pc:sldLayoutChg>
      </pc:sldMasterChg>
      <pc:sldMasterChg chg="delSldLayout">
        <pc:chgData name="Sahil Badaya" userId="df5f73be-7e08-4574-8aac-d6a7f097bc26" providerId="ADAL" clId="{3377D3A2-E35C-472D-AFDC-5E17EA6062F8}" dt="2024-07-19T06:29:24.068" v="1694" actId="47"/>
        <pc:sldMasterMkLst>
          <pc:docMk/>
          <pc:sldMasterMk cId="314152655" sldId="2147483735"/>
        </pc:sldMasterMkLst>
        <pc:sldLayoutChg chg="del">
          <pc:chgData name="Sahil Badaya" userId="df5f73be-7e08-4574-8aac-d6a7f097bc26" providerId="ADAL" clId="{3377D3A2-E35C-472D-AFDC-5E17EA6062F8}" dt="2024-07-19T06:29:24.068" v="1694" actId="47"/>
          <pc:sldLayoutMkLst>
            <pc:docMk/>
            <pc:sldMasterMk cId="314152655" sldId="2147483735"/>
            <pc:sldLayoutMk cId="2768555490" sldId="2147483753"/>
          </pc:sldLayoutMkLst>
        </pc:sldLayoutChg>
      </pc:sldMasterChg>
      <pc:sldMasterChg chg="delSldLayout">
        <pc:chgData name="Sahil Badaya" userId="df5f73be-7e08-4574-8aac-d6a7f097bc26" providerId="ADAL" clId="{3377D3A2-E35C-472D-AFDC-5E17EA6062F8}" dt="2024-07-19T06:06:16.265" v="1555" actId="47"/>
        <pc:sldMasterMkLst>
          <pc:docMk/>
          <pc:sldMasterMk cId="1841004157" sldId="2147483828"/>
        </pc:sldMasterMkLst>
        <pc:sldLayoutChg chg="del">
          <pc:chgData name="Sahil Badaya" userId="df5f73be-7e08-4574-8aac-d6a7f097bc26" providerId="ADAL" clId="{3377D3A2-E35C-472D-AFDC-5E17EA6062F8}" dt="2024-07-19T06:06:16.265" v="1555" actId="47"/>
          <pc:sldLayoutMkLst>
            <pc:docMk/>
            <pc:sldMasterMk cId="1841004157" sldId="2147483828"/>
            <pc:sldLayoutMk cId="1279756524" sldId="2147483840"/>
          </pc:sldLayoutMkLst>
        </pc:sldLayoutChg>
      </pc:sldMasterChg>
    </pc:docChg>
  </pc:docChgLst>
  <pc:docChgLst>
    <pc:chgData name="Sandeep Choudhary" userId="2f245afe-e748-45b7-bf50-cf67931f3387" providerId="ADAL" clId="{CD90A203-941E-4A6D-A428-F06869A0070B}"/>
    <pc:docChg chg="undo redo custSel addSld modSld">
      <pc:chgData name="Sandeep Choudhary" userId="2f245afe-e748-45b7-bf50-cf67931f3387" providerId="ADAL" clId="{CD90A203-941E-4A6D-A428-F06869A0070B}" dt="2024-07-19T06:35:21.442" v="559" actId="20577"/>
      <pc:docMkLst>
        <pc:docMk/>
      </pc:docMkLst>
      <pc:sldChg chg="modSp mod">
        <pc:chgData name="Sandeep Choudhary" userId="2f245afe-e748-45b7-bf50-cf67931f3387" providerId="ADAL" clId="{CD90A203-941E-4A6D-A428-F06869A0070B}" dt="2024-07-19T04:29:57.656" v="532" actId="20577"/>
        <pc:sldMkLst>
          <pc:docMk/>
          <pc:sldMk cId="311450124" sldId="2147480508"/>
        </pc:sldMkLst>
        <pc:spChg chg="mod">
          <ac:chgData name="Sandeep Choudhary" userId="2f245afe-e748-45b7-bf50-cf67931f3387" providerId="ADAL" clId="{CD90A203-941E-4A6D-A428-F06869A0070B}" dt="2024-07-19T04:29:57.656" v="532" actId="20577"/>
          <ac:spMkLst>
            <pc:docMk/>
            <pc:sldMk cId="311450124" sldId="2147480508"/>
            <ac:spMk id="5" creationId="{D73C3D1F-F5B8-6799-E53D-5F32A4538DD1}"/>
          </ac:spMkLst>
        </pc:spChg>
      </pc:sldChg>
      <pc:sldChg chg="modSp mod">
        <pc:chgData name="Sandeep Choudhary" userId="2f245afe-e748-45b7-bf50-cf67931f3387" providerId="ADAL" clId="{CD90A203-941E-4A6D-A428-F06869A0070B}" dt="2024-07-18T13:24:45.532" v="296" actId="1035"/>
        <pc:sldMkLst>
          <pc:docMk/>
          <pc:sldMk cId="1620115002" sldId="2147481631"/>
        </pc:sldMkLst>
        <pc:spChg chg="mod">
          <ac:chgData name="Sandeep Choudhary" userId="2f245afe-e748-45b7-bf50-cf67931f3387" providerId="ADAL" clId="{CD90A203-941E-4A6D-A428-F06869A0070B}" dt="2024-07-18T13:24:45.532" v="296" actId="1035"/>
          <ac:spMkLst>
            <pc:docMk/>
            <pc:sldMk cId="1620115002" sldId="2147481631"/>
            <ac:spMk id="31" creationId="{5068C9B6-7DD7-415F-76B9-3FB4EC92968F}"/>
          </ac:spMkLst>
        </pc:spChg>
      </pc:sldChg>
      <pc:sldChg chg="mod modShow">
        <pc:chgData name="Sandeep Choudhary" userId="2f245afe-e748-45b7-bf50-cf67931f3387" providerId="ADAL" clId="{CD90A203-941E-4A6D-A428-F06869A0070B}" dt="2024-07-18T08:32:34.711" v="123" actId="729"/>
        <pc:sldMkLst>
          <pc:docMk/>
          <pc:sldMk cId="2028851379" sldId="2147481991"/>
        </pc:sldMkLst>
      </pc:sldChg>
      <pc:sldChg chg="modSp mod">
        <pc:chgData name="Sandeep Choudhary" userId="2f245afe-e748-45b7-bf50-cf67931f3387" providerId="ADAL" clId="{CD90A203-941E-4A6D-A428-F06869A0070B}" dt="2024-07-19T06:35:21.442" v="559" actId="20577"/>
        <pc:sldMkLst>
          <pc:docMk/>
          <pc:sldMk cId="3690898453" sldId="2147482044"/>
        </pc:sldMkLst>
        <pc:spChg chg="mod">
          <ac:chgData name="Sandeep Choudhary" userId="2f245afe-e748-45b7-bf50-cf67931f3387" providerId="ADAL" clId="{CD90A203-941E-4A6D-A428-F06869A0070B}" dt="2024-07-19T06:35:21.442" v="559" actId="20577"/>
          <ac:spMkLst>
            <pc:docMk/>
            <pc:sldMk cId="3690898453" sldId="2147482044"/>
            <ac:spMk id="5" creationId="{D73C3D1F-F5B8-6799-E53D-5F32A4538DD1}"/>
          </ac:spMkLst>
        </pc:spChg>
      </pc:sldChg>
      <pc:sldChg chg="addSp delSp modSp mod modCm">
        <pc:chgData name="Sandeep Choudhary" userId="2f245afe-e748-45b7-bf50-cf67931f3387" providerId="ADAL" clId="{CD90A203-941E-4A6D-A428-F06869A0070B}" dt="2024-07-19T06:27:12.758" v="537"/>
        <pc:sldMkLst>
          <pc:docMk/>
          <pc:sldMk cId="953766011" sldId="2147482269"/>
        </pc:sldMkLst>
        <pc:spChg chg="add mod">
          <ac:chgData name="Sandeep Choudhary" userId="2f245afe-e748-45b7-bf50-cf67931f3387" providerId="ADAL" clId="{CD90A203-941E-4A6D-A428-F06869A0070B}" dt="2024-07-18T13:39:09.335" v="457" actId="20577"/>
          <ac:spMkLst>
            <pc:docMk/>
            <pc:sldMk cId="953766011" sldId="2147482269"/>
            <ac:spMk id="3" creationId="{CF11A0C7-D27F-9CFD-1EAC-A04BF2E3173F}"/>
          </ac:spMkLst>
        </pc:spChg>
        <pc:spChg chg="add mod">
          <ac:chgData name="Sandeep Choudhary" userId="2f245afe-e748-45b7-bf50-cf67931f3387" providerId="ADAL" clId="{CD90A203-941E-4A6D-A428-F06869A0070B}" dt="2024-07-18T14:14:40.321" v="515" actId="1076"/>
          <ac:spMkLst>
            <pc:docMk/>
            <pc:sldMk cId="953766011" sldId="2147482269"/>
            <ac:spMk id="4" creationId="{71ED7B96-0729-AEB5-D38B-A4D63FFE6AE7}"/>
          </ac:spMkLst>
        </pc:spChg>
        <pc:spChg chg="del">
          <ac:chgData name="Sandeep Choudhary" userId="2f245afe-e748-45b7-bf50-cf67931f3387" providerId="ADAL" clId="{CD90A203-941E-4A6D-A428-F06869A0070B}" dt="2024-07-18T13:30:21.985" v="329" actId="478"/>
          <ac:spMkLst>
            <pc:docMk/>
            <pc:sldMk cId="953766011" sldId="2147482269"/>
            <ac:spMk id="223" creationId="{E52CFE95-B023-5D6B-F1EE-A4945FC3B03F}"/>
          </ac:spMkLst>
        </pc:spChg>
        <pc:spChg chg="mod">
          <ac:chgData name="Sandeep Choudhary" userId="2f245afe-e748-45b7-bf50-cf67931f3387" providerId="ADAL" clId="{CD90A203-941E-4A6D-A428-F06869A0070B}" dt="2024-07-18T14:14:33.915" v="512" actId="1076"/>
          <ac:spMkLst>
            <pc:docMk/>
            <pc:sldMk cId="953766011" sldId="2147482269"/>
            <ac:spMk id="226" creationId="{9BE16417-0C8F-AF50-0902-33D0879CF6AB}"/>
          </ac:spMkLst>
        </pc:spChg>
        <pc:spChg chg="mod">
          <ac:chgData name="Sandeep Choudhary" userId="2f245afe-e748-45b7-bf50-cf67931f3387" providerId="ADAL" clId="{CD90A203-941E-4A6D-A428-F06869A0070B}" dt="2024-07-18T14:14:37.583" v="514" actId="1076"/>
          <ac:spMkLst>
            <pc:docMk/>
            <pc:sldMk cId="953766011" sldId="2147482269"/>
            <ac:spMk id="227" creationId="{F5CC3480-6003-2429-CE49-618F413B089B}"/>
          </ac:spMkLst>
        </pc:spChg>
        <pc:spChg chg="mod">
          <ac:chgData name="Sandeep Choudhary" userId="2f245afe-e748-45b7-bf50-cf67931f3387" providerId="ADAL" clId="{CD90A203-941E-4A6D-A428-F06869A0070B}" dt="2024-07-18T14:14:35.568" v="513" actId="1076"/>
          <ac:spMkLst>
            <pc:docMk/>
            <pc:sldMk cId="953766011" sldId="2147482269"/>
            <ac:spMk id="228" creationId="{7773FED2-3A5C-A85C-5744-86AE53FE602B}"/>
          </ac:spMkLst>
        </pc:spChg>
        <pc:spChg chg="del">
          <ac:chgData name="Sandeep Choudhary" userId="2f245afe-e748-45b7-bf50-cf67931f3387" providerId="ADAL" clId="{CD90A203-941E-4A6D-A428-F06869A0070B}" dt="2024-07-18T13:30:23.786" v="330" actId="478"/>
          <ac:spMkLst>
            <pc:docMk/>
            <pc:sldMk cId="953766011" sldId="2147482269"/>
            <ac:spMk id="230" creationId="{31889B9E-E096-0AB9-4857-BB2F7EFF5190}"/>
          </ac:spMkLst>
        </pc:spChg>
        <pc:spChg chg="mod">
          <ac:chgData name="Sandeep Choudhary" userId="2f245afe-e748-45b7-bf50-cf67931f3387" providerId="ADAL" clId="{CD90A203-941E-4A6D-A428-F06869A0070B}" dt="2024-07-18T13:37:03.973" v="438" actId="20577"/>
          <ac:spMkLst>
            <pc:docMk/>
            <pc:sldMk cId="953766011" sldId="2147482269"/>
            <ac:spMk id="231" creationId="{28986E3C-8296-C72B-D321-1B3F84019381}"/>
          </ac:spMkLst>
        </pc:spChg>
        <pc:spChg chg="mod">
          <ac:chgData name="Sandeep Choudhary" userId="2f245afe-e748-45b7-bf50-cf67931f3387" providerId="ADAL" clId="{CD90A203-941E-4A6D-A428-F06869A0070B}" dt="2024-07-18T13:39:16.222" v="458" actId="1076"/>
          <ac:spMkLst>
            <pc:docMk/>
            <pc:sldMk cId="953766011" sldId="2147482269"/>
            <ac:spMk id="260" creationId="{BC4AD0BB-BB58-FFB1-447C-B7B1E6DAD854}"/>
          </ac:spMkLst>
        </pc:spChg>
        <pc:spChg chg="mod">
          <ac:chgData name="Sandeep Choudhary" userId="2f245afe-e748-45b7-bf50-cf67931f3387" providerId="ADAL" clId="{CD90A203-941E-4A6D-A428-F06869A0070B}" dt="2024-07-18T13:39:20.593" v="459" actId="1076"/>
          <ac:spMkLst>
            <pc:docMk/>
            <pc:sldMk cId="953766011" sldId="2147482269"/>
            <ac:spMk id="261" creationId="{52D66B60-49F8-AAF1-742F-E70E79DF7EAC}"/>
          </ac:spMkLst>
        </pc:spChg>
        <pc:spChg chg="mod">
          <ac:chgData name="Sandeep Choudhary" userId="2f245afe-e748-45b7-bf50-cf67931f3387" providerId="ADAL" clId="{CD90A203-941E-4A6D-A428-F06869A0070B}" dt="2024-07-18T13:40:00.786" v="468" actId="1076"/>
          <ac:spMkLst>
            <pc:docMk/>
            <pc:sldMk cId="953766011" sldId="2147482269"/>
            <ac:spMk id="263" creationId="{52A107E0-4526-2FB2-8F69-0FC6947E078F}"/>
          </ac:spMkLst>
        </pc:spChg>
        <pc:spChg chg="mod">
          <ac:chgData name="Sandeep Choudhary" userId="2f245afe-e748-45b7-bf50-cf67931f3387" providerId="ADAL" clId="{CD90A203-941E-4A6D-A428-F06869A0070B}" dt="2024-07-18T13:39:40.025" v="464" actId="1076"/>
          <ac:spMkLst>
            <pc:docMk/>
            <pc:sldMk cId="953766011" sldId="2147482269"/>
            <ac:spMk id="270" creationId="{C736BAF4-308A-8A43-4376-4238BAC20D38}"/>
          </ac:spMkLst>
        </pc:spChg>
        <pc:spChg chg="del">
          <ac:chgData name="Sandeep Choudhary" userId="2f245afe-e748-45b7-bf50-cf67931f3387" providerId="ADAL" clId="{CD90A203-941E-4A6D-A428-F06869A0070B}" dt="2024-07-18T13:30:20.749" v="328" actId="478"/>
          <ac:spMkLst>
            <pc:docMk/>
            <pc:sldMk cId="953766011" sldId="2147482269"/>
            <ac:spMk id="271" creationId="{D77C47E2-5768-FEEC-A5E2-D607D4D4FE2A}"/>
          </ac:spMkLst>
        </pc:spChg>
        <pc:spChg chg="del">
          <ac:chgData name="Sandeep Choudhary" userId="2f245afe-e748-45b7-bf50-cf67931f3387" providerId="ADAL" clId="{CD90A203-941E-4A6D-A428-F06869A0070B}" dt="2024-07-18T13:33:09.447" v="332" actId="478"/>
          <ac:spMkLst>
            <pc:docMk/>
            <pc:sldMk cId="953766011" sldId="2147482269"/>
            <ac:spMk id="272" creationId="{0ACF9F75-260A-AC35-F0A9-A5505671A1A4}"/>
          </ac:spMkLst>
        </pc:spChg>
        <pc:extLst>
          <p:ext xmlns:p="http://schemas.openxmlformats.org/presentationml/2006/main" uri="{D6D511B9-2390-475A-947B-AFAB55BFBCF1}">
            <pc226:cmChg xmlns:pc226="http://schemas.microsoft.com/office/powerpoint/2022/06/main/command" chg="mod">
              <pc226:chgData name="Sandeep Choudhary" userId="2f245afe-e748-45b7-bf50-cf67931f3387" providerId="ADAL" clId="{CD90A203-941E-4A6D-A428-F06869A0070B}" dt="2024-07-19T06:27:12.758" v="537"/>
              <pc2:cmMkLst xmlns:pc2="http://schemas.microsoft.com/office/powerpoint/2019/9/main/command">
                <pc:docMk/>
                <pc:sldMk cId="953766011" sldId="2147482269"/>
                <pc2:cmMk id="{F2D2CE95-D8A2-4D8B-89A9-2731677F978C}"/>
              </pc2:cmMkLst>
              <pc226:cmRplyChg chg="add">
                <pc226:chgData name="Sandeep Choudhary" userId="2f245afe-e748-45b7-bf50-cf67931f3387" providerId="ADAL" clId="{CD90A203-941E-4A6D-A428-F06869A0070B}" dt="2024-07-19T06:27:03.324" v="536"/>
                <pc2:cmRplyMkLst xmlns:pc2="http://schemas.microsoft.com/office/powerpoint/2019/9/main/command">
                  <pc:docMk/>
                  <pc:sldMk cId="953766011" sldId="2147482269"/>
                  <pc2:cmMk id="{F2D2CE95-D8A2-4D8B-89A9-2731677F978C}"/>
                  <pc2:cmRplyMk id="{37E50884-6459-454C-9379-BBCCC965BF46}"/>
                </pc2:cmRplyMkLst>
              </pc226:cmRplyChg>
            </pc226:cmChg>
          </p:ext>
        </pc:extLst>
      </pc:sldChg>
      <pc:sldChg chg="modSp mod">
        <pc:chgData name="Sandeep Choudhary" userId="2f245afe-e748-45b7-bf50-cf67931f3387" providerId="ADAL" clId="{CD90A203-941E-4A6D-A428-F06869A0070B}" dt="2024-07-17T12:06:34.808" v="3" actId="20577"/>
        <pc:sldMkLst>
          <pc:docMk/>
          <pc:sldMk cId="2921197630" sldId="2147482336"/>
        </pc:sldMkLst>
        <pc:spChg chg="mod">
          <ac:chgData name="Sandeep Choudhary" userId="2f245afe-e748-45b7-bf50-cf67931f3387" providerId="ADAL" clId="{CD90A203-941E-4A6D-A428-F06869A0070B}" dt="2024-07-17T12:06:34.808" v="3" actId="20577"/>
          <ac:spMkLst>
            <pc:docMk/>
            <pc:sldMk cId="2921197630" sldId="2147482336"/>
            <ac:spMk id="11" creationId="{723FDC96-ADB3-DCA6-7036-02F612451A2F}"/>
          </ac:spMkLst>
        </pc:spChg>
      </pc:sldChg>
      <pc:sldChg chg="modSp mod">
        <pc:chgData name="Sandeep Choudhary" userId="2f245afe-e748-45b7-bf50-cf67931f3387" providerId="ADAL" clId="{CD90A203-941E-4A6D-A428-F06869A0070B}" dt="2024-07-18T13:45:13.255" v="472"/>
        <pc:sldMkLst>
          <pc:docMk/>
          <pc:sldMk cId="2674021367" sldId="2147482339"/>
        </pc:sldMkLst>
        <pc:spChg chg="mod">
          <ac:chgData name="Sandeep Choudhary" userId="2f245afe-e748-45b7-bf50-cf67931f3387" providerId="ADAL" clId="{CD90A203-941E-4A6D-A428-F06869A0070B}" dt="2024-07-18T13:44:48.684" v="470"/>
          <ac:spMkLst>
            <pc:docMk/>
            <pc:sldMk cId="2674021367" sldId="2147482339"/>
            <ac:spMk id="12" creationId="{2EC57898-188F-833E-6BEA-45DF23F28AF0}"/>
          </ac:spMkLst>
        </pc:spChg>
        <pc:spChg chg="mod">
          <ac:chgData name="Sandeep Choudhary" userId="2f245afe-e748-45b7-bf50-cf67931f3387" providerId="ADAL" clId="{CD90A203-941E-4A6D-A428-F06869A0070B}" dt="2024-07-18T13:45:06.204" v="471"/>
          <ac:spMkLst>
            <pc:docMk/>
            <pc:sldMk cId="2674021367" sldId="2147482339"/>
            <ac:spMk id="18" creationId="{90686DE7-73A5-4392-8D8C-617EC653DA73}"/>
          </ac:spMkLst>
        </pc:spChg>
        <pc:spChg chg="mod">
          <ac:chgData name="Sandeep Choudhary" userId="2f245afe-e748-45b7-bf50-cf67931f3387" providerId="ADAL" clId="{CD90A203-941E-4A6D-A428-F06869A0070B}" dt="2024-07-18T13:45:13.255" v="472"/>
          <ac:spMkLst>
            <pc:docMk/>
            <pc:sldMk cId="2674021367" sldId="2147482339"/>
            <ac:spMk id="35" creationId="{D292ABC1-8258-8008-8011-1BE5AB9F5CF8}"/>
          </ac:spMkLst>
        </pc:spChg>
        <pc:cxnChg chg="mod">
          <ac:chgData name="Sandeep Choudhary" userId="2f245afe-e748-45b7-bf50-cf67931f3387" providerId="ADAL" clId="{CD90A203-941E-4A6D-A428-F06869A0070B}" dt="2024-07-18T11:56:29.173" v="152" actId="1036"/>
          <ac:cxnSpMkLst>
            <pc:docMk/>
            <pc:sldMk cId="2674021367" sldId="2147482339"/>
            <ac:cxnSpMk id="39" creationId="{9E0EBDA4-87DA-6F0B-6094-D12ACAC9D7FE}"/>
          </ac:cxnSpMkLst>
        </pc:cxnChg>
      </pc:sldChg>
      <pc:sldChg chg="mod modShow">
        <pc:chgData name="Sandeep Choudhary" userId="2f245afe-e748-45b7-bf50-cf67931f3387" providerId="ADAL" clId="{CD90A203-941E-4A6D-A428-F06869A0070B}" dt="2024-07-18T13:45:24.354" v="474" actId="729"/>
        <pc:sldMkLst>
          <pc:docMk/>
          <pc:sldMk cId="1489940306" sldId="2147482340"/>
        </pc:sldMkLst>
      </pc:sldChg>
      <pc:sldChg chg="mod modShow">
        <pc:chgData name="Sandeep Choudhary" userId="2f245afe-e748-45b7-bf50-cf67931f3387" providerId="ADAL" clId="{CD90A203-941E-4A6D-A428-F06869A0070B}" dt="2024-07-18T13:45:22.838" v="473" actId="729"/>
        <pc:sldMkLst>
          <pc:docMk/>
          <pc:sldMk cId="1292251747" sldId="2147482341"/>
        </pc:sldMkLst>
      </pc:sldChg>
      <pc:sldChg chg="modSp mod">
        <pc:chgData name="Sandeep Choudhary" userId="2f245afe-e748-45b7-bf50-cf67931f3387" providerId="ADAL" clId="{CD90A203-941E-4A6D-A428-F06869A0070B}" dt="2024-07-19T06:33:01.543" v="551" actId="20577"/>
        <pc:sldMkLst>
          <pc:docMk/>
          <pc:sldMk cId="732580980" sldId="2147482342"/>
        </pc:sldMkLst>
        <pc:spChg chg="mod">
          <ac:chgData name="Sandeep Choudhary" userId="2f245afe-e748-45b7-bf50-cf67931f3387" providerId="ADAL" clId="{CD90A203-941E-4A6D-A428-F06869A0070B}" dt="2024-07-19T06:32:41.107" v="539" actId="1076"/>
          <ac:spMkLst>
            <pc:docMk/>
            <pc:sldMk cId="732580980" sldId="2147482342"/>
            <ac:spMk id="57" creationId="{01608CFF-63FB-A1D8-2CBA-E8B9702C0872}"/>
          </ac:spMkLst>
        </pc:spChg>
        <pc:spChg chg="mod">
          <ac:chgData name="Sandeep Choudhary" userId="2f245afe-e748-45b7-bf50-cf67931f3387" providerId="ADAL" clId="{CD90A203-941E-4A6D-A428-F06869A0070B}" dt="2024-07-19T06:33:01.543" v="551" actId="20577"/>
          <ac:spMkLst>
            <pc:docMk/>
            <pc:sldMk cId="732580980" sldId="2147482342"/>
            <ac:spMk id="61" creationId="{B2A09323-7C01-52A0-EF5C-CC1DB9CAEF48}"/>
          </ac:spMkLst>
        </pc:spChg>
      </pc:sldChg>
      <pc:sldChg chg="add">
        <pc:chgData name="Sandeep Choudhary" userId="2f245afe-e748-45b7-bf50-cf67931f3387" providerId="ADAL" clId="{CD90A203-941E-4A6D-A428-F06869A0070B}" dt="2024-07-17T12:03:11.762" v="0"/>
        <pc:sldMkLst>
          <pc:docMk/>
          <pc:sldMk cId="2892394485" sldId="2147482346"/>
        </pc:sldMkLst>
      </pc:sldChg>
      <pc:sldChg chg="add">
        <pc:chgData name="Sandeep Choudhary" userId="2f245afe-e748-45b7-bf50-cf67931f3387" providerId="ADAL" clId="{CD90A203-941E-4A6D-A428-F06869A0070B}" dt="2024-07-17T12:03:11.762" v="0"/>
        <pc:sldMkLst>
          <pc:docMk/>
          <pc:sldMk cId="1364914088" sldId="2147482347"/>
        </pc:sldMkLst>
      </pc:sldChg>
      <pc:sldChg chg="modSp add mod">
        <pc:chgData name="Sandeep Choudhary" userId="2f245afe-e748-45b7-bf50-cf67931f3387" providerId="ADAL" clId="{CD90A203-941E-4A6D-A428-F06869A0070B}" dt="2024-07-19T04:30:37.461" v="535" actId="20577"/>
        <pc:sldMkLst>
          <pc:docMk/>
          <pc:sldMk cId="4247517031" sldId="2147482351"/>
        </pc:sldMkLst>
        <pc:spChg chg="mod">
          <ac:chgData name="Sandeep Choudhary" userId="2f245afe-e748-45b7-bf50-cf67931f3387" providerId="ADAL" clId="{CD90A203-941E-4A6D-A428-F06869A0070B}" dt="2024-07-19T04:30:37.461" v="535" actId="20577"/>
          <ac:spMkLst>
            <pc:docMk/>
            <pc:sldMk cId="4247517031" sldId="2147482351"/>
            <ac:spMk id="2" creationId="{A40716CB-71ED-C859-AFA6-92AEB076EAC2}"/>
          </ac:spMkLst>
        </pc:spChg>
      </pc:sldChg>
      <pc:sldChg chg="modSp add mod">
        <pc:chgData name="Sandeep Choudhary" userId="2f245afe-e748-45b7-bf50-cf67931f3387" providerId="ADAL" clId="{CD90A203-941E-4A6D-A428-F06869A0070B}" dt="2024-07-18T13:16:18.599" v="284" actId="20577"/>
        <pc:sldMkLst>
          <pc:docMk/>
          <pc:sldMk cId="1262585728" sldId="2147482352"/>
        </pc:sldMkLst>
        <pc:spChg chg="mod">
          <ac:chgData name="Sandeep Choudhary" userId="2f245afe-e748-45b7-bf50-cf67931f3387" providerId="ADAL" clId="{CD90A203-941E-4A6D-A428-F06869A0070B}" dt="2024-07-18T13:16:18.599" v="284" actId="20577"/>
          <ac:spMkLst>
            <pc:docMk/>
            <pc:sldMk cId="1262585728" sldId="2147482352"/>
            <ac:spMk id="2" creationId="{A40716CB-71ED-C859-AFA6-92AEB076EAC2}"/>
          </ac:spMkLst>
        </pc:spChg>
      </pc:sldChg>
      <pc:sldChg chg="add">
        <pc:chgData name="Sandeep Choudhary" userId="2f245afe-e748-45b7-bf50-cf67931f3387" providerId="ADAL" clId="{CD90A203-941E-4A6D-A428-F06869A0070B}" dt="2024-07-17T12:04:08.638" v="2"/>
        <pc:sldMkLst>
          <pc:docMk/>
          <pc:sldMk cId="311056588" sldId="2147482353"/>
        </pc:sldMkLst>
      </pc:sldChg>
      <pc:sldChg chg="modSp mod">
        <pc:chgData name="Sandeep Choudhary" userId="2f245afe-e748-45b7-bf50-cf67931f3387" providerId="ADAL" clId="{CD90A203-941E-4A6D-A428-F06869A0070B}" dt="2024-07-18T13:33:51.594" v="335" actId="20577"/>
        <pc:sldMkLst>
          <pc:docMk/>
          <pc:sldMk cId="2049441074" sldId="2147482358"/>
        </pc:sldMkLst>
        <pc:spChg chg="mod">
          <ac:chgData name="Sandeep Choudhary" userId="2f245afe-e748-45b7-bf50-cf67931f3387" providerId="ADAL" clId="{CD90A203-941E-4A6D-A428-F06869A0070B}" dt="2024-07-18T13:33:51.594" v="335" actId="20577"/>
          <ac:spMkLst>
            <pc:docMk/>
            <pc:sldMk cId="2049441074" sldId="2147482358"/>
            <ac:spMk id="17" creationId="{2D1ED2DC-82BA-F6AA-49EC-6C9027056F58}"/>
          </ac:spMkLst>
        </pc:spChg>
      </pc:sldChg>
      <pc:sldChg chg="modSp mod">
        <pc:chgData name="Sandeep Choudhary" userId="2f245afe-e748-45b7-bf50-cf67931f3387" providerId="ADAL" clId="{CD90A203-941E-4A6D-A428-F06869A0070B}" dt="2024-07-18T11:56:04.733" v="147" actId="20577"/>
        <pc:sldMkLst>
          <pc:docMk/>
          <pc:sldMk cId="446569817" sldId="2147482359"/>
        </pc:sldMkLst>
        <pc:spChg chg="mod">
          <ac:chgData name="Sandeep Choudhary" userId="2f245afe-e748-45b7-bf50-cf67931f3387" providerId="ADAL" clId="{CD90A203-941E-4A6D-A428-F06869A0070B}" dt="2024-07-18T11:56:04.733" v="147" actId="20577"/>
          <ac:spMkLst>
            <pc:docMk/>
            <pc:sldMk cId="446569817" sldId="2147482359"/>
            <ac:spMk id="49" creationId="{E1E340CA-3A9B-0E9E-1D34-692325A4B594}"/>
          </ac:spMkLst>
        </pc:spChg>
      </pc:sldChg>
    </pc:docChg>
  </pc:docChgLst>
  <pc:docChgLst>
    <pc:chgData name="Kapil Patil" userId="69416466-a646-4ce4-a0c2-9e55c44b5017" providerId="ADAL" clId="{82ACA5B6-77FA-4BD8-979B-7E4084CEC3D0}"/>
    <pc:docChg chg="undo redo custSel addSld delSld modSld sldOrd">
      <pc:chgData name="Kapil Patil" userId="69416466-a646-4ce4-a0c2-9e55c44b5017" providerId="ADAL" clId="{82ACA5B6-77FA-4BD8-979B-7E4084CEC3D0}" dt="2024-07-16T18:41:45.370" v="106" actId="20577"/>
      <pc:docMkLst>
        <pc:docMk/>
      </pc:docMkLst>
      <pc:sldChg chg="add">
        <pc:chgData name="Kapil Patil" userId="69416466-a646-4ce4-a0c2-9e55c44b5017" providerId="ADAL" clId="{82ACA5B6-77FA-4BD8-979B-7E4084CEC3D0}" dt="2024-07-16T17:48:18.895" v="5"/>
        <pc:sldMkLst>
          <pc:docMk/>
          <pc:sldMk cId="1275998747" sldId="276"/>
        </pc:sldMkLst>
      </pc:sldChg>
      <pc:sldChg chg="add">
        <pc:chgData name="Kapil Patil" userId="69416466-a646-4ce4-a0c2-9e55c44b5017" providerId="ADAL" clId="{82ACA5B6-77FA-4BD8-979B-7E4084CEC3D0}" dt="2024-07-16T17:48:05.338" v="4"/>
        <pc:sldMkLst>
          <pc:docMk/>
          <pc:sldMk cId="3463684431" sldId="2103813159"/>
        </pc:sldMkLst>
      </pc:sldChg>
      <pc:sldChg chg="add">
        <pc:chgData name="Kapil Patil" userId="69416466-a646-4ce4-a0c2-9e55c44b5017" providerId="ADAL" clId="{82ACA5B6-77FA-4BD8-979B-7E4084CEC3D0}" dt="2024-07-16T17:47:54.369" v="3"/>
        <pc:sldMkLst>
          <pc:docMk/>
          <pc:sldMk cId="1497415797" sldId="2147470583"/>
        </pc:sldMkLst>
      </pc:sldChg>
      <pc:sldChg chg="add">
        <pc:chgData name="Kapil Patil" userId="69416466-a646-4ce4-a0c2-9e55c44b5017" providerId="ADAL" clId="{82ACA5B6-77FA-4BD8-979B-7E4084CEC3D0}" dt="2024-07-16T17:47:48.109" v="2"/>
        <pc:sldMkLst>
          <pc:docMk/>
          <pc:sldMk cId="4056755011" sldId="2147470694"/>
        </pc:sldMkLst>
      </pc:sldChg>
      <pc:sldChg chg="modSp mod">
        <pc:chgData name="Kapil Patil" userId="69416466-a646-4ce4-a0c2-9e55c44b5017" providerId="ADAL" clId="{82ACA5B6-77FA-4BD8-979B-7E4084CEC3D0}" dt="2024-07-16T18:39:42.645" v="97" actId="20577"/>
        <pc:sldMkLst>
          <pc:docMk/>
          <pc:sldMk cId="1580369464" sldId="2147480432"/>
        </pc:sldMkLst>
        <pc:spChg chg="mod">
          <ac:chgData name="Kapil Patil" userId="69416466-a646-4ce4-a0c2-9e55c44b5017" providerId="ADAL" clId="{82ACA5B6-77FA-4BD8-979B-7E4084CEC3D0}" dt="2024-07-16T18:39:42.645" v="97" actId="20577"/>
          <ac:spMkLst>
            <pc:docMk/>
            <pc:sldMk cId="1580369464" sldId="2147480432"/>
            <ac:spMk id="49" creationId="{E1E340CA-3A9B-0E9E-1D34-692325A4B594}"/>
          </ac:spMkLst>
        </pc:spChg>
      </pc:sldChg>
      <pc:sldChg chg="modSp mod">
        <pc:chgData name="Kapil Patil" userId="69416466-a646-4ce4-a0c2-9e55c44b5017" providerId="ADAL" clId="{82ACA5B6-77FA-4BD8-979B-7E4084CEC3D0}" dt="2024-07-16T17:55:26.837" v="16" actId="2711"/>
        <pc:sldMkLst>
          <pc:docMk/>
          <pc:sldMk cId="3607492273" sldId="2147480502"/>
        </pc:sldMkLst>
        <pc:spChg chg="mod">
          <ac:chgData name="Kapil Patil" userId="69416466-a646-4ce4-a0c2-9e55c44b5017" providerId="ADAL" clId="{82ACA5B6-77FA-4BD8-979B-7E4084CEC3D0}" dt="2024-07-16T17:55:26.837" v="16" actId="2711"/>
          <ac:spMkLst>
            <pc:docMk/>
            <pc:sldMk cId="3607492273" sldId="2147480502"/>
            <ac:spMk id="2" creationId="{A40716CB-71ED-C859-AFA6-92AEB076EAC2}"/>
          </ac:spMkLst>
        </pc:spChg>
      </pc:sldChg>
      <pc:sldChg chg="modSp mod">
        <pc:chgData name="Kapil Patil" userId="69416466-a646-4ce4-a0c2-9e55c44b5017" providerId="ADAL" clId="{82ACA5B6-77FA-4BD8-979B-7E4084CEC3D0}" dt="2024-07-16T18:37:02.941" v="60" actId="20577"/>
        <pc:sldMkLst>
          <pc:docMk/>
          <pc:sldMk cId="311450124" sldId="2147480508"/>
        </pc:sldMkLst>
        <pc:spChg chg="mod">
          <ac:chgData name="Kapil Patil" userId="69416466-a646-4ce4-a0c2-9e55c44b5017" providerId="ADAL" clId="{82ACA5B6-77FA-4BD8-979B-7E4084CEC3D0}" dt="2024-07-16T18:37:02.941" v="60" actId="20577"/>
          <ac:spMkLst>
            <pc:docMk/>
            <pc:sldMk cId="311450124" sldId="2147480508"/>
            <ac:spMk id="5" creationId="{D73C3D1F-F5B8-6799-E53D-5F32A4538DD1}"/>
          </ac:spMkLst>
        </pc:spChg>
      </pc:sldChg>
      <pc:sldChg chg="modSp mod">
        <pc:chgData name="Kapil Patil" userId="69416466-a646-4ce4-a0c2-9e55c44b5017" providerId="ADAL" clId="{82ACA5B6-77FA-4BD8-979B-7E4084CEC3D0}" dt="2024-07-16T17:54:29.304" v="15" actId="2711"/>
        <pc:sldMkLst>
          <pc:docMk/>
          <pc:sldMk cId="1746676623" sldId="2147481994"/>
        </pc:sldMkLst>
        <pc:spChg chg="mod">
          <ac:chgData name="Kapil Patil" userId="69416466-a646-4ce4-a0c2-9e55c44b5017" providerId="ADAL" clId="{82ACA5B6-77FA-4BD8-979B-7E4084CEC3D0}" dt="2024-07-16T17:54:29.304" v="15" actId="2711"/>
          <ac:spMkLst>
            <pc:docMk/>
            <pc:sldMk cId="1746676623" sldId="2147481994"/>
            <ac:spMk id="2" creationId="{A40716CB-71ED-C859-AFA6-92AEB076EAC2}"/>
          </ac:spMkLst>
        </pc:spChg>
      </pc:sldChg>
      <pc:sldChg chg="modSp mod">
        <pc:chgData name="Kapil Patil" userId="69416466-a646-4ce4-a0c2-9e55c44b5017" providerId="ADAL" clId="{82ACA5B6-77FA-4BD8-979B-7E4084CEC3D0}" dt="2024-07-16T17:53:25.703" v="14" actId="20577"/>
        <pc:sldMkLst>
          <pc:docMk/>
          <pc:sldMk cId="1008718443" sldId="2147481997"/>
        </pc:sldMkLst>
        <pc:spChg chg="mod">
          <ac:chgData name="Kapil Patil" userId="69416466-a646-4ce4-a0c2-9e55c44b5017" providerId="ADAL" clId="{82ACA5B6-77FA-4BD8-979B-7E4084CEC3D0}" dt="2024-07-16T17:53:25.703" v="14" actId="20577"/>
          <ac:spMkLst>
            <pc:docMk/>
            <pc:sldMk cId="1008718443" sldId="2147481997"/>
            <ac:spMk id="2" creationId="{A40716CB-71ED-C859-AFA6-92AEB076EAC2}"/>
          </ac:spMkLst>
        </pc:spChg>
      </pc:sldChg>
      <pc:sldChg chg="ord">
        <pc:chgData name="Kapil Patil" userId="69416466-a646-4ce4-a0c2-9e55c44b5017" providerId="ADAL" clId="{82ACA5B6-77FA-4BD8-979B-7E4084CEC3D0}" dt="2024-07-16T17:48:22.213" v="7"/>
        <pc:sldMkLst>
          <pc:docMk/>
          <pc:sldMk cId="2549902119" sldId="2147482264"/>
        </pc:sldMkLst>
      </pc:sldChg>
      <pc:sldChg chg="delSp modSp add del mod">
        <pc:chgData name="Kapil Patil" userId="69416466-a646-4ce4-a0c2-9e55c44b5017" providerId="ADAL" clId="{82ACA5B6-77FA-4BD8-979B-7E4084CEC3D0}" dt="2024-07-16T18:37:21.904" v="66" actId="47"/>
        <pc:sldMkLst>
          <pc:docMk/>
          <pc:sldMk cId="3638615334" sldId="2147482278"/>
        </pc:sldMkLst>
        <pc:spChg chg="del mod">
          <ac:chgData name="Kapil Patil" userId="69416466-a646-4ce4-a0c2-9e55c44b5017" providerId="ADAL" clId="{82ACA5B6-77FA-4BD8-979B-7E4084CEC3D0}" dt="2024-07-16T18:37:21.289" v="65"/>
          <ac:spMkLst>
            <pc:docMk/>
            <pc:sldMk cId="3638615334" sldId="2147482278"/>
            <ac:spMk id="10" creationId="{FC6C6F75-4B35-4020-9FBD-5D348665E16D}"/>
          </ac:spMkLst>
        </pc:spChg>
      </pc:sldChg>
      <pc:sldChg chg="add">
        <pc:chgData name="Kapil Patil" userId="69416466-a646-4ce4-a0c2-9e55c44b5017" providerId="ADAL" clId="{82ACA5B6-77FA-4BD8-979B-7E4084CEC3D0}" dt="2024-07-16T18:37:15.877" v="62" actId="2890"/>
        <pc:sldMkLst>
          <pc:docMk/>
          <pc:sldMk cId="3770853506" sldId="2147482333"/>
        </pc:sldMkLst>
      </pc:sldChg>
      <pc:sldChg chg="add del ord">
        <pc:chgData name="Kapil Patil" userId="69416466-a646-4ce4-a0c2-9e55c44b5017" providerId="ADAL" clId="{82ACA5B6-77FA-4BD8-979B-7E4084CEC3D0}" dt="2024-07-16T18:36:56.303" v="58" actId="2890"/>
        <pc:sldMkLst>
          <pc:docMk/>
          <pc:sldMk cId="4072082284" sldId="2147482333"/>
        </pc:sldMkLst>
      </pc:sldChg>
      <pc:sldChg chg="addSp delSp modSp add mod ord">
        <pc:chgData name="Kapil Patil" userId="69416466-a646-4ce4-a0c2-9e55c44b5017" providerId="ADAL" clId="{82ACA5B6-77FA-4BD8-979B-7E4084CEC3D0}" dt="2024-07-16T18:41:45.370" v="106" actId="20577"/>
        <pc:sldMkLst>
          <pc:docMk/>
          <pc:sldMk cId="3459771651" sldId="2147482334"/>
        </pc:sldMkLst>
        <pc:spChg chg="del">
          <ac:chgData name="Kapil Patil" userId="69416466-a646-4ce4-a0c2-9e55c44b5017" providerId="ADAL" clId="{82ACA5B6-77FA-4BD8-979B-7E4084CEC3D0}" dt="2024-07-16T18:37:49.092" v="72" actId="478"/>
          <ac:spMkLst>
            <pc:docMk/>
            <pc:sldMk cId="3459771651" sldId="2147482334"/>
            <ac:spMk id="2" creationId="{A40716CB-71ED-C859-AFA6-92AEB076EAC2}"/>
          </ac:spMkLst>
        </pc:spChg>
        <pc:spChg chg="mod">
          <ac:chgData name="Kapil Patil" userId="69416466-a646-4ce4-a0c2-9e55c44b5017" providerId="ADAL" clId="{82ACA5B6-77FA-4BD8-979B-7E4084CEC3D0}" dt="2024-07-16T18:37:58.209" v="83" actId="20577"/>
          <ac:spMkLst>
            <pc:docMk/>
            <pc:sldMk cId="3459771651" sldId="2147482334"/>
            <ac:spMk id="17" creationId="{C2DA3E7E-E4CE-4EF0-C013-5CC3CFD2AADF}"/>
          </ac:spMkLst>
        </pc:spChg>
        <pc:graphicFrameChg chg="add mod modGraphic">
          <ac:chgData name="Kapil Patil" userId="69416466-a646-4ce4-a0c2-9e55c44b5017" providerId="ADAL" clId="{82ACA5B6-77FA-4BD8-979B-7E4084CEC3D0}" dt="2024-07-16T18:41:45.370" v="106" actId="20577"/>
          <ac:graphicFrameMkLst>
            <pc:docMk/>
            <pc:sldMk cId="3459771651" sldId="2147482334"/>
            <ac:graphicFrameMk id="3" creationId="{18677451-5ECF-B41C-A200-977B6A39D6F2}"/>
          </ac:graphicFrameMkLst>
        </pc:graphicFrameChg>
      </pc:sldChg>
      <pc:sldChg chg="modSp add mod">
        <pc:chgData name="Kapil Patil" userId="69416466-a646-4ce4-a0c2-9e55c44b5017" providerId="ADAL" clId="{82ACA5B6-77FA-4BD8-979B-7E4084CEC3D0}" dt="2024-07-16T18:23:02.146" v="39" actId="5793"/>
        <pc:sldMkLst>
          <pc:docMk/>
          <pc:sldMk cId="1558461367" sldId="2147482342"/>
        </pc:sldMkLst>
        <pc:spChg chg="mod">
          <ac:chgData name="Kapil Patil" userId="69416466-a646-4ce4-a0c2-9e55c44b5017" providerId="ADAL" clId="{82ACA5B6-77FA-4BD8-979B-7E4084CEC3D0}" dt="2024-07-16T18:23:02.146" v="39" actId="5793"/>
          <ac:spMkLst>
            <pc:docMk/>
            <pc:sldMk cId="1558461367" sldId="2147482342"/>
            <ac:spMk id="5" creationId="{D73C3D1F-F5B8-6799-E53D-5F32A4538DD1}"/>
          </ac:spMkLst>
        </pc:spChg>
      </pc:sldChg>
      <pc:sldChg chg="new del">
        <pc:chgData name="Kapil Patil" userId="69416466-a646-4ce4-a0c2-9e55c44b5017" providerId="ADAL" clId="{82ACA5B6-77FA-4BD8-979B-7E4084CEC3D0}" dt="2024-07-16T09:52:08.491" v="1" actId="680"/>
        <pc:sldMkLst>
          <pc:docMk/>
          <pc:sldMk cId="4101313665" sldId="2147482342"/>
        </pc:sldMkLst>
      </pc:sldChg>
    </pc:docChg>
  </pc:docChgLst>
  <pc:docChgLst>
    <pc:chgData name="Sandeep Choudhary" userId="S::sandeep.choudhary@celebaltech.com::2f245afe-e748-45b7-bf50-cf67931f3387" providerId="AD" clId="Web-{6579F998-E8CE-2F75-3025-58F48D763A51}"/>
    <pc:docChg chg="addSld">
      <pc:chgData name="Sandeep Choudhary" userId="S::sandeep.choudhary@celebaltech.com::2f245afe-e748-45b7-bf50-cf67931f3387" providerId="AD" clId="Web-{6579F998-E8CE-2F75-3025-58F48D763A51}" dt="2024-07-17T11:47:03.899" v="9"/>
      <pc:docMkLst>
        <pc:docMk/>
      </pc:docMkLst>
      <pc:sldChg chg="add">
        <pc:chgData name="Sandeep Choudhary" userId="S::sandeep.choudhary@celebaltech.com::2f245afe-e748-45b7-bf50-cf67931f3387" providerId="AD" clId="Web-{6579F998-E8CE-2F75-3025-58F48D763A51}" dt="2024-07-17T11:47:03.758" v="0"/>
        <pc:sldMkLst>
          <pc:docMk/>
          <pc:sldMk cId="2921197630" sldId="2147482336"/>
        </pc:sldMkLst>
      </pc:sldChg>
      <pc:sldChg chg="add">
        <pc:chgData name="Sandeep Choudhary" userId="S::sandeep.choudhary@celebaltech.com::2f245afe-e748-45b7-bf50-cf67931f3387" providerId="AD" clId="Web-{6579F998-E8CE-2F75-3025-58F48D763A51}" dt="2024-07-17T11:47:03.774" v="1"/>
        <pc:sldMkLst>
          <pc:docMk/>
          <pc:sldMk cId="606787757" sldId="2147482337"/>
        </pc:sldMkLst>
      </pc:sldChg>
      <pc:sldChg chg="add">
        <pc:chgData name="Sandeep Choudhary" userId="S::sandeep.choudhary@celebaltech.com::2f245afe-e748-45b7-bf50-cf67931f3387" providerId="AD" clId="Web-{6579F998-E8CE-2F75-3025-58F48D763A51}" dt="2024-07-17T11:47:03.789" v="2"/>
        <pc:sldMkLst>
          <pc:docMk/>
          <pc:sldMk cId="254027143" sldId="2147482338"/>
        </pc:sldMkLst>
      </pc:sldChg>
      <pc:sldChg chg="add">
        <pc:chgData name="Sandeep Choudhary" userId="S::sandeep.choudhary@celebaltech.com::2f245afe-e748-45b7-bf50-cf67931f3387" providerId="AD" clId="Web-{6579F998-E8CE-2F75-3025-58F48D763A51}" dt="2024-07-17T11:47:03.805" v="3"/>
        <pc:sldMkLst>
          <pc:docMk/>
          <pc:sldMk cId="4027401045" sldId="2147482339"/>
        </pc:sldMkLst>
      </pc:sldChg>
      <pc:sldChg chg="add">
        <pc:chgData name="Sandeep Choudhary" userId="S::sandeep.choudhary@celebaltech.com::2f245afe-e748-45b7-bf50-cf67931f3387" providerId="AD" clId="Web-{6579F998-E8CE-2F75-3025-58F48D763A51}" dt="2024-07-17T11:47:03.820" v="4"/>
        <pc:sldMkLst>
          <pc:docMk/>
          <pc:sldMk cId="2529676593" sldId="2147482340"/>
        </pc:sldMkLst>
      </pc:sldChg>
      <pc:sldChg chg="add">
        <pc:chgData name="Sandeep Choudhary" userId="S::sandeep.choudhary@celebaltech.com::2f245afe-e748-45b7-bf50-cf67931f3387" providerId="AD" clId="Web-{6579F998-E8CE-2F75-3025-58F48D763A51}" dt="2024-07-17T11:47:03.836" v="5"/>
        <pc:sldMkLst>
          <pc:docMk/>
          <pc:sldMk cId="3679982840" sldId="2147482341"/>
        </pc:sldMkLst>
      </pc:sldChg>
      <pc:sldChg chg="add">
        <pc:chgData name="Sandeep Choudhary" userId="S::sandeep.choudhary@celebaltech.com::2f245afe-e748-45b7-bf50-cf67931f3387" providerId="AD" clId="Web-{6579F998-E8CE-2F75-3025-58F48D763A51}" dt="2024-07-17T11:47:03.852" v="6"/>
        <pc:sldMkLst>
          <pc:docMk/>
          <pc:sldMk cId="732580980" sldId="2147482342"/>
        </pc:sldMkLst>
      </pc:sldChg>
      <pc:sldChg chg="add">
        <pc:chgData name="Sandeep Choudhary" userId="S::sandeep.choudhary@celebaltech.com::2f245afe-e748-45b7-bf50-cf67931f3387" providerId="AD" clId="Web-{6579F998-E8CE-2F75-3025-58F48D763A51}" dt="2024-07-17T11:47:03.867" v="7"/>
        <pc:sldMkLst>
          <pc:docMk/>
          <pc:sldMk cId="2653560430" sldId="2147482343"/>
        </pc:sldMkLst>
      </pc:sldChg>
      <pc:sldChg chg="add">
        <pc:chgData name="Sandeep Choudhary" userId="S::sandeep.choudhary@celebaltech.com::2f245afe-e748-45b7-bf50-cf67931f3387" providerId="AD" clId="Web-{6579F998-E8CE-2F75-3025-58F48D763A51}" dt="2024-07-17T11:47:03.883" v="8"/>
        <pc:sldMkLst>
          <pc:docMk/>
          <pc:sldMk cId="3268876102" sldId="2147482344"/>
        </pc:sldMkLst>
      </pc:sldChg>
      <pc:sldChg chg="add">
        <pc:chgData name="Sandeep Choudhary" userId="S::sandeep.choudhary@celebaltech.com::2f245afe-e748-45b7-bf50-cf67931f3387" providerId="AD" clId="Web-{6579F998-E8CE-2F75-3025-58F48D763A51}" dt="2024-07-17T11:47:03.899" v="9"/>
        <pc:sldMkLst>
          <pc:docMk/>
          <pc:sldMk cId="713364457" sldId="2147482345"/>
        </pc:sldMkLst>
      </pc:sldChg>
    </pc:docChg>
  </pc:docChgLst>
  <pc:docChgLst>
    <pc:chgData name="Dinesh Kumar Kundnani" userId="S::dinesh.kundnani@celebaltech.com::641fda61-5354-4724-b2f6-74977f4b5db8" providerId="AD" clId="Web-{8C352A23-B2C3-6742-65C3-AA7559F96BA0}"/>
    <pc:docChg chg="modSld">
      <pc:chgData name="Dinesh Kumar Kundnani" userId="S::dinesh.kundnani@celebaltech.com::641fda61-5354-4724-b2f6-74977f4b5db8" providerId="AD" clId="Web-{8C352A23-B2C3-6742-65C3-AA7559F96BA0}" dt="2024-07-17T10:23:25.175" v="160" actId="20577"/>
      <pc:docMkLst>
        <pc:docMk/>
      </pc:docMkLst>
      <pc:sldChg chg="modSp">
        <pc:chgData name="Dinesh Kumar Kundnani" userId="S::dinesh.kundnani@celebaltech.com::641fda61-5354-4724-b2f6-74977f4b5db8" providerId="AD" clId="Web-{8C352A23-B2C3-6742-65C3-AA7559F96BA0}" dt="2024-07-17T10:23:25.175" v="160" actId="20577"/>
        <pc:sldMkLst>
          <pc:docMk/>
          <pc:sldMk cId="2663175464" sldId="2147481996"/>
        </pc:sldMkLst>
        <pc:spChg chg="mod">
          <ac:chgData name="Dinesh Kumar Kundnani" userId="S::dinesh.kundnani@celebaltech.com::641fda61-5354-4724-b2f6-74977f4b5db8" providerId="AD" clId="Web-{8C352A23-B2C3-6742-65C3-AA7559F96BA0}" dt="2024-07-17T10:23:25.175" v="160" actId="20577"/>
          <ac:spMkLst>
            <pc:docMk/>
            <pc:sldMk cId="2663175464" sldId="2147481996"/>
            <ac:spMk id="2" creationId="{A40716CB-71ED-C859-AFA6-92AEB076EAC2}"/>
          </ac:spMkLst>
        </pc:spChg>
      </pc:sldChg>
      <pc:sldChg chg="modSp">
        <pc:chgData name="Dinesh Kumar Kundnani" userId="S::dinesh.kundnani@celebaltech.com::641fda61-5354-4724-b2f6-74977f4b5db8" providerId="AD" clId="Web-{8C352A23-B2C3-6742-65C3-AA7559F96BA0}" dt="2024-07-17T10:11:59.930" v="123" actId="20577"/>
        <pc:sldMkLst>
          <pc:docMk/>
          <pc:sldMk cId="1899708009" sldId="2147482331"/>
        </pc:sldMkLst>
        <pc:spChg chg="mod">
          <ac:chgData name="Dinesh Kumar Kundnani" userId="S::dinesh.kundnani@celebaltech.com::641fda61-5354-4724-b2f6-74977f4b5db8" providerId="AD" clId="Web-{8C352A23-B2C3-6742-65C3-AA7559F96BA0}" dt="2024-07-17T10:11:59.930" v="123" actId="20577"/>
          <ac:spMkLst>
            <pc:docMk/>
            <pc:sldMk cId="1899708009" sldId="2147482331"/>
            <ac:spMk id="4" creationId="{BC8B11CC-F49A-1D9D-1A20-53D4FB3AF5D7}"/>
          </ac:spMkLst>
        </pc:spChg>
      </pc:sldChg>
      <pc:sldChg chg="addSp delSp modSp">
        <pc:chgData name="Dinesh Kumar Kundnani" userId="S::dinesh.kundnani@celebaltech.com::641fda61-5354-4724-b2f6-74977f4b5db8" providerId="AD" clId="Web-{8C352A23-B2C3-6742-65C3-AA7559F96BA0}" dt="2024-07-17T10:16:03.199" v="159" actId="20577"/>
        <pc:sldMkLst>
          <pc:docMk/>
          <pc:sldMk cId="2488611692" sldId="2147482332"/>
        </pc:sldMkLst>
        <pc:spChg chg="mod">
          <ac:chgData name="Dinesh Kumar Kundnani" userId="S::dinesh.kundnani@celebaltech.com::641fda61-5354-4724-b2f6-74977f4b5db8" providerId="AD" clId="Web-{8C352A23-B2C3-6742-65C3-AA7559F96BA0}" dt="2024-07-17T10:16:03.199" v="159" actId="20577"/>
          <ac:spMkLst>
            <pc:docMk/>
            <pc:sldMk cId="2488611692" sldId="2147482332"/>
            <ac:spMk id="2" creationId="{A40716CB-71ED-C859-AFA6-92AEB076EAC2}"/>
          </ac:spMkLst>
        </pc:spChg>
        <pc:graphicFrameChg chg="add del mod modGraphic">
          <ac:chgData name="Dinesh Kumar Kundnani" userId="S::dinesh.kundnani@celebaltech.com::641fda61-5354-4724-b2f6-74977f4b5db8" providerId="AD" clId="Web-{8C352A23-B2C3-6742-65C3-AA7559F96BA0}" dt="2024-07-17T10:15:31.651" v="152"/>
          <ac:graphicFrameMkLst>
            <pc:docMk/>
            <pc:sldMk cId="2488611692" sldId="2147482332"/>
            <ac:graphicFrameMk id="4" creationId="{EB9DCB2E-C66E-BCCB-DFB8-5B1A1890AB2B}"/>
          </ac:graphicFrameMkLst>
        </pc:graphicFrameChg>
        <pc:graphicFrameChg chg="add del mod">
          <ac:chgData name="Dinesh Kumar Kundnani" userId="S::dinesh.kundnani@celebaltech.com::641fda61-5354-4724-b2f6-74977f4b5db8" providerId="AD" clId="Web-{8C352A23-B2C3-6742-65C3-AA7559F96BA0}" dt="2024-07-17T10:15:43.652" v="154"/>
          <ac:graphicFrameMkLst>
            <pc:docMk/>
            <pc:sldMk cId="2488611692" sldId="2147482332"/>
            <ac:graphicFrameMk id="6" creationId="{7762134A-DA5B-9E63-7C5C-098CF6170A40}"/>
          </ac:graphicFrameMkLst>
        </pc:graphicFrameChg>
      </pc:sldChg>
    </pc:docChg>
  </pc:docChgLst>
  <pc:docChgLst>
    <pc:chgData name="ANSARI FATIMA LATIF MOHAMMAD" userId="18b1f13e-0cdc-4de9-9979-ed85689a7ca4" providerId="ADAL" clId="{1195A1AA-1B6D-4265-8710-6C459982F52F}"/>
    <pc:docChg chg="modSld sldOrd">
      <pc:chgData name="ANSARI FATIMA LATIF MOHAMMAD" userId="18b1f13e-0cdc-4de9-9979-ed85689a7ca4" providerId="ADAL" clId="{1195A1AA-1B6D-4265-8710-6C459982F52F}" dt="2024-07-12T05:00:29.856" v="1"/>
      <pc:docMkLst>
        <pc:docMk/>
      </pc:docMkLst>
      <pc:sldChg chg="ord">
        <pc:chgData name="ANSARI FATIMA LATIF MOHAMMAD" userId="18b1f13e-0cdc-4de9-9979-ed85689a7ca4" providerId="ADAL" clId="{1195A1AA-1B6D-4265-8710-6C459982F52F}" dt="2024-07-12T05:00:29.856" v="1"/>
        <pc:sldMkLst>
          <pc:docMk/>
          <pc:sldMk cId="383473382" sldId="2147480143"/>
        </pc:sldMkLst>
      </pc:sldChg>
    </pc:docChg>
  </pc:docChgLst>
  <pc:docChgLst>
    <pc:chgData name="Pahuldeep Singh" userId="a10345ea-34d8-4c6f-85ab-b34a3c885f81" providerId="ADAL" clId="{1EE6BF9E-3F1D-4ADE-A28E-B6D7AAA6DB3D}"/>
    <pc:docChg chg="modSld sldOrd">
      <pc:chgData name="Pahuldeep Singh" userId="a10345ea-34d8-4c6f-85ab-b34a3c885f81" providerId="ADAL" clId="{1EE6BF9E-3F1D-4ADE-A28E-B6D7AAA6DB3D}" dt="2024-07-17T10:08:56.761" v="90" actId="20577"/>
      <pc:docMkLst>
        <pc:docMk/>
      </pc:docMkLst>
      <pc:sldChg chg="ord">
        <pc:chgData name="Pahuldeep Singh" userId="a10345ea-34d8-4c6f-85ab-b34a3c885f81" providerId="ADAL" clId="{1EE6BF9E-3F1D-4ADE-A28E-B6D7AAA6DB3D}" dt="2024-07-17T10:03:39.269" v="1"/>
        <pc:sldMkLst>
          <pc:docMk/>
          <pc:sldMk cId="1634954372" sldId="2147480032"/>
        </pc:sldMkLst>
      </pc:sldChg>
      <pc:sldChg chg="modSp mod">
        <pc:chgData name="Pahuldeep Singh" userId="a10345ea-34d8-4c6f-85ab-b34a3c885f81" providerId="ADAL" clId="{1EE6BF9E-3F1D-4ADE-A28E-B6D7AAA6DB3D}" dt="2024-07-17T10:05:02.932" v="28" actId="1036"/>
        <pc:sldMkLst>
          <pc:docMk/>
          <pc:sldMk cId="2621993" sldId="2147481586"/>
        </pc:sldMkLst>
        <pc:spChg chg="mod">
          <ac:chgData name="Pahuldeep Singh" userId="a10345ea-34d8-4c6f-85ab-b34a3c885f81" providerId="ADAL" clId="{1EE6BF9E-3F1D-4ADE-A28E-B6D7AAA6DB3D}" dt="2024-07-17T10:04:02.906" v="13" actId="1036"/>
          <ac:spMkLst>
            <pc:docMk/>
            <pc:sldMk cId="2621993" sldId="2147481586"/>
            <ac:spMk id="11" creationId="{3A9AB1A4-D42C-1A11-0E7B-A23117D27A6A}"/>
          </ac:spMkLst>
        </pc:spChg>
        <pc:spChg chg="mod">
          <ac:chgData name="Pahuldeep Singh" userId="a10345ea-34d8-4c6f-85ab-b34a3c885f81" providerId="ADAL" clId="{1EE6BF9E-3F1D-4ADE-A28E-B6D7AAA6DB3D}" dt="2024-07-17T10:05:02.932" v="28" actId="1036"/>
          <ac:spMkLst>
            <pc:docMk/>
            <pc:sldMk cId="2621993" sldId="2147481586"/>
            <ac:spMk id="37" creationId="{DAB646BD-00E1-D82A-F725-8CCD82623A55}"/>
          </ac:spMkLst>
        </pc:spChg>
      </pc:sldChg>
      <pc:sldChg chg="modSp mod">
        <pc:chgData name="Pahuldeep Singh" userId="a10345ea-34d8-4c6f-85ab-b34a3c885f81" providerId="ADAL" clId="{1EE6BF9E-3F1D-4ADE-A28E-B6D7AAA6DB3D}" dt="2024-07-17T10:08:56.761" v="90" actId="20577"/>
        <pc:sldMkLst>
          <pc:docMk/>
          <pc:sldMk cId="1899708009" sldId="2147482331"/>
        </pc:sldMkLst>
        <pc:spChg chg="mod">
          <ac:chgData name="Pahuldeep Singh" userId="a10345ea-34d8-4c6f-85ab-b34a3c885f81" providerId="ADAL" clId="{1EE6BF9E-3F1D-4ADE-A28E-B6D7AAA6DB3D}" dt="2024-07-17T10:08:56.761" v="90" actId="20577"/>
          <ac:spMkLst>
            <pc:docMk/>
            <pc:sldMk cId="1899708009" sldId="2147482331"/>
            <ac:spMk id="4" creationId="{BC8B11CC-F49A-1D9D-1A20-53D4FB3AF5D7}"/>
          </ac:spMkLst>
        </pc:spChg>
      </pc:sldChg>
    </pc:docChg>
  </pc:docChgLst>
  <pc:docChgLst>
    <pc:chgData name="Pulkit Mathur1" userId="1a46f71b-e2db-4181-a58c-b6623b52aab7" providerId="ADAL" clId="{A081C2E1-6287-44C2-A655-5447844FA946}"/>
    <pc:docChg chg="undo redo custSel addSld delSld modSld sldOrd">
      <pc:chgData name="Pulkit Mathur1" userId="1a46f71b-e2db-4181-a58c-b6623b52aab7" providerId="ADAL" clId="{A081C2E1-6287-44C2-A655-5447844FA946}" dt="2024-03-29T12:11:15.879" v="485" actId="14100"/>
      <pc:docMkLst>
        <pc:docMk/>
      </pc:docMkLst>
      <pc:sldChg chg="modSp mod">
        <pc:chgData name="Pulkit Mathur1" userId="1a46f71b-e2db-4181-a58c-b6623b52aab7" providerId="ADAL" clId="{A081C2E1-6287-44C2-A655-5447844FA946}" dt="2024-03-29T08:10:52.683" v="109" actId="2711"/>
        <pc:sldMkLst>
          <pc:docMk/>
          <pc:sldMk cId="2297193931" sldId="2147470416"/>
        </pc:sldMkLst>
        <pc:spChg chg="mod">
          <ac:chgData name="Pulkit Mathur1" userId="1a46f71b-e2db-4181-a58c-b6623b52aab7" providerId="ADAL" clId="{A081C2E1-6287-44C2-A655-5447844FA946}" dt="2024-03-29T08:10:52.683" v="109" actId="2711"/>
          <ac:spMkLst>
            <pc:docMk/>
            <pc:sldMk cId="2297193931" sldId="2147470416"/>
            <ac:spMk id="5" creationId="{D27B876C-306A-04A4-2317-7E587F7E7C41}"/>
          </ac:spMkLst>
        </pc:spChg>
        <pc:spChg chg="mod">
          <ac:chgData name="Pulkit Mathur1" userId="1a46f71b-e2db-4181-a58c-b6623b52aab7" providerId="ADAL" clId="{A081C2E1-6287-44C2-A655-5447844FA946}" dt="2024-03-29T08:10:52.683" v="109" actId="2711"/>
          <ac:spMkLst>
            <pc:docMk/>
            <pc:sldMk cId="2297193931" sldId="2147470416"/>
            <ac:spMk id="11" creationId="{BBD4334A-B5A1-4D07-FFD7-5B2B4A5A0653}"/>
          </ac:spMkLst>
        </pc:spChg>
        <pc:spChg chg="mod">
          <ac:chgData name="Pulkit Mathur1" userId="1a46f71b-e2db-4181-a58c-b6623b52aab7" providerId="ADAL" clId="{A081C2E1-6287-44C2-A655-5447844FA946}" dt="2024-03-29T08:10:52.683" v="109" actId="2711"/>
          <ac:spMkLst>
            <pc:docMk/>
            <pc:sldMk cId="2297193931" sldId="2147470416"/>
            <ac:spMk id="12" creationId="{FB0CE009-4560-AA9A-7B02-4FB2CB8196DF}"/>
          </ac:spMkLst>
        </pc:spChg>
        <pc:spChg chg="mod">
          <ac:chgData name="Pulkit Mathur1" userId="1a46f71b-e2db-4181-a58c-b6623b52aab7" providerId="ADAL" clId="{A081C2E1-6287-44C2-A655-5447844FA946}" dt="2024-03-29T08:10:52.683" v="109" actId="2711"/>
          <ac:spMkLst>
            <pc:docMk/>
            <pc:sldMk cId="2297193931" sldId="2147470416"/>
            <ac:spMk id="13" creationId="{2D144837-CF2C-455A-47CE-0680347F3E31}"/>
          </ac:spMkLst>
        </pc:spChg>
        <pc:spChg chg="mod">
          <ac:chgData name="Pulkit Mathur1" userId="1a46f71b-e2db-4181-a58c-b6623b52aab7" providerId="ADAL" clId="{A081C2E1-6287-44C2-A655-5447844FA946}" dt="2024-03-29T08:10:52.683" v="109" actId="2711"/>
          <ac:spMkLst>
            <pc:docMk/>
            <pc:sldMk cId="2297193931" sldId="2147470416"/>
            <ac:spMk id="14" creationId="{767FD881-76CE-C395-0F66-25111BB01F3E}"/>
          </ac:spMkLst>
        </pc:spChg>
        <pc:spChg chg="mod">
          <ac:chgData name="Pulkit Mathur1" userId="1a46f71b-e2db-4181-a58c-b6623b52aab7" providerId="ADAL" clId="{A081C2E1-6287-44C2-A655-5447844FA946}" dt="2024-03-29T08:10:52.683" v="109" actId="2711"/>
          <ac:spMkLst>
            <pc:docMk/>
            <pc:sldMk cId="2297193931" sldId="2147470416"/>
            <ac:spMk id="15" creationId="{327D2CBC-20E3-4451-8333-3CADC435B72D}"/>
          </ac:spMkLst>
        </pc:spChg>
        <pc:spChg chg="mod">
          <ac:chgData name="Pulkit Mathur1" userId="1a46f71b-e2db-4181-a58c-b6623b52aab7" providerId="ADAL" clId="{A081C2E1-6287-44C2-A655-5447844FA946}" dt="2024-03-29T08:10:52.683" v="109" actId="2711"/>
          <ac:spMkLst>
            <pc:docMk/>
            <pc:sldMk cId="2297193931" sldId="2147470416"/>
            <ac:spMk id="16" creationId="{0CC3FD25-F84A-C02A-7F68-4EFEE5B79F42}"/>
          </ac:spMkLst>
        </pc:spChg>
        <pc:spChg chg="mod">
          <ac:chgData name="Pulkit Mathur1" userId="1a46f71b-e2db-4181-a58c-b6623b52aab7" providerId="ADAL" clId="{A081C2E1-6287-44C2-A655-5447844FA946}" dt="2024-03-29T08:10:52.683" v="109" actId="2711"/>
          <ac:spMkLst>
            <pc:docMk/>
            <pc:sldMk cId="2297193931" sldId="2147470416"/>
            <ac:spMk id="17" creationId="{BE5B9365-D449-ADB5-4291-71A762B540CC}"/>
          </ac:spMkLst>
        </pc:spChg>
        <pc:spChg chg="mod">
          <ac:chgData name="Pulkit Mathur1" userId="1a46f71b-e2db-4181-a58c-b6623b52aab7" providerId="ADAL" clId="{A081C2E1-6287-44C2-A655-5447844FA946}" dt="2024-03-29T08:10:52.683" v="109" actId="2711"/>
          <ac:spMkLst>
            <pc:docMk/>
            <pc:sldMk cId="2297193931" sldId="2147470416"/>
            <ac:spMk id="18" creationId="{DA613D8A-0816-D85B-91F6-245885AFC141}"/>
          </ac:spMkLst>
        </pc:spChg>
        <pc:spChg chg="mod">
          <ac:chgData name="Pulkit Mathur1" userId="1a46f71b-e2db-4181-a58c-b6623b52aab7" providerId="ADAL" clId="{A081C2E1-6287-44C2-A655-5447844FA946}" dt="2024-03-29T08:10:52.683" v="109" actId="2711"/>
          <ac:spMkLst>
            <pc:docMk/>
            <pc:sldMk cId="2297193931" sldId="2147470416"/>
            <ac:spMk id="19" creationId="{82BDD0FB-419E-E808-1236-BBA1DAF033FB}"/>
          </ac:spMkLst>
        </pc:spChg>
        <pc:spChg chg="mod">
          <ac:chgData name="Pulkit Mathur1" userId="1a46f71b-e2db-4181-a58c-b6623b52aab7" providerId="ADAL" clId="{A081C2E1-6287-44C2-A655-5447844FA946}" dt="2024-03-29T08:10:52.683" v="109" actId="2711"/>
          <ac:spMkLst>
            <pc:docMk/>
            <pc:sldMk cId="2297193931" sldId="2147470416"/>
            <ac:spMk id="20" creationId="{84BD8B68-D69E-AB95-7584-EA26C16FFFCB}"/>
          </ac:spMkLst>
        </pc:spChg>
        <pc:spChg chg="mod">
          <ac:chgData name="Pulkit Mathur1" userId="1a46f71b-e2db-4181-a58c-b6623b52aab7" providerId="ADAL" clId="{A081C2E1-6287-44C2-A655-5447844FA946}" dt="2024-03-29T08:10:52.683" v="109" actId="2711"/>
          <ac:spMkLst>
            <pc:docMk/>
            <pc:sldMk cId="2297193931" sldId="2147470416"/>
            <ac:spMk id="21" creationId="{8EE23C41-C4CE-369D-BDAC-AF7E230007E6}"/>
          </ac:spMkLst>
        </pc:spChg>
        <pc:spChg chg="mod">
          <ac:chgData name="Pulkit Mathur1" userId="1a46f71b-e2db-4181-a58c-b6623b52aab7" providerId="ADAL" clId="{A081C2E1-6287-44C2-A655-5447844FA946}" dt="2024-03-29T08:10:52.683" v="109" actId="2711"/>
          <ac:spMkLst>
            <pc:docMk/>
            <pc:sldMk cId="2297193931" sldId="2147470416"/>
            <ac:spMk id="22" creationId="{0C7C9389-6F6D-F362-4BC9-84DB0BD9125A}"/>
          </ac:spMkLst>
        </pc:spChg>
      </pc:sldChg>
      <pc:sldChg chg="modSp mod">
        <pc:chgData name="Pulkit Mathur1" userId="1a46f71b-e2db-4181-a58c-b6623b52aab7" providerId="ADAL" clId="{A081C2E1-6287-44C2-A655-5447844FA946}" dt="2024-03-29T08:11:04.035" v="110" actId="2711"/>
        <pc:sldMkLst>
          <pc:docMk/>
          <pc:sldMk cId="2408538619" sldId="2147470418"/>
        </pc:sldMkLst>
        <pc:spChg chg="mod">
          <ac:chgData name="Pulkit Mathur1" userId="1a46f71b-e2db-4181-a58c-b6623b52aab7" providerId="ADAL" clId="{A081C2E1-6287-44C2-A655-5447844FA946}" dt="2024-03-29T08:11:04.035" v="110" actId="2711"/>
          <ac:spMkLst>
            <pc:docMk/>
            <pc:sldMk cId="2408538619" sldId="2147470418"/>
            <ac:spMk id="5" creationId="{76767C4A-A7AC-B6DA-17CE-8234B76A5F29}"/>
          </ac:spMkLst>
        </pc:spChg>
        <pc:spChg chg="mod">
          <ac:chgData name="Pulkit Mathur1" userId="1a46f71b-e2db-4181-a58c-b6623b52aab7" providerId="ADAL" clId="{A081C2E1-6287-44C2-A655-5447844FA946}" dt="2024-03-29T08:11:04.035" v="110" actId="2711"/>
          <ac:spMkLst>
            <pc:docMk/>
            <pc:sldMk cId="2408538619" sldId="2147470418"/>
            <ac:spMk id="6" creationId="{293CD3D9-2B13-4905-FFED-4AE364B2DB7D}"/>
          </ac:spMkLst>
        </pc:spChg>
        <pc:spChg chg="mod">
          <ac:chgData name="Pulkit Mathur1" userId="1a46f71b-e2db-4181-a58c-b6623b52aab7" providerId="ADAL" clId="{A081C2E1-6287-44C2-A655-5447844FA946}" dt="2024-03-29T08:11:04.035" v="110" actId="2711"/>
          <ac:spMkLst>
            <pc:docMk/>
            <pc:sldMk cId="2408538619" sldId="2147470418"/>
            <ac:spMk id="8" creationId="{711342A2-15C5-6A3D-D3DD-CF5BF9FCC1E2}"/>
          </ac:spMkLst>
        </pc:spChg>
        <pc:spChg chg="mod">
          <ac:chgData name="Pulkit Mathur1" userId="1a46f71b-e2db-4181-a58c-b6623b52aab7" providerId="ADAL" clId="{A081C2E1-6287-44C2-A655-5447844FA946}" dt="2024-03-29T08:11:04.035" v="110" actId="2711"/>
          <ac:spMkLst>
            <pc:docMk/>
            <pc:sldMk cId="2408538619" sldId="2147470418"/>
            <ac:spMk id="9" creationId="{FDA3F1A6-1491-72F4-BA8C-25E785470F3B}"/>
          </ac:spMkLst>
        </pc:spChg>
        <pc:spChg chg="mod">
          <ac:chgData name="Pulkit Mathur1" userId="1a46f71b-e2db-4181-a58c-b6623b52aab7" providerId="ADAL" clId="{A081C2E1-6287-44C2-A655-5447844FA946}" dt="2024-03-29T08:11:04.035" v="110" actId="2711"/>
          <ac:spMkLst>
            <pc:docMk/>
            <pc:sldMk cId="2408538619" sldId="2147470418"/>
            <ac:spMk id="11" creationId="{832D5766-4A0D-C332-67F2-FFCF21F2EC21}"/>
          </ac:spMkLst>
        </pc:spChg>
        <pc:spChg chg="mod">
          <ac:chgData name="Pulkit Mathur1" userId="1a46f71b-e2db-4181-a58c-b6623b52aab7" providerId="ADAL" clId="{A081C2E1-6287-44C2-A655-5447844FA946}" dt="2024-03-29T08:11:04.035" v="110" actId="2711"/>
          <ac:spMkLst>
            <pc:docMk/>
            <pc:sldMk cId="2408538619" sldId="2147470418"/>
            <ac:spMk id="12" creationId="{45A08AA7-ECFB-1D89-5926-201C8F143F72}"/>
          </ac:spMkLst>
        </pc:spChg>
        <pc:spChg chg="mod">
          <ac:chgData name="Pulkit Mathur1" userId="1a46f71b-e2db-4181-a58c-b6623b52aab7" providerId="ADAL" clId="{A081C2E1-6287-44C2-A655-5447844FA946}" dt="2024-03-29T08:11:04.035" v="110" actId="2711"/>
          <ac:spMkLst>
            <pc:docMk/>
            <pc:sldMk cId="2408538619" sldId="2147470418"/>
            <ac:spMk id="14" creationId="{A34D10E8-CFA6-71AA-677B-B77DBB5D6944}"/>
          </ac:spMkLst>
        </pc:spChg>
        <pc:spChg chg="mod">
          <ac:chgData name="Pulkit Mathur1" userId="1a46f71b-e2db-4181-a58c-b6623b52aab7" providerId="ADAL" clId="{A081C2E1-6287-44C2-A655-5447844FA946}" dt="2024-03-29T08:11:04.035" v="110" actId="2711"/>
          <ac:spMkLst>
            <pc:docMk/>
            <pc:sldMk cId="2408538619" sldId="2147470418"/>
            <ac:spMk id="15" creationId="{EC4C3DCC-B166-593F-456F-D92BA6C322E1}"/>
          </ac:spMkLst>
        </pc:spChg>
      </pc:sldChg>
      <pc:sldChg chg="modSp mod">
        <pc:chgData name="Pulkit Mathur1" userId="1a46f71b-e2db-4181-a58c-b6623b52aab7" providerId="ADAL" clId="{A081C2E1-6287-44C2-A655-5447844FA946}" dt="2024-03-29T09:54:47.151" v="404" actId="20577"/>
        <pc:sldMkLst>
          <pc:docMk/>
          <pc:sldMk cId="1259943961" sldId="2147480017"/>
        </pc:sldMkLst>
        <pc:spChg chg="mod">
          <ac:chgData name="Pulkit Mathur1" userId="1a46f71b-e2db-4181-a58c-b6623b52aab7" providerId="ADAL" clId="{A081C2E1-6287-44C2-A655-5447844FA946}" dt="2024-03-29T09:54:47.151" v="404" actId="20577"/>
          <ac:spMkLst>
            <pc:docMk/>
            <pc:sldMk cId="1259943961" sldId="2147480017"/>
            <ac:spMk id="4" creationId="{7F999E2D-6405-8AF3-448B-1F9F8A6F6423}"/>
          </ac:spMkLst>
        </pc:spChg>
      </pc:sldChg>
      <pc:sldChg chg="modSp mod">
        <pc:chgData name="Pulkit Mathur1" userId="1a46f71b-e2db-4181-a58c-b6623b52aab7" providerId="ADAL" clId="{A081C2E1-6287-44C2-A655-5447844FA946}" dt="2024-03-29T08:39:54.662" v="151"/>
        <pc:sldMkLst>
          <pc:docMk/>
          <pc:sldMk cId="2946541310" sldId="2147480300"/>
        </pc:sldMkLst>
        <pc:spChg chg="mod">
          <ac:chgData name="Pulkit Mathur1" userId="1a46f71b-e2db-4181-a58c-b6623b52aab7" providerId="ADAL" clId="{A081C2E1-6287-44C2-A655-5447844FA946}" dt="2024-03-29T08:36:49.820" v="141" actId="20577"/>
          <ac:spMkLst>
            <pc:docMk/>
            <pc:sldMk cId="2946541310" sldId="2147480300"/>
            <ac:spMk id="5" creationId="{088E2600-C302-3392-D66F-C21A364467F1}"/>
          </ac:spMkLst>
        </pc:spChg>
        <pc:graphicFrameChg chg="mod modGraphic">
          <ac:chgData name="Pulkit Mathur1" userId="1a46f71b-e2db-4181-a58c-b6623b52aab7" providerId="ADAL" clId="{A081C2E1-6287-44C2-A655-5447844FA946}" dt="2024-03-29T08:39:54.662" v="151"/>
          <ac:graphicFrameMkLst>
            <pc:docMk/>
            <pc:sldMk cId="2946541310" sldId="2147480300"/>
            <ac:graphicFrameMk id="4" creationId="{A94129A0-0CC0-56D1-5CB2-B7CF9E1C5A70}"/>
          </ac:graphicFrameMkLst>
        </pc:graphicFrameChg>
      </pc:sldChg>
      <pc:sldChg chg="modSp mod">
        <pc:chgData name="Pulkit Mathur1" userId="1a46f71b-e2db-4181-a58c-b6623b52aab7" providerId="ADAL" clId="{A081C2E1-6287-44C2-A655-5447844FA946}" dt="2024-03-29T09:17:15.309" v="210" actId="20577"/>
        <pc:sldMkLst>
          <pc:docMk/>
          <pc:sldMk cId="3428187596" sldId="2147480435"/>
        </pc:sldMkLst>
        <pc:spChg chg="mod">
          <ac:chgData name="Pulkit Mathur1" userId="1a46f71b-e2db-4181-a58c-b6623b52aab7" providerId="ADAL" clId="{A081C2E1-6287-44C2-A655-5447844FA946}" dt="2024-03-29T08:11:12.902" v="111" actId="2711"/>
          <ac:spMkLst>
            <pc:docMk/>
            <pc:sldMk cId="3428187596" sldId="2147480435"/>
            <ac:spMk id="5" creationId="{85C81EB2-E6BD-B575-7BC0-D99956374289}"/>
          </ac:spMkLst>
        </pc:spChg>
        <pc:graphicFrameChg chg="modGraphic">
          <ac:chgData name="Pulkit Mathur1" userId="1a46f71b-e2db-4181-a58c-b6623b52aab7" providerId="ADAL" clId="{A081C2E1-6287-44C2-A655-5447844FA946}" dt="2024-03-29T09:17:15.309" v="210" actId="20577"/>
          <ac:graphicFrameMkLst>
            <pc:docMk/>
            <pc:sldMk cId="3428187596" sldId="2147480435"/>
            <ac:graphicFrameMk id="2" creationId="{CC997C9B-0F39-B1CB-3362-B2F1DC0602C1}"/>
          </ac:graphicFrameMkLst>
        </pc:graphicFrameChg>
        <pc:graphicFrameChg chg="modGraphic">
          <ac:chgData name="Pulkit Mathur1" userId="1a46f71b-e2db-4181-a58c-b6623b52aab7" providerId="ADAL" clId="{A081C2E1-6287-44C2-A655-5447844FA946}" dt="2024-03-29T08:11:17.921" v="112" actId="2711"/>
          <ac:graphicFrameMkLst>
            <pc:docMk/>
            <pc:sldMk cId="3428187596" sldId="2147480435"/>
            <ac:graphicFrameMk id="3" creationId="{654274E1-A375-80BE-0F81-35349D6BF121}"/>
          </ac:graphicFrameMkLst>
        </pc:graphicFrameChg>
      </pc:sldChg>
      <pc:sldChg chg="modSp mod">
        <pc:chgData name="Pulkit Mathur1" userId="1a46f71b-e2db-4181-a58c-b6623b52aab7" providerId="ADAL" clId="{A081C2E1-6287-44C2-A655-5447844FA946}" dt="2024-03-29T08:12:48.215" v="121" actId="2711"/>
        <pc:sldMkLst>
          <pc:docMk/>
          <pc:sldMk cId="1854610391" sldId="2147480454"/>
        </pc:sldMkLst>
        <pc:spChg chg="mod">
          <ac:chgData name="Pulkit Mathur1" userId="1a46f71b-e2db-4181-a58c-b6623b52aab7" providerId="ADAL" clId="{A081C2E1-6287-44C2-A655-5447844FA946}" dt="2024-03-29T08:12:48.215" v="121" actId="2711"/>
          <ac:spMkLst>
            <pc:docMk/>
            <pc:sldMk cId="1854610391" sldId="2147480454"/>
            <ac:spMk id="3" creationId="{5B99DB77-3C8C-6A8A-ED40-8F9DA574E4F4}"/>
          </ac:spMkLst>
        </pc:spChg>
        <pc:spChg chg="mod">
          <ac:chgData name="Pulkit Mathur1" userId="1a46f71b-e2db-4181-a58c-b6623b52aab7" providerId="ADAL" clId="{A081C2E1-6287-44C2-A655-5447844FA946}" dt="2024-03-29T08:12:48.215" v="121" actId="2711"/>
          <ac:spMkLst>
            <pc:docMk/>
            <pc:sldMk cId="1854610391" sldId="2147480454"/>
            <ac:spMk id="30" creationId="{17F9D695-D827-FB87-E9A8-15F776E991CD}"/>
          </ac:spMkLst>
        </pc:spChg>
        <pc:spChg chg="mod">
          <ac:chgData name="Pulkit Mathur1" userId="1a46f71b-e2db-4181-a58c-b6623b52aab7" providerId="ADAL" clId="{A081C2E1-6287-44C2-A655-5447844FA946}" dt="2024-03-29T08:12:48.215" v="121" actId="2711"/>
          <ac:spMkLst>
            <pc:docMk/>
            <pc:sldMk cId="1854610391" sldId="2147480454"/>
            <ac:spMk id="31" creationId="{E4024DF0-AA48-26BF-A8CA-EB45AD06DE07}"/>
          </ac:spMkLst>
        </pc:spChg>
        <pc:spChg chg="mod">
          <ac:chgData name="Pulkit Mathur1" userId="1a46f71b-e2db-4181-a58c-b6623b52aab7" providerId="ADAL" clId="{A081C2E1-6287-44C2-A655-5447844FA946}" dt="2024-03-29T08:12:48.215" v="121" actId="2711"/>
          <ac:spMkLst>
            <pc:docMk/>
            <pc:sldMk cId="1854610391" sldId="2147480454"/>
            <ac:spMk id="32" creationId="{19D4597B-6897-CACA-8A26-037F448540B7}"/>
          </ac:spMkLst>
        </pc:spChg>
        <pc:spChg chg="mod">
          <ac:chgData name="Pulkit Mathur1" userId="1a46f71b-e2db-4181-a58c-b6623b52aab7" providerId="ADAL" clId="{A081C2E1-6287-44C2-A655-5447844FA946}" dt="2024-03-29T08:12:48.215" v="121" actId="2711"/>
          <ac:spMkLst>
            <pc:docMk/>
            <pc:sldMk cId="1854610391" sldId="2147480454"/>
            <ac:spMk id="33" creationId="{FEE2133A-5237-8192-0020-E761C9EA3B4E}"/>
          </ac:spMkLst>
        </pc:spChg>
        <pc:spChg chg="mod">
          <ac:chgData name="Pulkit Mathur1" userId="1a46f71b-e2db-4181-a58c-b6623b52aab7" providerId="ADAL" clId="{A081C2E1-6287-44C2-A655-5447844FA946}" dt="2024-03-29T08:12:48.215" v="121" actId="2711"/>
          <ac:spMkLst>
            <pc:docMk/>
            <pc:sldMk cId="1854610391" sldId="2147480454"/>
            <ac:spMk id="34" creationId="{44E0515D-B811-986A-5A67-52435BB75561}"/>
          </ac:spMkLst>
        </pc:spChg>
        <pc:spChg chg="mod">
          <ac:chgData name="Pulkit Mathur1" userId="1a46f71b-e2db-4181-a58c-b6623b52aab7" providerId="ADAL" clId="{A081C2E1-6287-44C2-A655-5447844FA946}" dt="2024-03-29T08:12:48.215" v="121" actId="2711"/>
          <ac:spMkLst>
            <pc:docMk/>
            <pc:sldMk cId="1854610391" sldId="2147480454"/>
            <ac:spMk id="35" creationId="{784052B0-4067-0566-2C5F-10AF2E4036D5}"/>
          </ac:spMkLst>
        </pc:spChg>
        <pc:spChg chg="mod">
          <ac:chgData name="Pulkit Mathur1" userId="1a46f71b-e2db-4181-a58c-b6623b52aab7" providerId="ADAL" clId="{A081C2E1-6287-44C2-A655-5447844FA946}" dt="2024-03-29T08:12:48.215" v="121" actId="2711"/>
          <ac:spMkLst>
            <pc:docMk/>
            <pc:sldMk cId="1854610391" sldId="2147480454"/>
            <ac:spMk id="36" creationId="{E54DBAEB-5134-1F62-F775-DCEC2385D1A8}"/>
          </ac:spMkLst>
        </pc:spChg>
        <pc:spChg chg="mod">
          <ac:chgData name="Pulkit Mathur1" userId="1a46f71b-e2db-4181-a58c-b6623b52aab7" providerId="ADAL" clId="{A081C2E1-6287-44C2-A655-5447844FA946}" dt="2024-03-29T08:12:48.215" v="121" actId="2711"/>
          <ac:spMkLst>
            <pc:docMk/>
            <pc:sldMk cId="1854610391" sldId="2147480454"/>
            <ac:spMk id="37" creationId="{062DD5D8-6BA4-0B46-39A7-C6B6B5BB3B88}"/>
          </ac:spMkLst>
        </pc:spChg>
        <pc:spChg chg="mod">
          <ac:chgData name="Pulkit Mathur1" userId="1a46f71b-e2db-4181-a58c-b6623b52aab7" providerId="ADAL" clId="{A081C2E1-6287-44C2-A655-5447844FA946}" dt="2024-03-29T08:12:48.215" v="121" actId="2711"/>
          <ac:spMkLst>
            <pc:docMk/>
            <pc:sldMk cId="1854610391" sldId="2147480454"/>
            <ac:spMk id="38" creationId="{0BED4840-58DA-A1F2-4A6E-EBA0839C422F}"/>
          </ac:spMkLst>
        </pc:spChg>
        <pc:spChg chg="mod">
          <ac:chgData name="Pulkit Mathur1" userId="1a46f71b-e2db-4181-a58c-b6623b52aab7" providerId="ADAL" clId="{A081C2E1-6287-44C2-A655-5447844FA946}" dt="2024-03-29T08:12:48.215" v="121" actId="2711"/>
          <ac:spMkLst>
            <pc:docMk/>
            <pc:sldMk cId="1854610391" sldId="2147480454"/>
            <ac:spMk id="39" creationId="{B8BDE327-A78D-CA6A-90A0-AC1FBB14E592}"/>
          </ac:spMkLst>
        </pc:spChg>
        <pc:spChg chg="mod">
          <ac:chgData name="Pulkit Mathur1" userId="1a46f71b-e2db-4181-a58c-b6623b52aab7" providerId="ADAL" clId="{A081C2E1-6287-44C2-A655-5447844FA946}" dt="2024-03-29T08:12:48.215" v="121" actId="2711"/>
          <ac:spMkLst>
            <pc:docMk/>
            <pc:sldMk cId="1854610391" sldId="2147480454"/>
            <ac:spMk id="40" creationId="{7FF6D537-6FA5-2B45-7D97-CFE40602078E}"/>
          </ac:spMkLst>
        </pc:spChg>
        <pc:spChg chg="mod">
          <ac:chgData name="Pulkit Mathur1" userId="1a46f71b-e2db-4181-a58c-b6623b52aab7" providerId="ADAL" clId="{A081C2E1-6287-44C2-A655-5447844FA946}" dt="2024-03-29T08:12:48.215" v="121" actId="2711"/>
          <ac:spMkLst>
            <pc:docMk/>
            <pc:sldMk cId="1854610391" sldId="2147480454"/>
            <ac:spMk id="41" creationId="{775469D7-B462-D965-79C1-624883AD7712}"/>
          </ac:spMkLst>
        </pc:spChg>
        <pc:spChg chg="mod">
          <ac:chgData name="Pulkit Mathur1" userId="1a46f71b-e2db-4181-a58c-b6623b52aab7" providerId="ADAL" clId="{A081C2E1-6287-44C2-A655-5447844FA946}" dt="2024-03-29T08:12:48.215" v="121" actId="2711"/>
          <ac:spMkLst>
            <pc:docMk/>
            <pc:sldMk cId="1854610391" sldId="2147480454"/>
            <ac:spMk id="42" creationId="{94763EB5-1B80-3EEC-B2E4-BAF01E7732A8}"/>
          </ac:spMkLst>
        </pc:spChg>
        <pc:spChg chg="mod">
          <ac:chgData name="Pulkit Mathur1" userId="1a46f71b-e2db-4181-a58c-b6623b52aab7" providerId="ADAL" clId="{A081C2E1-6287-44C2-A655-5447844FA946}" dt="2024-03-29T08:12:48.215" v="121" actId="2711"/>
          <ac:spMkLst>
            <pc:docMk/>
            <pc:sldMk cId="1854610391" sldId="2147480454"/>
            <ac:spMk id="43" creationId="{29872CBA-E981-5332-B038-B118B1DA7058}"/>
          </ac:spMkLst>
        </pc:spChg>
        <pc:spChg chg="mod">
          <ac:chgData name="Pulkit Mathur1" userId="1a46f71b-e2db-4181-a58c-b6623b52aab7" providerId="ADAL" clId="{A081C2E1-6287-44C2-A655-5447844FA946}" dt="2024-03-29T08:12:48.215" v="121" actId="2711"/>
          <ac:spMkLst>
            <pc:docMk/>
            <pc:sldMk cId="1854610391" sldId="2147480454"/>
            <ac:spMk id="44" creationId="{5C211F82-116E-CA32-854C-61B26197EFA3}"/>
          </ac:spMkLst>
        </pc:spChg>
        <pc:spChg chg="mod">
          <ac:chgData name="Pulkit Mathur1" userId="1a46f71b-e2db-4181-a58c-b6623b52aab7" providerId="ADAL" clId="{A081C2E1-6287-44C2-A655-5447844FA946}" dt="2024-03-29T08:12:48.215" v="121" actId="2711"/>
          <ac:spMkLst>
            <pc:docMk/>
            <pc:sldMk cId="1854610391" sldId="2147480454"/>
            <ac:spMk id="45" creationId="{6D99E486-2E6A-3174-FA70-66F17D810C87}"/>
          </ac:spMkLst>
        </pc:spChg>
        <pc:spChg chg="mod">
          <ac:chgData name="Pulkit Mathur1" userId="1a46f71b-e2db-4181-a58c-b6623b52aab7" providerId="ADAL" clId="{A081C2E1-6287-44C2-A655-5447844FA946}" dt="2024-03-29T08:12:48.215" v="121" actId="2711"/>
          <ac:spMkLst>
            <pc:docMk/>
            <pc:sldMk cId="1854610391" sldId="2147480454"/>
            <ac:spMk id="46" creationId="{E90515F2-4D8D-EB22-9DE0-BF3AE8D1C076}"/>
          </ac:spMkLst>
        </pc:spChg>
        <pc:spChg chg="mod">
          <ac:chgData name="Pulkit Mathur1" userId="1a46f71b-e2db-4181-a58c-b6623b52aab7" providerId="ADAL" clId="{A081C2E1-6287-44C2-A655-5447844FA946}" dt="2024-03-29T08:12:48.215" v="121" actId="2711"/>
          <ac:spMkLst>
            <pc:docMk/>
            <pc:sldMk cId="1854610391" sldId="2147480454"/>
            <ac:spMk id="47" creationId="{0164C670-E9A5-D166-DA23-8FDE03A65081}"/>
          </ac:spMkLst>
        </pc:spChg>
        <pc:spChg chg="mod">
          <ac:chgData name="Pulkit Mathur1" userId="1a46f71b-e2db-4181-a58c-b6623b52aab7" providerId="ADAL" clId="{A081C2E1-6287-44C2-A655-5447844FA946}" dt="2024-03-29T08:12:48.215" v="121" actId="2711"/>
          <ac:spMkLst>
            <pc:docMk/>
            <pc:sldMk cId="1854610391" sldId="2147480454"/>
            <ac:spMk id="49" creationId="{97DE4624-58F2-B778-54C9-D55A25BDDC11}"/>
          </ac:spMkLst>
        </pc:spChg>
        <pc:spChg chg="mod">
          <ac:chgData name="Pulkit Mathur1" userId="1a46f71b-e2db-4181-a58c-b6623b52aab7" providerId="ADAL" clId="{A081C2E1-6287-44C2-A655-5447844FA946}" dt="2024-03-29T08:12:48.215" v="121" actId="2711"/>
          <ac:spMkLst>
            <pc:docMk/>
            <pc:sldMk cId="1854610391" sldId="2147480454"/>
            <ac:spMk id="50" creationId="{FEED4E45-57B4-F16C-EBCA-860DC2491885}"/>
          </ac:spMkLst>
        </pc:spChg>
        <pc:spChg chg="mod">
          <ac:chgData name="Pulkit Mathur1" userId="1a46f71b-e2db-4181-a58c-b6623b52aab7" providerId="ADAL" clId="{A081C2E1-6287-44C2-A655-5447844FA946}" dt="2024-03-29T08:12:48.215" v="121" actId="2711"/>
          <ac:spMkLst>
            <pc:docMk/>
            <pc:sldMk cId="1854610391" sldId="2147480454"/>
            <ac:spMk id="51" creationId="{CD14F220-A809-A7AF-1031-8349A692B6FE}"/>
          </ac:spMkLst>
        </pc:spChg>
        <pc:spChg chg="mod">
          <ac:chgData name="Pulkit Mathur1" userId="1a46f71b-e2db-4181-a58c-b6623b52aab7" providerId="ADAL" clId="{A081C2E1-6287-44C2-A655-5447844FA946}" dt="2024-03-29T08:12:48.215" v="121" actId="2711"/>
          <ac:spMkLst>
            <pc:docMk/>
            <pc:sldMk cId="1854610391" sldId="2147480454"/>
            <ac:spMk id="52" creationId="{6F8407E5-CA5A-3DAF-C88D-8CD6D3191F79}"/>
          </ac:spMkLst>
        </pc:spChg>
        <pc:spChg chg="mod">
          <ac:chgData name="Pulkit Mathur1" userId="1a46f71b-e2db-4181-a58c-b6623b52aab7" providerId="ADAL" clId="{A081C2E1-6287-44C2-A655-5447844FA946}" dt="2024-03-29T08:12:48.215" v="121" actId="2711"/>
          <ac:spMkLst>
            <pc:docMk/>
            <pc:sldMk cId="1854610391" sldId="2147480454"/>
            <ac:spMk id="53" creationId="{13453B44-5BBF-EC93-B2CE-B45FCA4FA5DD}"/>
          </ac:spMkLst>
        </pc:spChg>
        <pc:spChg chg="mod">
          <ac:chgData name="Pulkit Mathur1" userId="1a46f71b-e2db-4181-a58c-b6623b52aab7" providerId="ADAL" clId="{A081C2E1-6287-44C2-A655-5447844FA946}" dt="2024-03-29T08:12:48.215" v="121" actId="2711"/>
          <ac:spMkLst>
            <pc:docMk/>
            <pc:sldMk cId="1854610391" sldId="2147480454"/>
            <ac:spMk id="54" creationId="{08BD7704-8352-8D6F-0F68-4A9FF14027D4}"/>
          </ac:spMkLst>
        </pc:spChg>
        <pc:spChg chg="mod">
          <ac:chgData name="Pulkit Mathur1" userId="1a46f71b-e2db-4181-a58c-b6623b52aab7" providerId="ADAL" clId="{A081C2E1-6287-44C2-A655-5447844FA946}" dt="2024-03-29T08:12:48.215" v="121" actId="2711"/>
          <ac:spMkLst>
            <pc:docMk/>
            <pc:sldMk cId="1854610391" sldId="2147480454"/>
            <ac:spMk id="55" creationId="{56513AEA-A76F-30A9-6802-1E6345E0E138}"/>
          </ac:spMkLst>
        </pc:spChg>
        <pc:spChg chg="mod">
          <ac:chgData name="Pulkit Mathur1" userId="1a46f71b-e2db-4181-a58c-b6623b52aab7" providerId="ADAL" clId="{A081C2E1-6287-44C2-A655-5447844FA946}" dt="2024-03-29T08:12:48.215" v="121" actId="2711"/>
          <ac:spMkLst>
            <pc:docMk/>
            <pc:sldMk cId="1854610391" sldId="2147480454"/>
            <ac:spMk id="56" creationId="{ED67E0B2-0312-84CB-0844-7D2D65121ADC}"/>
          </ac:spMkLst>
        </pc:spChg>
        <pc:spChg chg="mod">
          <ac:chgData name="Pulkit Mathur1" userId="1a46f71b-e2db-4181-a58c-b6623b52aab7" providerId="ADAL" clId="{A081C2E1-6287-44C2-A655-5447844FA946}" dt="2024-03-29T08:12:48.215" v="121" actId="2711"/>
          <ac:spMkLst>
            <pc:docMk/>
            <pc:sldMk cId="1854610391" sldId="2147480454"/>
            <ac:spMk id="57" creationId="{B4738613-6158-870E-7F57-873ED1CCB985}"/>
          </ac:spMkLst>
        </pc:spChg>
        <pc:spChg chg="mod">
          <ac:chgData name="Pulkit Mathur1" userId="1a46f71b-e2db-4181-a58c-b6623b52aab7" providerId="ADAL" clId="{A081C2E1-6287-44C2-A655-5447844FA946}" dt="2024-03-29T08:12:48.215" v="121" actId="2711"/>
          <ac:spMkLst>
            <pc:docMk/>
            <pc:sldMk cId="1854610391" sldId="2147480454"/>
            <ac:spMk id="58" creationId="{55722A60-C32C-D376-D7ED-7AB4F82B8803}"/>
          </ac:spMkLst>
        </pc:spChg>
        <pc:spChg chg="mod">
          <ac:chgData name="Pulkit Mathur1" userId="1a46f71b-e2db-4181-a58c-b6623b52aab7" providerId="ADAL" clId="{A081C2E1-6287-44C2-A655-5447844FA946}" dt="2024-03-29T08:12:48.215" v="121" actId="2711"/>
          <ac:spMkLst>
            <pc:docMk/>
            <pc:sldMk cId="1854610391" sldId="2147480454"/>
            <ac:spMk id="59" creationId="{A7D6BB06-D59B-BEF7-1F55-E4B29A33FD8A}"/>
          </ac:spMkLst>
        </pc:spChg>
        <pc:spChg chg="mod">
          <ac:chgData name="Pulkit Mathur1" userId="1a46f71b-e2db-4181-a58c-b6623b52aab7" providerId="ADAL" clId="{A081C2E1-6287-44C2-A655-5447844FA946}" dt="2024-03-29T08:12:48.215" v="121" actId="2711"/>
          <ac:spMkLst>
            <pc:docMk/>
            <pc:sldMk cId="1854610391" sldId="2147480454"/>
            <ac:spMk id="60" creationId="{8860C3D3-BA69-B566-BB16-B784B9143DB3}"/>
          </ac:spMkLst>
        </pc:spChg>
        <pc:spChg chg="mod">
          <ac:chgData name="Pulkit Mathur1" userId="1a46f71b-e2db-4181-a58c-b6623b52aab7" providerId="ADAL" clId="{A081C2E1-6287-44C2-A655-5447844FA946}" dt="2024-03-29T08:12:48.215" v="121" actId="2711"/>
          <ac:spMkLst>
            <pc:docMk/>
            <pc:sldMk cId="1854610391" sldId="2147480454"/>
            <ac:spMk id="61" creationId="{7095830A-F2D9-988D-5BB9-EC09D086C06E}"/>
          </ac:spMkLst>
        </pc:spChg>
        <pc:spChg chg="mod">
          <ac:chgData name="Pulkit Mathur1" userId="1a46f71b-e2db-4181-a58c-b6623b52aab7" providerId="ADAL" clId="{A081C2E1-6287-44C2-A655-5447844FA946}" dt="2024-03-29T08:12:48.215" v="121" actId="2711"/>
          <ac:spMkLst>
            <pc:docMk/>
            <pc:sldMk cId="1854610391" sldId="2147480454"/>
            <ac:spMk id="62" creationId="{5953E1A4-C037-5BDF-FA55-B4560A5FAC57}"/>
          </ac:spMkLst>
        </pc:spChg>
        <pc:spChg chg="mod">
          <ac:chgData name="Pulkit Mathur1" userId="1a46f71b-e2db-4181-a58c-b6623b52aab7" providerId="ADAL" clId="{A081C2E1-6287-44C2-A655-5447844FA946}" dt="2024-03-29T08:12:48.215" v="121" actId="2711"/>
          <ac:spMkLst>
            <pc:docMk/>
            <pc:sldMk cId="1854610391" sldId="2147480454"/>
            <ac:spMk id="63" creationId="{FDFB57F9-D21E-8FC6-E751-F6C2BA6576CE}"/>
          </ac:spMkLst>
        </pc:spChg>
        <pc:spChg chg="mod">
          <ac:chgData name="Pulkit Mathur1" userId="1a46f71b-e2db-4181-a58c-b6623b52aab7" providerId="ADAL" clId="{A081C2E1-6287-44C2-A655-5447844FA946}" dt="2024-03-29T08:12:48.215" v="121" actId="2711"/>
          <ac:spMkLst>
            <pc:docMk/>
            <pc:sldMk cId="1854610391" sldId="2147480454"/>
            <ac:spMk id="1088" creationId="{F24BB422-2E62-E6C8-408A-C78337CABDD5}"/>
          </ac:spMkLst>
        </pc:spChg>
        <pc:spChg chg="mod">
          <ac:chgData name="Pulkit Mathur1" userId="1a46f71b-e2db-4181-a58c-b6623b52aab7" providerId="ADAL" clId="{A081C2E1-6287-44C2-A655-5447844FA946}" dt="2024-03-29T08:12:48.215" v="121" actId="2711"/>
          <ac:spMkLst>
            <pc:docMk/>
            <pc:sldMk cId="1854610391" sldId="2147480454"/>
            <ac:spMk id="1089" creationId="{99A2EC22-4313-C28C-E92F-00B561500250}"/>
          </ac:spMkLst>
        </pc:spChg>
        <pc:spChg chg="mod">
          <ac:chgData name="Pulkit Mathur1" userId="1a46f71b-e2db-4181-a58c-b6623b52aab7" providerId="ADAL" clId="{A081C2E1-6287-44C2-A655-5447844FA946}" dt="2024-03-29T08:12:48.215" v="121" actId="2711"/>
          <ac:spMkLst>
            <pc:docMk/>
            <pc:sldMk cId="1854610391" sldId="2147480454"/>
            <ac:spMk id="1090" creationId="{803D5032-FD60-31E9-2F48-2C431F383B56}"/>
          </ac:spMkLst>
        </pc:spChg>
        <pc:spChg chg="mod">
          <ac:chgData name="Pulkit Mathur1" userId="1a46f71b-e2db-4181-a58c-b6623b52aab7" providerId="ADAL" clId="{A081C2E1-6287-44C2-A655-5447844FA946}" dt="2024-03-29T08:12:48.215" v="121" actId="2711"/>
          <ac:spMkLst>
            <pc:docMk/>
            <pc:sldMk cId="1854610391" sldId="2147480454"/>
            <ac:spMk id="1091" creationId="{CD24EDDB-4FC5-A5A4-0D1E-BB98BBF41015}"/>
          </ac:spMkLst>
        </pc:spChg>
        <pc:spChg chg="mod">
          <ac:chgData name="Pulkit Mathur1" userId="1a46f71b-e2db-4181-a58c-b6623b52aab7" providerId="ADAL" clId="{A081C2E1-6287-44C2-A655-5447844FA946}" dt="2024-03-29T08:12:48.215" v="121" actId="2711"/>
          <ac:spMkLst>
            <pc:docMk/>
            <pc:sldMk cId="1854610391" sldId="2147480454"/>
            <ac:spMk id="1092" creationId="{5C2123AE-6D03-2641-A128-A6CE8172DBFB}"/>
          </ac:spMkLst>
        </pc:spChg>
        <pc:spChg chg="mod">
          <ac:chgData name="Pulkit Mathur1" userId="1a46f71b-e2db-4181-a58c-b6623b52aab7" providerId="ADAL" clId="{A081C2E1-6287-44C2-A655-5447844FA946}" dt="2024-03-29T08:12:48.215" v="121" actId="2711"/>
          <ac:spMkLst>
            <pc:docMk/>
            <pc:sldMk cId="1854610391" sldId="2147480454"/>
            <ac:spMk id="1093" creationId="{AC959169-29FF-893F-1A29-18BAAF5147F7}"/>
          </ac:spMkLst>
        </pc:spChg>
        <pc:spChg chg="mod">
          <ac:chgData name="Pulkit Mathur1" userId="1a46f71b-e2db-4181-a58c-b6623b52aab7" providerId="ADAL" clId="{A081C2E1-6287-44C2-A655-5447844FA946}" dt="2024-03-29T08:12:48.215" v="121" actId="2711"/>
          <ac:spMkLst>
            <pc:docMk/>
            <pc:sldMk cId="1854610391" sldId="2147480454"/>
            <ac:spMk id="1094" creationId="{D274C469-FC49-9A1B-189C-4A7CF77FBD47}"/>
          </ac:spMkLst>
        </pc:spChg>
        <pc:spChg chg="mod">
          <ac:chgData name="Pulkit Mathur1" userId="1a46f71b-e2db-4181-a58c-b6623b52aab7" providerId="ADAL" clId="{A081C2E1-6287-44C2-A655-5447844FA946}" dt="2024-03-29T08:12:48.215" v="121" actId="2711"/>
          <ac:spMkLst>
            <pc:docMk/>
            <pc:sldMk cId="1854610391" sldId="2147480454"/>
            <ac:spMk id="1095" creationId="{C8E85007-737A-4ED1-20B8-C76804E8850B}"/>
          </ac:spMkLst>
        </pc:spChg>
        <pc:spChg chg="mod">
          <ac:chgData name="Pulkit Mathur1" userId="1a46f71b-e2db-4181-a58c-b6623b52aab7" providerId="ADAL" clId="{A081C2E1-6287-44C2-A655-5447844FA946}" dt="2024-03-29T08:12:48.215" v="121" actId="2711"/>
          <ac:spMkLst>
            <pc:docMk/>
            <pc:sldMk cId="1854610391" sldId="2147480454"/>
            <ac:spMk id="1096" creationId="{DB12B5BF-0FCB-D5C9-077E-42AD3D3EEE9C}"/>
          </ac:spMkLst>
        </pc:spChg>
        <pc:spChg chg="mod">
          <ac:chgData name="Pulkit Mathur1" userId="1a46f71b-e2db-4181-a58c-b6623b52aab7" providerId="ADAL" clId="{A081C2E1-6287-44C2-A655-5447844FA946}" dt="2024-03-29T08:12:48.215" v="121" actId="2711"/>
          <ac:spMkLst>
            <pc:docMk/>
            <pc:sldMk cId="1854610391" sldId="2147480454"/>
            <ac:spMk id="1097" creationId="{62C6848E-CA55-AA55-E920-C0759AE979A2}"/>
          </ac:spMkLst>
        </pc:spChg>
        <pc:spChg chg="mod">
          <ac:chgData name="Pulkit Mathur1" userId="1a46f71b-e2db-4181-a58c-b6623b52aab7" providerId="ADAL" clId="{A081C2E1-6287-44C2-A655-5447844FA946}" dt="2024-03-29T08:12:48.215" v="121" actId="2711"/>
          <ac:spMkLst>
            <pc:docMk/>
            <pc:sldMk cId="1854610391" sldId="2147480454"/>
            <ac:spMk id="1098" creationId="{EAA2F0DA-33F8-4D0F-8947-1C12BCE7485E}"/>
          </ac:spMkLst>
        </pc:spChg>
        <pc:spChg chg="mod">
          <ac:chgData name="Pulkit Mathur1" userId="1a46f71b-e2db-4181-a58c-b6623b52aab7" providerId="ADAL" clId="{A081C2E1-6287-44C2-A655-5447844FA946}" dt="2024-03-29T08:12:48.215" v="121" actId="2711"/>
          <ac:spMkLst>
            <pc:docMk/>
            <pc:sldMk cId="1854610391" sldId="2147480454"/>
            <ac:spMk id="1099" creationId="{0AB3E914-CB0A-F3B1-7E2C-9A7F0023221E}"/>
          </ac:spMkLst>
        </pc:spChg>
        <pc:spChg chg="mod">
          <ac:chgData name="Pulkit Mathur1" userId="1a46f71b-e2db-4181-a58c-b6623b52aab7" providerId="ADAL" clId="{A081C2E1-6287-44C2-A655-5447844FA946}" dt="2024-03-29T08:12:48.215" v="121" actId="2711"/>
          <ac:spMkLst>
            <pc:docMk/>
            <pc:sldMk cId="1854610391" sldId="2147480454"/>
            <ac:spMk id="1100" creationId="{39D3B691-9202-3534-C21A-03981A90AE97}"/>
          </ac:spMkLst>
        </pc:spChg>
        <pc:spChg chg="mod">
          <ac:chgData name="Pulkit Mathur1" userId="1a46f71b-e2db-4181-a58c-b6623b52aab7" providerId="ADAL" clId="{A081C2E1-6287-44C2-A655-5447844FA946}" dt="2024-03-29T08:12:48.215" v="121" actId="2711"/>
          <ac:spMkLst>
            <pc:docMk/>
            <pc:sldMk cId="1854610391" sldId="2147480454"/>
            <ac:spMk id="1101" creationId="{F45798E7-26DC-AF6E-4094-DBAB5DC0FD42}"/>
          </ac:spMkLst>
        </pc:spChg>
        <pc:spChg chg="mod">
          <ac:chgData name="Pulkit Mathur1" userId="1a46f71b-e2db-4181-a58c-b6623b52aab7" providerId="ADAL" clId="{A081C2E1-6287-44C2-A655-5447844FA946}" dt="2024-03-29T08:12:48.215" v="121" actId="2711"/>
          <ac:spMkLst>
            <pc:docMk/>
            <pc:sldMk cId="1854610391" sldId="2147480454"/>
            <ac:spMk id="1102" creationId="{78316249-C6E9-CCA8-EF45-04635696B096}"/>
          </ac:spMkLst>
        </pc:spChg>
        <pc:spChg chg="mod">
          <ac:chgData name="Pulkit Mathur1" userId="1a46f71b-e2db-4181-a58c-b6623b52aab7" providerId="ADAL" clId="{A081C2E1-6287-44C2-A655-5447844FA946}" dt="2024-03-29T08:12:48.215" v="121" actId="2711"/>
          <ac:spMkLst>
            <pc:docMk/>
            <pc:sldMk cId="1854610391" sldId="2147480454"/>
            <ac:spMk id="1103" creationId="{1498AB04-A78C-F13A-75D3-C81CF3A46B38}"/>
          </ac:spMkLst>
        </pc:spChg>
        <pc:spChg chg="mod">
          <ac:chgData name="Pulkit Mathur1" userId="1a46f71b-e2db-4181-a58c-b6623b52aab7" providerId="ADAL" clId="{A081C2E1-6287-44C2-A655-5447844FA946}" dt="2024-03-29T08:12:48.215" v="121" actId="2711"/>
          <ac:spMkLst>
            <pc:docMk/>
            <pc:sldMk cId="1854610391" sldId="2147480454"/>
            <ac:spMk id="1104" creationId="{EFDA79C0-4668-ED5D-AB14-243C4FA3E755}"/>
          </ac:spMkLst>
        </pc:spChg>
      </pc:sldChg>
      <pc:sldChg chg="del">
        <pc:chgData name="Pulkit Mathur1" userId="1a46f71b-e2db-4181-a58c-b6623b52aab7" providerId="ADAL" clId="{A081C2E1-6287-44C2-A655-5447844FA946}" dt="2024-03-29T06:45:48.225" v="11" actId="47"/>
        <pc:sldMkLst>
          <pc:docMk/>
          <pc:sldMk cId="3599978696" sldId="2147480459"/>
        </pc:sldMkLst>
      </pc:sldChg>
      <pc:sldChg chg="del">
        <pc:chgData name="Pulkit Mathur1" userId="1a46f71b-e2db-4181-a58c-b6623b52aab7" providerId="ADAL" clId="{A081C2E1-6287-44C2-A655-5447844FA946}" dt="2024-03-29T06:45:48.225" v="11" actId="47"/>
        <pc:sldMkLst>
          <pc:docMk/>
          <pc:sldMk cId="4037922733" sldId="2147480460"/>
        </pc:sldMkLst>
      </pc:sldChg>
      <pc:sldChg chg="modSp mod">
        <pc:chgData name="Pulkit Mathur1" userId="1a46f71b-e2db-4181-a58c-b6623b52aab7" providerId="ADAL" clId="{A081C2E1-6287-44C2-A655-5447844FA946}" dt="2024-03-29T08:10:35.830" v="107" actId="2711"/>
        <pc:sldMkLst>
          <pc:docMk/>
          <pc:sldMk cId="4268843995" sldId="2147480490"/>
        </pc:sldMkLst>
        <pc:spChg chg="mod">
          <ac:chgData name="Pulkit Mathur1" userId="1a46f71b-e2db-4181-a58c-b6623b52aab7" providerId="ADAL" clId="{A081C2E1-6287-44C2-A655-5447844FA946}" dt="2024-03-29T08:10:35.830" v="107" actId="2711"/>
          <ac:spMkLst>
            <pc:docMk/>
            <pc:sldMk cId="4268843995" sldId="2147480490"/>
            <ac:spMk id="6" creationId="{D0F60ABA-47B0-F88F-3DFF-E4F19424113C}"/>
          </ac:spMkLst>
        </pc:spChg>
        <pc:spChg chg="mod">
          <ac:chgData name="Pulkit Mathur1" userId="1a46f71b-e2db-4181-a58c-b6623b52aab7" providerId="ADAL" clId="{A081C2E1-6287-44C2-A655-5447844FA946}" dt="2024-03-29T08:10:35.830" v="107" actId="2711"/>
          <ac:spMkLst>
            <pc:docMk/>
            <pc:sldMk cId="4268843995" sldId="2147480490"/>
            <ac:spMk id="7" creationId="{E7D503F3-15E2-C827-5395-CB9285515BBB}"/>
          </ac:spMkLst>
        </pc:spChg>
        <pc:spChg chg="mod">
          <ac:chgData name="Pulkit Mathur1" userId="1a46f71b-e2db-4181-a58c-b6623b52aab7" providerId="ADAL" clId="{A081C2E1-6287-44C2-A655-5447844FA946}" dt="2024-03-29T08:10:35.830" v="107" actId="2711"/>
          <ac:spMkLst>
            <pc:docMk/>
            <pc:sldMk cId="4268843995" sldId="2147480490"/>
            <ac:spMk id="10" creationId="{BEB015E6-76A8-797A-3F40-8E6B2720FED3}"/>
          </ac:spMkLst>
        </pc:spChg>
        <pc:spChg chg="mod">
          <ac:chgData name="Pulkit Mathur1" userId="1a46f71b-e2db-4181-a58c-b6623b52aab7" providerId="ADAL" clId="{A081C2E1-6287-44C2-A655-5447844FA946}" dt="2024-03-29T08:10:35.830" v="107" actId="2711"/>
          <ac:spMkLst>
            <pc:docMk/>
            <pc:sldMk cId="4268843995" sldId="2147480490"/>
            <ac:spMk id="11" creationId="{CA4329FC-42CC-CF95-D34A-CF85961571A1}"/>
          </ac:spMkLst>
        </pc:spChg>
      </pc:sldChg>
      <pc:sldChg chg="modSp mod">
        <pc:chgData name="Pulkit Mathur1" userId="1a46f71b-e2db-4181-a58c-b6623b52aab7" providerId="ADAL" clId="{A081C2E1-6287-44C2-A655-5447844FA946}" dt="2024-03-29T08:08:51.128" v="95" actId="2711"/>
        <pc:sldMkLst>
          <pc:docMk/>
          <pc:sldMk cId="3607492273" sldId="2147480502"/>
        </pc:sldMkLst>
        <pc:spChg chg="mod">
          <ac:chgData name="Pulkit Mathur1" userId="1a46f71b-e2db-4181-a58c-b6623b52aab7" providerId="ADAL" clId="{A081C2E1-6287-44C2-A655-5447844FA946}" dt="2024-03-29T08:08:51.128" v="95" actId="2711"/>
          <ac:spMkLst>
            <pc:docMk/>
            <pc:sldMk cId="3607492273" sldId="2147480502"/>
            <ac:spMk id="2" creationId="{A40716CB-71ED-C859-AFA6-92AEB076EAC2}"/>
          </ac:spMkLst>
        </pc:spChg>
      </pc:sldChg>
      <pc:sldChg chg="modSp mod">
        <pc:chgData name="Pulkit Mathur1" userId="1a46f71b-e2db-4181-a58c-b6623b52aab7" providerId="ADAL" clId="{A081C2E1-6287-44C2-A655-5447844FA946}" dt="2024-03-29T08:06:56.096" v="89" actId="14100"/>
        <pc:sldMkLst>
          <pc:docMk/>
          <pc:sldMk cId="2983895304" sldId="2147480503"/>
        </pc:sldMkLst>
        <pc:spChg chg="mod">
          <ac:chgData name="Pulkit Mathur1" userId="1a46f71b-e2db-4181-a58c-b6623b52aab7" providerId="ADAL" clId="{A081C2E1-6287-44C2-A655-5447844FA946}" dt="2024-03-29T08:06:56.096" v="89" actId="14100"/>
          <ac:spMkLst>
            <pc:docMk/>
            <pc:sldMk cId="2983895304" sldId="2147480503"/>
            <ac:spMk id="26" creationId="{17FF49AE-9B37-9F94-BF7C-62014C116CF7}"/>
          </ac:spMkLst>
        </pc:spChg>
      </pc:sldChg>
      <pc:sldChg chg="modSp mod">
        <pc:chgData name="Pulkit Mathur1" userId="1a46f71b-e2db-4181-a58c-b6623b52aab7" providerId="ADAL" clId="{A081C2E1-6287-44C2-A655-5447844FA946}" dt="2024-03-29T08:07:56.484" v="92" actId="6549"/>
        <pc:sldMkLst>
          <pc:docMk/>
          <pc:sldMk cId="1727786262" sldId="2147480504"/>
        </pc:sldMkLst>
        <pc:spChg chg="mod">
          <ac:chgData name="Pulkit Mathur1" userId="1a46f71b-e2db-4181-a58c-b6623b52aab7" providerId="ADAL" clId="{A081C2E1-6287-44C2-A655-5447844FA946}" dt="2024-03-29T08:07:14.962" v="91" actId="2711"/>
          <ac:spMkLst>
            <pc:docMk/>
            <pc:sldMk cId="1727786262" sldId="2147480504"/>
            <ac:spMk id="14" creationId="{4869D11C-4075-8406-517C-F53EE80CDE24}"/>
          </ac:spMkLst>
        </pc:spChg>
        <pc:spChg chg="mod">
          <ac:chgData name="Pulkit Mathur1" userId="1a46f71b-e2db-4181-a58c-b6623b52aab7" providerId="ADAL" clId="{A081C2E1-6287-44C2-A655-5447844FA946}" dt="2024-03-29T08:07:14.962" v="91" actId="2711"/>
          <ac:spMkLst>
            <pc:docMk/>
            <pc:sldMk cId="1727786262" sldId="2147480504"/>
            <ac:spMk id="15" creationId="{CF6A530A-D899-784B-32D9-FE63BB53EBD6}"/>
          </ac:spMkLst>
        </pc:spChg>
        <pc:spChg chg="mod">
          <ac:chgData name="Pulkit Mathur1" userId="1a46f71b-e2db-4181-a58c-b6623b52aab7" providerId="ADAL" clId="{A081C2E1-6287-44C2-A655-5447844FA946}" dt="2024-03-29T08:07:56.484" v="92" actId="6549"/>
          <ac:spMkLst>
            <pc:docMk/>
            <pc:sldMk cId="1727786262" sldId="2147480504"/>
            <ac:spMk id="17" creationId="{2D1ED2DC-82BA-F6AA-49EC-6C9027056F58}"/>
          </ac:spMkLst>
        </pc:spChg>
        <pc:spChg chg="mod">
          <ac:chgData name="Pulkit Mathur1" userId="1a46f71b-e2db-4181-a58c-b6623b52aab7" providerId="ADAL" clId="{A081C2E1-6287-44C2-A655-5447844FA946}" dt="2024-03-29T08:07:14.962" v="91" actId="2711"/>
          <ac:spMkLst>
            <pc:docMk/>
            <pc:sldMk cId="1727786262" sldId="2147480504"/>
            <ac:spMk id="18" creationId="{BFDFFE8C-0AD7-9EE0-A313-86456E4EB3B7}"/>
          </ac:spMkLst>
        </pc:spChg>
        <pc:spChg chg="mod">
          <ac:chgData name="Pulkit Mathur1" userId="1a46f71b-e2db-4181-a58c-b6623b52aab7" providerId="ADAL" clId="{A081C2E1-6287-44C2-A655-5447844FA946}" dt="2024-03-29T08:07:14.962" v="91" actId="2711"/>
          <ac:spMkLst>
            <pc:docMk/>
            <pc:sldMk cId="1727786262" sldId="2147480504"/>
            <ac:spMk id="19" creationId="{C0217A4F-CFEE-D756-A48B-FD67CA55C2DA}"/>
          </ac:spMkLst>
        </pc:spChg>
        <pc:spChg chg="mod">
          <ac:chgData name="Pulkit Mathur1" userId="1a46f71b-e2db-4181-a58c-b6623b52aab7" providerId="ADAL" clId="{A081C2E1-6287-44C2-A655-5447844FA946}" dt="2024-03-29T08:07:14.962" v="91" actId="2711"/>
          <ac:spMkLst>
            <pc:docMk/>
            <pc:sldMk cId="1727786262" sldId="2147480504"/>
            <ac:spMk id="20" creationId="{F11E3B39-72B9-C66B-F545-DE32FC8C51FF}"/>
          </ac:spMkLst>
        </pc:spChg>
      </pc:sldChg>
      <pc:sldChg chg="modSp mod">
        <pc:chgData name="Pulkit Mathur1" userId="1a46f71b-e2db-4181-a58c-b6623b52aab7" providerId="ADAL" clId="{A081C2E1-6287-44C2-A655-5447844FA946}" dt="2024-03-29T08:09:20.499" v="100" actId="2711"/>
        <pc:sldMkLst>
          <pc:docMk/>
          <pc:sldMk cId="3758474797" sldId="2147480505"/>
        </pc:sldMkLst>
        <pc:spChg chg="mod">
          <ac:chgData name="Pulkit Mathur1" userId="1a46f71b-e2db-4181-a58c-b6623b52aab7" providerId="ADAL" clId="{A081C2E1-6287-44C2-A655-5447844FA946}" dt="2024-03-29T08:09:20.499" v="100" actId="2711"/>
          <ac:spMkLst>
            <pc:docMk/>
            <pc:sldMk cId="3758474797" sldId="2147480505"/>
            <ac:spMk id="22" creationId="{1BB9B7A2-D6B3-58F6-5049-1756385D4C0C}"/>
          </ac:spMkLst>
        </pc:spChg>
      </pc:sldChg>
      <pc:sldChg chg="modSp mod">
        <pc:chgData name="Pulkit Mathur1" userId="1a46f71b-e2db-4181-a58c-b6623b52aab7" providerId="ADAL" clId="{A081C2E1-6287-44C2-A655-5447844FA946}" dt="2024-03-29T08:08:36.149" v="93" actId="2711"/>
        <pc:sldMkLst>
          <pc:docMk/>
          <pc:sldMk cId="311450124" sldId="2147480508"/>
        </pc:sldMkLst>
        <pc:spChg chg="mod">
          <ac:chgData name="Pulkit Mathur1" userId="1a46f71b-e2db-4181-a58c-b6623b52aab7" providerId="ADAL" clId="{A081C2E1-6287-44C2-A655-5447844FA946}" dt="2024-03-29T08:08:36.149" v="93" actId="2711"/>
          <ac:spMkLst>
            <pc:docMk/>
            <pc:sldMk cId="311450124" sldId="2147480508"/>
            <ac:spMk id="5" creationId="{D73C3D1F-F5B8-6799-E53D-5F32A4538DD1}"/>
          </ac:spMkLst>
        </pc:spChg>
      </pc:sldChg>
      <pc:sldChg chg="modSp mod">
        <pc:chgData name="Pulkit Mathur1" userId="1a46f71b-e2db-4181-a58c-b6623b52aab7" providerId="ADAL" clId="{A081C2E1-6287-44C2-A655-5447844FA946}" dt="2024-03-29T08:09:43.650" v="103" actId="2711"/>
        <pc:sldMkLst>
          <pc:docMk/>
          <pc:sldMk cId="213811424" sldId="2147480553"/>
        </pc:sldMkLst>
        <pc:graphicFrameChg chg="modGraphic">
          <ac:chgData name="Pulkit Mathur1" userId="1a46f71b-e2db-4181-a58c-b6623b52aab7" providerId="ADAL" clId="{A081C2E1-6287-44C2-A655-5447844FA946}" dt="2024-03-29T08:09:43.650" v="103" actId="2711"/>
          <ac:graphicFrameMkLst>
            <pc:docMk/>
            <pc:sldMk cId="213811424" sldId="2147480553"/>
            <ac:graphicFrameMk id="5" creationId="{09AA89BF-8A7A-E96B-4879-D9FD4A1B72EB}"/>
          </ac:graphicFrameMkLst>
        </pc:graphicFrameChg>
      </pc:sldChg>
      <pc:sldChg chg="modSp mod">
        <pc:chgData name="Pulkit Mathur1" userId="1a46f71b-e2db-4181-a58c-b6623b52aab7" providerId="ADAL" clId="{A081C2E1-6287-44C2-A655-5447844FA946}" dt="2024-03-29T08:10:42.756" v="108" actId="2711"/>
        <pc:sldMkLst>
          <pc:docMk/>
          <pc:sldMk cId="2077870296" sldId="2147480607"/>
        </pc:sldMkLst>
        <pc:spChg chg="mod">
          <ac:chgData name="Pulkit Mathur1" userId="1a46f71b-e2db-4181-a58c-b6623b52aab7" providerId="ADAL" clId="{A081C2E1-6287-44C2-A655-5447844FA946}" dt="2024-03-29T08:10:42.756" v="108" actId="2711"/>
          <ac:spMkLst>
            <pc:docMk/>
            <pc:sldMk cId="2077870296" sldId="2147480607"/>
            <ac:spMk id="4" creationId="{815D03EA-032C-7090-AC54-1A2E827FBBBD}"/>
          </ac:spMkLst>
        </pc:spChg>
        <pc:spChg chg="mod">
          <ac:chgData name="Pulkit Mathur1" userId="1a46f71b-e2db-4181-a58c-b6623b52aab7" providerId="ADAL" clId="{A081C2E1-6287-44C2-A655-5447844FA946}" dt="2024-03-29T08:10:42.756" v="108" actId="2711"/>
          <ac:spMkLst>
            <pc:docMk/>
            <pc:sldMk cId="2077870296" sldId="2147480607"/>
            <ac:spMk id="5" creationId="{9400CC9E-C22F-A6B1-4EE2-E37AE37CAA58}"/>
          </ac:spMkLst>
        </pc:spChg>
      </pc:sldChg>
      <pc:sldChg chg="modSp mod">
        <pc:chgData name="Pulkit Mathur1" userId="1a46f71b-e2db-4181-a58c-b6623b52aab7" providerId="ADAL" clId="{A081C2E1-6287-44C2-A655-5447844FA946}" dt="2024-03-29T07:45:49.047" v="85" actId="242"/>
        <pc:sldMkLst>
          <pc:docMk/>
          <pc:sldMk cId="3210695631" sldId="2147481577"/>
        </pc:sldMkLst>
        <pc:graphicFrameChg chg="modGraphic">
          <ac:chgData name="Pulkit Mathur1" userId="1a46f71b-e2db-4181-a58c-b6623b52aab7" providerId="ADAL" clId="{A081C2E1-6287-44C2-A655-5447844FA946}" dt="2024-03-29T07:45:49.047" v="85" actId="242"/>
          <ac:graphicFrameMkLst>
            <pc:docMk/>
            <pc:sldMk cId="3210695631" sldId="2147481577"/>
            <ac:graphicFrameMk id="5" creationId="{239B181A-BBAC-97A4-F35E-D74C8DB7CCFC}"/>
          </ac:graphicFrameMkLst>
        </pc:graphicFrameChg>
      </pc:sldChg>
      <pc:sldChg chg="modSp mod">
        <pc:chgData name="Pulkit Mathur1" userId="1a46f71b-e2db-4181-a58c-b6623b52aab7" providerId="ADAL" clId="{A081C2E1-6287-44C2-A655-5447844FA946}" dt="2024-03-29T08:09:35.191" v="102" actId="2711"/>
        <pc:sldMkLst>
          <pc:docMk/>
          <pc:sldMk cId="1153632436" sldId="2147481578"/>
        </pc:sldMkLst>
        <pc:spChg chg="mod">
          <ac:chgData name="Pulkit Mathur1" userId="1a46f71b-e2db-4181-a58c-b6623b52aab7" providerId="ADAL" clId="{A081C2E1-6287-44C2-A655-5447844FA946}" dt="2024-03-29T08:09:35.191" v="102" actId="2711"/>
          <ac:spMkLst>
            <pc:docMk/>
            <pc:sldMk cId="1153632436" sldId="2147481578"/>
            <ac:spMk id="17" creationId="{30A1690A-FAF5-0247-7B2D-69CBEE6C2B79}"/>
          </ac:spMkLst>
        </pc:spChg>
      </pc:sldChg>
      <pc:sldChg chg="modSp mod">
        <pc:chgData name="Pulkit Mathur1" userId="1a46f71b-e2db-4181-a58c-b6623b52aab7" providerId="ADAL" clId="{A081C2E1-6287-44C2-A655-5447844FA946}" dt="2024-03-29T08:09:52.011" v="104" actId="2711"/>
        <pc:sldMkLst>
          <pc:docMk/>
          <pc:sldMk cId="1633564235" sldId="2147481579"/>
        </pc:sldMkLst>
        <pc:spChg chg="mod">
          <ac:chgData name="Pulkit Mathur1" userId="1a46f71b-e2db-4181-a58c-b6623b52aab7" providerId="ADAL" clId="{A081C2E1-6287-44C2-A655-5447844FA946}" dt="2024-03-29T08:09:52.011" v="104" actId="2711"/>
          <ac:spMkLst>
            <pc:docMk/>
            <pc:sldMk cId="1633564235" sldId="2147481579"/>
            <ac:spMk id="3" creationId="{740634B0-4FD2-78FC-0F4A-4F4C0F5AF0F2}"/>
          </ac:spMkLst>
        </pc:spChg>
        <pc:spChg chg="mod">
          <ac:chgData name="Pulkit Mathur1" userId="1a46f71b-e2db-4181-a58c-b6623b52aab7" providerId="ADAL" clId="{A081C2E1-6287-44C2-A655-5447844FA946}" dt="2024-03-29T08:09:52.011" v="104" actId="2711"/>
          <ac:spMkLst>
            <pc:docMk/>
            <pc:sldMk cId="1633564235" sldId="2147481579"/>
            <ac:spMk id="5" creationId="{A9C51A2F-7333-C32E-DD72-F7522334BD7E}"/>
          </ac:spMkLst>
        </pc:spChg>
        <pc:spChg chg="mod">
          <ac:chgData name="Pulkit Mathur1" userId="1a46f71b-e2db-4181-a58c-b6623b52aab7" providerId="ADAL" clId="{A081C2E1-6287-44C2-A655-5447844FA946}" dt="2024-03-29T08:09:52.011" v="104" actId="2711"/>
          <ac:spMkLst>
            <pc:docMk/>
            <pc:sldMk cId="1633564235" sldId="2147481579"/>
            <ac:spMk id="6" creationId="{22BCD6A5-5765-47EF-1A7C-90B9B2388833}"/>
          </ac:spMkLst>
        </pc:spChg>
        <pc:spChg chg="mod">
          <ac:chgData name="Pulkit Mathur1" userId="1a46f71b-e2db-4181-a58c-b6623b52aab7" providerId="ADAL" clId="{A081C2E1-6287-44C2-A655-5447844FA946}" dt="2024-03-29T08:09:52.011" v="104" actId="2711"/>
          <ac:spMkLst>
            <pc:docMk/>
            <pc:sldMk cId="1633564235" sldId="2147481579"/>
            <ac:spMk id="7" creationId="{B3DC2C08-EE21-6BF1-087E-3CD1A3CDA91E}"/>
          </ac:spMkLst>
        </pc:spChg>
        <pc:spChg chg="mod">
          <ac:chgData name="Pulkit Mathur1" userId="1a46f71b-e2db-4181-a58c-b6623b52aab7" providerId="ADAL" clId="{A081C2E1-6287-44C2-A655-5447844FA946}" dt="2024-03-29T08:09:52.011" v="104" actId="2711"/>
          <ac:spMkLst>
            <pc:docMk/>
            <pc:sldMk cId="1633564235" sldId="2147481579"/>
            <ac:spMk id="8" creationId="{76BFA4BB-DD3A-12A5-761B-6FE5F082B317}"/>
          </ac:spMkLst>
        </pc:spChg>
        <pc:spChg chg="mod">
          <ac:chgData name="Pulkit Mathur1" userId="1a46f71b-e2db-4181-a58c-b6623b52aab7" providerId="ADAL" clId="{A081C2E1-6287-44C2-A655-5447844FA946}" dt="2024-03-29T08:09:52.011" v="104" actId="2711"/>
          <ac:spMkLst>
            <pc:docMk/>
            <pc:sldMk cId="1633564235" sldId="2147481579"/>
            <ac:spMk id="9" creationId="{603AAE40-1D79-AA1B-AEDD-8FA3A80C7BFD}"/>
          </ac:spMkLst>
        </pc:spChg>
        <pc:spChg chg="mod">
          <ac:chgData name="Pulkit Mathur1" userId="1a46f71b-e2db-4181-a58c-b6623b52aab7" providerId="ADAL" clId="{A081C2E1-6287-44C2-A655-5447844FA946}" dt="2024-03-29T08:09:52.011" v="104" actId="2711"/>
          <ac:spMkLst>
            <pc:docMk/>
            <pc:sldMk cId="1633564235" sldId="2147481579"/>
            <ac:spMk id="10" creationId="{D0DC6A0F-E18C-DAA2-53F0-4EFBDDC87735}"/>
          </ac:spMkLst>
        </pc:spChg>
        <pc:spChg chg="mod">
          <ac:chgData name="Pulkit Mathur1" userId="1a46f71b-e2db-4181-a58c-b6623b52aab7" providerId="ADAL" clId="{A081C2E1-6287-44C2-A655-5447844FA946}" dt="2024-03-29T08:09:52.011" v="104" actId="2711"/>
          <ac:spMkLst>
            <pc:docMk/>
            <pc:sldMk cId="1633564235" sldId="2147481579"/>
            <ac:spMk id="13" creationId="{77A06D73-2A13-E04E-6A77-5A9EC569FCF6}"/>
          </ac:spMkLst>
        </pc:spChg>
        <pc:spChg chg="mod">
          <ac:chgData name="Pulkit Mathur1" userId="1a46f71b-e2db-4181-a58c-b6623b52aab7" providerId="ADAL" clId="{A081C2E1-6287-44C2-A655-5447844FA946}" dt="2024-03-29T08:09:52.011" v="104" actId="2711"/>
          <ac:spMkLst>
            <pc:docMk/>
            <pc:sldMk cId="1633564235" sldId="2147481579"/>
            <ac:spMk id="18" creationId="{7219D674-2F16-8B51-DA22-2BADBB08857B}"/>
          </ac:spMkLst>
        </pc:spChg>
        <pc:spChg chg="mod">
          <ac:chgData name="Pulkit Mathur1" userId="1a46f71b-e2db-4181-a58c-b6623b52aab7" providerId="ADAL" clId="{A081C2E1-6287-44C2-A655-5447844FA946}" dt="2024-03-29T08:09:52.011" v="104" actId="2711"/>
          <ac:spMkLst>
            <pc:docMk/>
            <pc:sldMk cId="1633564235" sldId="2147481579"/>
            <ac:spMk id="19" creationId="{38530625-F57A-959B-C34D-6DB49481C9E9}"/>
          </ac:spMkLst>
        </pc:spChg>
        <pc:spChg chg="mod">
          <ac:chgData name="Pulkit Mathur1" userId="1a46f71b-e2db-4181-a58c-b6623b52aab7" providerId="ADAL" clId="{A081C2E1-6287-44C2-A655-5447844FA946}" dt="2024-03-29T08:09:52.011" v="104" actId="2711"/>
          <ac:spMkLst>
            <pc:docMk/>
            <pc:sldMk cId="1633564235" sldId="2147481579"/>
            <ac:spMk id="20" creationId="{499A514E-7153-60B4-BC74-925BE5AE3B42}"/>
          </ac:spMkLst>
        </pc:spChg>
        <pc:spChg chg="mod">
          <ac:chgData name="Pulkit Mathur1" userId="1a46f71b-e2db-4181-a58c-b6623b52aab7" providerId="ADAL" clId="{A081C2E1-6287-44C2-A655-5447844FA946}" dt="2024-03-29T08:09:52.011" v="104" actId="2711"/>
          <ac:spMkLst>
            <pc:docMk/>
            <pc:sldMk cId="1633564235" sldId="2147481579"/>
            <ac:spMk id="21" creationId="{F4878902-7CA6-2DA7-D3D4-FB2DAE03869C}"/>
          </ac:spMkLst>
        </pc:spChg>
        <pc:spChg chg="mod">
          <ac:chgData name="Pulkit Mathur1" userId="1a46f71b-e2db-4181-a58c-b6623b52aab7" providerId="ADAL" clId="{A081C2E1-6287-44C2-A655-5447844FA946}" dt="2024-03-29T08:09:52.011" v="104" actId="2711"/>
          <ac:spMkLst>
            <pc:docMk/>
            <pc:sldMk cId="1633564235" sldId="2147481579"/>
            <ac:spMk id="22" creationId="{1481F355-C5F1-D837-87E4-567A13F0AD32}"/>
          </ac:spMkLst>
        </pc:spChg>
        <pc:spChg chg="mod">
          <ac:chgData name="Pulkit Mathur1" userId="1a46f71b-e2db-4181-a58c-b6623b52aab7" providerId="ADAL" clId="{A081C2E1-6287-44C2-A655-5447844FA946}" dt="2024-03-29T08:09:52.011" v="104" actId="2711"/>
          <ac:spMkLst>
            <pc:docMk/>
            <pc:sldMk cId="1633564235" sldId="2147481579"/>
            <ac:spMk id="23" creationId="{FB31F528-7860-32AF-50F5-B5D5A0998096}"/>
          </ac:spMkLst>
        </pc:spChg>
        <pc:spChg chg="mod">
          <ac:chgData name="Pulkit Mathur1" userId="1a46f71b-e2db-4181-a58c-b6623b52aab7" providerId="ADAL" clId="{A081C2E1-6287-44C2-A655-5447844FA946}" dt="2024-03-29T08:09:52.011" v="104" actId="2711"/>
          <ac:spMkLst>
            <pc:docMk/>
            <pc:sldMk cId="1633564235" sldId="2147481579"/>
            <ac:spMk id="24" creationId="{2681EB71-C41D-98D6-FC7D-034074414453}"/>
          </ac:spMkLst>
        </pc:spChg>
      </pc:sldChg>
      <pc:sldChg chg="delSp modSp del mod">
        <pc:chgData name="Pulkit Mathur1" userId="1a46f71b-e2db-4181-a58c-b6623b52aab7" providerId="ADAL" clId="{A081C2E1-6287-44C2-A655-5447844FA946}" dt="2024-03-29T07:15:00.152" v="84" actId="47"/>
        <pc:sldMkLst>
          <pc:docMk/>
          <pc:sldMk cId="1799439361" sldId="2147481580"/>
        </pc:sldMkLst>
        <pc:spChg chg="del mod">
          <ac:chgData name="Pulkit Mathur1" userId="1a46f71b-e2db-4181-a58c-b6623b52aab7" providerId="ADAL" clId="{A081C2E1-6287-44C2-A655-5447844FA946}" dt="2024-03-29T07:14:56.101" v="82"/>
          <ac:spMkLst>
            <pc:docMk/>
            <pc:sldMk cId="1799439361" sldId="2147481580"/>
            <ac:spMk id="49" creationId="{626B6C66-F23E-A2BF-F4B2-BAB771CCE39C}"/>
          </ac:spMkLst>
        </pc:spChg>
        <pc:picChg chg="del">
          <ac:chgData name="Pulkit Mathur1" userId="1a46f71b-e2db-4181-a58c-b6623b52aab7" providerId="ADAL" clId="{A081C2E1-6287-44C2-A655-5447844FA946}" dt="2024-03-29T07:14:37.886" v="74" actId="478"/>
          <ac:picMkLst>
            <pc:docMk/>
            <pc:sldMk cId="1799439361" sldId="2147481580"/>
            <ac:picMk id="2" creationId="{06EDFD32-8704-A577-1778-AA782416B724}"/>
          </ac:picMkLst>
        </pc:picChg>
      </pc:sldChg>
      <pc:sldChg chg="modSp add del mod">
        <pc:chgData name="Pulkit Mathur1" userId="1a46f71b-e2db-4181-a58c-b6623b52aab7" providerId="ADAL" clId="{A081C2E1-6287-44C2-A655-5447844FA946}" dt="2024-03-29T06:51:13.262" v="46" actId="47"/>
        <pc:sldMkLst>
          <pc:docMk/>
          <pc:sldMk cId="4277890381" sldId="2147481583"/>
        </pc:sldMkLst>
        <pc:spChg chg="mod">
          <ac:chgData name="Pulkit Mathur1" userId="1a46f71b-e2db-4181-a58c-b6623b52aab7" providerId="ADAL" clId="{A081C2E1-6287-44C2-A655-5447844FA946}" dt="2024-03-29T06:51:00.754" v="45" actId="108"/>
          <ac:spMkLst>
            <pc:docMk/>
            <pc:sldMk cId="4277890381" sldId="2147481583"/>
            <ac:spMk id="49" creationId="{00279DB9-28FD-98FD-1999-4E88F59F9DE5}"/>
          </ac:spMkLst>
        </pc:spChg>
      </pc:sldChg>
      <pc:sldChg chg="modSp mod">
        <pc:chgData name="Pulkit Mathur1" userId="1a46f71b-e2db-4181-a58c-b6623b52aab7" providerId="ADAL" clId="{A081C2E1-6287-44C2-A655-5447844FA946}" dt="2024-03-29T08:06:12.556" v="86" actId="2711"/>
        <pc:sldMkLst>
          <pc:docMk/>
          <pc:sldMk cId="2842631635" sldId="2147481584"/>
        </pc:sldMkLst>
        <pc:spChg chg="mod">
          <ac:chgData name="Pulkit Mathur1" userId="1a46f71b-e2db-4181-a58c-b6623b52aab7" providerId="ADAL" clId="{A081C2E1-6287-44C2-A655-5447844FA946}" dt="2024-03-29T08:06:12.556" v="86" actId="2711"/>
          <ac:spMkLst>
            <pc:docMk/>
            <pc:sldMk cId="2842631635" sldId="2147481584"/>
            <ac:spMk id="4" creationId="{82306270-BF1A-1D25-4F4A-A2AAE6157061}"/>
          </ac:spMkLst>
        </pc:spChg>
        <pc:spChg chg="mod">
          <ac:chgData name="Pulkit Mathur1" userId="1a46f71b-e2db-4181-a58c-b6623b52aab7" providerId="ADAL" clId="{A081C2E1-6287-44C2-A655-5447844FA946}" dt="2024-03-29T08:06:12.556" v="86" actId="2711"/>
          <ac:spMkLst>
            <pc:docMk/>
            <pc:sldMk cId="2842631635" sldId="2147481584"/>
            <ac:spMk id="10" creationId="{B96D7BAD-B71A-0F40-A6C7-48D930D6FBE4}"/>
          </ac:spMkLst>
        </pc:spChg>
      </pc:sldChg>
      <pc:sldChg chg="addSp delSp modSp mod">
        <pc:chgData name="Pulkit Mathur1" userId="1a46f71b-e2db-4181-a58c-b6623b52aab7" providerId="ADAL" clId="{A081C2E1-6287-44C2-A655-5447844FA946}" dt="2024-03-29T12:11:15.879" v="485" actId="14100"/>
        <pc:sldMkLst>
          <pc:docMk/>
          <pc:sldMk cId="1381800913" sldId="2147481585"/>
        </pc:sldMkLst>
        <pc:spChg chg="mod">
          <ac:chgData name="Pulkit Mathur1" userId="1a46f71b-e2db-4181-a58c-b6623b52aab7" providerId="ADAL" clId="{A081C2E1-6287-44C2-A655-5447844FA946}" dt="2024-03-29T12:10:18.228" v="456" actId="1035"/>
          <ac:spMkLst>
            <pc:docMk/>
            <pc:sldMk cId="1381800913" sldId="2147481585"/>
            <ac:spMk id="4" creationId="{DA00CF3A-BBAA-BE07-2CB8-13010BF54002}"/>
          </ac:spMkLst>
        </pc:spChg>
        <pc:spChg chg="mod">
          <ac:chgData name="Pulkit Mathur1" userId="1a46f71b-e2db-4181-a58c-b6623b52aab7" providerId="ADAL" clId="{A081C2E1-6287-44C2-A655-5447844FA946}" dt="2024-03-29T12:10:36.517" v="479" actId="1035"/>
          <ac:spMkLst>
            <pc:docMk/>
            <pc:sldMk cId="1381800913" sldId="2147481585"/>
            <ac:spMk id="8" creationId="{F117D6B9-847D-4D07-4D94-4A319337E9CC}"/>
          </ac:spMkLst>
        </pc:spChg>
        <pc:spChg chg="mod">
          <ac:chgData name="Pulkit Mathur1" userId="1a46f71b-e2db-4181-a58c-b6623b52aab7" providerId="ADAL" clId="{A081C2E1-6287-44C2-A655-5447844FA946}" dt="2024-03-29T12:10:36.517" v="479" actId="1035"/>
          <ac:spMkLst>
            <pc:docMk/>
            <pc:sldMk cId="1381800913" sldId="2147481585"/>
            <ac:spMk id="9" creationId="{713ED998-42A6-E42E-8493-0EC06D472FC2}"/>
          </ac:spMkLst>
        </pc:spChg>
        <pc:spChg chg="mod">
          <ac:chgData name="Pulkit Mathur1" userId="1a46f71b-e2db-4181-a58c-b6623b52aab7" providerId="ADAL" clId="{A081C2E1-6287-44C2-A655-5447844FA946}" dt="2024-03-29T12:10:36.517" v="479" actId="1035"/>
          <ac:spMkLst>
            <pc:docMk/>
            <pc:sldMk cId="1381800913" sldId="2147481585"/>
            <ac:spMk id="12" creationId="{308870BE-B97D-CC7C-F2DE-9EE899657460}"/>
          </ac:spMkLst>
        </pc:spChg>
        <pc:spChg chg="mod">
          <ac:chgData name="Pulkit Mathur1" userId="1a46f71b-e2db-4181-a58c-b6623b52aab7" providerId="ADAL" clId="{A081C2E1-6287-44C2-A655-5447844FA946}" dt="2024-03-29T12:10:36.517" v="479" actId="1035"/>
          <ac:spMkLst>
            <pc:docMk/>
            <pc:sldMk cId="1381800913" sldId="2147481585"/>
            <ac:spMk id="13" creationId="{ABFB5A00-BA97-EB16-19BC-08C9C0CE325B}"/>
          </ac:spMkLst>
        </pc:spChg>
        <pc:spChg chg="mod">
          <ac:chgData name="Pulkit Mathur1" userId="1a46f71b-e2db-4181-a58c-b6623b52aab7" providerId="ADAL" clId="{A081C2E1-6287-44C2-A655-5447844FA946}" dt="2024-03-29T12:10:36.517" v="479" actId="1035"/>
          <ac:spMkLst>
            <pc:docMk/>
            <pc:sldMk cId="1381800913" sldId="2147481585"/>
            <ac:spMk id="16" creationId="{F8F1E814-6C28-1EEA-C5DC-29B704F4E096}"/>
          </ac:spMkLst>
        </pc:spChg>
        <pc:spChg chg="mod">
          <ac:chgData name="Pulkit Mathur1" userId="1a46f71b-e2db-4181-a58c-b6623b52aab7" providerId="ADAL" clId="{A081C2E1-6287-44C2-A655-5447844FA946}" dt="2024-03-29T11:56:39.245" v="412" actId="164"/>
          <ac:spMkLst>
            <pc:docMk/>
            <pc:sldMk cId="1381800913" sldId="2147481585"/>
            <ac:spMk id="17" creationId="{E71A9F3D-5618-833E-1F83-1AF8B4B9E6A9}"/>
          </ac:spMkLst>
        </pc:spChg>
        <pc:spChg chg="mod">
          <ac:chgData name="Pulkit Mathur1" userId="1a46f71b-e2db-4181-a58c-b6623b52aab7" providerId="ADAL" clId="{A081C2E1-6287-44C2-A655-5447844FA946}" dt="2024-03-29T12:10:13.807" v="452" actId="14100"/>
          <ac:spMkLst>
            <pc:docMk/>
            <pc:sldMk cId="1381800913" sldId="2147481585"/>
            <ac:spMk id="18" creationId="{1DA5C855-AC64-8C59-4167-AE74FBDEDE5F}"/>
          </ac:spMkLst>
        </pc:spChg>
        <pc:spChg chg="mod">
          <ac:chgData name="Pulkit Mathur1" userId="1a46f71b-e2db-4181-a58c-b6623b52aab7" providerId="ADAL" clId="{A081C2E1-6287-44C2-A655-5447844FA946}" dt="2024-03-29T11:56:39.245" v="412" actId="164"/>
          <ac:spMkLst>
            <pc:docMk/>
            <pc:sldMk cId="1381800913" sldId="2147481585"/>
            <ac:spMk id="19" creationId="{EC424D1B-CF61-F284-C816-260DD3E1643A}"/>
          </ac:spMkLst>
        </pc:spChg>
        <pc:spChg chg="mod">
          <ac:chgData name="Pulkit Mathur1" userId="1a46f71b-e2db-4181-a58c-b6623b52aab7" providerId="ADAL" clId="{A081C2E1-6287-44C2-A655-5447844FA946}" dt="2024-03-29T11:56:39.245" v="412" actId="164"/>
          <ac:spMkLst>
            <pc:docMk/>
            <pc:sldMk cId="1381800913" sldId="2147481585"/>
            <ac:spMk id="21" creationId="{1F0AB51A-CD13-6DA3-B117-2314A9AE2540}"/>
          </ac:spMkLst>
        </pc:spChg>
        <pc:spChg chg="mod">
          <ac:chgData name="Pulkit Mathur1" userId="1a46f71b-e2db-4181-a58c-b6623b52aab7" providerId="ADAL" clId="{A081C2E1-6287-44C2-A655-5447844FA946}" dt="2024-03-29T11:56:39.245" v="412" actId="164"/>
          <ac:spMkLst>
            <pc:docMk/>
            <pc:sldMk cId="1381800913" sldId="2147481585"/>
            <ac:spMk id="22" creationId="{E71ECE2B-1602-BC31-087F-F8B6BB73D2CE}"/>
          </ac:spMkLst>
        </pc:spChg>
        <pc:spChg chg="mod">
          <ac:chgData name="Pulkit Mathur1" userId="1a46f71b-e2db-4181-a58c-b6623b52aab7" providerId="ADAL" clId="{A081C2E1-6287-44C2-A655-5447844FA946}" dt="2024-03-29T11:56:39.245" v="412" actId="164"/>
          <ac:spMkLst>
            <pc:docMk/>
            <pc:sldMk cId="1381800913" sldId="2147481585"/>
            <ac:spMk id="23" creationId="{1B3D96FB-F086-D77C-6787-8EC3D436D43A}"/>
          </ac:spMkLst>
        </pc:spChg>
        <pc:spChg chg="mod">
          <ac:chgData name="Pulkit Mathur1" userId="1a46f71b-e2db-4181-a58c-b6623b52aab7" providerId="ADAL" clId="{A081C2E1-6287-44C2-A655-5447844FA946}" dt="2024-03-29T11:56:39.245" v="412" actId="164"/>
          <ac:spMkLst>
            <pc:docMk/>
            <pc:sldMk cId="1381800913" sldId="2147481585"/>
            <ac:spMk id="24" creationId="{A1E2D27F-04E8-86D9-1E71-E567BFAC4DBC}"/>
          </ac:spMkLst>
        </pc:spChg>
        <pc:spChg chg="mod">
          <ac:chgData name="Pulkit Mathur1" userId="1a46f71b-e2db-4181-a58c-b6623b52aab7" providerId="ADAL" clId="{A081C2E1-6287-44C2-A655-5447844FA946}" dt="2024-03-29T12:10:36.517" v="479" actId="1035"/>
          <ac:spMkLst>
            <pc:docMk/>
            <pc:sldMk cId="1381800913" sldId="2147481585"/>
            <ac:spMk id="25" creationId="{369233A8-F586-5D5F-6F9D-843A16985DD5}"/>
          </ac:spMkLst>
        </pc:spChg>
        <pc:spChg chg="mod">
          <ac:chgData name="Pulkit Mathur1" userId="1a46f71b-e2db-4181-a58c-b6623b52aab7" providerId="ADAL" clId="{A081C2E1-6287-44C2-A655-5447844FA946}" dt="2024-03-29T08:06:28.362" v="87" actId="2711"/>
          <ac:spMkLst>
            <pc:docMk/>
            <pc:sldMk cId="1381800913" sldId="2147481585"/>
            <ac:spMk id="31" creationId="{3373CBD0-C374-C89D-232A-A67CA8F12902}"/>
          </ac:spMkLst>
        </pc:spChg>
        <pc:spChg chg="mod">
          <ac:chgData name="Pulkit Mathur1" userId="1a46f71b-e2db-4181-a58c-b6623b52aab7" providerId="ADAL" clId="{A081C2E1-6287-44C2-A655-5447844FA946}" dt="2024-03-29T08:06:28.362" v="87" actId="2711"/>
          <ac:spMkLst>
            <pc:docMk/>
            <pc:sldMk cId="1381800913" sldId="2147481585"/>
            <ac:spMk id="32" creationId="{F1045F00-7D24-CD97-6976-98F895ADC9EF}"/>
          </ac:spMkLst>
        </pc:spChg>
        <pc:spChg chg="mod">
          <ac:chgData name="Pulkit Mathur1" userId="1a46f71b-e2db-4181-a58c-b6623b52aab7" providerId="ADAL" clId="{A081C2E1-6287-44C2-A655-5447844FA946}" dt="2024-03-29T08:06:28.362" v="87" actId="2711"/>
          <ac:spMkLst>
            <pc:docMk/>
            <pc:sldMk cId="1381800913" sldId="2147481585"/>
            <ac:spMk id="33" creationId="{6108CABC-2128-DF86-3548-569DE61A844D}"/>
          </ac:spMkLst>
        </pc:spChg>
        <pc:spChg chg="mod">
          <ac:chgData name="Pulkit Mathur1" userId="1a46f71b-e2db-4181-a58c-b6623b52aab7" providerId="ADAL" clId="{A081C2E1-6287-44C2-A655-5447844FA946}" dt="2024-03-29T08:06:28.362" v="87" actId="2711"/>
          <ac:spMkLst>
            <pc:docMk/>
            <pc:sldMk cId="1381800913" sldId="2147481585"/>
            <ac:spMk id="34" creationId="{E882B4C3-28BF-E7FA-0FA9-7F4DE65C603F}"/>
          </ac:spMkLst>
        </pc:spChg>
        <pc:spChg chg="mod">
          <ac:chgData name="Pulkit Mathur1" userId="1a46f71b-e2db-4181-a58c-b6623b52aab7" providerId="ADAL" clId="{A081C2E1-6287-44C2-A655-5447844FA946}" dt="2024-03-29T08:06:28.362" v="87" actId="2711"/>
          <ac:spMkLst>
            <pc:docMk/>
            <pc:sldMk cId="1381800913" sldId="2147481585"/>
            <ac:spMk id="35" creationId="{36C05C70-59E7-B0C9-4A2B-D8BF80B68D5F}"/>
          </ac:spMkLst>
        </pc:spChg>
        <pc:spChg chg="mod">
          <ac:chgData name="Pulkit Mathur1" userId="1a46f71b-e2db-4181-a58c-b6623b52aab7" providerId="ADAL" clId="{A081C2E1-6287-44C2-A655-5447844FA946}" dt="2024-03-29T08:06:28.362" v="87" actId="2711"/>
          <ac:spMkLst>
            <pc:docMk/>
            <pc:sldMk cId="1381800913" sldId="2147481585"/>
            <ac:spMk id="36" creationId="{455F4FF2-9A27-AE91-24F3-86A4375BA03F}"/>
          </ac:spMkLst>
        </pc:spChg>
        <pc:spChg chg="mod">
          <ac:chgData name="Pulkit Mathur1" userId="1a46f71b-e2db-4181-a58c-b6623b52aab7" providerId="ADAL" clId="{A081C2E1-6287-44C2-A655-5447844FA946}" dt="2024-03-29T08:06:28.362" v="87" actId="2711"/>
          <ac:spMkLst>
            <pc:docMk/>
            <pc:sldMk cId="1381800913" sldId="2147481585"/>
            <ac:spMk id="37" creationId="{D359B962-F491-639E-0121-BABE197C8430}"/>
          </ac:spMkLst>
        </pc:spChg>
        <pc:spChg chg="mod">
          <ac:chgData name="Pulkit Mathur1" userId="1a46f71b-e2db-4181-a58c-b6623b52aab7" providerId="ADAL" clId="{A081C2E1-6287-44C2-A655-5447844FA946}" dt="2024-03-29T08:06:28.362" v="87" actId="2711"/>
          <ac:spMkLst>
            <pc:docMk/>
            <pc:sldMk cId="1381800913" sldId="2147481585"/>
            <ac:spMk id="38" creationId="{0DCDD58C-44D7-8E0A-B523-92AC756F5F7B}"/>
          </ac:spMkLst>
        </pc:spChg>
        <pc:spChg chg="mod">
          <ac:chgData name="Pulkit Mathur1" userId="1a46f71b-e2db-4181-a58c-b6623b52aab7" providerId="ADAL" clId="{A081C2E1-6287-44C2-A655-5447844FA946}" dt="2024-03-29T08:06:28.362" v="87" actId="2711"/>
          <ac:spMkLst>
            <pc:docMk/>
            <pc:sldMk cId="1381800913" sldId="2147481585"/>
            <ac:spMk id="39" creationId="{111F1A29-1ED5-6B40-E564-D65719191157}"/>
          </ac:spMkLst>
        </pc:spChg>
        <pc:spChg chg="mod">
          <ac:chgData name="Pulkit Mathur1" userId="1a46f71b-e2db-4181-a58c-b6623b52aab7" providerId="ADAL" clId="{A081C2E1-6287-44C2-A655-5447844FA946}" dt="2024-03-29T08:06:28.362" v="87" actId="2711"/>
          <ac:spMkLst>
            <pc:docMk/>
            <pc:sldMk cId="1381800913" sldId="2147481585"/>
            <ac:spMk id="40" creationId="{5C6929C9-0F67-54AE-5B03-8A1C02AD51C2}"/>
          </ac:spMkLst>
        </pc:spChg>
        <pc:spChg chg="mod">
          <ac:chgData name="Pulkit Mathur1" userId="1a46f71b-e2db-4181-a58c-b6623b52aab7" providerId="ADAL" clId="{A081C2E1-6287-44C2-A655-5447844FA946}" dt="2024-03-29T08:06:28.362" v="87" actId="2711"/>
          <ac:spMkLst>
            <pc:docMk/>
            <pc:sldMk cId="1381800913" sldId="2147481585"/>
            <ac:spMk id="41" creationId="{6CA317FB-E35B-2368-8489-DC18D2A8B01F}"/>
          </ac:spMkLst>
        </pc:spChg>
        <pc:spChg chg="mod">
          <ac:chgData name="Pulkit Mathur1" userId="1a46f71b-e2db-4181-a58c-b6623b52aab7" providerId="ADAL" clId="{A081C2E1-6287-44C2-A655-5447844FA946}" dt="2024-03-29T08:06:28.362" v="87" actId="2711"/>
          <ac:spMkLst>
            <pc:docMk/>
            <pc:sldMk cId="1381800913" sldId="2147481585"/>
            <ac:spMk id="42" creationId="{7B3842D7-4399-3AF7-00D7-272AD6086BA6}"/>
          </ac:spMkLst>
        </pc:spChg>
        <pc:spChg chg="mod">
          <ac:chgData name="Pulkit Mathur1" userId="1a46f71b-e2db-4181-a58c-b6623b52aab7" providerId="ADAL" clId="{A081C2E1-6287-44C2-A655-5447844FA946}" dt="2024-03-29T08:06:28.362" v="87" actId="2711"/>
          <ac:spMkLst>
            <pc:docMk/>
            <pc:sldMk cId="1381800913" sldId="2147481585"/>
            <ac:spMk id="43" creationId="{59DD89BC-5A0D-13C7-3C10-52A9CEBE42A5}"/>
          </ac:spMkLst>
        </pc:spChg>
        <pc:spChg chg="mod">
          <ac:chgData name="Pulkit Mathur1" userId="1a46f71b-e2db-4181-a58c-b6623b52aab7" providerId="ADAL" clId="{A081C2E1-6287-44C2-A655-5447844FA946}" dt="2024-03-29T08:06:28.362" v="87" actId="2711"/>
          <ac:spMkLst>
            <pc:docMk/>
            <pc:sldMk cId="1381800913" sldId="2147481585"/>
            <ac:spMk id="44" creationId="{43A9B30C-8AA1-DDF1-44A4-1C730954DE28}"/>
          </ac:spMkLst>
        </pc:spChg>
        <pc:spChg chg="mod">
          <ac:chgData name="Pulkit Mathur1" userId="1a46f71b-e2db-4181-a58c-b6623b52aab7" providerId="ADAL" clId="{A081C2E1-6287-44C2-A655-5447844FA946}" dt="2024-03-29T08:06:28.362" v="87" actId="2711"/>
          <ac:spMkLst>
            <pc:docMk/>
            <pc:sldMk cId="1381800913" sldId="2147481585"/>
            <ac:spMk id="45" creationId="{021E40BB-B5AE-4976-417E-6668B5B1FD22}"/>
          </ac:spMkLst>
        </pc:spChg>
        <pc:spChg chg="mod">
          <ac:chgData name="Pulkit Mathur1" userId="1a46f71b-e2db-4181-a58c-b6623b52aab7" providerId="ADAL" clId="{A081C2E1-6287-44C2-A655-5447844FA946}" dt="2024-03-29T08:06:28.362" v="87" actId="2711"/>
          <ac:spMkLst>
            <pc:docMk/>
            <pc:sldMk cId="1381800913" sldId="2147481585"/>
            <ac:spMk id="46" creationId="{59349F1F-998C-9DC1-EC7E-5D23D89900D8}"/>
          </ac:spMkLst>
        </pc:spChg>
        <pc:spChg chg="mod">
          <ac:chgData name="Pulkit Mathur1" userId="1a46f71b-e2db-4181-a58c-b6623b52aab7" providerId="ADAL" clId="{A081C2E1-6287-44C2-A655-5447844FA946}" dt="2024-03-29T08:06:28.362" v="87" actId="2711"/>
          <ac:spMkLst>
            <pc:docMk/>
            <pc:sldMk cId="1381800913" sldId="2147481585"/>
            <ac:spMk id="47" creationId="{E9C2F372-9E01-16EE-770F-182286322729}"/>
          </ac:spMkLst>
        </pc:spChg>
        <pc:spChg chg="mod">
          <ac:chgData name="Pulkit Mathur1" userId="1a46f71b-e2db-4181-a58c-b6623b52aab7" providerId="ADAL" clId="{A081C2E1-6287-44C2-A655-5447844FA946}" dt="2024-03-29T08:06:28.362" v="87" actId="2711"/>
          <ac:spMkLst>
            <pc:docMk/>
            <pc:sldMk cId="1381800913" sldId="2147481585"/>
            <ac:spMk id="48" creationId="{A7732443-3B0C-EF15-AB06-F114B0AE9E44}"/>
          </ac:spMkLst>
        </pc:spChg>
        <pc:spChg chg="mod">
          <ac:chgData name="Pulkit Mathur1" userId="1a46f71b-e2db-4181-a58c-b6623b52aab7" providerId="ADAL" clId="{A081C2E1-6287-44C2-A655-5447844FA946}" dt="2024-03-29T08:06:28.362" v="87" actId="2711"/>
          <ac:spMkLst>
            <pc:docMk/>
            <pc:sldMk cId="1381800913" sldId="2147481585"/>
            <ac:spMk id="49" creationId="{746A38CC-ED68-B2FD-40FF-2F424C286ECA}"/>
          </ac:spMkLst>
        </pc:spChg>
        <pc:spChg chg="mod">
          <ac:chgData name="Pulkit Mathur1" userId="1a46f71b-e2db-4181-a58c-b6623b52aab7" providerId="ADAL" clId="{A081C2E1-6287-44C2-A655-5447844FA946}" dt="2024-03-29T11:55:25.771" v="409" actId="27803"/>
          <ac:spMkLst>
            <pc:docMk/>
            <pc:sldMk cId="1381800913" sldId="2147481585"/>
            <ac:spMk id="51" creationId="{FACBD238-60DB-7BB6-1D9A-B0ED523C46D5}"/>
          </ac:spMkLst>
        </pc:spChg>
        <pc:spChg chg="mod">
          <ac:chgData name="Pulkit Mathur1" userId="1a46f71b-e2db-4181-a58c-b6623b52aab7" providerId="ADAL" clId="{A081C2E1-6287-44C2-A655-5447844FA946}" dt="2024-03-29T11:55:25.771" v="409" actId="27803"/>
          <ac:spMkLst>
            <pc:docMk/>
            <pc:sldMk cId="1381800913" sldId="2147481585"/>
            <ac:spMk id="52" creationId="{09435D8C-33F3-E092-04A9-15AB20BF3BF7}"/>
          </ac:spMkLst>
        </pc:spChg>
        <pc:spChg chg="mod">
          <ac:chgData name="Pulkit Mathur1" userId="1a46f71b-e2db-4181-a58c-b6623b52aab7" providerId="ADAL" clId="{A081C2E1-6287-44C2-A655-5447844FA946}" dt="2024-03-29T11:55:25.771" v="409" actId="27803"/>
          <ac:spMkLst>
            <pc:docMk/>
            <pc:sldMk cId="1381800913" sldId="2147481585"/>
            <ac:spMk id="53" creationId="{BAB5C8F1-FBA8-708C-4B3F-55EE3351B5AB}"/>
          </ac:spMkLst>
        </pc:spChg>
        <pc:spChg chg="mod">
          <ac:chgData name="Pulkit Mathur1" userId="1a46f71b-e2db-4181-a58c-b6623b52aab7" providerId="ADAL" clId="{A081C2E1-6287-44C2-A655-5447844FA946}" dt="2024-03-29T11:55:25.771" v="409" actId="27803"/>
          <ac:spMkLst>
            <pc:docMk/>
            <pc:sldMk cId="1381800913" sldId="2147481585"/>
            <ac:spMk id="54" creationId="{EE9215EF-4BFB-D3B6-E7CE-127DD2EA7013}"/>
          </ac:spMkLst>
        </pc:spChg>
        <pc:spChg chg="mod">
          <ac:chgData name="Pulkit Mathur1" userId="1a46f71b-e2db-4181-a58c-b6623b52aab7" providerId="ADAL" clId="{A081C2E1-6287-44C2-A655-5447844FA946}" dt="2024-03-29T11:55:25.771" v="409" actId="27803"/>
          <ac:spMkLst>
            <pc:docMk/>
            <pc:sldMk cId="1381800913" sldId="2147481585"/>
            <ac:spMk id="55" creationId="{E1075A52-3E2D-59C8-C979-E95BDF08FC8D}"/>
          </ac:spMkLst>
        </pc:spChg>
        <pc:spChg chg="mod">
          <ac:chgData name="Pulkit Mathur1" userId="1a46f71b-e2db-4181-a58c-b6623b52aab7" providerId="ADAL" clId="{A081C2E1-6287-44C2-A655-5447844FA946}" dt="2024-03-29T11:55:25.771" v="409" actId="27803"/>
          <ac:spMkLst>
            <pc:docMk/>
            <pc:sldMk cId="1381800913" sldId="2147481585"/>
            <ac:spMk id="56" creationId="{9B257BA4-0B1C-F256-C3F6-B028F152E774}"/>
          </ac:spMkLst>
        </pc:spChg>
        <pc:spChg chg="mod">
          <ac:chgData name="Pulkit Mathur1" userId="1a46f71b-e2db-4181-a58c-b6623b52aab7" providerId="ADAL" clId="{A081C2E1-6287-44C2-A655-5447844FA946}" dt="2024-03-29T11:55:25.771" v="409" actId="27803"/>
          <ac:spMkLst>
            <pc:docMk/>
            <pc:sldMk cId="1381800913" sldId="2147481585"/>
            <ac:spMk id="57" creationId="{DDB77ED2-3CE8-75EF-6969-2FEF038ECFC2}"/>
          </ac:spMkLst>
        </pc:spChg>
        <pc:spChg chg="mod">
          <ac:chgData name="Pulkit Mathur1" userId="1a46f71b-e2db-4181-a58c-b6623b52aab7" providerId="ADAL" clId="{A081C2E1-6287-44C2-A655-5447844FA946}" dt="2024-03-29T11:55:25.771" v="409" actId="27803"/>
          <ac:spMkLst>
            <pc:docMk/>
            <pc:sldMk cId="1381800913" sldId="2147481585"/>
            <ac:spMk id="58" creationId="{B23D0A35-A0DD-B3FA-D030-38FDEF6BC4E3}"/>
          </ac:spMkLst>
        </pc:spChg>
        <pc:spChg chg="mod">
          <ac:chgData name="Pulkit Mathur1" userId="1a46f71b-e2db-4181-a58c-b6623b52aab7" providerId="ADAL" clId="{A081C2E1-6287-44C2-A655-5447844FA946}" dt="2024-03-29T11:55:25.771" v="409" actId="27803"/>
          <ac:spMkLst>
            <pc:docMk/>
            <pc:sldMk cId="1381800913" sldId="2147481585"/>
            <ac:spMk id="59" creationId="{5094E42F-D9B1-EBFE-8F36-AF5B04C4BEE9}"/>
          </ac:spMkLst>
        </pc:spChg>
        <pc:spChg chg="mod">
          <ac:chgData name="Pulkit Mathur1" userId="1a46f71b-e2db-4181-a58c-b6623b52aab7" providerId="ADAL" clId="{A081C2E1-6287-44C2-A655-5447844FA946}" dt="2024-03-29T11:55:25.771" v="409" actId="27803"/>
          <ac:spMkLst>
            <pc:docMk/>
            <pc:sldMk cId="1381800913" sldId="2147481585"/>
            <ac:spMk id="60" creationId="{A35CE7A5-7F0F-FCF9-763E-FC835D3872B3}"/>
          </ac:spMkLst>
        </pc:spChg>
        <pc:spChg chg="mod">
          <ac:chgData name="Pulkit Mathur1" userId="1a46f71b-e2db-4181-a58c-b6623b52aab7" providerId="ADAL" clId="{A081C2E1-6287-44C2-A655-5447844FA946}" dt="2024-03-29T11:55:25.771" v="409" actId="27803"/>
          <ac:spMkLst>
            <pc:docMk/>
            <pc:sldMk cId="1381800913" sldId="2147481585"/>
            <ac:spMk id="61" creationId="{0EC9FA05-F130-702A-FDB5-103A8031047A}"/>
          </ac:spMkLst>
        </pc:spChg>
        <pc:spChg chg="mod">
          <ac:chgData name="Pulkit Mathur1" userId="1a46f71b-e2db-4181-a58c-b6623b52aab7" providerId="ADAL" clId="{A081C2E1-6287-44C2-A655-5447844FA946}" dt="2024-03-29T11:55:25.771" v="409" actId="27803"/>
          <ac:spMkLst>
            <pc:docMk/>
            <pc:sldMk cId="1381800913" sldId="2147481585"/>
            <ac:spMk id="62" creationId="{CFB82627-E386-1AF4-F642-24CC6657DABA}"/>
          </ac:spMkLst>
        </pc:spChg>
        <pc:spChg chg="mod">
          <ac:chgData name="Pulkit Mathur1" userId="1a46f71b-e2db-4181-a58c-b6623b52aab7" providerId="ADAL" clId="{A081C2E1-6287-44C2-A655-5447844FA946}" dt="2024-03-29T11:55:25.771" v="409" actId="27803"/>
          <ac:spMkLst>
            <pc:docMk/>
            <pc:sldMk cId="1381800913" sldId="2147481585"/>
            <ac:spMk id="63" creationId="{9F1509C0-2B35-3092-F7C9-117AD46F7527}"/>
          </ac:spMkLst>
        </pc:spChg>
        <pc:spChg chg="add del mod">
          <ac:chgData name="Pulkit Mathur1" userId="1a46f71b-e2db-4181-a58c-b6623b52aab7" providerId="ADAL" clId="{A081C2E1-6287-44C2-A655-5447844FA946}" dt="2024-03-29T12:09:13.479" v="442" actId="478"/>
          <ac:spMkLst>
            <pc:docMk/>
            <pc:sldMk cId="1381800913" sldId="2147481585"/>
            <ac:spMk id="67" creationId="{FB0348F7-99BA-9608-267B-DEF8B30CD9F8}"/>
          </ac:spMkLst>
        </pc:spChg>
        <pc:spChg chg="add del mod">
          <ac:chgData name="Pulkit Mathur1" userId="1a46f71b-e2db-4181-a58c-b6623b52aab7" providerId="ADAL" clId="{A081C2E1-6287-44C2-A655-5447844FA946}" dt="2024-03-29T12:09:13.479" v="442" actId="478"/>
          <ac:spMkLst>
            <pc:docMk/>
            <pc:sldMk cId="1381800913" sldId="2147481585"/>
            <ac:spMk id="68" creationId="{5656D74A-550B-2EEA-8267-8D1D5D3AEA20}"/>
          </ac:spMkLst>
        </pc:spChg>
        <pc:spChg chg="add del mod">
          <ac:chgData name="Pulkit Mathur1" userId="1a46f71b-e2db-4181-a58c-b6623b52aab7" providerId="ADAL" clId="{A081C2E1-6287-44C2-A655-5447844FA946}" dt="2024-03-29T12:09:13.479" v="442" actId="478"/>
          <ac:spMkLst>
            <pc:docMk/>
            <pc:sldMk cId="1381800913" sldId="2147481585"/>
            <ac:spMk id="69" creationId="{F787E8D6-8C2F-09CB-4956-25AFFC80C125}"/>
          </ac:spMkLst>
        </pc:spChg>
        <pc:spChg chg="add del mod">
          <ac:chgData name="Pulkit Mathur1" userId="1a46f71b-e2db-4181-a58c-b6623b52aab7" providerId="ADAL" clId="{A081C2E1-6287-44C2-A655-5447844FA946}" dt="2024-03-29T12:09:13.479" v="442" actId="478"/>
          <ac:spMkLst>
            <pc:docMk/>
            <pc:sldMk cId="1381800913" sldId="2147481585"/>
            <ac:spMk id="70" creationId="{68E228BF-C1CF-09ED-E9D0-BCE5CD350105}"/>
          </ac:spMkLst>
        </pc:spChg>
        <pc:spChg chg="add del mod">
          <ac:chgData name="Pulkit Mathur1" userId="1a46f71b-e2db-4181-a58c-b6623b52aab7" providerId="ADAL" clId="{A081C2E1-6287-44C2-A655-5447844FA946}" dt="2024-03-29T12:09:13.479" v="442" actId="478"/>
          <ac:spMkLst>
            <pc:docMk/>
            <pc:sldMk cId="1381800913" sldId="2147481585"/>
            <ac:spMk id="71" creationId="{77ADDDDC-707A-9232-445E-1B8083FDA2A9}"/>
          </ac:spMkLst>
        </pc:spChg>
        <pc:spChg chg="add del mod">
          <ac:chgData name="Pulkit Mathur1" userId="1a46f71b-e2db-4181-a58c-b6623b52aab7" providerId="ADAL" clId="{A081C2E1-6287-44C2-A655-5447844FA946}" dt="2024-03-29T12:09:13.479" v="442" actId="478"/>
          <ac:spMkLst>
            <pc:docMk/>
            <pc:sldMk cId="1381800913" sldId="2147481585"/>
            <ac:spMk id="72" creationId="{077DFEFD-A875-D9A6-1048-35A0DE649E52}"/>
          </ac:spMkLst>
        </pc:spChg>
        <pc:grpChg chg="mod">
          <ac:chgData name="Pulkit Mathur1" userId="1a46f71b-e2db-4181-a58c-b6623b52aab7" providerId="ADAL" clId="{A081C2E1-6287-44C2-A655-5447844FA946}" dt="2024-03-29T11:56:39.245" v="412" actId="164"/>
          <ac:grpSpMkLst>
            <pc:docMk/>
            <pc:sldMk cId="1381800913" sldId="2147481585"/>
            <ac:grpSpMk id="50" creationId="{AC9311D9-8EBA-315F-13A5-D2E85471B41F}"/>
          </ac:grpSpMkLst>
        </pc:grpChg>
        <pc:grpChg chg="add mod">
          <ac:chgData name="Pulkit Mathur1" userId="1a46f71b-e2db-4181-a58c-b6623b52aab7" providerId="ADAL" clId="{A081C2E1-6287-44C2-A655-5447844FA946}" dt="2024-03-29T11:56:21.525" v="411" actId="164"/>
          <ac:grpSpMkLst>
            <pc:docMk/>
            <pc:sldMk cId="1381800913" sldId="2147481585"/>
            <ac:grpSpMk id="64" creationId="{87F622A3-6212-825C-1E75-02CE12A907DC}"/>
          </ac:grpSpMkLst>
        </pc:grpChg>
        <pc:grpChg chg="add del mod">
          <ac:chgData name="Pulkit Mathur1" userId="1a46f71b-e2db-4181-a58c-b6623b52aab7" providerId="ADAL" clId="{A081C2E1-6287-44C2-A655-5447844FA946}" dt="2024-03-29T11:57:48.607" v="413" actId="478"/>
          <ac:grpSpMkLst>
            <pc:docMk/>
            <pc:sldMk cId="1381800913" sldId="2147481585"/>
            <ac:grpSpMk id="65" creationId="{27FAB860-E0B6-11BF-AA3F-6F6D81EAC5E8}"/>
          </ac:grpSpMkLst>
        </pc:grpChg>
        <pc:picChg chg="del mod">
          <ac:chgData name="Pulkit Mathur1" userId="1a46f71b-e2db-4181-a58c-b6623b52aab7" providerId="ADAL" clId="{A081C2E1-6287-44C2-A655-5447844FA946}" dt="2024-03-29T11:56:39.245" v="412" actId="164"/>
          <ac:picMkLst>
            <pc:docMk/>
            <pc:sldMk cId="1381800913" sldId="2147481585"/>
            <ac:picMk id="3" creationId="{617119ED-7C1B-AAAA-3E68-FAFF491E37F9}"/>
          </ac:picMkLst>
        </pc:picChg>
        <pc:picChg chg="add del mod">
          <ac:chgData name="Pulkit Mathur1" userId="1a46f71b-e2db-4181-a58c-b6623b52aab7" providerId="ADAL" clId="{A081C2E1-6287-44C2-A655-5447844FA946}" dt="2024-03-29T12:07:42.780" v="426" actId="478"/>
          <ac:picMkLst>
            <pc:docMk/>
            <pc:sldMk cId="1381800913" sldId="2147481585"/>
            <ac:picMk id="66" creationId="{4C30B7A5-3543-7F62-A553-8B551FAEDEDA}"/>
          </ac:picMkLst>
        </pc:picChg>
        <pc:picChg chg="add del mod ord modCrop">
          <ac:chgData name="Pulkit Mathur1" userId="1a46f71b-e2db-4181-a58c-b6623b52aab7" providerId="ADAL" clId="{A081C2E1-6287-44C2-A655-5447844FA946}" dt="2024-03-29T12:09:03.557" v="439" actId="478"/>
          <ac:picMkLst>
            <pc:docMk/>
            <pc:sldMk cId="1381800913" sldId="2147481585"/>
            <ac:picMk id="74" creationId="{7030ED1A-EC7F-51CA-4CD4-A268E4FAA939}"/>
          </ac:picMkLst>
        </pc:picChg>
        <pc:picChg chg="add del mod modCrop">
          <ac:chgData name="Pulkit Mathur1" userId="1a46f71b-e2db-4181-a58c-b6623b52aab7" providerId="ADAL" clId="{A081C2E1-6287-44C2-A655-5447844FA946}" dt="2024-03-29T12:10:26.183" v="457" actId="21"/>
          <ac:picMkLst>
            <pc:docMk/>
            <pc:sldMk cId="1381800913" sldId="2147481585"/>
            <ac:picMk id="76" creationId="{738FF094-0F7B-0225-4C12-5B26E51DCDB5}"/>
          </ac:picMkLst>
        </pc:picChg>
        <pc:picChg chg="add mod">
          <ac:chgData name="Pulkit Mathur1" userId="1a46f71b-e2db-4181-a58c-b6623b52aab7" providerId="ADAL" clId="{A081C2E1-6287-44C2-A655-5447844FA946}" dt="2024-03-29T12:11:15.879" v="485" actId="14100"/>
          <ac:picMkLst>
            <pc:docMk/>
            <pc:sldMk cId="1381800913" sldId="2147481585"/>
            <ac:picMk id="78" creationId="{738FF094-0F7B-0225-4C12-5B26E51DCDB5}"/>
          </ac:picMkLst>
        </pc:picChg>
      </pc:sldChg>
      <pc:sldChg chg="modSp mod">
        <pc:chgData name="Pulkit Mathur1" userId="1a46f71b-e2db-4181-a58c-b6623b52aab7" providerId="ADAL" clId="{A081C2E1-6287-44C2-A655-5447844FA946}" dt="2024-03-29T08:07:05.345" v="90" actId="2711"/>
        <pc:sldMkLst>
          <pc:docMk/>
          <pc:sldMk cId="2621993" sldId="2147481586"/>
        </pc:sldMkLst>
        <pc:spChg chg="mod">
          <ac:chgData name="Pulkit Mathur1" userId="1a46f71b-e2db-4181-a58c-b6623b52aab7" providerId="ADAL" clId="{A081C2E1-6287-44C2-A655-5447844FA946}" dt="2024-03-29T08:07:05.345" v="90" actId="2711"/>
          <ac:spMkLst>
            <pc:docMk/>
            <pc:sldMk cId="2621993" sldId="2147481586"/>
            <ac:spMk id="30" creationId="{76B4A3BF-8164-5AEC-5117-1E9836749C54}"/>
          </ac:spMkLst>
        </pc:spChg>
        <pc:spChg chg="mod">
          <ac:chgData name="Pulkit Mathur1" userId="1a46f71b-e2db-4181-a58c-b6623b52aab7" providerId="ADAL" clId="{A081C2E1-6287-44C2-A655-5447844FA946}" dt="2024-03-29T08:07:05.345" v="90" actId="2711"/>
          <ac:spMkLst>
            <pc:docMk/>
            <pc:sldMk cId="2621993" sldId="2147481586"/>
            <ac:spMk id="31" creationId="{66E2C73C-A4FC-601D-58B9-D7B4603FF30B}"/>
          </ac:spMkLst>
        </pc:spChg>
        <pc:spChg chg="mod">
          <ac:chgData name="Pulkit Mathur1" userId="1a46f71b-e2db-4181-a58c-b6623b52aab7" providerId="ADAL" clId="{A081C2E1-6287-44C2-A655-5447844FA946}" dt="2024-03-29T08:07:05.345" v="90" actId="2711"/>
          <ac:spMkLst>
            <pc:docMk/>
            <pc:sldMk cId="2621993" sldId="2147481586"/>
            <ac:spMk id="37" creationId="{DAB646BD-00E1-D82A-F725-8CCD82623A55}"/>
          </ac:spMkLst>
        </pc:spChg>
        <pc:spChg chg="mod">
          <ac:chgData name="Pulkit Mathur1" userId="1a46f71b-e2db-4181-a58c-b6623b52aab7" providerId="ADAL" clId="{A081C2E1-6287-44C2-A655-5447844FA946}" dt="2024-03-29T08:07:05.345" v="90" actId="2711"/>
          <ac:spMkLst>
            <pc:docMk/>
            <pc:sldMk cId="2621993" sldId="2147481586"/>
            <ac:spMk id="38" creationId="{DAC30BC2-23A4-67E0-F2F4-B7270F0BBB2B}"/>
          </ac:spMkLst>
        </pc:spChg>
        <pc:spChg chg="mod">
          <ac:chgData name="Pulkit Mathur1" userId="1a46f71b-e2db-4181-a58c-b6623b52aab7" providerId="ADAL" clId="{A081C2E1-6287-44C2-A655-5447844FA946}" dt="2024-03-29T08:07:05.345" v="90" actId="2711"/>
          <ac:spMkLst>
            <pc:docMk/>
            <pc:sldMk cId="2621993" sldId="2147481586"/>
            <ac:spMk id="41" creationId="{3BB85632-CD5C-0631-8BCB-65BE72021F3C}"/>
          </ac:spMkLst>
        </pc:spChg>
        <pc:spChg chg="mod">
          <ac:chgData name="Pulkit Mathur1" userId="1a46f71b-e2db-4181-a58c-b6623b52aab7" providerId="ADAL" clId="{A081C2E1-6287-44C2-A655-5447844FA946}" dt="2024-03-29T08:07:05.345" v="90" actId="2711"/>
          <ac:spMkLst>
            <pc:docMk/>
            <pc:sldMk cId="2621993" sldId="2147481586"/>
            <ac:spMk id="43" creationId="{0884A0B9-1ABB-4591-80E3-F6FD131733FA}"/>
          </ac:spMkLst>
        </pc:spChg>
        <pc:spChg chg="mod">
          <ac:chgData name="Pulkit Mathur1" userId="1a46f71b-e2db-4181-a58c-b6623b52aab7" providerId="ADAL" clId="{A081C2E1-6287-44C2-A655-5447844FA946}" dt="2024-03-29T08:07:05.345" v="90" actId="2711"/>
          <ac:spMkLst>
            <pc:docMk/>
            <pc:sldMk cId="2621993" sldId="2147481586"/>
            <ac:spMk id="44" creationId="{D85ED155-2587-6B1D-C1B5-7ED036AB4F4B}"/>
          </ac:spMkLst>
        </pc:spChg>
        <pc:spChg chg="mod">
          <ac:chgData name="Pulkit Mathur1" userId="1a46f71b-e2db-4181-a58c-b6623b52aab7" providerId="ADAL" clId="{A081C2E1-6287-44C2-A655-5447844FA946}" dt="2024-03-29T08:07:05.345" v="90" actId="2711"/>
          <ac:spMkLst>
            <pc:docMk/>
            <pc:sldMk cId="2621993" sldId="2147481586"/>
            <ac:spMk id="45" creationId="{E5EF18C8-48AC-AF34-289C-599404793B5F}"/>
          </ac:spMkLst>
        </pc:spChg>
        <pc:spChg chg="mod">
          <ac:chgData name="Pulkit Mathur1" userId="1a46f71b-e2db-4181-a58c-b6623b52aab7" providerId="ADAL" clId="{A081C2E1-6287-44C2-A655-5447844FA946}" dt="2024-03-29T08:07:05.345" v="90" actId="2711"/>
          <ac:spMkLst>
            <pc:docMk/>
            <pc:sldMk cId="2621993" sldId="2147481586"/>
            <ac:spMk id="47" creationId="{D2522FD1-FC3E-0010-341F-4CB787D8EC84}"/>
          </ac:spMkLst>
        </pc:spChg>
        <pc:spChg chg="mod">
          <ac:chgData name="Pulkit Mathur1" userId="1a46f71b-e2db-4181-a58c-b6623b52aab7" providerId="ADAL" clId="{A081C2E1-6287-44C2-A655-5447844FA946}" dt="2024-03-29T08:07:05.345" v="90" actId="2711"/>
          <ac:spMkLst>
            <pc:docMk/>
            <pc:sldMk cId="2621993" sldId="2147481586"/>
            <ac:spMk id="48" creationId="{FF9C1A73-2CDD-9CA4-D4E3-D8533D3A1938}"/>
          </ac:spMkLst>
        </pc:spChg>
        <pc:spChg chg="mod">
          <ac:chgData name="Pulkit Mathur1" userId="1a46f71b-e2db-4181-a58c-b6623b52aab7" providerId="ADAL" clId="{A081C2E1-6287-44C2-A655-5447844FA946}" dt="2024-03-29T08:07:05.345" v="90" actId="2711"/>
          <ac:spMkLst>
            <pc:docMk/>
            <pc:sldMk cId="2621993" sldId="2147481586"/>
            <ac:spMk id="49" creationId="{0DA047C4-2162-BF16-AB72-87AD479B2140}"/>
          </ac:spMkLst>
        </pc:spChg>
        <pc:spChg chg="mod">
          <ac:chgData name="Pulkit Mathur1" userId="1a46f71b-e2db-4181-a58c-b6623b52aab7" providerId="ADAL" clId="{A081C2E1-6287-44C2-A655-5447844FA946}" dt="2024-03-29T08:07:05.345" v="90" actId="2711"/>
          <ac:spMkLst>
            <pc:docMk/>
            <pc:sldMk cId="2621993" sldId="2147481586"/>
            <ac:spMk id="51" creationId="{AC2072AC-09B0-B229-3701-7F00D96B2EF5}"/>
          </ac:spMkLst>
        </pc:spChg>
        <pc:spChg chg="mod">
          <ac:chgData name="Pulkit Mathur1" userId="1a46f71b-e2db-4181-a58c-b6623b52aab7" providerId="ADAL" clId="{A081C2E1-6287-44C2-A655-5447844FA946}" dt="2024-03-29T08:07:05.345" v="90" actId="2711"/>
          <ac:spMkLst>
            <pc:docMk/>
            <pc:sldMk cId="2621993" sldId="2147481586"/>
            <ac:spMk id="52" creationId="{3EC344DE-FD23-C0AD-0D73-B07F070E56BC}"/>
          </ac:spMkLst>
        </pc:spChg>
        <pc:spChg chg="mod">
          <ac:chgData name="Pulkit Mathur1" userId="1a46f71b-e2db-4181-a58c-b6623b52aab7" providerId="ADAL" clId="{A081C2E1-6287-44C2-A655-5447844FA946}" dt="2024-03-29T08:07:05.345" v="90" actId="2711"/>
          <ac:spMkLst>
            <pc:docMk/>
            <pc:sldMk cId="2621993" sldId="2147481586"/>
            <ac:spMk id="53" creationId="{A203BE2C-FF38-203A-E424-E81EC5C079A5}"/>
          </ac:spMkLst>
        </pc:spChg>
        <pc:spChg chg="mod">
          <ac:chgData name="Pulkit Mathur1" userId="1a46f71b-e2db-4181-a58c-b6623b52aab7" providerId="ADAL" clId="{A081C2E1-6287-44C2-A655-5447844FA946}" dt="2024-03-29T08:07:05.345" v="90" actId="2711"/>
          <ac:spMkLst>
            <pc:docMk/>
            <pc:sldMk cId="2621993" sldId="2147481586"/>
            <ac:spMk id="55" creationId="{8A0D4756-8E9D-653C-27FC-4DA858EEF766}"/>
          </ac:spMkLst>
        </pc:spChg>
        <pc:spChg chg="mod">
          <ac:chgData name="Pulkit Mathur1" userId="1a46f71b-e2db-4181-a58c-b6623b52aab7" providerId="ADAL" clId="{A081C2E1-6287-44C2-A655-5447844FA946}" dt="2024-03-29T08:07:05.345" v="90" actId="2711"/>
          <ac:spMkLst>
            <pc:docMk/>
            <pc:sldMk cId="2621993" sldId="2147481586"/>
            <ac:spMk id="56" creationId="{763F7C99-9687-D8DD-6CE3-C5065DE3F3BE}"/>
          </ac:spMkLst>
        </pc:spChg>
        <pc:spChg chg="mod">
          <ac:chgData name="Pulkit Mathur1" userId="1a46f71b-e2db-4181-a58c-b6623b52aab7" providerId="ADAL" clId="{A081C2E1-6287-44C2-A655-5447844FA946}" dt="2024-03-29T08:07:05.345" v="90" actId="2711"/>
          <ac:spMkLst>
            <pc:docMk/>
            <pc:sldMk cId="2621993" sldId="2147481586"/>
            <ac:spMk id="57" creationId="{2378E233-07DB-1804-AAA4-7BCDB898B279}"/>
          </ac:spMkLst>
        </pc:spChg>
        <pc:spChg chg="mod">
          <ac:chgData name="Pulkit Mathur1" userId="1a46f71b-e2db-4181-a58c-b6623b52aab7" providerId="ADAL" clId="{A081C2E1-6287-44C2-A655-5447844FA946}" dt="2024-03-29T08:07:05.345" v="90" actId="2711"/>
          <ac:spMkLst>
            <pc:docMk/>
            <pc:sldMk cId="2621993" sldId="2147481586"/>
            <ac:spMk id="58" creationId="{8A63DEDA-0ABB-8A5F-E1BB-78C211C8EDCE}"/>
          </ac:spMkLst>
        </pc:spChg>
        <pc:spChg chg="mod">
          <ac:chgData name="Pulkit Mathur1" userId="1a46f71b-e2db-4181-a58c-b6623b52aab7" providerId="ADAL" clId="{A081C2E1-6287-44C2-A655-5447844FA946}" dt="2024-03-29T08:07:05.345" v="90" actId="2711"/>
          <ac:spMkLst>
            <pc:docMk/>
            <pc:sldMk cId="2621993" sldId="2147481586"/>
            <ac:spMk id="59" creationId="{074B709A-3C61-FA43-47C9-2C7F7E0B2643}"/>
          </ac:spMkLst>
        </pc:spChg>
      </pc:sldChg>
      <pc:sldChg chg="new">
        <pc:chgData name="Pulkit Mathur1" userId="1a46f71b-e2db-4181-a58c-b6623b52aab7" providerId="ADAL" clId="{A081C2E1-6287-44C2-A655-5447844FA946}" dt="2024-03-29T06:45:17.096" v="6" actId="680"/>
        <pc:sldMkLst>
          <pc:docMk/>
          <pc:sldMk cId="3170177516" sldId="2147481586"/>
        </pc:sldMkLst>
      </pc:sldChg>
      <pc:sldChg chg="del ord">
        <pc:chgData name="Pulkit Mathur1" userId="1a46f71b-e2db-4181-a58c-b6623b52aab7" providerId="ADAL" clId="{A081C2E1-6287-44C2-A655-5447844FA946}" dt="2024-03-29T06:45:48.225" v="11" actId="47"/>
        <pc:sldMkLst>
          <pc:docMk/>
          <pc:sldMk cId="3170177516" sldId="2147481587"/>
        </pc:sldMkLst>
      </pc:sldChg>
      <pc:sldChg chg="add del">
        <pc:chgData name="Pulkit Mathur1" userId="1a46f71b-e2db-4181-a58c-b6623b52aab7" providerId="ADAL" clId="{A081C2E1-6287-44C2-A655-5447844FA946}" dt="2024-03-29T06:45:48.225" v="11" actId="47"/>
        <pc:sldMkLst>
          <pc:docMk/>
          <pc:sldMk cId="1656546580" sldId="2147481588"/>
        </pc:sldMkLst>
      </pc:sldChg>
      <pc:sldChg chg="add del">
        <pc:chgData name="Pulkit Mathur1" userId="1a46f71b-e2db-4181-a58c-b6623b52aab7" providerId="ADAL" clId="{A081C2E1-6287-44C2-A655-5447844FA946}" dt="2024-03-29T06:45:48.225" v="11" actId="47"/>
        <pc:sldMkLst>
          <pc:docMk/>
          <pc:sldMk cId="1887288982" sldId="2147481589"/>
        </pc:sldMkLst>
      </pc:sldChg>
      <pc:sldChg chg="add del">
        <pc:chgData name="Pulkit Mathur1" userId="1a46f71b-e2db-4181-a58c-b6623b52aab7" providerId="ADAL" clId="{A081C2E1-6287-44C2-A655-5447844FA946}" dt="2024-03-29T06:50:08.931" v="17" actId="47"/>
        <pc:sldMkLst>
          <pc:docMk/>
          <pc:sldMk cId="442266524" sldId="2147481710"/>
        </pc:sldMkLst>
      </pc:sldChg>
      <pc:sldChg chg="modSp mod">
        <pc:chgData name="Pulkit Mathur1" userId="1a46f71b-e2db-4181-a58c-b6623b52aab7" providerId="ADAL" clId="{A081C2E1-6287-44C2-A655-5447844FA946}" dt="2024-03-29T08:14:01.669" v="129" actId="2711"/>
        <pc:sldMkLst>
          <pc:docMk/>
          <pc:sldMk cId="742856433" sldId="2147481710"/>
        </pc:sldMkLst>
        <pc:spChg chg="mod">
          <ac:chgData name="Pulkit Mathur1" userId="1a46f71b-e2db-4181-a58c-b6623b52aab7" providerId="ADAL" clId="{A081C2E1-6287-44C2-A655-5447844FA946}" dt="2024-03-29T08:14:01.669" v="129" actId="2711"/>
          <ac:spMkLst>
            <pc:docMk/>
            <pc:sldMk cId="742856433" sldId="2147481710"/>
            <ac:spMk id="2" creationId="{C605C54A-2A69-FF4D-C181-63852C18E32F}"/>
          </ac:spMkLst>
        </pc:spChg>
        <pc:spChg chg="mod">
          <ac:chgData name="Pulkit Mathur1" userId="1a46f71b-e2db-4181-a58c-b6623b52aab7" providerId="ADAL" clId="{A081C2E1-6287-44C2-A655-5447844FA946}" dt="2024-03-29T08:14:01.669" v="129" actId="2711"/>
          <ac:spMkLst>
            <pc:docMk/>
            <pc:sldMk cId="742856433" sldId="2147481710"/>
            <ac:spMk id="4" creationId="{6BDEC5A4-D7A8-9BE5-42DE-D7C0ECD77D57}"/>
          </ac:spMkLst>
        </pc:spChg>
      </pc:sldChg>
      <pc:sldChg chg="add del">
        <pc:chgData name="Pulkit Mathur1" userId="1a46f71b-e2db-4181-a58c-b6623b52aab7" providerId="ADAL" clId="{A081C2E1-6287-44C2-A655-5447844FA946}" dt="2024-03-29T06:50:08.931" v="17" actId="47"/>
        <pc:sldMkLst>
          <pc:docMk/>
          <pc:sldMk cId="2634573440" sldId="2147481711"/>
        </pc:sldMkLst>
      </pc:sldChg>
      <pc:sldChg chg="modSp mod">
        <pc:chgData name="Pulkit Mathur1" userId="1a46f71b-e2db-4181-a58c-b6623b52aab7" providerId="ADAL" clId="{A081C2E1-6287-44C2-A655-5447844FA946}" dt="2024-03-29T08:14:07.854" v="130" actId="2711"/>
        <pc:sldMkLst>
          <pc:docMk/>
          <pc:sldMk cId="3671191450" sldId="2147481711"/>
        </pc:sldMkLst>
        <pc:spChg chg="mod">
          <ac:chgData name="Pulkit Mathur1" userId="1a46f71b-e2db-4181-a58c-b6623b52aab7" providerId="ADAL" clId="{A081C2E1-6287-44C2-A655-5447844FA946}" dt="2024-03-29T08:14:07.854" v="130" actId="2711"/>
          <ac:spMkLst>
            <pc:docMk/>
            <pc:sldMk cId="3671191450" sldId="2147481711"/>
            <ac:spMk id="4" creationId="{6931AC24-9154-4CF1-EA15-FDA29341961A}"/>
          </ac:spMkLst>
        </pc:spChg>
        <pc:spChg chg="mod">
          <ac:chgData name="Pulkit Mathur1" userId="1a46f71b-e2db-4181-a58c-b6623b52aab7" providerId="ADAL" clId="{A081C2E1-6287-44C2-A655-5447844FA946}" dt="2024-03-29T08:14:07.854" v="130" actId="2711"/>
          <ac:spMkLst>
            <pc:docMk/>
            <pc:sldMk cId="3671191450" sldId="2147481711"/>
            <ac:spMk id="7" creationId="{D067027C-48C7-3D52-0E3C-09241C307FFA}"/>
          </ac:spMkLst>
        </pc:spChg>
        <pc:spChg chg="mod">
          <ac:chgData name="Pulkit Mathur1" userId="1a46f71b-e2db-4181-a58c-b6623b52aab7" providerId="ADAL" clId="{A081C2E1-6287-44C2-A655-5447844FA946}" dt="2024-03-29T08:14:07.854" v="130" actId="2711"/>
          <ac:spMkLst>
            <pc:docMk/>
            <pc:sldMk cId="3671191450" sldId="2147481711"/>
            <ac:spMk id="8" creationId="{8DA571B8-B819-D1E1-E5CF-856D27BA1297}"/>
          </ac:spMkLst>
        </pc:spChg>
        <pc:spChg chg="mod">
          <ac:chgData name="Pulkit Mathur1" userId="1a46f71b-e2db-4181-a58c-b6623b52aab7" providerId="ADAL" clId="{A081C2E1-6287-44C2-A655-5447844FA946}" dt="2024-03-29T08:14:07.854" v="130" actId="2711"/>
          <ac:spMkLst>
            <pc:docMk/>
            <pc:sldMk cId="3671191450" sldId="2147481711"/>
            <ac:spMk id="9" creationId="{8B3F2D06-16F4-603B-FF78-1A496A80CDF6}"/>
          </ac:spMkLst>
        </pc:spChg>
        <pc:spChg chg="mod">
          <ac:chgData name="Pulkit Mathur1" userId="1a46f71b-e2db-4181-a58c-b6623b52aab7" providerId="ADAL" clId="{A081C2E1-6287-44C2-A655-5447844FA946}" dt="2024-03-29T08:14:07.854" v="130" actId="2711"/>
          <ac:spMkLst>
            <pc:docMk/>
            <pc:sldMk cId="3671191450" sldId="2147481711"/>
            <ac:spMk id="10" creationId="{33F5DAFD-A138-CA19-97DD-A41228506801}"/>
          </ac:spMkLst>
        </pc:spChg>
        <pc:spChg chg="mod">
          <ac:chgData name="Pulkit Mathur1" userId="1a46f71b-e2db-4181-a58c-b6623b52aab7" providerId="ADAL" clId="{A081C2E1-6287-44C2-A655-5447844FA946}" dt="2024-03-29T08:14:07.854" v="130" actId="2711"/>
          <ac:spMkLst>
            <pc:docMk/>
            <pc:sldMk cId="3671191450" sldId="2147481711"/>
            <ac:spMk id="11" creationId="{BB2D6170-6F80-4FD8-CB79-40731E23B6A0}"/>
          </ac:spMkLst>
        </pc:spChg>
        <pc:spChg chg="mod">
          <ac:chgData name="Pulkit Mathur1" userId="1a46f71b-e2db-4181-a58c-b6623b52aab7" providerId="ADAL" clId="{A081C2E1-6287-44C2-A655-5447844FA946}" dt="2024-03-29T08:14:07.854" v="130" actId="2711"/>
          <ac:spMkLst>
            <pc:docMk/>
            <pc:sldMk cId="3671191450" sldId="2147481711"/>
            <ac:spMk id="12" creationId="{532B078D-A613-4AF7-004D-B43204BEB60D}"/>
          </ac:spMkLst>
        </pc:spChg>
        <pc:spChg chg="mod">
          <ac:chgData name="Pulkit Mathur1" userId="1a46f71b-e2db-4181-a58c-b6623b52aab7" providerId="ADAL" clId="{A081C2E1-6287-44C2-A655-5447844FA946}" dt="2024-03-29T08:14:07.854" v="130" actId="2711"/>
          <ac:spMkLst>
            <pc:docMk/>
            <pc:sldMk cId="3671191450" sldId="2147481711"/>
            <ac:spMk id="13" creationId="{C6E6E84A-54EA-B2AF-B9B8-301BAFA4A444}"/>
          </ac:spMkLst>
        </pc:spChg>
        <pc:spChg chg="mod">
          <ac:chgData name="Pulkit Mathur1" userId="1a46f71b-e2db-4181-a58c-b6623b52aab7" providerId="ADAL" clId="{A081C2E1-6287-44C2-A655-5447844FA946}" dt="2024-03-29T08:14:07.854" v="130" actId="2711"/>
          <ac:spMkLst>
            <pc:docMk/>
            <pc:sldMk cId="3671191450" sldId="2147481711"/>
            <ac:spMk id="14" creationId="{B319B8AC-07D1-9C8E-ECFC-C8D9D2EC73E9}"/>
          </ac:spMkLst>
        </pc:spChg>
        <pc:spChg chg="mod">
          <ac:chgData name="Pulkit Mathur1" userId="1a46f71b-e2db-4181-a58c-b6623b52aab7" providerId="ADAL" clId="{A081C2E1-6287-44C2-A655-5447844FA946}" dt="2024-03-29T08:14:07.854" v="130" actId="2711"/>
          <ac:spMkLst>
            <pc:docMk/>
            <pc:sldMk cId="3671191450" sldId="2147481711"/>
            <ac:spMk id="15" creationId="{BC1FB9E6-A3E2-280A-5D40-DB2FD2525F37}"/>
          </ac:spMkLst>
        </pc:spChg>
        <pc:spChg chg="mod">
          <ac:chgData name="Pulkit Mathur1" userId="1a46f71b-e2db-4181-a58c-b6623b52aab7" providerId="ADAL" clId="{A081C2E1-6287-44C2-A655-5447844FA946}" dt="2024-03-29T08:14:07.854" v="130" actId="2711"/>
          <ac:spMkLst>
            <pc:docMk/>
            <pc:sldMk cId="3671191450" sldId="2147481711"/>
            <ac:spMk id="16" creationId="{52BFADCB-D40A-BA17-C060-D04538702F4C}"/>
          </ac:spMkLst>
        </pc:spChg>
        <pc:spChg chg="mod">
          <ac:chgData name="Pulkit Mathur1" userId="1a46f71b-e2db-4181-a58c-b6623b52aab7" providerId="ADAL" clId="{A081C2E1-6287-44C2-A655-5447844FA946}" dt="2024-03-29T08:14:07.854" v="130" actId="2711"/>
          <ac:spMkLst>
            <pc:docMk/>
            <pc:sldMk cId="3671191450" sldId="2147481711"/>
            <ac:spMk id="17" creationId="{8A76DEEA-00E2-1497-06C1-88C2F622930B}"/>
          </ac:spMkLst>
        </pc:spChg>
        <pc:spChg chg="mod">
          <ac:chgData name="Pulkit Mathur1" userId="1a46f71b-e2db-4181-a58c-b6623b52aab7" providerId="ADAL" clId="{A081C2E1-6287-44C2-A655-5447844FA946}" dt="2024-03-29T08:14:07.854" v="130" actId="2711"/>
          <ac:spMkLst>
            <pc:docMk/>
            <pc:sldMk cId="3671191450" sldId="2147481711"/>
            <ac:spMk id="18" creationId="{5571E5D1-08FA-103D-E7E6-4C33241B45F7}"/>
          </ac:spMkLst>
        </pc:spChg>
        <pc:spChg chg="mod">
          <ac:chgData name="Pulkit Mathur1" userId="1a46f71b-e2db-4181-a58c-b6623b52aab7" providerId="ADAL" clId="{A081C2E1-6287-44C2-A655-5447844FA946}" dt="2024-03-29T08:14:07.854" v="130" actId="2711"/>
          <ac:spMkLst>
            <pc:docMk/>
            <pc:sldMk cId="3671191450" sldId="2147481711"/>
            <ac:spMk id="19" creationId="{E605A834-66F0-B930-5A7A-74D500A504F9}"/>
          </ac:spMkLst>
        </pc:spChg>
        <pc:spChg chg="mod">
          <ac:chgData name="Pulkit Mathur1" userId="1a46f71b-e2db-4181-a58c-b6623b52aab7" providerId="ADAL" clId="{A081C2E1-6287-44C2-A655-5447844FA946}" dt="2024-03-29T08:14:07.854" v="130" actId="2711"/>
          <ac:spMkLst>
            <pc:docMk/>
            <pc:sldMk cId="3671191450" sldId="2147481711"/>
            <ac:spMk id="20" creationId="{03ECC8B2-3089-872F-E2C9-FDF044953D4A}"/>
          </ac:spMkLst>
        </pc:spChg>
        <pc:spChg chg="mod">
          <ac:chgData name="Pulkit Mathur1" userId="1a46f71b-e2db-4181-a58c-b6623b52aab7" providerId="ADAL" clId="{A081C2E1-6287-44C2-A655-5447844FA946}" dt="2024-03-29T08:14:07.854" v="130" actId="2711"/>
          <ac:spMkLst>
            <pc:docMk/>
            <pc:sldMk cId="3671191450" sldId="2147481711"/>
            <ac:spMk id="21" creationId="{47DE22B0-9E7F-1A66-7A80-B952F0935E8D}"/>
          </ac:spMkLst>
        </pc:spChg>
        <pc:spChg chg="mod">
          <ac:chgData name="Pulkit Mathur1" userId="1a46f71b-e2db-4181-a58c-b6623b52aab7" providerId="ADAL" clId="{A081C2E1-6287-44C2-A655-5447844FA946}" dt="2024-03-29T08:14:07.854" v="130" actId="2711"/>
          <ac:spMkLst>
            <pc:docMk/>
            <pc:sldMk cId="3671191450" sldId="2147481711"/>
            <ac:spMk id="22" creationId="{8551F80A-0CD6-BF0D-6365-59A15482A03B}"/>
          </ac:spMkLst>
        </pc:spChg>
        <pc:spChg chg="mod">
          <ac:chgData name="Pulkit Mathur1" userId="1a46f71b-e2db-4181-a58c-b6623b52aab7" providerId="ADAL" clId="{A081C2E1-6287-44C2-A655-5447844FA946}" dt="2024-03-29T08:14:07.854" v="130" actId="2711"/>
          <ac:spMkLst>
            <pc:docMk/>
            <pc:sldMk cId="3671191450" sldId="2147481711"/>
            <ac:spMk id="23" creationId="{44E69964-CD7F-5475-A154-67C76807702A}"/>
          </ac:spMkLst>
        </pc:spChg>
        <pc:spChg chg="mod">
          <ac:chgData name="Pulkit Mathur1" userId="1a46f71b-e2db-4181-a58c-b6623b52aab7" providerId="ADAL" clId="{A081C2E1-6287-44C2-A655-5447844FA946}" dt="2024-03-29T08:14:07.854" v="130" actId="2711"/>
          <ac:spMkLst>
            <pc:docMk/>
            <pc:sldMk cId="3671191450" sldId="2147481711"/>
            <ac:spMk id="24" creationId="{F2947C87-AAC2-74FC-1CE4-9778E5111174}"/>
          </ac:spMkLst>
        </pc:spChg>
        <pc:spChg chg="mod">
          <ac:chgData name="Pulkit Mathur1" userId="1a46f71b-e2db-4181-a58c-b6623b52aab7" providerId="ADAL" clId="{A081C2E1-6287-44C2-A655-5447844FA946}" dt="2024-03-29T08:14:07.854" v="130" actId="2711"/>
          <ac:spMkLst>
            <pc:docMk/>
            <pc:sldMk cId="3671191450" sldId="2147481711"/>
            <ac:spMk id="25" creationId="{E2AD42D9-5D0F-E908-AEBA-D32B6541F336}"/>
          </ac:spMkLst>
        </pc:spChg>
        <pc:spChg chg="mod">
          <ac:chgData name="Pulkit Mathur1" userId="1a46f71b-e2db-4181-a58c-b6623b52aab7" providerId="ADAL" clId="{A081C2E1-6287-44C2-A655-5447844FA946}" dt="2024-03-29T08:14:07.854" v="130" actId="2711"/>
          <ac:spMkLst>
            <pc:docMk/>
            <pc:sldMk cId="3671191450" sldId="2147481711"/>
            <ac:spMk id="26" creationId="{596E6045-C82C-8338-8268-01BE560E49D8}"/>
          </ac:spMkLst>
        </pc:spChg>
        <pc:spChg chg="mod">
          <ac:chgData name="Pulkit Mathur1" userId="1a46f71b-e2db-4181-a58c-b6623b52aab7" providerId="ADAL" clId="{A081C2E1-6287-44C2-A655-5447844FA946}" dt="2024-03-29T08:14:07.854" v="130" actId="2711"/>
          <ac:spMkLst>
            <pc:docMk/>
            <pc:sldMk cId="3671191450" sldId="2147481711"/>
            <ac:spMk id="27" creationId="{EDFFA1B0-0F22-A5A8-ECAF-4623B6556227}"/>
          </ac:spMkLst>
        </pc:spChg>
        <pc:spChg chg="mod">
          <ac:chgData name="Pulkit Mathur1" userId="1a46f71b-e2db-4181-a58c-b6623b52aab7" providerId="ADAL" clId="{A081C2E1-6287-44C2-A655-5447844FA946}" dt="2024-03-29T08:14:07.854" v="130" actId="2711"/>
          <ac:spMkLst>
            <pc:docMk/>
            <pc:sldMk cId="3671191450" sldId="2147481711"/>
            <ac:spMk id="28" creationId="{391C085F-BE73-B7A2-80AE-AD70A39C19F0}"/>
          </ac:spMkLst>
        </pc:spChg>
        <pc:spChg chg="mod">
          <ac:chgData name="Pulkit Mathur1" userId="1a46f71b-e2db-4181-a58c-b6623b52aab7" providerId="ADAL" clId="{A081C2E1-6287-44C2-A655-5447844FA946}" dt="2024-03-29T08:14:07.854" v="130" actId="2711"/>
          <ac:spMkLst>
            <pc:docMk/>
            <pc:sldMk cId="3671191450" sldId="2147481711"/>
            <ac:spMk id="29" creationId="{E7F9244D-FC77-04A8-F9AA-677D119C47F1}"/>
          </ac:spMkLst>
        </pc:spChg>
        <pc:spChg chg="mod">
          <ac:chgData name="Pulkit Mathur1" userId="1a46f71b-e2db-4181-a58c-b6623b52aab7" providerId="ADAL" clId="{A081C2E1-6287-44C2-A655-5447844FA946}" dt="2024-03-29T08:14:07.854" v="130" actId="2711"/>
          <ac:spMkLst>
            <pc:docMk/>
            <pc:sldMk cId="3671191450" sldId="2147481711"/>
            <ac:spMk id="30" creationId="{22641605-7FF3-3EA9-B34E-034D0F9CAAE9}"/>
          </ac:spMkLst>
        </pc:spChg>
        <pc:spChg chg="mod">
          <ac:chgData name="Pulkit Mathur1" userId="1a46f71b-e2db-4181-a58c-b6623b52aab7" providerId="ADAL" clId="{A081C2E1-6287-44C2-A655-5447844FA946}" dt="2024-03-29T08:14:07.854" v="130" actId="2711"/>
          <ac:spMkLst>
            <pc:docMk/>
            <pc:sldMk cId="3671191450" sldId="2147481711"/>
            <ac:spMk id="31" creationId="{6541C109-2FB6-A39A-6D79-02CD3F80D39D}"/>
          </ac:spMkLst>
        </pc:spChg>
        <pc:spChg chg="mod">
          <ac:chgData name="Pulkit Mathur1" userId="1a46f71b-e2db-4181-a58c-b6623b52aab7" providerId="ADAL" clId="{A081C2E1-6287-44C2-A655-5447844FA946}" dt="2024-03-29T08:14:07.854" v="130" actId="2711"/>
          <ac:spMkLst>
            <pc:docMk/>
            <pc:sldMk cId="3671191450" sldId="2147481711"/>
            <ac:spMk id="32" creationId="{DECAA15C-1D3B-1E2B-56E4-00B70BCA7D5B}"/>
          </ac:spMkLst>
        </pc:spChg>
        <pc:spChg chg="mod">
          <ac:chgData name="Pulkit Mathur1" userId="1a46f71b-e2db-4181-a58c-b6623b52aab7" providerId="ADAL" clId="{A081C2E1-6287-44C2-A655-5447844FA946}" dt="2024-03-29T08:14:07.854" v="130" actId="2711"/>
          <ac:spMkLst>
            <pc:docMk/>
            <pc:sldMk cId="3671191450" sldId="2147481711"/>
            <ac:spMk id="33" creationId="{70E5449C-4E1F-B339-D2CC-B060C316904F}"/>
          </ac:spMkLst>
        </pc:spChg>
      </pc:sldChg>
      <pc:sldChg chg="modSp mod">
        <pc:chgData name="Pulkit Mathur1" userId="1a46f71b-e2db-4181-a58c-b6623b52aab7" providerId="ADAL" clId="{A081C2E1-6287-44C2-A655-5447844FA946}" dt="2024-03-29T08:14:38.161" v="133" actId="2711"/>
        <pc:sldMkLst>
          <pc:docMk/>
          <pc:sldMk cId="279543766" sldId="2147481712"/>
        </pc:sldMkLst>
        <pc:spChg chg="mod">
          <ac:chgData name="Pulkit Mathur1" userId="1a46f71b-e2db-4181-a58c-b6623b52aab7" providerId="ADAL" clId="{A081C2E1-6287-44C2-A655-5447844FA946}" dt="2024-03-29T08:14:22.114" v="131" actId="2711"/>
          <ac:spMkLst>
            <pc:docMk/>
            <pc:sldMk cId="279543766" sldId="2147481712"/>
            <ac:spMk id="4" creationId="{29711ECB-2546-DC05-414B-1BB41AFDBAAC}"/>
          </ac:spMkLst>
        </pc:spChg>
        <pc:spChg chg="mod">
          <ac:chgData name="Pulkit Mathur1" userId="1a46f71b-e2db-4181-a58c-b6623b52aab7" providerId="ADAL" clId="{A081C2E1-6287-44C2-A655-5447844FA946}" dt="2024-03-29T08:14:38.161" v="133" actId="2711"/>
          <ac:spMkLst>
            <pc:docMk/>
            <pc:sldMk cId="279543766" sldId="2147481712"/>
            <ac:spMk id="7" creationId="{6B37FE1B-DB3E-3B1C-C1B7-2A68407A44D1}"/>
          </ac:spMkLst>
        </pc:spChg>
        <pc:graphicFrameChg chg="modGraphic">
          <ac:chgData name="Pulkit Mathur1" userId="1a46f71b-e2db-4181-a58c-b6623b52aab7" providerId="ADAL" clId="{A081C2E1-6287-44C2-A655-5447844FA946}" dt="2024-03-29T08:14:31.890" v="132" actId="2711"/>
          <ac:graphicFrameMkLst>
            <pc:docMk/>
            <pc:sldMk cId="279543766" sldId="2147481712"/>
            <ac:graphicFrameMk id="2" creationId="{374627D0-1122-8E57-3494-EDC18D989301}"/>
          </ac:graphicFrameMkLst>
        </pc:graphicFrameChg>
      </pc:sldChg>
      <pc:sldChg chg="add del">
        <pc:chgData name="Pulkit Mathur1" userId="1a46f71b-e2db-4181-a58c-b6623b52aab7" providerId="ADAL" clId="{A081C2E1-6287-44C2-A655-5447844FA946}" dt="2024-03-29T06:50:08.931" v="17" actId="47"/>
        <pc:sldMkLst>
          <pc:docMk/>
          <pc:sldMk cId="2716781779" sldId="2147481712"/>
        </pc:sldMkLst>
      </pc:sldChg>
      <pc:sldChg chg="modSp">
        <pc:chgData name="Pulkit Mathur1" userId="1a46f71b-e2db-4181-a58c-b6623b52aab7" providerId="ADAL" clId="{A081C2E1-6287-44C2-A655-5447844FA946}" dt="2024-03-29T08:14:45.292" v="134" actId="2711"/>
        <pc:sldMkLst>
          <pc:docMk/>
          <pc:sldMk cId="3502622553" sldId="2147481713"/>
        </pc:sldMkLst>
        <pc:grpChg chg="mod">
          <ac:chgData name="Pulkit Mathur1" userId="1a46f71b-e2db-4181-a58c-b6623b52aab7" providerId="ADAL" clId="{A081C2E1-6287-44C2-A655-5447844FA946}" dt="2024-03-29T08:14:45.292" v="134" actId="2711"/>
          <ac:grpSpMkLst>
            <pc:docMk/>
            <pc:sldMk cId="3502622553" sldId="2147481713"/>
            <ac:grpSpMk id="2" creationId="{63C27EF6-DA58-575E-9833-22147C337510}"/>
          </ac:grpSpMkLst>
        </pc:grpChg>
        <pc:grpChg chg="mod">
          <ac:chgData name="Pulkit Mathur1" userId="1a46f71b-e2db-4181-a58c-b6623b52aab7" providerId="ADAL" clId="{A081C2E1-6287-44C2-A655-5447844FA946}" dt="2024-03-29T08:14:45.292" v="134" actId="2711"/>
          <ac:grpSpMkLst>
            <pc:docMk/>
            <pc:sldMk cId="3502622553" sldId="2147481713"/>
            <ac:grpSpMk id="17" creationId="{F1A3C4FB-8886-D7F7-1215-55B29C3DA815}"/>
          </ac:grpSpMkLst>
        </pc:grpChg>
        <pc:grpChg chg="mod">
          <ac:chgData name="Pulkit Mathur1" userId="1a46f71b-e2db-4181-a58c-b6623b52aab7" providerId="ADAL" clId="{A081C2E1-6287-44C2-A655-5447844FA946}" dt="2024-03-29T08:14:45.292" v="134" actId="2711"/>
          <ac:grpSpMkLst>
            <pc:docMk/>
            <pc:sldMk cId="3502622553" sldId="2147481713"/>
            <ac:grpSpMk id="18" creationId="{F89D3A0C-4228-E023-3FB4-D56AF3D03156}"/>
          </ac:grpSpMkLst>
        </pc:grpChg>
        <pc:grpChg chg="mod">
          <ac:chgData name="Pulkit Mathur1" userId="1a46f71b-e2db-4181-a58c-b6623b52aab7" providerId="ADAL" clId="{A081C2E1-6287-44C2-A655-5447844FA946}" dt="2024-03-29T08:14:45.292" v="134" actId="2711"/>
          <ac:grpSpMkLst>
            <pc:docMk/>
            <pc:sldMk cId="3502622553" sldId="2147481713"/>
            <ac:grpSpMk id="19" creationId="{3C287A07-DCF0-53A2-40CC-B5DBAB2D88FC}"/>
          </ac:grpSpMkLst>
        </pc:grpChg>
        <pc:grpChg chg="mod">
          <ac:chgData name="Pulkit Mathur1" userId="1a46f71b-e2db-4181-a58c-b6623b52aab7" providerId="ADAL" clId="{A081C2E1-6287-44C2-A655-5447844FA946}" dt="2024-03-29T08:14:45.292" v="134" actId="2711"/>
          <ac:grpSpMkLst>
            <pc:docMk/>
            <pc:sldMk cId="3502622553" sldId="2147481713"/>
            <ac:grpSpMk id="38" creationId="{82FB681D-0DB4-4FEF-EA3A-5F34C2F31FAE}"/>
          </ac:grpSpMkLst>
        </pc:grpChg>
      </pc:sldChg>
      <pc:sldChg chg="modSp">
        <pc:chgData name="Pulkit Mathur1" userId="1a46f71b-e2db-4181-a58c-b6623b52aab7" providerId="ADAL" clId="{A081C2E1-6287-44C2-A655-5447844FA946}" dt="2024-03-29T08:14:51.406" v="135" actId="2711"/>
        <pc:sldMkLst>
          <pc:docMk/>
          <pc:sldMk cId="1163041083" sldId="2147481714"/>
        </pc:sldMkLst>
        <pc:grpChg chg="mod">
          <ac:chgData name="Pulkit Mathur1" userId="1a46f71b-e2db-4181-a58c-b6623b52aab7" providerId="ADAL" clId="{A081C2E1-6287-44C2-A655-5447844FA946}" dt="2024-03-29T08:14:51.406" v="135" actId="2711"/>
          <ac:grpSpMkLst>
            <pc:docMk/>
            <pc:sldMk cId="1163041083" sldId="2147481714"/>
            <ac:grpSpMk id="2" creationId="{0A6417A3-DC5F-5245-1DE9-AD194CE51141}"/>
          </ac:grpSpMkLst>
        </pc:grpChg>
        <pc:grpChg chg="mod">
          <ac:chgData name="Pulkit Mathur1" userId="1a46f71b-e2db-4181-a58c-b6623b52aab7" providerId="ADAL" clId="{A081C2E1-6287-44C2-A655-5447844FA946}" dt="2024-03-29T08:14:51.406" v="135" actId="2711"/>
          <ac:grpSpMkLst>
            <pc:docMk/>
            <pc:sldMk cId="1163041083" sldId="2147481714"/>
            <ac:grpSpMk id="18" creationId="{40DBBBB0-9213-1A01-7972-51AEAD98C7C0}"/>
          </ac:grpSpMkLst>
        </pc:grpChg>
        <pc:grpChg chg="mod">
          <ac:chgData name="Pulkit Mathur1" userId="1a46f71b-e2db-4181-a58c-b6623b52aab7" providerId="ADAL" clId="{A081C2E1-6287-44C2-A655-5447844FA946}" dt="2024-03-29T08:14:51.406" v="135" actId="2711"/>
          <ac:grpSpMkLst>
            <pc:docMk/>
            <pc:sldMk cId="1163041083" sldId="2147481714"/>
            <ac:grpSpMk id="26" creationId="{5F07D6AA-B58B-62FE-A162-7050FFC45349}"/>
          </ac:grpSpMkLst>
        </pc:grpChg>
        <pc:grpChg chg="mod">
          <ac:chgData name="Pulkit Mathur1" userId="1a46f71b-e2db-4181-a58c-b6623b52aab7" providerId="ADAL" clId="{A081C2E1-6287-44C2-A655-5447844FA946}" dt="2024-03-29T08:14:51.406" v="135" actId="2711"/>
          <ac:grpSpMkLst>
            <pc:docMk/>
            <pc:sldMk cId="1163041083" sldId="2147481714"/>
            <ac:grpSpMk id="33" creationId="{37729AFF-8104-601C-FE30-DA2C4310E2E9}"/>
          </ac:grpSpMkLst>
        </pc:grpChg>
      </pc:sldChg>
      <pc:sldChg chg="modSp">
        <pc:chgData name="Pulkit Mathur1" userId="1a46f71b-e2db-4181-a58c-b6623b52aab7" providerId="ADAL" clId="{A081C2E1-6287-44C2-A655-5447844FA946}" dt="2024-03-29T08:14:57.063" v="136" actId="2711"/>
        <pc:sldMkLst>
          <pc:docMk/>
          <pc:sldMk cId="816751164" sldId="2147481715"/>
        </pc:sldMkLst>
        <pc:spChg chg="mod">
          <ac:chgData name="Pulkit Mathur1" userId="1a46f71b-e2db-4181-a58c-b6623b52aab7" providerId="ADAL" clId="{A081C2E1-6287-44C2-A655-5447844FA946}" dt="2024-03-29T08:14:57.063" v="136" actId="2711"/>
          <ac:spMkLst>
            <pc:docMk/>
            <pc:sldMk cId="816751164" sldId="2147481715"/>
            <ac:spMk id="31" creationId="{2227D99C-B683-0CD3-8307-A14160779B98}"/>
          </ac:spMkLst>
        </pc:spChg>
        <pc:spChg chg="mod">
          <ac:chgData name="Pulkit Mathur1" userId="1a46f71b-e2db-4181-a58c-b6623b52aab7" providerId="ADAL" clId="{A081C2E1-6287-44C2-A655-5447844FA946}" dt="2024-03-29T08:14:57.063" v="136" actId="2711"/>
          <ac:spMkLst>
            <pc:docMk/>
            <pc:sldMk cId="816751164" sldId="2147481715"/>
            <ac:spMk id="32" creationId="{7A612E77-5E05-A41B-91B6-BC898F3D9C0B}"/>
          </ac:spMkLst>
        </pc:spChg>
        <pc:spChg chg="mod">
          <ac:chgData name="Pulkit Mathur1" userId="1a46f71b-e2db-4181-a58c-b6623b52aab7" providerId="ADAL" clId="{A081C2E1-6287-44C2-A655-5447844FA946}" dt="2024-03-29T08:14:57.063" v="136" actId="2711"/>
          <ac:spMkLst>
            <pc:docMk/>
            <pc:sldMk cId="816751164" sldId="2147481715"/>
            <ac:spMk id="35" creationId="{3E37A45F-A8AA-C06D-A7BB-0664C59A207B}"/>
          </ac:spMkLst>
        </pc:spChg>
        <pc:spChg chg="mod">
          <ac:chgData name="Pulkit Mathur1" userId="1a46f71b-e2db-4181-a58c-b6623b52aab7" providerId="ADAL" clId="{A081C2E1-6287-44C2-A655-5447844FA946}" dt="2024-03-29T08:14:57.063" v="136" actId="2711"/>
          <ac:spMkLst>
            <pc:docMk/>
            <pc:sldMk cId="816751164" sldId="2147481715"/>
            <ac:spMk id="36" creationId="{821D9E6C-5C8B-9667-2E92-DDD333003E8E}"/>
          </ac:spMkLst>
        </pc:spChg>
        <pc:spChg chg="mod">
          <ac:chgData name="Pulkit Mathur1" userId="1a46f71b-e2db-4181-a58c-b6623b52aab7" providerId="ADAL" clId="{A081C2E1-6287-44C2-A655-5447844FA946}" dt="2024-03-29T08:14:57.063" v="136" actId="2711"/>
          <ac:spMkLst>
            <pc:docMk/>
            <pc:sldMk cId="816751164" sldId="2147481715"/>
            <ac:spMk id="37" creationId="{FEAEA556-2FA6-9AD6-CE58-78EABD2F2B77}"/>
          </ac:spMkLst>
        </pc:spChg>
        <pc:spChg chg="mod">
          <ac:chgData name="Pulkit Mathur1" userId="1a46f71b-e2db-4181-a58c-b6623b52aab7" providerId="ADAL" clId="{A081C2E1-6287-44C2-A655-5447844FA946}" dt="2024-03-29T08:14:57.063" v="136" actId="2711"/>
          <ac:spMkLst>
            <pc:docMk/>
            <pc:sldMk cId="816751164" sldId="2147481715"/>
            <ac:spMk id="38" creationId="{35E22C31-64DA-22D7-E0C4-B7C4C36095B8}"/>
          </ac:spMkLst>
        </pc:spChg>
        <pc:spChg chg="mod">
          <ac:chgData name="Pulkit Mathur1" userId="1a46f71b-e2db-4181-a58c-b6623b52aab7" providerId="ADAL" clId="{A081C2E1-6287-44C2-A655-5447844FA946}" dt="2024-03-29T08:14:57.063" v="136" actId="2711"/>
          <ac:spMkLst>
            <pc:docMk/>
            <pc:sldMk cId="816751164" sldId="2147481715"/>
            <ac:spMk id="41" creationId="{D665C7F1-CBB6-09CC-9751-DFE63E75CCA6}"/>
          </ac:spMkLst>
        </pc:spChg>
        <pc:spChg chg="mod">
          <ac:chgData name="Pulkit Mathur1" userId="1a46f71b-e2db-4181-a58c-b6623b52aab7" providerId="ADAL" clId="{A081C2E1-6287-44C2-A655-5447844FA946}" dt="2024-03-29T08:14:57.063" v="136" actId="2711"/>
          <ac:spMkLst>
            <pc:docMk/>
            <pc:sldMk cId="816751164" sldId="2147481715"/>
            <ac:spMk id="42" creationId="{8A94C31C-EDD1-46C3-5725-A58465D368DC}"/>
          </ac:spMkLst>
        </pc:spChg>
        <pc:spChg chg="mod">
          <ac:chgData name="Pulkit Mathur1" userId="1a46f71b-e2db-4181-a58c-b6623b52aab7" providerId="ADAL" clId="{A081C2E1-6287-44C2-A655-5447844FA946}" dt="2024-03-29T08:14:57.063" v="136" actId="2711"/>
          <ac:spMkLst>
            <pc:docMk/>
            <pc:sldMk cId="816751164" sldId="2147481715"/>
            <ac:spMk id="43" creationId="{BC737DF8-6301-74EC-509F-67AFF8355D05}"/>
          </ac:spMkLst>
        </pc:spChg>
        <pc:spChg chg="mod">
          <ac:chgData name="Pulkit Mathur1" userId="1a46f71b-e2db-4181-a58c-b6623b52aab7" providerId="ADAL" clId="{A081C2E1-6287-44C2-A655-5447844FA946}" dt="2024-03-29T08:14:57.063" v="136" actId="2711"/>
          <ac:spMkLst>
            <pc:docMk/>
            <pc:sldMk cId="816751164" sldId="2147481715"/>
            <ac:spMk id="44" creationId="{9CAB2CBE-ADE2-AF4A-1D8D-FB3C4FDAFE0C}"/>
          </ac:spMkLst>
        </pc:spChg>
        <pc:spChg chg="mod">
          <ac:chgData name="Pulkit Mathur1" userId="1a46f71b-e2db-4181-a58c-b6623b52aab7" providerId="ADAL" clId="{A081C2E1-6287-44C2-A655-5447844FA946}" dt="2024-03-29T08:14:57.063" v="136" actId="2711"/>
          <ac:spMkLst>
            <pc:docMk/>
            <pc:sldMk cId="816751164" sldId="2147481715"/>
            <ac:spMk id="47" creationId="{157B52BF-1960-ED1E-A11C-8885C85F5153}"/>
          </ac:spMkLst>
        </pc:spChg>
        <pc:spChg chg="mod">
          <ac:chgData name="Pulkit Mathur1" userId="1a46f71b-e2db-4181-a58c-b6623b52aab7" providerId="ADAL" clId="{A081C2E1-6287-44C2-A655-5447844FA946}" dt="2024-03-29T08:14:57.063" v="136" actId="2711"/>
          <ac:spMkLst>
            <pc:docMk/>
            <pc:sldMk cId="816751164" sldId="2147481715"/>
            <ac:spMk id="48" creationId="{36A5B312-AD0C-7378-48EF-0B649575B4FF}"/>
          </ac:spMkLst>
        </pc:spChg>
        <pc:grpChg chg="mod">
          <ac:chgData name="Pulkit Mathur1" userId="1a46f71b-e2db-4181-a58c-b6623b52aab7" providerId="ADAL" clId="{A081C2E1-6287-44C2-A655-5447844FA946}" dt="2024-03-29T08:14:57.063" v="136" actId="2711"/>
          <ac:grpSpMkLst>
            <pc:docMk/>
            <pc:sldMk cId="816751164" sldId="2147481715"/>
            <ac:grpSpMk id="26" creationId="{5650BCD7-1CD8-F4A0-A1B9-13D37D789894}"/>
          </ac:grpSpMkLst>
        </pc:grpChg>
        <pc:grpChg chg="mod">
          <ac:chgData name="Pulkit Mathur1" userId="1a46f71b-e2db-4181-a58c-b6623b52aab7" providerId="ADAL" clId="{A081C2E1-6287-44C2-A655-5447844FA946}" dt="2024-03-29T08:14:57.063" v="136" actId="2711"/>
          <ac:grpSpMkLst>
            <pc:docMk/>
            <pc:sldMk cId="816751164" sldId="2147481715"/>
            <ac:grpSpMk id="27" creationId="{3D91607A-EFEF-C454-917D-9A24646FC445}"/>
          </ac:grpSpMkLst>
        </pc:grpChg>
        <pc:grpChg chg="mod">
          <ac:chgData name="Pulkit Mathur1" userId="1a46f71b-e2db-4181-a58c-b6623b52aab7" providerId="ADAL" clId="{A081C2E1-6287-44C2-A655-5447844FA946}" dt="2024-03-29T08:14:57.063" v="136" actId="2711"/>
          <ac:grpSpMkLst>
            <pc:docMk/>
            <pc:sldMk cId="816751164" sldId="2147481715"/>
            <ac:grpSpMk id="28" creationId="{B39E1D1B-68CB-02D4-9535-3B332BABC765}"/>
          </ac:grpSpMkLst>
        </pc:grpChg>
        <pc:grpChg chg="mod">
          <ac:chgData name="Pulkit Mathur1" userId="1a46f71b-e2db-4181-a58c-b6623b52aab7" providerId="ADAL" clId="{A081C2E1-6287-44C2-A655-5447844FA946}" dt="2024-03-29T08:14:57.063" v="136" actId="2711"/>
          <ac:grpSpMkLst>
            <pc:docMk/>
            <pc:sldMk cId="816751164" sldId="2147481715"/>
            <ac:grpSpMk id="29" creationId="{1A7B6FF1-BACA-BFDE-8B17-36EABD801CF1}"/>
          </ac:grpSpMkLst>
        </pc:grpChg>
        <pc:grpChg chg="mod">
          <ac:chgData name="Pulkit Mathur1" userId="1a46f71b-e2db-4181-a58c-b6623b52aab7" providerId="ADAL" clId="{A081C2E1-6287-44C2-A655-5447844FA946}" dt="2024-03-29T08:14:57.063" v="136" actId="2711"/>
          <ac:grpSpMkLst>
            <pc:docMk/>
            <pc:sldMk cId="816751164" sldId="2147481715"/>
            <ac:grpSpMk id="30" creationId="{24F6B23B-5CEA-534A-4AD5-4AAF23B6D2AC}"/>
          </ac:grpSpMkLst>
        </pc:grpChg>
        <pc:grpChg chg="mod">
          <ac:chgData name="Pulkit Mathur1" userId="1a46f71b-e2db-4181-a58c-b6623b52aab7" providerId="ADAL" clId="{A081C2E1-6287-44C2-A655-5447844FA946}" dt="2024-03-29T08:14:57.063" v="136" actId="2711"/>
          <ac:grpSpMkLst>
            <pc:docMk/>
            <pc:sldMk cId="816751164" sldId="2147481715"/>
            <ac:grpSpMk id="33" creationId="{4E977C8E-941F-4B3B-7659-D130C689DCF5}"/>
          </ac:grpSpMkLst>
        </pc:grpChg>
        <pc:grpChg chg="mod">
          <ac:chgData name="Pulkit Mathur1" userId="1a46f71b-e2db-4181-a58c-b6623b52aab7" providerId="ADAL" clId="{A081C2E1-6287-44C2-A655-5447844FA946}" dt="2024-03-29T08:14:57.063" v="136" actId="2711"/>
          <ac:grpSpMkLst>
            <pc:docMk/>
            <pc:sldMk cId="816751164" sldId="2147481715"/>
            <ac:grpSpMk id="39" creationId="{189578B4-21D5-DF3C-0507-CE0B38A9BA03}"/>
          </ac:grpSpMkLst>
        </pc:grpChg>
        <pc:grpChg chg="mod">
          <ac:chgData name="Pulkit Mathur1" userId="1a46f71b-e2db-4181-a58c-b6623b52aab7" providerId="ADAL" clId="{A081C2E1-6287-44C2-A655-5447844FA946}" dt="2024-03-29T08:14:57.063" v="136" actId="2711"/>
          <ac:grpSpMkLst>
            <pc:docMk/>
            <pc:sldMk cId="816751164" sldId="2147481715"/>
            <ac:grpSpMk id="45" creationId="{855BE49F-31E4-533D-665A-6C864E62A507}"/>
          </ac:grpSpMkLst>
        </pc:grpChg>
        <pc:picChg chg="mod">
          <ac:chgData name="Pulkit Mathur1" userId="1a46f71b-e2db-4181-a58c-b6623b52aab7" providerId="ADAL" clId="{A081C2E1-6287-44C2-A655-5447844FA946}" dt="2024-03-29T08:14:57.063" v="136" actId="2711"/>
          <ac:picMkLst>
            <pc:docMk/>
            <pc:sldMk cId="816751164" sldId="2147481715"/>
            <ac:picMk id="34" creationId="{0AAA992A-B30C-8A77-755D-635F011F6057}"/>
          </ac:picMkLst>
        </pc:picChg>
        <pc:picChg chg="mod">
          <ac:chgData name="Pulkit Mathur1" userId="1a46f71b-e2db-4181-a58c-b6623b52aab7" providerId="ADAL" clId="{A081C2E1-6287-44C2-A655-5447844FA946}" dt="2024-03-29T08:14:57.063" v="136" actId="2711"/>
          <ac:picMkLst>
            <pc:docMk/>
            <pc:sldMk cId="816751164" sldId="2147481715"/>
            <ac:picMk id="40" creationId="{A9D474ED-AD48-0661-3F76-4E62F2B62DD5}"/>
          </ac:picMkLst>
        </pc:picChg>
        <pc:picChg chg="mod">
          <ac:chgData name="Pulkit Mathur1" userId="1a46f71b-e2db-4181-a58c-b6623b52aab7" providerId="ADAL" clId="{A081C2E1-6287-44C2-A655-5447844FA946}" dt="2024-03-29T08:14:57.063" v="136" actId="2711"/>
          <ac:picMkLst>
            <pc:docMk/>
            <pc:sldMk cId="816751164" sldId="2147481715"/>
            <ac:picMk id="46" creationId="{1A955B8F-88E4-93EC-6826-A4B56AE8A5C0}"/>
          </ac:picMkLst>
        </pc:picChg>
      </pc:sldChg>
      <pc:sldChg chg="addSp delSp modSp mod modClrScheme chgLayout">
        <pc:chgData name="Pulkit Mathur1" userId="1a46f71b-e2db-4181-a58c-b6623b52aab7" providerId="ADAL" clId="{A081C2E1-6287-44C2-A655-5447844FA946}" dt="2024-03-29T09:54:21.744" v="393" actId="20577"/>
        <pc:sldMkLst>
          <pc:docMk/>
          <pc:sldMk cId="1479907803" sldId="2147481741"/>
        </pc:sldMkLst>
        <pc:spChg chg="add mod ord">
          <ac:chgData name="Pulkit Mathur1" userId="1a46f71b-e2db-4181-a58c-b6623b52aab7" providerId="ADAL" clId="{A081C2E1-6287-44C2-A655-5447844FA946}" dt="2024-03-29T09:54:21.744" v="393" actId="20577"/>
          <ac:spMkLst>
            <pc:docMk/>
            <pc:sldMk cId="1479907803" sldId="2147481741"/>
            <ac:spMk id="18" creationId="{173AFE75-89F1-93AA-CE15-6D019213C55B}"/>
          </ac:spMkLst>
        </pc:spChg>
        <pc:spChg chg="del">
          <ac:chgData name="Pulkit Mathur1" userId="1a46f71b-e2db-4181-a58c-b6623b52aab7" providerId="ADAL" clId="{A081C2E1-6287-44C2-A655-5447844FA946}" dt="2024-03-29T09:54:10.617" v="390" actId="478"/>
          <ac:spMkLst>
            <pc:docMk/>
            <pc:sldMk cId="1479907803" sldId="2147481741"/>
            <ac:spMk id="56" creationId="{81B23096-61D2-959A-075C-7D3CB7CCEF4E}"/>
          </ac:spMkLst>
        </pc:spChg>
        <pc:spChg chg="del">
          <ac:chgData name="Pulkit Mathur1" userId="1a46f71b-e2db-4181-a58c-b6623b52aab7" providerId="ADAL" clId="{A081C2E1-6287-44C2-A655-5447844FA946}" dt="2024-03-29T09:54:09.973" v="389" actId="478"/>
          <ac:spMkLst>
            <pc:docMk/>
            <pc:sldMk cId="1479907803" sldId="2147481741"/>
            <ac:spMk id="57" creationId="{C81FCB82-E0FC-A9D1-AE98-1E562A9241FB}"/>
          </ac:spMkLst>
        </pc:spChg>
        <pc:spChg chg="del mod">
          <ac:chgData name="Pulkit Mathur1" userId="1a46f71b-e2db-4181-a58c-b6623b52aab7" providerId="ADAL" clId="{A081C2E1-6287-44C2-A655-5447844FA946}" dt="2024-03-29T09:54:06.637" v="387" actId="478"/>
          <ac:spMkLst>
            <pc:docMk/>
            <pc:sldMk cId="1479907803" sldId="2147481741"/>
            <ac:spMk id="58" creationId="{E2F8FE6F-A043-BEAF-2FB5-07BA3646C97A}"/>
          </ac:spMkLst>
        </pc:spChg>
        <pc:grpChg chg="del">
          <ac:chgData name="Pulkit Mathur1" userId="1a46f71b-e2db-4181-a58c-b6623b52aab7" providerId="ADAL" clId="{A081C2E1-6287-44C2-A655-5447844FA946}" dt="2024-03-29T09:54:00.264" v="385" actId="478"/>
          <ac:grpSpMkLst>
            <pc:docMk/>
            <pc:sldMk cId="1479907803" sldId="2147481741"/>
            <ac:grpSpMk id="49" creationId="{0F7DC345-A027-396C-27B4-6213CAAE7B99}"/>
          </ac:grpSpMkLst>
        </pc:grpChg>
        <pc:picChg chg="del">
          <ac:chgData name="Pulkit Mathur1" userId="1a46f71b-e2db-4181-a58c-b6623b52aab7" providerId="ADAL" clId="{A081C2E1-6287-44C2-A655-5447844FA946}" dt="2024-03-29T09:54:08.588" v="388" actId="478"/>
          <ac:picMkLst>
            <pc:docMk/>
            <pc:sldMk cId="1479907803" sldId="2147481741"/>
            <ac:picMk id="53" creationId="{443B03A1-137C-5CA1-7B94-0F837AAFFA4A}"/>
          </ac:picMkLst>
        </pc:picChg>
      </pc:sldChg>
      <pc:sldChg chg="addSp delSp modSp mod modClrScheme chgLayout">
        <pc:chgData name="Pulkit Mathur1" userId="1a46f71b-e2db-4181-a58c-b6623b52aab7" providerId="ADAL" clId="{A081C2E1-6287-44C2-A655-5447844FA946}" dt="2024-03-29T09:53:54.105" v="384" actId="6549"/>
        <pc:sldMkLst>
          <pc:docMk/>
          <pc:sldMk cId="290098632" sldId="2147481742"/>
        </pc:sldMkLst>
        <pc:spChg chg="add mod ord">
          <ac:chgData name="Pulkit Mathur1" userId="1a46f71b-e2db-4181-a58c-b6623b52aab7" providerId="ADAL" clId="{A081C2E1-6287-44C2-A655-5447844FA946}" dt="2024-03-29T09:53:54.105" v="384" actId="6549"/>
          <ac:spMkLst>
            <pc:docMk/>
            <pc:sldMk cId="290098632" sldId="2147481742"/>
            <ac:spMk id="17" creationId="{6ED3E3B3-3C9B-CF81-1530-E40B37280E9C}"/>
          </ac:spMkLst>
        </pc:spChg>
        <pc:spChg chg="del">
          <ac:chgData name="Pulkit Mathur1" userId="1a46f71b-e2db-4181-a58c-b6623b52aab7" providerId="ADAL" clId="{A081C2E1-6287-44C2-A655-5447844FA946}" dt="2024-03-29T09:53:41.405" v="377" actId="478"/>
          <ac:spMkLst>
            <pc:docMk/>
            <pc:sldMk cId="290098632" sldId="2147481742"/>
            <ac:spMk id="56" creationId="{81B23096-61D2-959A-075C-7D3CB7CCEF4E}"/>
          </ac:spMkLst>
        </pc:spChg>
        <pc:spChg chg="del">
          <ac:chgData name="Pulkit Mathur1" userId="1a46f71b-e2db-4181-a58c-b6623b52aab7" providerId="ADAL" clId="{A081C2E1-6287-44C2-A655-5447844FA946}" dt="2024-03-29T09:53:40.212" v="376" actId="478"/>
          <ac:spMkLst>
            <pc:docMk/>
            <pc:sldMk cId="290098632" sldId="2147481742"/>
            <ac:spMk id="57" creationId="{C81FCB82-E0FC-A9D1-AE98-1E562A9241FB}"/>
          </ac:spMkLst>
        </pc:spChg>
        <pc:spChg chg="del mod">
          <ac:chgData name="Pulkit Mathur1" userId="1a46f71b-e2db-4181-a58c-b6623b52aab7" providerId="ADAL" clId="{A081C2E1-6287-44C2-A655-5447844FA946}" dt="2024-03-29T09:53:35.659" v="374" actId="478"/>
          <ac:spMkLst>
            <pc:docMk/>
            <pc:sldMk cId="290098632" sldId="2147481742"/>
            <ac:spMk id="58" creationId="{E2F8FE6F-A043-BEAF-2FB5-07BA3646C97A}"/>
          </ac:spMkLst>
        </pc:spChg>
        <pc:grpChg chg="del">
          <ac:chgData name="Pulkit Mathur1" userId="1a46f71b-e2db-4181-a58c-b6623b52aab7" providerId="ADAL" clId="{A081C2E1-6287-44C2-A655-5447844FA946}" dt="2024-03-29T09:53:28.737" v="372" actId="478"/>
          <ac:grpSpMkLst>
            <pc:docMk/>
            <pc:sldMk cId="290098632" sldId="2147481742"/>
            <ac:grpSpMk id="49" creationId="{0F7DC345-A027-396C-27B4-6213CAAE7B99}"/>
          </ac:grpSpMkLst>
        </pc:grpChg>
        <pc:picChg chg="del">
          <ac:chgData name="Pulkit Mathur1" userId="1a46f71b-e2db-4181-a58c-b6623b52aab7" providerId="ADAL" clId="{A081C2E1-6287-44C2-A655-5447844FA946}" dt="2024-03-29T09:53:38.580" v="375" actId="478"/>
          <ac:picMkLst>
            <pc:docMk/>
            <pc:sldMk cId="290098632" sldId="2147481742"/>
            <ac:picMk id="53" creationId="{443B03A1-137C-5CA1-7B94-0F837AAFFA4A}"/>
          </ac:picMkLst>
        </pc:picChg>
      </pc:sldChg>
      <pc:sldChg chg="addSp delSp modSp mod modClrScheme chgLayout">
        <pc:chgData name="Pulkit Mathur1" userId="1a46f71b-e2db-4181-a58c-b6623b52aab7" providerId="ADAL" clId="{A081C2E1-6287-44C2-A655-5447844FA946}" dt="2024-03-29T09:53:15.899" v="371" actId="478"/>
        <pc:sldMkLst>
          <pc:docMk/>
          <pc:sldMk cId="808608071" sldId="2147481743"/>
        </pc:sldMkLst>
        <pc:spChg chg="add mod ord">
          <ac:chgData name="Pulkit Mathur1" userId="1a46f71b-e2db-4181-a58c-b6623b52aab7" providerId="ADAL" clId="{A081C2E1-6287-44C2-A655-5447844FA946}" dt="2024-03-29T09:53:11.159" v="367" actId="6549"/>
          <ac:spMkLst>
            <pc:docMk/>
            <pc:sldMk cId="808608071" sldId="2147481743"/>
            <ac:spMk id="17" creationId="{A9F7F4AC-57A5-7BD7-1D5C-24B22958E988}"/>
          </ac:spMkLst>
        </pc:spChg>
        <pc:spChg chg="del">
          <ac:chgData name="Pulkit Mathur1" userId="1a46f71b-e2db-4181-a58c-b6623b52aab7" providerId="ADAL" clId="{A081C2E1-6287-44C2-A655-5447844FA946}" dt="2024-03-29T09:53:15.899" v="371" actId="478"/>
          <ac:spMkLst>
            <pc:docMk/>
            <pc:sldMk cId="808608071" sldId="2147481743"/>
            <ac:spMk id="56" creationId="{81B23096-61D2-959A-075C-7D3CB7CCEF4E}"/>
          </ac:spMkLst>
        </pc:spChg>
        <pc:spChg chg="del">
          <ac:chgData name="Pulkit Mathur1" userId="1a46f71b-e2db-4181-a58c-b6623b52aab7" providerId="ADAL" clId="{A081C2E1-6287-44C2-A655-5447844FA946}" dt="2024-03-29T09:53:15.237" v="370" actId="478"/>
          <ac:spMkLst>
            <pc:docMk/>
            <pc:sldMk cId="808608071" sldId="2147481743"/>
            <ac:spMk id="57" creationId="{C81FCB82-E0FC-A9D1-AE98-1E562A9241FB}"/>
          </ac:spMkLst>
        </pc:spChg>
        <pc:spChg chg="del mod">
          <ac:chgData name="Pulkit Mathur1" userId="1a46f71b-e2db-4181-a58c-b6623b52aab7" providerId="ADAL" clId="{A081C2E1-6287-44C2-A655-5447844FA946}" dt="2024-03-29T09:53:12.829" v="368" actId="478"/>
          <ac:spMkLst>
            <pc:docMk/>
            <pc:sldMk cId="808608071" sldId="2147481743"/>
            <ac:spMk id="58" creationId="{E2F8FE6F-A043-BEAF-2FB5-07BA3646C97A}"/>
          </ac:spMkLst>
        </pc:spChg>
        <pc:grpChg chg="del">
          <ac:chgData name="Pulkit Mathur1" userId="1a46f71b-e2db-4181-a58c-b6623b52aab7" providerId="ADAL" clId="{A081C2E1-6287-44C2-A655-5447844FA946}" dt="2024-03-29T09:52:35.742" v="361" actId="478"/>
          <ac:grpSpMkLst>
            <pc:docMk/>
            <pc:sldMk cId="808608071" sldId="2147481743"/>
            <ac:grpSpMk id="49" creationId="{0F7DC345-A027-396C-27B4-6213CAAE7B99}"/>
          </ac:grpSpMkLst>
        </pc:grpChg>
        <pc:picChg chg="del">
          <ac:chgData name="Pulkit Mathur1" userId="1a46f71b-e2db-4181-a58c-b6623b52aab7" providerId="ADAL" clId="{A081C2E1-6287-44C2-A655-5447844FA946}" dt="2024-03-29T09:53:13.569" v="369" actId="478"/>
          <ac:picMkLst>
            <pc:docMk/>
            <pc:sldMk cId="808608071" sldId="2147481743"/>
            <ac:picMk id="53" creationId="{443B03A1-137C-5CA1-7B94-0F837AAFFA4A}"/>
          </ac:picMkLst>
        </pc:picChg>
      </pc:sldChg>
      <pc:sldChg chg="addSp delSp modSp mod modClrScheme chgLayout">
        <pc:chgData name="Pulkit Mathur1" userId="1a46f71b-e2db-4181-a58c-b6623b52aab7" providerId="ADAL" clId="{A081C2E1-6287-44C2-A655-5447844FA946}" dt="2024-03-29T09:52:31.455" v="360" actId="478"/>
        <pc:sldMkLst>
          <pc:docMk/>
          <pc:sldMk cId="4250835269" sldId="2147481744"/>
        </pc:sldMkLst>
        <pc:spChg chg="add mod ord">
          <ac:chgData name="Pulkit Mathur1" userId="1a46f71b-e2db-4181-a58c-b6623b52aab7" providerId="ADAL" clId="{A081C2E1-6287-44C2-A655-5447844FA946}" dt="2024-03-29T09:52:27.131" v="356" actId="20577"/>
          <ac:spMkLst>
            <pc:docMk/>
            <pc:sldMk cId="4250835269" sldId="2147481744"/>
            <ac:spMk id="2" creationId="{7C8B1B60-6BEF-91EB-0135-55540DE1F481}"/>
          </ac:spMkLst>
        </pc:spChg>
        <pc:spChg chg="mod">
          <ac:chgData name="Pulkit Mathur1" userId="1a46f71b-e2db-4181-a58c-b6623b52aab7" providerId="ADAL" clId="{A081C2E1-6287-44C2-A655-5447844FA946}" dt="2024-03-29T09:52:08.722" v="351" actId="21"/>
          <ac:spMkLst>
            <pc:docMk/>
            <pc:sldMk cId="4250835269" sldId="2147481744"/>
            <ac:spMk id="14" creationId="{2F5F76BC-5491-C8FE-EEA2-21319A041F06}"/>
          </ac:spMkLst>
        </pc:spChg>
        <pc:spChg chg="del">
          <ac:chgData name="Pulkit Mathur1" userId="1a46f71b-e2db-4181-a58c-b6623b52aab7" providerId="ADAL" clId="{A081C2E1-6287-44C2-A655-5447844FA946}" dt="2024-03-29T09:52:31.455" v="360" actId="478"/>
          <ac:spMkLst>
            <pc:docMk/>
            <pc:sldMk cId="4250835269" sldId="2147481744"/>
            <ac:spMk id="56" creationId="{81B23096-61D2-959A-075C-7D3CB7CCEF4E}"/>
          </ac:spMkLst>
        </pc:spChg>
        <pc:spChg chg="del">
          <ac:chgData name="Pulkit Mathur1" userId="1a46f71b-e2db-4181-a58c-b6623b52aab7" providerId="ADAL" clId="{A081C2E1-6287-44C2-A655-5447844FA946}" dt="2024-03-29T09:52:30.734" v="359" actId="478"/>
          <ac:spMkLst>
            <pc:docMk/>
            <pc:sldMk cId="4250835269" sldId="2147481744"/>
            <ac:spMk id="57" creationId="{C81FCB82-E0FC-A9D1-AE98-1E562A9241FB}"/>
          </ac:spMkLst>
        </pc:spChg>
        <pc:spChg chg="del">
          <ac:chgData name="Pulkit Mathur1" userId="1a46f71b-e2db-4181-a58c-b6623b52aab7" providerId="ADAL" clId="{A081C2E1-6287-44C2-A655-5447844FA946}" dt="2024-03-29T09:52:28.790" v="357" actId="478"/>
          <ac:spMkLst>
            <pc:docMk/>
            <pc:sldMk cId="4250835269" sldId="2147481744"/>
            <ac:spMk id="58" creationId="{E2F8FE6F-A043-BEAF-2FB5-07BA3646C97A}"/>
          </ac:spMkLst>
        </pc:spChg>
        <pc:grpChg chg="del">
          <ac:chgData name="Pulkit Mathur1" userId="1a46f71b-e2db-4181-a58c-b6623b52aab7" providerId="ADAL" clId="{A081C2E1-6287-44C2-A655-5447844FA946}" dt="2024-03-29T09:52:05.248" v="350" actId="478"/>
          <ac:grpSpMkLst>
            <pc:docMk/>
            <pc:sldMk cId="4250835269" sldId="2147481744"/>
            <ac:grpSpMk id="49" creationId="{0F7DC345-A027-396C-27B4-6213CAAE7B99}"/>
          </ac:grpSpMkLst>
        </pc:grpChg>
        <pc:picChg chg="del">
          <ac:chgData name="Pulkit Mathur1" userId="1a46f71b-e2db-4181-a58c-b6623b52aab7" providerId="ADAL" clId="{A081C2E1-6287-44C2-A655-5447844FA946}" dt="2024-03-29T09:52:29.615" v="358" actId="478"/>
          <ac:picMkLst>
            <pc:docMk/>
            <pc:sldMk cId="4250835269" sldId="2147481744"/>
            <ac:picMk id="53" creationId="{443B03A1-137C-5CA1-7B94-0F837AAFFA4A}"/>
          </ac:picMkLst>
        </pc:picChg>
      </pc:sldChg>
      <pc:sldChg chg="addSp delSp modSp mod modClrScheme chgLayout">
        <pc:chgData name="Pulkit Mathur1" userId="1a46f71b-e2db-4181-a58c-b6623b52aab7" providerId="ADAL" clId="{A081C2E1-6287-44C2-A655-5447844FA946}" dt="2024-03-29T09:51:57.666" v="349" actId="478"/>
        <pc:sldMkLst>
          <pc:docMk/>
          <pc:sldMk cId="1929751438" sldId="2147481745"/>
        </pc:sldMkLst>
        <pc:spChg chg="add mod ord">
          <ac:chgData name="Pulkit Mathur1" userId="1a46f71b-e2db-4181-a58c-b6623b52aab7" providerId="ADAL" clId="{A081C2E1-6287-44C2-A655-5447844FA946}" dt="2024-03-29T09:51:33.414" v="344" actId="20577"/>
          <ac:spMkLst>
            <pc:docMk/>
            <pc:sldMk cId="1929751438" sldId="2147481745"/>
            <ac:spMk id="12" creationId="{6AE80B2A-D35D-4551-1A66-01FD7CB17F36}"/>
          </ac:spMkLst>
        </pc:spChg>
        <pc:spChg chg="del">
          <ac:chgData name="Pulkit Mathur1" userId="1a46f71b-e2db-4181-a58c-b6623b52aab7" providerId="ADAL" clId="{A081C2E1-6287-44C2-A655-5447844FA946}" dt="2024-03-29T09:51:37.332" v="348" actId="478"/>
          <ac:spMkLst>
            <pc:docMk/>
            <pc:sldMk cId="1929751438" sldId="2147481745"/>
            <ac:spMk id="56" creationId="{81B23096-61D2-959A-075C-7D3CB7CCEF4E}"/>
          </ac:spMkLst>
        </pc:spChg>
        <pc:spChg chg="del">
          <ac:chgData name="Pulkit Mathur1" userId="1a46f71b-e2db-4181-a58c-b6623b52aab7" providerId="ADAL" clId="{A081C2E1-6287-44C2-A655-5447844FA946}" dt="2024-03-29T09:51:36.641" v="347" actId="478"/>
          <ac:spMkLst>
            <pc:docMk/>
            <pc:sldMk cId="1929751438" sldId="2147481745"/>
            <ac:spMk id="57" creationId="{C81FCB82-E0FC-A9D1-AE98-1E562A9241FB}"/>
          </ac:spMkLst>
        </pc:spChg>
        <pc:spChg chg="del mod">
          <ac:chgData name="Pulkit Mathur1" userId="1a46f71b-e2db-4181-a58c-b6623b52aab7" providerId="ADAL" clId="{A081C2E1-6287-44C2-A655-5447844FA946}" dt="2024-03-29T09:51:34.595" v="345" actId="478"/>
          <ac:spMkLst>
            <pc:docMk/>
            <pc:sldMk cId="1929751438" sldId="2147481745"/>
            <ac:spMk id="58" creationId="{E2F8FE6F-A043-BEAF-2FB5-07BA3646C97A}"/>
          </ac:spMkLst>
        </pc:spChg>
        <pc:grpChg chg="del">
          <ac:chgData name="Pulkit Mathur1" userId="1a46f71b-e2db-4181-a58c-b6623b52aab7" providerId="ADAL" clId="{A081C2E1-6287-44C2-A655-5447844FA946}" dt="2024-03-29T09:51:57.666" v="349" actId="478"/>
          <ac:grpSpMkLst>
            <pc:docMk/>
            <pc:sldMk cId="1929751438" sldId="2147481745"/>
            <ac:grpSpMk id="49" creationId="{0F7DC345-A027-396C-27B4-6213CAAE7B99}"/>
          </ac:grpSpMkLst>
        </pc:grpChg>
        <pc:picChg chg="del">
          <ac:chgData name="Pulkit Mathur1" userId="1a46f71b-e2db-4181-a58c-b6623b52aab7" providerId="ADAL" clId="{A081C2E1-6287-44C2-A655-5447844FA946}" dt="2024-03-29T09:51:35.350" v="346" actId="478"/>
          <ac:picMkLst>
            <pc:docMk/>
            <pc:sldMk cId="1929751438" sldId="2147481745"/>
            <ac:picMk id="53" creationId="{443B03A1-137C-5CA1-7B94-0F837AAFFA4A}"/>
          </ac:picMkLst>
        </pc:picChg>
      </pc:sldChg>
      <pc:sldChg chg="addSp delSp modSp mod modClrScheme chgLayout">
        <pc:chgData name="Pulkit Mathur1" userId="1a46f71b-e2db-4181-a58c-b6623b52aab7" providerId="ADAL" clId="{A081C2E1-6287-44C2-A655-5447844FA946}" dt="2024-03-29T09:51:19.806" v="340" actId="478"/>
        <pc:sldMkLst>
          <pc:docMk/>
          <pc:sldMk cId="722473531" sldId="2147481746"/>
        </pc:sldMkLst>
        <pc:spChg chg="add mod ord">
          <ac:chgData name="Pulkit Mathur1" userId="1a46f71b-e2db-4181-a58c-b6623b52aab7" providerId="ADAL" clId="{A081C2E1-6287-44C2-A655-5447844FA946}" dt="2024-03-29T09:51:09.368" v="335" actId="6549"/>
          <ac:spMkLst>
            <pc:docMk/>
            <pc:sldMk cId="722473531" sldId="2147481746"/>
            <ac:spMk id="12" creationId="{805AE68A-6F35-3800-4254-4920DFEC6E93}"/>
          </ac:spMkLst>
        </pc:spChg>
        <pc:spChg chg="del">
          <ac:chgData name="Pulkit Mathur1" userId="1a46f71b-e2db-4181-a58c-b6623b52aab7" providerId="ADAL" clId="{A081C2E1-6287-44C2-A655-5447844FA946}" dt="2024-03-29T09:51:14.304" v="339" actId="478"/>
          <ac:spMkLst>
            <pc:docMk/>
            <pc:sldMk cId="722473531" sldId="2147481746"/>
            <ac:spMk id="56" creationId="{81B23096-61D2-959A-075C-7D3CB7CCEF4E}"/>
          </ac:spMkLst>
        </pc:spChg>
        <pc:spChg chg="del">
          <ac:chgData name="Pulkit Mathur1" userId="1a46f71b-e2db-4181-a58c-b6623b52aab7" providerId="ADAL" clId="{A081C2E1-6287-44C2-A655-5447844FA946}" dt="2024-03-29T09:51:13.596" v="338" actId="478"/>
          <ac:spMkLst>
            <pc:docMk/>
            <pc:sldMk cId="722473531" sldId="2147481746"/>
            <ac:spMk id="57" creationId="{C81FCB82-E0FC-A9D1-AE98-1E562A9241FB}"/>
          </ac:spMkLst>
        </pc:spChg>
        <pc:spChg chg="del mod">
          <ac:chgData name="Pulkit Mathur1" userId="1a46f71b-e2db-4181-a58c-b6623b52aab7" providerId="ADAL" clId="{A081C2E1-6287-44C2-A655-5447844FA946}" dt="2024-03-29T09:51:10.740" v="336" actId="478"/>
          <ac:spMkLst>
            <pc:docMk/>
            <pc:sldMk cId="722473531" sldId="2147481746"/>
            <ac:spMk id="58" creationId="{E2F8FE6F-A043-BEAF-2FB5-07BA3646C97A}"/>
          </ac:spMkLst>
        </pc:spChg>
        <pc:grpChg chg="del">
          <ac:chgData name="Pulkit Mathur1" userId="1a46f71b-e2db-4181-a58c-b6623b52aab7" providerId="ADAL" clId="{A081C2E1-6287-44C2-A655-5447844FA946}" dt="2024-03-29T09:51:19.806" v="340" actId="478"/>
          <ac:grpSpMkLst>
            <pc:docMk/>
            <pc:sldMk cId="722473531" sldId="2147481746"/>
            <ac:grpSpMk id="49" creationId="{0F7DC345-A027-396C-27B4-6213CAAE7B99}"/>
          </ac:grpSpMkLst>
        </pc:grpChg>
        <pc:picChg chg="del">
          <ac:chgData name="Pulkit Mathur1" userId="1a46f71b-e2db-4181-a58c-b6623b52aab7" providerId="ADAL" clId="{A081C2E1-6287-44C2-A655-5447844FA946}" dt="2024-03-29T09:51:11.620" v="337" actId="478"/>
          <ac:picMkLst>
            <pc:docMk/>
            <pc:sldMk cId="722473531" sldId="2147481746"/>
            <ac:picMk id="53" creationId="{443B03A1-137C-5CA1-7B94-0F837AAFFA4A}"/>
          </ac:picMkLst>
        </pc:picChg>
      </pc:sldChg>
      <pc:sldChg chg="addSp delSp modSp mod modClrScheme chgLayout">
        <pc:chgData name="Pulkit Mathur1" userId="1a46f71b-e2db-4181-a58c-b6623b52aab7" providerId="ADAL" clId="{A081C2E1-6287-44C2-A655-5447844FA946}" dt="2024-03-29T09:50:42.469" v="329" actId="478"/>
        <pc:sldMkLst>
          <pc:docMk/>
          <pc:sldMk cId="2007299980" sldId="2147481747"/>
        </pc:sldMkLst>
        <pc:spChg chg="add mod ord">
          <ac:chgData name="Pulkit Mathur1" userId="1a46f71b-e2db-4181-a58c-b6623b52aab7" providerId="ADAL" clId="{A081C2E1-6287-44C2-A655-5447844FA946}" dt="2024-03-29T09:50:32.353" v="325" actId="6549"/>
          <ac:spMkLst>
            <pc:docMk/>
            <pc:sldMk cId="2007299980" sldId="2147481747"/>
            <ac:spMk id="8" creationId="{E211AA4F-2796-45A6-2AF5-38E1FF6C884E}"/>
          </ac:spMkLst>
        </pc:spChg>
        <pc:spChg chg="del">
          <ac:chgData name="Pulkit Mathur1" userId="1a46f71b-e2db-4181-a58c-b6623b52aab7" providerId="ADAL" clId="{A081C2E1-6287-44C2-A655-5447844FA946}" dt="2024-03-29T09:50:42.469" v="329" actId="478"/>
          <ac:spMkLst>
            <pc:docMk/>
            <pc:sldMk cId="2007299980" sldId="2147481747"/>
            <ac:spMk id="56" creationId="{81B23096-61D2-959A-075C-7D3CB7CCEF4E}"/>
          </ac:spMkLst>
        </pc:spChg>
        <pc:spChg chg="del">
          <ac:chgData name="Pulkit Mathur1" userId="1a46f71b-e2db-4181-a58c-b6623b52aab7" providerId="ADAL" clId="{A081C2E1-6287-44C2-A655-5447844FA946}" dt="2024-03-29T09:50:41.495" v="328" actId="478"/>
          <ac:spMkLst>
            <pc:docMk/>
            <pc:sldMk cId="2007299980" sldId="2147481747"/>
            <ac:spMk id="57" creationId="{C81FCB82-E0FC-A9D1-AE98-1E562A9241FB}"/>
          </ac:spMkLst>
        </pc:spChg>
        <pc:spChg chg="del mod">
          <ac:chgData name="Pulkit Mathur1" userId="1a46f71b-e2db-4181-a58c-b6623b52aab7" providerId="ADAL" clId="{A081C2E1-6287-44C2-A655-5447844FA946}" dt="2024-03-29T09:50:24.989" v="319" actId="478"/>
          <ac:spMkLst>
            <pc:docMk/>
            <pc:sldMk cId="2007299980" sldId="2147481747"/>
            <ac:spMk id="58" creationId="{E2F8FE6F-A043-BEAF-2FB5-07BA3646C97A}"/>
          </ac:spMkLst>
        </pc:spChg>
        <pc:grpChg chg="del">
          <ac:chgData name="Pulkit Mathur1" userId="1a46f71b-e2db-4181-a58c-b6623b52aab7" providerId="ADAL" clId="{A081C2E1-6287-44C2-A655-5447844FA946}" dt="2024-03-29T09:50:37.109" v="326" actId="478"/>
          <ac:grpSpMkLst>
            <pc:docMk/>
            <pc:sldMk cId="2007299980" sldId="2147481747"/>
            <ac:grpSpMk id="49" creationId="{0F7DC345-A027-396C-27B4-6213CAAE7B99}"/>
          </ac:grpSpMkLst>
        </pc:grpChg>
        <pc:picChg chg="del">
          <ac:chgData name="Pulkit Mathur1" userId="1a46f71b-e2db-4181-a58c-b6623b52aab7" providerId="ADAL" clId="{A081C2E1-6287-44C2-A655-5447844FA946}" dt="2024-03-29T09:50:38.178" v="327" actId="478"/>
          <ac:picMkLst>
            <pc:docMk/>
            <pc:sldMk cId="2007299980" sldId="2147481747"/>
            <ac:picMk id="53" creationId="{443B03A1-137C-5CA1-7B94-0F837AAFFA4A}"/>
          </ac:picMkLst>
        </pc:picChg>
      </pc:sldChg>
      <pc:sldChg chg="addSp delSp modSp mod modClrScheme chgLayout">
        <pc:chgData name="Pulkit Mathur1" userId="1a46f71b-e2db-4181-a58c-b6623b52aab7" providerId="ADAL" clId="{A081C2E1-6287-44C2-A655-5447844FA946}" dt="2024-03-29T09:49:58.429" v="316" actId="478"/>
        <pc:sldMkLst>
          <pc:docMk/>
          <pc:sldMk cId="1087856281" sldId="2147481748"/>
        </pc:sldMkLst>
        <pc:spChg chg="add mod ord">
          <ac:chgData name="Pulkit Mathur1" userId="1a46f71b-e2db-4181-a58c-b6623b52aab7" providerId="ADAL" clId="{A081C2E1-6287-44C2-A655-5447844FA946}" dt="2024-03-29T09:49:49.415" v="312" actId="20577"/>
          <ac:spMkLst>
            <pc:docMk/>
            <pc:sldMk cId="1087856281" sldId="2147481748"/>
            <ac:spMk id="6" creationId="{AF97208B-F08C-1E3E-1782-FCAD90CF2F26}"/>
          </ac:spMkLst>
        </pc:spChg>
        <pc:spChg chg="del">
          <ac:chgData name="Pulkit Mathur1" userId="1a46f71b-e2db-4181-a58c-b6623b52aab7" providerId="ADAL" clId="{A081C2E1-6287-44C2-A655-5447844FA946}" dt="2024-03-29T09:49:58.429" v="316" actId="478"/>
          <ac:spMkLst>
            <pc:docMk/>
            <pc:sldMk cId="1087856281" sldId="2147481748"/>
            <ac:spMk id="56" creationId="{81B23096-61D2-959A-075C-7D3CB7CCEF4E}"/>
          </ac:spMkLst>
        </pc:spChg>
        <pc:spChg chg="del">
          <ac:chgData name="Pulkit Mathur1" userId="1a46f71b-e2db-4181-a58c-b6623b52aab7" providerId="ADAL" clId="{A081C2E1-6287-44C2-A655-5447844FA946}" dt="2024-03-29T09:49:57.517" v="315" actId="478"/>
          <ac:spMkLst>
            <pc:docMk/>
            <pc:sldMk cId="1087856281" sldId="2147481748"/>
            <ac:spMk id="57" creationId="{C81FCB82-E0FC-A9D1-AE98-1E562A9241FB}"/>
          </ac:spMkLst>
        </pc:spChg>
        <pc:spChg chg="del mod">
          <ac:chgData name="Pulkit Mathur1" userId="1a46f71b-e2db-4181-a58c-b6623b52aab7" providerId="ADAL" clId="{A081C2E1-6287-44C2-A655-5447844FA946}" dt="2024-03-29T09:49:40.546" v="311" actId="478"/>
          <ac:spMkLst>
            <pc:docMk/>
            <pc:sldMk cId="1087856281" sldId="2147481748"/>
            <ac:spMk id="58" creationId="{E2F8FE6F-A043-BEAF-2FB5-07BA3646C97A}"/>
          </ac:spMkLst>
        </pc:spChg>
        <pc:grpChg chg="del">
          <ac:chgData name="Pulkit Mathur1" userId="1a46f71b-e2db-4181-a58c-b6623b52aab7" providerId="ADAL" clId="{A081C2E1-6287-44C2-A655-5447844FA946}" dt="2024-03-29T09:49:53.465" v="313" actId="478"/>
          <ac:grpSpMkLst>
            <pc:docMk/>
            <pc:sldMk cId="1087856281" sldId="2147481748"/>
            <ac:grpSpMk id="49" creationId="{0F7DC345-A027-396C-27B4-6213CAAE7B99}"/>
          </ac:grpSpMkLst>
        </pc:grpChg>
        <pc:picChg chg="del">
          <ac:chgData name="Pulkit Mathur1" userId="1a46f71b-e2db-4181-a58c-b6623b52aab7" providerId="ADAL" clId="{A081C2E1-6287-44C2-A655-5447844FA946}" dt="2024-03-29T09:49:54.846" v="314" actId="478"/>
          <ac:picMkLst>
            <pc:docMk/>
            <pc:sldMk cId="1087856281" sldId="2147481748"/>
            <ac:picMk id="53" creationId="{443B03A1-137C-5CA1-7B94-0F837AAFFA4A}"/>
          </ac:picMkLst>
        </pc:picChg>
      </pc:sldChg>
      <pc:sldChg chg="addSp delSp modSp mod modClrScheme chgLayout">
        <pc:chgData name="Pulkit Mathur1" userId="1a46f71b-e2db-4181-a58c-b6623b52aab7" providerId="ADAL" clId="{A081C2E1-6287-44C2-A655-5447844FA946}" dt="2024-03-29T09:49:19.016" v="307" actId="478"/>
        <pc:sldMkLst>
          <pc:docMk/>
          <pc:sldMk cId="4018824571" sldId="2147481749"/>
        </pc:sldMkLst>
        <pc:spChg chg="add mod ord">
          <ac:chgData name="Pulkit Mathur1" userId="1a46f71b-e2db-4181-a58c-b6623b52aab7" providerId="ADAL" clId="{A081C2E1-6287-44C2-A655-5447844FA946}" dt="2024-03-29T09:48:20.052" v="294" actId="6549"/>
          <ac:spMkLst>
            <pc:docMk/>
            <pc:sldMk cId="4018824571" sldId="2147481749"/>
            <ac:spMk id="3" creationId="{A241AC93-E0C5-46B3-F186-206E71C6A2EF}"/>
          </ac:spMkLst>
        </pc:spChg>
        <pc:spChg chg="del">
          <ac:chgData name="Pulkit Mathur1" userId="1a46f71b-e2db-4181-a58c-b6623b52aab7" providerId="ADAL" clId="{A081C2E1-6287-44C2-A655-5447844FA946}" dt="2024-03-29T09:48:52.931" v="302" actId="478"/>
          <ac:spMkLst>
            <pc:docMk/>
            <pc:sldMk cId="4018824571" sldId="2147481749"/>
            <ac:spMk id="56" creationId="{81B23096-61D2-959A-075C-7D3CB7CCEF4E}"/>
          </ac:spMkLst>
        </pc:spChg>
        <pc:spChg chg="add del">
          <ac:chgData name="Pulkit Mathur1" userId="1a46f71b-e2db-4181-a58c-b6623b52aab7" providerId="ADAL" clId="{A081C2E1-6287-44C2-A655-5447844FA946}" dt="2024-03-29T09:49:19.016" v="307" actId="478"/>
          <ac:spMkLst>
            <pc:docMk/>
            <pc:sldMk cId="4018824571" sldId="2147481749"/>
            <ac:spMk id="57" creationId="{C81FCB82-E0FC-A9D1-AE98-1E562A9241FB}"/>
          </ac:spMkLst>
        </pc:spChg>
        <pc:spChg chg="del mod">
          <ac:chgData name="Pulkit Mathur1" userId="1a46f71b-e2db-4181-a58c-b6623b52aab7" providerId="ADAL" clId="{A081C2E1-6287-44C2-A655-5447844FA946}" dt="2024-03-29T09:48:21.276" v="295" actId="478"/>
          <ac:spMkLst>
            <pc:docMk/>
            <pc:sldMk cId="4018824571" sldId="2147481749"/>
            <ac:spMk id="58" creationId="{E2F8FE6F-A043-BEAF-2FB5-07BA3646C97A}"/>
          </ac:spMkLst>
        </pc:spChg>
        <pc:grpChg chg="del">
          <ac:chgData name="Pulkit Mathur1" userId="1a46f71b-e2db-4181-a58c-b6623b52aab7" providerId="ADAL" clId="{A081C2E1-6287-44C2-A655-5447844FA946}" dt="2024-03-29T09:48:27.335" v="297" actId="478"/>
          <ac:grpSpMkLst>
            <pc:docMk/>
            <pc:sldMk cId="4018824571" sldId="2147481749"/>
            <ac:grpSpMk id="49" creationId="{0F7DC345-A027-396C-27B4-6213CAAE7B99}"/>
          </ac:grpSpMkLst>
        </pc:grpChg>
        <pc:picChg chg="del">
          <ac:chgData name="Pulkit Mathur1" userId="1a46f71b-e2db-4181-a58c-b6623b52aab7" providerId="ADAL" clId="{A081C2E1-6287-44C2-A655-5447844FA946}" dt="2024-03-29T09:48:21.987" v="296" actId="478"/>
          <ac:picMkLst>
            <pc:docMk/>
            <pc:sldMk cId="4018824571" sldId="2147481749"/>
            <ac:picMk id="53" creationId="{443B03A1-137C-5CA1-7B94-0F837AAFFA4A}"/>
          </ac:picMkLst>
        </pc:picChg>
      </pc:sldChg>
      <pc:sldChg chg="modSp del mod">
        <pc:chgData name="Pulkit Mathur1" userId="1a46f71b-e2db-4181-a58c-b6623b52aab7" providerId="ADAL" clId="{A081C2E1-6287-44C2-A655-5447844FA946}" dt="2024-03-29T09:47:59.683" v="288" actId="47"/>
        <pc:sldMkLst>
          <pc:docMk/>
          <pc:sldMk cId="2606026616" sldId="2147481750"/>
        </pc:sldMkLst>
        <pc:spChg chg="mod">
          <ac:chgData name="Pulkit Mathur1" userId="1a46f71b-e2db-4181-a58c-b6623b52aab7" providerId="ADAL" clId="{A081C2E1-6287-44C2-A655-5447844FA946}" dt="2024-03-29T09:47:55.782" v="287" actId="21"/>
          <ac:spMkLst>
            <pc:docMk/>
            <pc:sldMk cId="2606026616" sldId="2147481750"/>
            <ac:spMk id="58" creationId="{E2F8FE6F-A043-BEAF-2FB5-07BA3646C97A}"/>
          </ac:spMkLst>
        </pc:spChg>
      </pc:sldChg>
      <pc:sldChg chg="addSp delSp modSp mod modClrScheme chgLayout">
        <pc:chgData name="Pulkit Mathur1" userId="1a46f71b-e2db-4181-a58c-b6623b52aab7" providerId="ADAL" clId="{A081C2E1-6287-44C2-A655-5447844FA946}" dt="2024-03-29T09:48:50.101" v="301" actId="478"/>
        <pc:sldMkLst>
          <pc:docMk/>
          <pc:sldMk cId="2249949529" sldId="2147481751"/>
        </pc:sldMkLst>
        <pc:spChg chg="add mod ord">
          <ac:chgData name="Pulkit Mathur1" userId="1a46f71b-e2db-4181-a58c-b6623b52aab7" providerId="ADAL" clId="{A081C2E1-6287-44C2-A655-5447844FA946}" dt="2024-03-29T09:47:32.809" v="282" actId="6549"/>
          <ac:spMkLst>
            <pc:docMk/>
            <pc:sldMk cId="2249949529" sldId="2147481751"/>
            <ac:spMk id="11" creationId="{A0A2E2E2-0D95-2AC2-2713-65CA2489AC61}"/>
          </ac:spMkLst>
        </pc:spChg>
        <pc:spChg chg="del">
          <ac:chgData name="Pulkit Mathur1" userId="1a46f71b-e2db-4181-a58c-b6623b52aab7" providerId="ADAL" clId="{A081C2E1-6287-44C2-A655-5447844FA946}" dt="2024-03-29T09:48:49.020" v="300" actId="478"/>
          <ac:spMkLst>
            <pc:docMk/>
            <pc:sldMk cId="2249949529" sldId="2147481751"/>
            <ac:spMk id="56" creationId="{81B23096-61D2-959A-075C-7D3CB7CCEF4E}"/>
          </ac:spMkLst>
        </pc:spChg>
        <pc:spChg chg="del">
          <ac:chgData name="Pulkit Mathur1" userId="1a46f71b-e2db-4181-a58c-b6623b52aab7" providerId="ADAL" clId="{A081C2E1-6287-44C2-A655-5447844FA946}" dt="2024-03-29T09:48:50.101" v="301" actId="478"/>
          <ac:spMkLst>
            <pc:docMk/>
            <pc:sldMk cId="2249949529" sldId="2147481751"/>
            <ac:spMk id="57" creationId="{C81FCB82-E0FC-A9D1-AE98-1E562A9241FB}"/>
          </ac:spMkLst>
        </pc:spChg>
        <pc:spChg chg="del mod">
          <ac:chgData name="Pulkit Mathur1" userId="1a46f71b-e2db-4181-a58c-b6623b52aab7" providerId="ADAL" clId="{A081C2E1-6287-44C2-A655-5447844FA946}" dt="2024-03-29T09:47:35.009" v="283" actId="478"/>
          <ac:spMkLst>
            <pc:docMk/>
            <pc:sldMk cId="2249949529" sldId="2147481751"/>
            <ac:spMk id="58" creationId="{E2F8FE6F-A043-BEAF-2FB5-07BA3646C97A}"/>
          </ac:spMkLst>
        </pc:spChg>
        <pc:grpChg chg="del">
          <ac:chgData name="Pulkit Mathur1" userId="1a46f71b-e2db-4181-a58c-b6623b52aab7" providerId="ADAL" clId="{A081C2E1-6287-44C2-A655-5447844FA946}" dt="2024-03-29T09:47:39.072" v="285" actId="478"/>
          <ac:grpSpMkLst>
            <pc:docMk/>
            <pc:sldMk cId="2249949529" sldId="2147481751"/>
            <ac:grpSpMk id="49" creationId="{0F7DC345-A027-396C-27B4-6213CAAE7B99}"/>
          </ac:grpSpMkLst>
        </pc:grpChg>
        <pc:picChg chg="del">
          <ac:chgData name="Pulkit Mathur1" userId="1a46f71b-e2db-4181-a58c-b6623b52aab7" providerId="ADAL" clId="{A081C2E1-6287-44C2-A655-5447844FA946}" dt="2024-03-29T09:47:36.123" v="284" actId="478"/>
          <ac:picMkLst>
            <pc:docMk/>
            <pc:sldMk cId="2249949529" sldId="2147481751"/>
            <ac:picMk id="53" creationId="{443B03A1-137C-5CA1-7B94-0F837AAFFA4A}"/>
          </ac:picMkLst>
        </pc:picChg>
      </pc:sldChg>
      <pc:sldChg chg="addSp delSp modSp mod modClrScheme chgLayout">
        <pc:chgData name="Pulkit Mathur1" userId="1a46f71b-e2db-4181-a58c-b6623b52aab7" providerId="ADAL" clId="{A081C2E1-6287-44C2-A655-5447844FA946}" dt="2024-03-29T09:48:46.141" v="299" actId="478"/>
        <pc:sldMkLst>
          <pc:docMk/>
          <pc:sldMk cId="1896953136" sldId="2147481752"/>
        </pc:sldMkLst>
        <pc:spChg chg="add mod ord">
          <ac:chgData name="Pulkit Mathur1" userId="1a46f71b-e2db-4181-a58c-b6623b52aab7" providerId="ADAL" clId="{A081C2E1-6287-44C2-A655-5447844FA946}" dt="2024-03-29T09:47:08.887" v="274" actId="6549"/>
          <ac:spMkLst>
            <pc:docMk/>
            <pc:sldMk cId="1896953136" sldId="2147481752"/>
            <ac:spMk id="16" creationId="{35B5E922-FBDE-D3AB-FDF6-D1D4594C7BA9}"/>
          </ac:spMkLst>
        </pc:spChg>
        <pc:spChg chg="del">
          <ac:chgData name="Pulkit Mathur1" userId="1a46f71b-e2db-4181-a58c-b6623b52aab7" providerId="ADAL" clId="{A081C2E1-6287-44C2-A655-5447844FA946}" dt="2024-03-29T09:48:44.818" v="298" actId="478"/>
          <ac:spMkLst>
            <pc:docMk/>
            <pc:sldMk cId="1896953136" sldId="2147481752"/>
            <ac:spMk id="56" creationId="{81B23096-61D2-959A-075C-7D3CB7CCEF4E}"/>
          </ac:spMkLst>
        </pc:spChg>
        <pc:spChg chg="del">
          <ac:chgData name="Pulkit Mathur1" userId="1a46f71b-e2db-4181-a58c-b6623b52aab7" providerId="ADAL" clId="{A081C2E1-6287-44C2-A655-5447844FA946}" dt="2024-03-29T09:48:46.141" v="299" actId="478"/>
          <ac:spMkLst>
            <pc:docMk/>
            <pc:sldMk cId="1896953136" sldId="2147481752"/>
            <ac:spMk id="57" creationId="{C81FCB82-E0FC-A9D1-AE98-1E562A9241FB}"/>
          </ac:spMkLst>
        </pc:spChg>
        <pc:spChg chg="del mod">
          <ac:chgData name="Pulkit Mathur1" userId="1a46f71b-e2db-4181-a58c-b6623b52aab7" providerId="ADAL" clId="{A081C2E1-6287-44C2-A655-5447844FA946}" dt="2024-03-29T09:46:40.053" v="266" actId="478"/>
          <ac:spMkLst>
            <pc:docMk/>
            <pc:sldMk cId="1896953136" sldId="2147481752"/>
            <ac:spMk id="58" creationId="{E2F8FE6F-A043-BEAF-2FB5-07BA3646C97A}"/>
          </ac:spMkLst>
        </pc:spChg>
        <pc:grpChg chg="del">
          <ac:chgData name="Pulkit Mathur1" userId="1a46f71b-e2db-4181-a58c-b6623b52aab7" providerId="ADAL" clId="{A081C2E1-6287-44C2-A655-5447844FA946}" dt="2024-03-29T09:46:42.824" v="267" actId="478"/>
          <ac:grpSpMkLst>
            <pc:docMk/>
            <pc:sldMk cId="1896953136" sldId="2147481752"/>
            <ac:grpSpMk id="49" creationId="{0F7DC345-A027-396C-27B4-6213CAAE7B99}"/>
          </ac:grpSpMkLst>
        </pc:grpChg>
        <pc:picChg chg="del">
          <ac:chgData name="Pulkit Mathur1" userId="1a46f71b-e2db-4181-a58c-b6623b52aab7" providerId="ADAL" clId="{A081C2E1-6287-44C2-A655-5447844FA946}" dt="2024-03-29T09:46:44.268" v="268" actId="478"/>
          <ac:picMkLst>
            <pc:docMk/>
            <pc:sldMk cId="1896953136" sldId="2147481752"/>
            <ac:picMk id="53" creationId="{443B03A1-137C-5CA1-7B94-0F837AAFFA4A}"/>
          </ac:picMkLst>
        </pc:picChg>
      </pc:sldChg>
      <pc:sldChg chg="modSp add del mod modClrScheme chgLayout">
        <pc:chgData name="Pulkit Mathur1" userId="1a46f71b-e2db-4181-a58c-b6623b52aab7" providerId="ADAL" clId="{A081C2E1-6287-44C2-A655-5447844FA946}" dt="2024-03-29T06:50:08.931" v="17" actId="47"/>
        <pc:sldMkLst>
          <pc:docMk/>
          <pc:sldMk cId="2207865275" sldId="2147481982"/>
        </pc:sldMkLst>
        <pc:spChg chg="mod ord">
          <ac:chgData name="Pulkit Mathur1" userId="1a46f71b-e2db-4181-a58c-b6623b52aab7" providerId="ADAL" clId="{A081C2E1-6287-44C2-A655-5447844FA946}" dt="2024-03-29T06:49:55.028" v="16" actId="700"/>
          <ac:spMkLst>
            <pc:docMk/>
            <pc:sldMk cId="2207865275" sldId="2147481982"/>
            <ac:spMk id="2" creationId="{6AF53C0D-29E7-CB15-5649-93F285C39110}"/>
          </ac:spMkLst>
        </pc:spChg>
      </pc:sldChg>
      <pc:sldChg chg="add del">
        <pc:chgData name="Pulkit Mathur1" userId="1a46f71b-e2db-4181-a58c-b6623b52aab7" providerId="ADAL" clId="{A081C2E1-6287-44C2-A655-5447844FA946}" dt="2024-03-29T06:50:08.931" v="17" actId="47"/>
        <pc:sldMkLst>
          <pc:docMk/>
          <pc:sldMk cId="763192826" sldId="2147481983"/>
        </pc:sldMkLst>
      </pc:sldChg>
      <pc:sldChg chg="modSp">
        <pc:chgData name="Pulkit Mathur1" userId="1a46f71b-e2db-4181-a58c-b6623b52aab7" providerId="ADAL" clId="{A081C2E1-6287-44C2-A655-5447844FA946}" dt="2024-03-29T08:12:57.966" v="122" actId="2711"/>
        <pc:sldMkLst>
          <pc:docMk/>
          <pc:sldMk cId="1704693083" sldId="2147481983"/>
        </pc:sldMkLst>
        <pc:spChg chg="mod">
          <ac:chgData name="Pulkit Mathur1" userId="1a46f71b-e2db-4181-a58c-b6623b52aab7" providerId="ADAL" clId="{A081C2E1-6287-44C2-A655-5447844FA946}" dt="2024-03-29T08:12:57.966" v="122" actId="2711"/>
          <ac:spMkLst>
            <pc:docMk/>
            <pc:sldMk cId="1704693083" sldId="2147481983"/>
            <ac:spMk id="91" creationId="{23F7DBAC-7274-26E9-9129-F3EC4E8CC7F3}"/>
          </ac:spMkLst>
        </pc:spChg>
        <pc:spChg chg="mod">
          <ac:chgData name="Pulkit Mathur1" userId="1a46f71b-e2db-4181-a58c-b6623b52aab7" providerId="ADAL" clId="{A081C2E1-6287-44C2-A655-5447844FA946}" dt="2024-03-29T08:12:57.966" v="122" actId="2711"/>
          <ac:spMkLst>
            <pc:docMk/>
            <pc:sldMk cId="1704693083" sldId="2147481983"/>
            <ac:spMk id="92" creationId="{8CB006A0-62A9-36CA-CC87-6F764DBE8AF3}"/>
          </ac:spMkLst>
        </pc:spChg>
        <pc:spChg chg="mod">
          <ac:chgData name="Pulkit Mathur1" userId="1a46f71b-e2db-4181-a58c-b6623b52aab7" providerId="ADAL" clId="{A081C2E1-6287-44C2-A655-5447844FA946}" dt="2024-03-29T08:12:57.966" v="122" actId="2711"/>
          <ac:spMkLst>
            <pc:docMk/>
            <pc:sldMk cId="1704693083" sldId="2147481983"/>
            <ac:spMk id="93" creationId="{486B01BC-DF26-F2AC-92DB-3DA2D88480CF}"/>
          </ac:spMkLst>
        </pc:spChg>
        <pc:spChg chg="mod">
          <ac:chgData name="Pulkit Mathur1" userId="1a46f71b-e2db-4181-a58c-b6623b52aab7" providerId="ADAL" clId="{A081C2E1-6287-44C2-A655-5447844FA946}" dt="2024-03-29T08:12:57.966" v="122" actId="2711"/>
          <ac:spMkLst>
            <pc:docMk/>
            <pc:sldMk cId="1704693083" sldId="2147481983"/>
            <ac:spMk id="94" creationId="{95E09ACB-80B0-2886-A741-2BA85E82F8EC}"/>
          </ac:spMkLst>
        </pc:spChg>
        <pc:spChg chg="mod">
          <ac:chgData name="Pulkit Mathur1" userId="1a46f71b-e2db-4181-a58c-b6623b52aab7" providerId="ADAL" clId="{A081C2E1-6287-44C2-A655-5447844FA946}" dt="2024-03-29T08:12:57.966" v="122" actId="2711"/>
          <ac:spMkLst>
            <pc:docMk/>
            <pc:sldMk cId="1704693083" sldId="2147481983"/>
            <ac:spMk id="95" creationId="{B10E5D9B-853A-FF93-FA1D-6CF2EFF93DBC}"/>
          </ac:spMkLst>
        </pc:spChg>
        <pc:spChg chg="mod">
          <ac:chgData name="Pulkit Mathur1" userId="1a46f71b-e2db-4181-a58c-b6623b52aab7" providerId="ADAL" clId="{A081C2E1-6287-44C2-A655-5447844FA946}" dt="2024-03-29T08:12:57.966" v="122" actId="2711"/>
          <ac:spMkLst>
            <pc:docMk/>
            <pc:sldMk cId="1704693083" sldId="2147481983"/>
            <ac:spMk id="96" creationId="{AC453183-8F89-B230-4FF6-1EF2663F2C3D}"/>
          </ac:spMkLst>
        </pc:spChg>
        <pc:spChg chg="mod">
          <ac:chgData name="Pulkit Mathur1" userId="1a46f71b-e2db-4181-a58c-b6623b52aab7" providerId="ADAL" clId="{A081C2E1-6287-44C2-A655-5447844FA946}" dt="2024-03-29T08:12:57.966" v="122" actId="2711"/>
          <ac:spMkLst>
            <pc:docMk/>
            <pc:sldMk cId="1704693083" sldId="2147481983"/>
            <ac:spMk id="97" creationId="{1561ECD2-29A0-FE86-3E02-08110B2EE382}"/>
          </ac:spMkLst>
        </pc:spChg>
        <pc:spChg chg="mod">
          <ac:chgData name="Pulkit Mathur1" userId="1a46f71b-e2db-4181-a58c-b6623b52aab7" providerId="ADAL" clId="{A081C2E1-6287-44C2-A655-5447844FA946}" dt="2024-03-29T08:12:57.966" v="122" actId="2711"/>
          <ac:spMkLst>
            <pc:docMk/>
            <pc:sldMk cId="1704693083" sldId="2147481983"/>
            <ac:spMk id="98" creationId="{8993CBB3-D25D-299A-850A-2DF23596A584}"/>
          </ac:spMkLst>
        </pc:spChg>
        <pc:spChg chg="mod">
          <ac:chgData name="Pulkit Mathur1" userId="1a46f71b-e2db-4181-a58c-b6623b52aab7" providerId="ADAL" clId="{A081C2E1-6287-44C2-A655-5447844FA946}" dt="2024-03-29T08:12:57.966" v="122" actId="2711"/>
          <ac:spMkLst>
            <pc:docMk/>
            <pc:sldMk cId="1704693083" sldId="2147481983"/>
            <ac:spMk id="99" creationId="{35C2D830-3EE7-2BD8-6BC1-D3AFF6C313AE}"/>
          </ac:spMkLst>
        </pc:spChg>
        <pc:spChg chg="mod">
          <ac:chgData name="Pulkit Mathur1" userId="1a46f71b-e2db-4181-a58c-b6623b52aab7" providerId="ADAL" clId="{A081C2E1-6287-44C2-A655-5447844FA946}" dt="2024-03-29T08:12:57.966" v="122" actId="2711"/>
          <ac:spMkLst>
            <pc:docMk/>
            <pc:sldMk cId="1704693083" sldId="2147481983"/>
            <ac:spMk id="100" creationId="{CD291525-6A3C-6119-DEBE-6621FC431DBD}"/>
          </ac:spMkLst>
        </pc:spChg>
        <pc:spChg chg="mod">
          <ac:chgData name="Pulkit Mathur1" userId="1a46f71b-e2db-4181-a58c-b6623b52aab7" providerId="ADAL" clId="{A081C2E1-6287-44C2-A655-5447844FA946}" dt="2024-03-29T08:12:57.966" v="122" actId="2711"/>
          <ac:spMkLst>
            <pc:docMk/>
            <pc:sldMk cId="1704693083" sldId="2147481983"/>
            <ac:spMk id="101" creationId="{1B7A0E47-402A-5072-3D41-33A9C861DAC5}"/>
          </ac:spMkLst>
        </pc:spChg>
        <pc:spChg chg="mod">
          <ac:chgData name="Pulkit Mathur1" userId="1a46f71b-e2db-4181-a58c-b6623b52aab7" providerId="ADAL" clId="{A081C2E1-6287-44C2-A655-5447844FA946}" dt="2024-03-29T08:12:57.966" v="122" actId="2711"/>
          <ac:spMkLst>
            <pc:docMk/>
            <pc:sldMk cId="1704693083" sldId="2147481983"/>
            <ac:spMk id="102" creationId="{3CEB1E06-54C5-A9D1-D63C-3131DAFA9408}"/>
          </ac:spMkLst>
        </pc:spChg>
        <pc:spChg chg="mod">
          <ac:chgData name="Pulkit Mathur1" userId="1a46f71b-e2db-4181-a58c-b6623b52aab7" providerId="ADAL" clId="{A081C2E1-6287-44C2-A655-5447844FA946}" dt="2024-03-29T08:12:57.966" v="122" actId="2711"/>
          <ac:spMkLst>
            <pc:docMk/>
            <pc:sldMk cId="1704693083" sldId="2147481983"/>
            <ac:spMk id="103" creationId="{49A92A65-9726-9311-5ECA-AAE873FDD526}"/>
          </ac:spMkLst>
        </pc:spChg>
        <pc:spChg chg="mod">
          <ac:chgData name="Pulkit Mathur1" userId="1a46f71b-e2db-4181-a58c-b6623b52aab7" providerId="ADAL" clId="{A081C2E1-6287-44C2-A655-5447844FA946}" dt="2024-03-29T08:12:57.966" v="122" actId="2711"/>
          <ac:spMkLst>
            <pc:docMk/>
            <pc:sldMk cId="1704693083" sldId="2147481983"/>
            <ac:spMk id="104" creationId="{931AF7DA-D145-91E3-5908-5BD8D794354E}"/>
          </ac:spMkLst>
        </pc:spChg>
        <pc:spChg chg="mod">
          <ac:chgData name="Pulkit Mathur1" userId="1a46f71b-e2db-4181-a58c-b6623b52aab7" providerId="ADAL" clId="{A081C2E1-6287-44C2-A655-5447844FA946}" dt="2024-03-29T08:12:57.966" v="122" actId="2711"/>
          <ac:spMkLst>
            <pc:docMk/>
            <pc:sldMk cId="1704693083" sldId="2147481983"/>
            <ac:spMk id="105" creationId="{AC76234A-0D43-C002-24D6-5AB460B8FFC2}"/>
          </ac:spMkLst>
        </pc:spChg>
        <pc:spChg chg="mod">
          <ac:chgData name="Pulkit Mathur1" userId="1a46f71b-e2db-4181-a58c-b6623b52aab7" providerId="ADAL" clId="{A081C2E1-6287-44C2-A655-5447844FA946}" dt="2024-03-29T08:12:57.966" v="122" actId="2711"/>
          <ac:spMkLst>
            <pc:docMk/>
            <pc:sldMk cId="1704693083" sldId="2147481983"/>
            <ac:spMk id="106" creationId="{9B4C22FA-A94A-87AE-3A4D-D9835A543545}"/>
          </ac:spMkLst>
        </pc:spChg>
        <pc:spChg chg="mod">
          <ac:chgData name="Pulkit Mathur1" userId="1a46f71b-e2db-4181-a58c-b6623b52aab7" providerId="ADAL" clId="{A081C2E1-6287-44C2-A655-5447844FA946}" dt="2024-03-29T08:12:57.966" v="122" actId="2711"/>
          <ac:spMkLst>
            <pc:docMk/>
            <pc:sldMk cId="1704693083" sldId="2147481983"/>
            <ac:spMk id="107" creationId="{5B5691FD-14C2-C2AF-5520-21313570AC53}"/>
          </ac:spMkLst>
        </pc:spChg>
        <pc:spChg chg="mod">
          <ac:chgData name="Pulkit Mathur1" userId="1a46f71b-e2db-4181-a58c-b6623b52aab7" providerId="ADAL" clId="{A081C2E1-6287-44C2-A655-5447844FA946}" dt="2024-03-29T08:12:57.966" v="122" actId="2711"/>
          <ac:spMkLst>
            <pc:docMk/>
            <pc:sldMk cId="1704693083" sldId="2147481983"/>
            <ac:spMk id="108" creationId="{53A8F8B6-44B4-8AC9-DB96-14E0F73D3314}"/>
          </ac:spMkLst>
        </pc:spChg>
        <pc:spChg chg="mod">
          <ac:chgData name="Pulkit Mathur1" userId="1a46f71b-e2db-4181-a58c-b6623b52aab7" providerId="ADAL" clId="{A081C2E1-6287-44C2-A655-5447844FA946}" dt="2024-03-29T08:12:57.966" v="122" actId="2711"/>
          <ac:spMkLst>
            <pc:docMk/>
            <pc:sldMk cId="1704693083" sldId="2147481983"/>
            <ac:spMk id="109" creationId="{61BE345C-2A38-3AA6-7AB8-243E332E0D6F}"/>
          </ac:spMkLst>
        </pc:spChg>
        <pc:spChg chg="mod">
          <ac:chgData name="Pulkit Mathur1" userId="1a46f71b-e2db-4181-a58c-b6623b52aab7" providerId="ADAL" clId="{A081C2E1-6287-44C2-A655-5447844FA946}" dt="2024-03-29T08:12:57.966" v="122" actId="2711"/>
          <ac:spMkLst>
            <pc:docMk/>
            <pc:sldMk cId="1704693083" sldId="2147481983"/>
            <ac:spMk id="110" creationId="{D6452406-D866-DC84-0B87-CDDC5C0EB48F}"/>
          </ac:spMkLst>
        </pc:spChg>
        <pc:spChg chg="mod">
          <ac:chgData name="Pulkit Mathur1" userId="1a46f71b-e2db-4181-a58c-b6623b52aab7" providerId="ADAL" clId="{A081C2E1-6287-44C2-A655-5447844FA946}" dt="2024-03-29T08:12:57.966" v="122" actId="2711"/>
          <ac:spMkLst>
            <pc:docMk/>
            <pc:sldMk cId="1704693083" sldId="2147481983"/>
            <ac:spMk id="111" creationId="{08B1AF9B-E790-2E02-D5FE-AFEBEAE89C49}"/>
          </ac:spMkLst>
        </pc:spChg>
        <pc:spChg chg="mod">
          <ac:chgData name="Pulkit Mathur1" userId="1a46f71b-e2db-4181-a58c-b6623b52aab7" providerId="ADAL" clId="{A081C2E1-6287-44C2-A655-5447844FA946}" dt="2024-03-29T08:12:57.966" v="122" actId="2711"/>
          <ac:spMkLst>
            <pc:docMk/>
            <pc:sldMk cId="1704693083" sldId="2147481983"/>
            <ac:spMk id="112" creationId="{95A13F66-C266-F281-08C5-2E10DA8D8AEA}"/>
          </ac:spMkLst>
        </pc:spChg>
        <pc:spChg chg="mod">
          <ac:chgData name="Pulkit Mathur1" userId="1a46f71b-e2db-4181-a58c-b6623b52aab7" providerId="ADAL" clId="{A081C2E1-6287-44C2-A655-5447844FA946}" dt="2024-03-29T08:12:57.966" v="122" actId="2711"/>
          <ac:spMkLst>
            <pc:docMk/>
            <pc:sldMk cId="1704693083" sldId="2147481983"/>
            <ac:spMk id="113" creationId="{F25DB053-763F-54AF-9782-B017769BD4A7}"/>
          </ac:spMkLst>
        </pc:spChg>
        <pc:spChg chg="mod">
          <ac:chgData name="Pulkit Mathur1" userId="1a46f71b-e2db-4181-a58c-b6623b52aab7" providerId="ADAL" clId="{A081C2E1-6287-44C2-A655-5447844FA946}" dt="2024-03-29T08:12:57.966" v="122" actId="2711"/>
          <ac:spMkLst>
            <pc:docMk/>
            <pc:sldMk cId="1704693083" sldId="2147481983"/>
            <ac:spMk id="114" creationId="{20A24289-553A-5BB7-BFD2-8F374DBABF0D}"/>
          </ac:spMkLst>
        </pc:spChg>
        <pc:spChg chg="mod">
          <ac:chgData name="Pulkit Mathur1" userId="1a46f71b-e2db-4181-a58c-b6623b52aab7" providerId="ADAL" clId="{A081C2E1-6287-44C2-A655-5447844FA946}" dt="2024-03-29T08:12:57.966" v="122" actId="2711"/>
          <ac:spMkLst>
            <pc:docMk/>
            <pc:sldMk cId="1704693083" sldId="2147481983"/>
            <ac:spMk id="115" creationId="{98B53DD9-FCB6-D598-3B86-A1B2BDCC02BC}"/>
          </ac:spMkLst>
        </pc:spChg>
        <pc:spChg chg="mod">
          <ac:chgData name="Pulkit Mathur1" userId="1a46f71b-e2db-4181-a58c-b6623b52aab7" providerId="ADAL" clId="{A081C2E1-6287-44C2-A655-5447844FA946}" dt="2024-03-29T08:12:57.966" v="122" actId="2711"/>
          <ac:spMkLst>
            <pc:docMk/>
            <pc:sldMk cId="1704693083" sldId="2147481983"/>
            <ac:spMk id="116" creationId="{BB49CEF6-FC8F-9EBC-BCD4-CB0B44E536D4}"/>
          </ac:spMkLst>
        </pc:spChg>
        <pc:spChg chg="mod">
          <ac:chgData name="Pulkit Mathur1" userId="1a46f71b-e2db-4181-a58c-b6623b52aab7" providerId="ADAL" clId="{A081C2E1-6287-44C2-A655-5447844FA946}" dt="2024-03-29T08:12:57.966" v="122" actId="2711"/>
          <ac:spMkLst>
            <pc:docMk/>
            <pc:sldMk cId="1704693083" sldId="2147481983"/>
            <ac:spMk id="117" creationId="{DB3F7C38-C69B-16A3-6F9F-A58050C96704}"/>
          </ac:spMkLst>
        </pc:spChg>
        <pc:spChg chg="mod">
          <ac:chgData name="Pulkit Mathur1" userId="1a46f71b-e2db-4181-a58c-b6623b52aab7" providerId="ADAL" clId="{A081C2E1-6287-44C2-A655-5447844FA946}" dt="2024-03-29T08:12:57.966" v="122" actId="2711"/>
          <ac:spMkLst>
            <pc:docMk/>
            <pc:sldMk cId="1704693083" sldId="2147481983"/>
            <ac:spMk id="118" creationId="{47104215-0A65-6506-62A1-2AC0FE41F269}"/>
          </ac:spMkLst>
        </pc:spChg>
        <pc:spChg chg="mod">
          <ac:chgData name="Pulkit Mathur1" userId="1a46f71b-e2db-4181-a58c-b6623b52aab7" providerId="ADAL" clId="{A081C2E1-6287-44C2-A655-5447844FA946}" dt="2024-03-29T08:12:57.966" v="122" actId="2711"/>
          <ac:spMkLst>
            <pc:docMk/>
            <pc:sldMk cId="1704693083" sldId="2147481983"/>
            <ac:spMk id="119" creationId="{478A22DF-AA28-0D35-12B1-7032B6F1AF90}"/>
          </ac:spMkLst>
        </pc:spChg>
        <pc:spChg chg="mod">
          <ac:chgData name="Pulkit Mathur1" userId="1a46f71b-e2db-4181-a58c-b6623b52aab7" providerId="ADAL" clId="{A081C2E1-6287-44C2-A655-5447844FA946}" dt="2024-03-29T08:12:57.966" v="122" actId="2711"/>
          <ac:spMkLst>
            <pc:docMk/>
            <pc:sldMk cId="1704693083" sldId="2147481983"/>
            <ac:spMk id="120" creationId="{FAC301CE-DE5E-59DB-0070-C8093F3736AD}"/>
          </ac:spMkLst>
        </pc:spChg>
        <pc:spChg chg="mod">
          <ac:chgData name="Pulkit Mathur1" userId="1a46f71b-e2db-4181-a58c-b6623b52aab7" providerId="ADAL" clId="{A081C2E1-6287-44C2-A655-5447844FA946}" dt="2024-03-29T08:12:57.966" v="122" actId="2711"/>
          <ac:spMkLst>
            <pc:docMk/>
            <pc:sldMk cId="1704693083" sldId="2147481983"/>
            <ac:spMk id="125" creationId="{D42D72C6-2190-D2D5-45DD-AF0B22F70AB7}"/>
          </ac:spMkLst>
        </pc:spChg>
        <pc:grpChg chg="mod">
          <ac:chgData name="Pulkit Mathur1" userId="1a46f71b-e2db-4181-a58c-b6623b52aab7" providerId="ADAL" clId="{A081C2E1-6287-44C2-A655-5447844FA946}" dt="2024-03-29T08:12:57.966" v="122" actId="2711"/>
          <ac:grpSpMkLst>
            <pc:docMk/>
            <pc:sldMk cId="1704693083" sldId="2147481983"/>
            <ac:grpSpMk id="121" creationId="{040F646E-6BF0-27F8-DDE3-AB75A10C4273}"/>
          </ac:grpSpMkLst>
        </pc:grpChg>
      </pc:sldChg>
      <pc:sldChg chg="modSp mod">
        <pc:chgData name="Pulkit Mathur1" userId="1a46f71b-e2db-4181-a58c-b6623b52aab7" providerId="ADAL" clId="{A081C2E1-6287-44C2-A655-5447844FA946}" dt="2024-03-29T08:13:07.674" v="123" actId="2711"/>
        <pc:sldMkLst>
          <pc:docMk/>
          <pc:sldMk cId="1816254320" sldId="2147481984"/>
        </pc:sldMkLst>
        <pc:spChg chg="mod">
          <ac:chgData name="Pulkit Mathur1" userId="1a46f71b-e2db-4181-a58c-b6623b52aab7" providerId="ADAL" clId="{A081C2E1-6287-44C2-A655-5447844FA946}" dt="2024-03-29T08:13:07.674" v="123" actId="2711"/>
          <ac:spMkLst>
            <pc:docMk/>
            <pc:sldMk cId="1816254320" sldId="2147481984"/>
            <ac:spMk id="3" creationId="{28224527-255B-D82E-F211-AA4345D9FACF}"/>
          </ac:spMkLst>
        </pc:spChg>
        <pc:spChg chg="mod">
          <ac:chgData name="Pulkit Mathur1" userId="1a46f71b-e2db-4181-a58c-b6623b52aab7" providerId="ADAL" clId="{A081C2E1-6287-44C2-A655-5447844FA946}" dt="2024-03-29T08:13:07.674" v="123" actId="2711"/>
          <ac:spMkLst>
            <pc:docMk/>
            <pc:sldMk cId="1816254320" sldId="2147481984"/>
            <ac:spMk id="4" creationId="{7FBCD043-25F8-C298-7281-F831842CEFF9}"/>
          </ac:spMkLst>
        </pc:spChg>
        <pc:spChg chg="mod">
          <ac:chgData name="Pulkit Mathur1" userId="1a46f71b-e2db-4181-a58c-b6623b52aab7" providerId="ADAL" clId="{A081C2E1-6287-44C2-A655-5447844FA946}" dt="2024-03-29T08:13:07.674" v="123" actId="2711"/>
          <ac:spMkLst>
            <pc:docMk/>
            <pc:sldMk cId="1816254320" sldId="2147481984"/>
            <ac:spMk id="7" creationId="{C5864E09-A959-1C9F-A9C1-247C00536D7F}"/>
          </ac:spMkLst>
        </pc:spChg>
        <pc:spChg chg="mod">
          <ac:chgData name="Pulkit Mathur1" userId="1a46f71b-e2db-4181-a58c-b6623b52aab7" providerId="ADAL" clId="{A081C2E1-6287-44C2-A655-5447844FA946}" dt="2024-03-29T08:13:07.674" v="123" actId="2711"/>
          <ac:spMkLst>
            <pc:docMk/>
            <pc:sldMk cId="1816254320" sldId="2147481984"/>
            <ac:spMk id="8" creationId="{9C507F78-93F2-2010-7BC3-17037FE64472}"/>
          </ac:spMkLst>
        </pc:spChg>
        <pc:spChg chg="mod">
          <ac:chgData name="Pulkit Mathur1" userId="1a46f71b-e2db-4181-a58c-b6623b52aab7" providerId="ADAL" clId="{A081C2E1-6287-44C2-A655-5447844FA946}" dt="2024-03-29T08:13:07.674" v="123" actId="2711"/>
          <ac:spMkLst>
            <pc:docMk/>
            <pc:sldMk cId="1816254320" sldId="2147481984"/>
            <ac:spMk id="61" creationId="{3184A1B8-6AC9-1013-6A69-69AC1DAD9C85}"/>
          </ac:spMkLst>
        </pc:spChg>
        <pc:spChg chg="mod">
          <ac:chgData name="Pulkit Mathur1" userId="1a46f71b-e2db-4181-a58c-b6623b52aab7" providerId="ADAL" clId="{A081C2E1-6287-44C2-A655-5447844FA946}" dt="2024-03-29T08:13:07.674" v="123" actId="2711"/>
          <ac:spMkLst>
            <pc:docMk/>
            <pc:sldMk cId="1816254320" sldId="2147481984"/>
            <ac:spMk id="62" creationId="{1A24F67A-F334-0A50-D465-49134B7E73B2}"/>
          </ac:spMkLst>
        </pc:spChg>
        <pc:spChg chg="mod">
          <ac:chgData name="Pulkit Mathur1" userId="1a46f71b-e2db-4181-a58c-b6623b52aab7" providerId="ADAL" clId="{A081C2E1-6287-44C2-A655-5447844FA946}" dt="2024-03-29T08:13:07.674" v="123" actId="2711"/>
          <ac:spMkLst>
            <pc:docMk/>
            <pc:sldMk cId="1816254320" sldId="2147481984"/>
            <ac:spMk id="63" creationId="{6C70BFF4-50B6-759A-0A4B-0D38F91D6A3C}"/>
          </ac:spMkLst>
        </pc:spChg>
        <pc:spChg chg="mod">
          <ac:chgData name="Pulkit Mathur1" userId="1a46f71b-e2db-4181-a58c-b6623b52aab7" providerId="ADAL" clId="{A081C2E1-6287-44C2-A655-5447844FA946}" dt="2024-03-29T08:13:07.674" v="123" actId="2711"/>
          <ac:spMkLst>
            <pc:docMk/>
            <pc:sldMk cId="1816254320" sldId="2147481984"/>
            <ac:spMk id="64" creationId="{5081146C-905C-5AA5-DA64-E3597EF2042B}"/>
          </ac:spMkLst>
        </pc:spChg>
        <pc:spChg chg="mod">
          <ac:chgData name="Pulkit Mathur1" userId="1a46f71b-e2db-4181-a58c-b6623b52aab7" providerId="ADAL" clId="{A081C2E1-6287-44C2-A655-5447844FA946}" dt="2024-03-29T08:13:07.674" v="123" actId="2711"/>
          <ac:spMkLst>
            <pc:docMk/>
            <pc:sldMk cId="1816254320" sldId="2147481984"/>
            <ac:spMk id="65" creationId="{3D79C3D4-D04A-8323-4207-BF8BFB22ACDC}"/>
          </ac:spMkLst>
        </pc:spChg>
        <pc:spChg chg="mod">
          <ac:chgData name="Pulkit Mathur1" userId="1a46f71b-e2db-4181-a58c-b6623b52aab7" providerId="ADAL" clId="{A081C2E1-6287-44C2-A655-5447844FA946}" dt="2024-03-29T08:13:07.674" v="123" actId="2711"/>
          <ac:spMkLst>
            <pc:docMk/>
            <pc:sldMk cId="1816254320" sldId="2147481984"/>
            <ac:spMk id="66" creationId="{582755F7-2843-099D-0615-934E3FA6C39A}"/>
          </ac:spMkLst>
        </pc:spChg>
        <pc:spChg chg="mod">
          <ac:chgData name="Pulkit Mathur1" userId="1a46f71b-e2db-4181-a58c-b6623b52aab7" providerId="ADAL" clId="{A081C2E1-6287-44C2-A655-5447844FA946}" dt="2024-03-29T08:13:07.674" v="123" actId="2711"/>
          <ac:spMkLst>
            <pc:docMk/>
            <pc:sldMk cId="1816254320" sldId="2147481984"/>
            <ac:spMk id="67" creationId="{D3060FA7-55FA-BB5C-D333-E435B36B2CA8}"/>
          </ac:spMkLst>
        </pc:spChg>
        <pc:spChg chg="mod">
          <ac:chgData name="Pulkit Mathur1" userId="1a46f71b-e2db-4181-a58c-b6623b52aab7" providerId="ADAL" clId="{A081C2E1-6287-44C2-A655-5447844FA946}" dt="2024-03-29T08:13:07.674" v="123" actId="2711"/>
          <ac:spMkLst>
            <pc:docMk/>
            <pc:sldMk cId="1816254320" sldId="2147481984"/>
            <ac:spMk id="68" creationId="{3911ABBE-B883-4769-C379-3991A377E4A6}"/>
          </ac:spMkLst>
        </pc:spChg>
        <pc:spChg chg="mod">
          <ac:chgData name="Pulkit Mathur1" userId="1a46f71b-e2db-4181-a58c-b6623b52aab7" providerId="ADAL" clId="{A081C2E1-6287-44C2-A655-5447844FA946}" dt="2024-03-29T08:13:07.674" v="123" actId="2711"/>
          <ac:spMkLst>
            <pc:docMk/>
            <pc:sldMk cId="1816254320" sldId="2147481984"/>
            <ac:spMk id="69" creationId="{9F528881-F6EA-DE4A-4289-39583E604D93}"/>
          </ac:spMkLst>
        </pc:spChg>
        <pc:spChg chg="mod">
          <ac:chgData name="Pulkit Mathur1" userId="1a46f71b-e2db-4181-a58c-b6623b52aab7" providerId="ADAL" clId="{A081C2E1-6287-44C2-A655-5447844FA946}" dt="2024-03-29T08:13:07.674" v="123" actId="2711"/>
          <ac:spMkLst>
            <pc:docMk/>
            <pc:sldMk cId="1816254320" sldId="2147481984"/>
            <ac:spMk id="70" creationId="{B2A2A644-68A0-ACAE-875B-69CEA9253147}"/>
          </ac:spMkLst>
        </pc:spChg>
        <pc:spChg chg="mod">
          <ac:chgData name="Pulkit Mathur1" userId="1a46f71b-e2db-4181-a58c-b6623b52aab7" providerId="ADAL" clId="{A081C2E1-6287-44C2-A655-5447844FA946}" dt="2024-03-29T08:13:07.674" v="123" actId="2711"/>
          <ac:spMkLst>
            <pc:docMk/>
            <pc:sldMk cId="1816254320" sldId="2147481984"/>
            <ac:spMk id="71" creationId="{28A40E36-50A5-45ED-F37E-0F45456E1478}"/>
          </ac:spMkLst>
        </pc:spChg>
        <pc:spChg chg="mod">
          <ac:chgData name="Pulkit Mathur1" userId="1a46f71b-e2db-4181-a58c-b6623b52aab7" providerId="ADAL" clId="{A081C2E1-6287-44C2-A655-5447844FA946}" dt="2024-03-29T08:13:07.674" v="123" actId="2711"/>
          <ac:spMkLst>
            <pc:docMk/>
            <pc:sldMk cId="1816254320" sldId="2147481984"/>
            <ac:spMk id="72" creationId="{6953609B-CA46-D953-8185-6F3EB669DFDE}"/>
          </ac:spMkLst>
        </pc:spChg>
        <pc:spChg chg="mod">
          <ac:chgData name="Pulkit Mathur1" userId="1a46f71b-e2db-4181-a58c-b6623b52aab7" providerId="ADAL" clId="{A081C2E1-6287-44C2-A655-5447844FA946}" dt="2024-03-29T08:13:07.674" v="123" actId="2711"/>
          <ac:spMkLst>
            <pc:docMk/>
            <pc:sldMk cId="1816254320" sldId="2147481984"/>
            <ac:spMk id="73" creationId="{299589A1-5814-85F4-C774-EC6D2FFB96FE}"/>
          </ac:spMkLst>
        </pc:spChg>
        <pc:spChg chg="mod">
          <ac:chgData name="Pulkit Mathur1" userId="1a46f71b-e2db-4181-a58c-b6623b52aab7" providerId="ADAL" clId="{A081C2E1-6287-44C2-A655-5447844FA946}" dt="2024-03-29T08:13:07.674" v="123" actId="2711"/>
          <ac:spMkLst>
            <pc:docMk/>
            <pc:sldMk cId="1816254320" sldId="2147481984"/>
            <ac:spMk id="75" creationId="{2727C84B-C34E-7884-6BD4-84A61EA58C1A}"/>
          </ac:spMkLst>
        </pc:spChg>
        <pc:spChg chg="mod">
          <ac:chgData name="Pulkit Mathur1" userId="1a46f71b-e2db-4181-a58c-b6623b52aab7" providerId="ADAL" clId="{A081C2E1-6287-44C2-A655-5447844FA946}" dt="2024-03-29T08:13:07.674" v="123" actId="2711"/>
          <ac:spMkLst>
            <pc:docMk/>
            <pc:sldMk cId="1816254320" sldId="2147481984"/>
            <ac:spMk id="76" creationId="{BBD2BDCF-A841-6614-1B56-135D4AF17173}"/>
          </ac:spMkLst>
        </pc:spChg>
        <pc:spChg chg="mod">
          <ac:chgData name="Pulkit Mathur1" userId="1a46f71b-e2db-4181-a58c-b6623b52aab7" providerId="ADAL" clId="{A081C2E1-6287-44C2-A655-5447844FA946}" dt="2024-03-29T08:13:07.674" v="123" actId="2711"/>
          <ac:spMkLst>
            <pc:docMk/>
            <pc:sldMk cId="1816254320" sldId="2147481984"/>
            <ac:spMk id="77" creationId="{848946AC-3BE8-EFC8-D080-07036001362B}"/>
          </ac:spMkLst>
        </pc:spChg>
        <pc:spChg chg="mod">
          <ac:chgData name="Pulkit Mathur1" userId="1a46f71b-e2db-4181-a58c-b6623b52aab7" providerId="ADAL" clId="{A081C2E1-6287-44C2-A655-5447844FA946}" dt="2024-03-29T08:13:07.674" v="123" actId="2711"/>
          <ac:spMkLst>
            <pc:docMk/>
            <pc:sldMk cId="1816254320" sldId="2147481984"/>
            <ac:spMk id="83" creationId="{168D70C4-65D0-A19E-D6D4-6F5E85E4C412}"/>
          </ac:spMkLst>
        </pc:spChg>
        <pc:spChg chg="mod">
          <ac:chgData name="Pulkit Mathur1" userId="1a46f71b-e2db-4181-a58c-b6623b52aab7" providerId="ADAL" clId="{A081C2E1-6287-44C2-A655-5447844FA946}" dt="2024-03-29T08:13:07.674" v="123" actId="2711"/>
          <ac:spMkLst>
            <pc:docMk/>
            <pc:sldMk cId="1816254320" sldId="2147481984"/>
            <ac:spMk id="84" creationId="{67E12A64-950E-69E8-C139-5CEB09F2478D}"/>
          </ac:spMkLst>
        </pc:spChg>
        <pc:spChg chg="mod">
          <ac:chgData name="Pulkit Mathur1" userId="1a46f71b-e2db-4181-a58c-b6623b52aab7" providerId="ADAL" clId="{A081C2E1-6287-44C2-A655-5447844FA946}" dt="2024-03-29T08:13:07.674" v="123" actId="2711"/>
          <ac:spMkLst>
            <pc:docMk/>
            <pc:sldMk cId="1816254320" sldId="2147481984"/>
            <ac:spMk id="85" creationId="{26E66D29-7241-52E3-5220-4100A0E04C29}"/>
          </ac:spMkLst>
        </pc:spChg>
        <pc:spChg chg="mod">
          <ac:chgData name="Pulkit Mathur1" userId="1a46f71b-e2db-4181-a58c-b6623b52aab7" providerId="ADAL" clId="{A081C2E1-6287-44C2-A655-5447844FA946}" dt="2024-03-29T08:13:07.674" v="123" actId="2711"/>
          <ac:spMkLst>
            <pc:docMk/>
            <pc:sldMk cId="1816254320" sldId="2147481984"/>
            <ac:spMk id="86" creationId="{5924FC8B-5251-1771-311B-B7AC00C03DAC}"/>
          </ac:spMkLst>
        </pc:spChg>
        <pc:spChg chg="mod">
          <ac:chgData name="Pulkit Mathur1" userId="1a46f71b-e2db-4181-a58c-b6623b52aab7" providerId="ADAL" clId="{A081C2E1-6287-44C2-A655-5447844FA946}" dt="2024-03-29T08:13:07.674" v="123" actId="2711"/>
          <ac:spMkLst>
            <pc:docMk/>
            <pc:sldMk cId="1816254320" sldId="2147481984"/>
            <ac:spMk id="87" creationId="{C1E59448-1B6B-4814-7A4E-B12211955E7B}"/>
          </ac:spMkLst>
        </pc:spChg>
        <pc:spChg chg="mod">
          <ac:chgData name="Pulkit Mathur1" userId="1a46f71b-e2db-4181-a58c-b6623b52aab7" providerId="ADAL" clId="{A081C2E1-6287-44C2-A655-5447844FA946}" dt="2024-03-29T08:13:07.674" v="123" actId="2711"/>
          <ac:spMkLst>
            <pc:docMk/>
            <pc:sldMk cId="1816254320" sldId="2147481984"/>
            <ac:spMk id="88" creationId="{E38E0834-A0EE-A1F1-850E-C5E5B1801CC2}"/>
          </ac:spMkLst>
        </pc:spChg>
        <pc:spChg chg="mod">
          <ac:chgData name="Pulkit Mathur1" userId="1a46f71b-e2db-4181-a58c-b6623b52aab7" providerId="ADAL" clId="{A081C2E1-6287-44C2-A655-5447844FA946}" dt="2024-03-29T08:13:07.674" v="123" actId="2711"/>
          <ac:spMkLst>
            <pc:docMk/>
            <pc:sldMk cId="1816254320" sldId="2147481984"/>
            <ac:spMk id="89" creationId="{A790342C-EDF2-30D6-7342-FFA4F2257FD6}"/>
          </ac:spMkLst>
        </pc:spChg>
        <pc:spChg chg="mod">
          <ac:chgData name="Pulkit Mathur1" userId="1a46f71b-e2db-4181-a58c-b6623b52aab7" providerId="ADAL" clId="{A081C2E1-6287-44C2-A655-5447844FA946}" dt="2024-03-29T08:13:07.674" v="123" actId="2711"/>
          <ac:spMkLst>
            <pc:docMk/>
            <pc:sldMk cId="1816254320" sldId="2147481984"/>
            <ac:spMk id="90" creationId="{8F1421AE-6DD6-F81A-FC95-FAB4BEBCE9B9}"/>
          </ac:spMkLst>
        </pc:spChg>
        <pc:spChg chg="mod">
          <ac:chgData name="Pulkit Mathur1" userId="1a46f71b-e2db-4181-a58c-b6623b52aab7" providerId="ADAL" clId="{A081C2E1-6287-44C2-A655-5447844FA946}" dt="2024-03-29T08:13:07.674" v="123" actId="2711"/>
          <ac:spMkLst>
            <pc:docMk/>
            <pc:sldMk cId="1816254320" sldId="2147481984"/>
            <ac:spMk id="91" creationId="{00DF474A-1CA0-E2AE-396E-E73ADBFF4736}"/>
          </ac:spMkLst>
        </pc:spChg>
        <pc:spChg chg="mod">
          <ac:chgData name="Pulkit Mathur1" userId="1a46f71b-e2db-4181-a58c-b6623b52aab7" providerId="ADAL" clId="{A081C2E1-6287-44C2-A655-5447844FA946}" dt="2024-03-29T08:13:07.674" v="123" actId="2711"/>
          <ac:spMkLst>
            <pc:docMk/>
            <pc:sldMk cId="1816254320" sldId="2147481984"/>
            <ac:spMk id="92" creationId="{061E4EF0-1EA8-A586-3821-EB4736AD3966}"/>
          </ac:spMkLst>
        </pc:spChg>
        <pc:spChg chg="mod">
          <ac:chgData name="Pulkit Mathur1" userId="1a46f71b-e2db-4181-a58c-b6623b52aab7" providerId="ADAL" clId="{A081C2E1-6287-44C2-A655-5447844FA946}" dt="2024-03-29T08:13:07.674" v="123" actId="2711"/>
          <ac:spMkLst>
            <pc:docMk/>
            <pc:sldMk cId="1816254320" sldId="2147481984"/>
            <ac:spMk id="93" creationId="{80447FC7-3CFE-1088-3C52-7F27B1B47EC0}"/>
          </ac:spMkLst>
        </pc:spChg>
        <pc:spChg chg="mod">
          <ac:chgData name="Pulkit Mathur1" userId="1a46f71b-e2db-4181-a58c-b6623b52aab7" providerId="ADAL" clId="{A081C2E1-6287-44C2-A655-5447844FA946}" dt="2024-03-29T08:13:07.674" v="123" actId="2711"/>
          <ac:spMkLst>
            <pc:docMk/>
            <pc:sldMk cId="1816254320" sldId="2147481984"/>
            <ac:spMk id="94" creationId="{CD1B447A-CB06-BC54-944B-A4BEBE2B038C}"/>
          </ac:spMkLst>
        </pc:spChg>
        <pc:spChg chg="mod">
          <ac:chgData name="Pulkit Mathur1" userId="1a46f71b-e2db-4181-a58c-b6623b52aab7" providerId="ADAL" clId="{A081C2E1-6287-44C2-A655-5447844FA946}" dt="2024-03-29T08:13:07.674" v="123" actId="2711"/>
          <ac:spMkLst>
            <pc:docMk/>
            <pc:sldMk cId="1816254320" sldId="2147481984"/>
            <ac:spMk id="95" creationId="{9ACBAB94-F332-591C-FBDC-CC7EF752EF87}"/>
          </ac:spMkLst>
        </pc:spChg>
        <pc:spChg chg="mod">
          <ac:chgData name="Pulkit Mathur1" userId="1a46f71b-e2db-4181-a58c-b6623b52aab7" providerId="ADAL" clId="{A081C2E1-6287-44C2-A655-5447844FA946}" dt="2024-03-29T08:13:07.674" v="123" actId="2711"/>
          <ac:spMkLst>
            <pc:docMk/>
            <pc:sldMk cId="1816254320" sldId="2147481984"/>
            <ac:spMk id="96" creationId="{101EDB6C-3836-03AC-5F5B-B4A9787A7269}"/>
          </ac:spMkLst>
        </pc:spChg>
        <pc:spChg chg="mod">
          <ac:chgData name="Pulkit Mathur1" userId="1a46f71b-e2db-4181-a58c-b6623b52aab7" providerId="ADAL" clId="{A081C2E1-6287-44C2-A655-5447844FA946}" dt="2024-03-29T08:13:07.674" v="123" actId="2711"/>
          <ac:spMkLst>
            <pc:docMk/>
            <pc:sldMk cId="1816254320" sldId="2147481984"/>
            <ac:spMk id="97" creationId="{B2D80E30-EC3B-AC4F-4498-6E854D9A449D}"/>
          </ac:spMkLst>
        </pc:spChg>
        <pc:spChg chg="mod">
          <ac:chgData name="Pulkit Mathur1" userId="1a46f71b-e2db-4181-a58c-b6623b52aab7" providerId="ADAL" clId="{A081C2E1-6287-44C2-A655-5447844FA946}" dt="2024-03-29T08:13:07.674" v="123" actId="2711"/>
          <ac:spMkLst>
            <pc:docMk/>
            <pc:sldMk cId="1816254320" sldId="2147481984"/>
            <ac:spMk id="98" creationId="{89378EB6-899A-02BC-50C9-C643B45BA105}"/>
          </ac:spMkLst>
        </pc:spChg>
        <pc:spChg chg="mod">
          <ac:chgData name="Pulkit Mathur1" userId="1a46f71b-e2db-4181-a58c-b6623b52aab7" providerId="ADAL" clId="{A081C2E1-6287-44C2-A655-5447844FA946}" dt="2024-03-29T08:13:07.674" v="123" actId="2711"/>
          <ac:spMkLst>
            <pc:docMk/>
            <pc:sldMk cId="1816254320" sldId="2147481984"/>
            <ac:spMk id="99" creationId="{B0C01FC7-B081-BA9E-D6B5-A4A0C1566113}"/>
          </ac:spMkLst>
        </pc:spChg>
        <pc:spChg chg="mod">
          <ac:chgData name="Pulkit Mathur1" userId="1a46f71b-e2db-4181-a58c-b6623b52aab7" providerId="ADAL" clId="{A081C2E1-6287-44C2-A655-5447844FA946}" dt="2024-03-29T08:13:07.674" v="123" actId="2711"/>
          <ac:spMkLst>
            <pc:docMk/>
            <pc:sldMk cId="1816254320" sldId="2147481984"/>
            <ac:spMk id="100" creationId="{C3E112FC-60F5-1035-2BE1-B60D76DDDFD2}"/>
          </ac:spMkLst>
        </pc:spChg>
        <pc:spChg chg="mod">
          <ac:chgData name="Pulkit Mathur1" userId="1a46f71b-e2db-4181-a58c-b6623b52aab7" providerId="ADAL" clId="{A081C2E1-6287-44C2-A655-5447844FA946}" dt="2024-03-29T08:13:07.674" v="123" actId="2711"/>
          <ac:spMkLst>
            <pc:docMk/>
            <pc:sldMk cId="1816254320" sldId="2147481984"/>
            <ac:spMk id="101" creationId="{AA49FEC5-DE11-661D-647C-A14669437930}"/>
          </ac:spMkLst>
        </pc:spChg>
        <pc:spChg chg="mod">
          <ac:chgData name="Pulkit Mathur1" userId="1a46f71b-e2db-4181-a58c-b6623b52aab7" providerId="ADAL" clId="{A081C2E1-6287-44C2-A655-5447844FA946}" dt="2024-03-29T08:13:07.674" v="123" actId="2711"/>
          <ac:spMkLst>
            <pc:docMk/>
            <pc:sldMk cId="1816254320" sldId="2147481984"/>
            <ac:spMk id="102" creationId="{446A11F0-8D83-8B69-182C-65B102153A5B}"/>
          </ac:spMkLst>
        </pc:spChg>
        <pc:spChg chg="mod">
          <ac:chgData name="Pulkit Mathur1" userId="1a46f71b-e2db-4181-a58c-b6623b52aab7" providerId="ADAL" clId="{A081C2E1-6287-44C2-A655-5447844FA946}" dt="2024-03-29T08:13:07.674" v="123" actId="2711"/>
          <ac:spMkLst>
            <pc:docMk/>
            <pc:sldMk cId="1816254320" sldId="2147481984"/>
            <ac:spMk id="103" creationId="{A53502B5-F24E-1EF7-703B-EE2545814747}"/>
          </ac:spMkLst>
        </pc:spChg>
        <pc:spChg chg="mod">
          <ac:chgData name="Pulkit Mathur1" userId="1a46f71b-e2db-4181-a58c-b6623b52aab7" providerId="ADAL" clId="{A081C2E1-6287-44C2-A655-5447844FA946}" dt="2024-03-29T08:13:07.674" v="123" actId="2711"/>
          <ac:spMkLst>
            <pc:docMk/>
            <pc:sldMk cId="1816254320" sldId="2147481984"/>
            <ac:spMk id="104" creationId="{A54FA2D9-8761-83C6-2A25-06E07B31BF1B}"/>
          </ac:spMkLst>
        </pc:spChg>
        <pc:spChg chg="mod">
          <ac:chgData name="Pulkit Mathur1" userId="1a46f71b-e2db-4181-a58c-b6623b52aab7" providerId="ADAL" clId="{A081C2E1-6287-44C2-A655-5447844FA946}" dt="2024-03-29T08:13:07.674" v="123" actId="2711"/>
          <ac:spMkLst>
            <pc:docMk/>
            <pc:sldMk cId="1816254320" sldId="2147481984"/>
            <ac:spMk id="105" creationId="{F428A8FF-DCBB-3E20-435E-BF24C05D9CF5}"/>
          </ac:spMkLst>
        </pc:spChg>
        <pc:spChg chg="mod">
          <ac:chgData name="Pulkit Mathur1" userId="1a46f71b-e2db-4181-a58c-b6623b52aab7" providerId="ADAL" clId="{A081C2E1-6287-44C2-A655-5447844FA946}" dt="2024-03-29T08:13:07.674" v="123" actId="2711"/>
          <ac:spMkLst>
            <pc:docMk/>
            <pc:sldMk cId="1816254320" sldId="2147481984"/>
            <ac:spMk id="106" creationId="{206D03E6-1473-C8AD-BB9B-56F98FBB4785}"/>
          </ac:spMkLst>
        </pc:spChg>
        <pc:spChg chg="mod">
          <ac:chgData name="Pulkit Mathur1" userId="1a46f71b-e2db-4181-a58c-b6623b52aab7" providerId="ADAL" clId="{A081C2E1-6287-44C2-A655-5447844FA946}" dt="2024-03-29T08:13:07.674" v="123" actId="2711"/>
          <ac:spMkLst>
            <pc:docMk/>
            <pc:sldMk cId="1816254320" sldId="2147481984"/>
            <ac:spMk id="107" creationId="{926A9D57-E075-508E-400E-36D4287F6F79}"/>
          </ac:spMkLst>
        </pc:spChg>
      </pc:sldChg>
      <pc:sldChg chg="add del">
        <pc:chgData name="Pulkit Mathur1" userId="1a46f71b-e2db-4181-a58c-b6623b52aab7" providerId="ADAL" clId="{A081C2E1-6287-44C2-A655-5447844FA946}" dt="2024-03-29T06:50:08.931" v="17" actId="47"/>
        <pc:sldMkLst>
          <pc:docMk/>
          <pc:sldMk cId="3934784997" sldId="2147481984"/>
        </pc:sldMkLst>
      </pc:sldChg>
      <pc:sldChg chg="modSp mod">
        <pc:chgData name="Pulkit Mathur1" userId="1a46f71b-e2db-4181-a58c-b6623b52aab7" providerId="ADAL" clId="{A081C2E1-6287-44C2-A655-5447844FA946}" dt="2024-03-29T08:13:14.504" v="124" actId="2711"/>
        <pc:sldMkLst>
          <pc:docMk/>
          <pc:sldMk cId="3440057292" sldId="2147481985"/>
        </pc:sldMkLst>
        <pc:spChg chg="mod">
          <ac:chgData name="Pulkit Mathur1" userId="1a46f71b-e2db-4181-a58c-b6623b52aab7" providerId="ADAL" clId="{A081C2E1-6287-44C2-A655-5447844FA946}" dt="2024-03-29T08:13:14.504" v="124" actId="2711"/>
          <ac:spMkLst>
            <pc:docMk/>
            <pc:sldMk cId="3440057292" sldId="2147481985"/>
            <ac:spMk id="3" creationId="{B6965700-B34F-0884-9B33-3624D3D2410D}"/>
          </ac:spMkLst>
        </pc:spChg>
        <pc:spChg chg="mod">
          <ac:chgData name="Pulkit Mathur1" userId="1a46f71b-e2db-4181-a58c-b6623b52aab7" providerId="ADAL" clId="{A081C2E1-6287-44C2-A655-5447844FA946}" dt="2024-03-29T08:13:14.504" v="124" actId="2711"/>
          <ac:spMkLst>
            <pc:docMk/>
            <pc:sldMk cId="3440057292" sldId="2147481985"/>
            <ac:spMk id="4" creationId="{BE98F7D9-EA64-0D17-DCA7-0BDA9276E305}"/>
          </ac:spMkLst>
        </pc:spChg>
        <pc:spChg chg="mod">
          <ac:chgData name="Pulkit Mathur1" userId="1a46f71b-e2db-4181-a58c-b6623b52aab7" providerId="ADAL" clId="{A081C2E1-6287-44C2-A655-5447844FA946}" dt="2024-03-29T08:13:14.504" v="124" actId="2711"/>
          <ac:spMkLst>
            <pc:docMk/>
            <pc:sldMk cId="3440057292" sldId="2147481985"/>
            <ac:spMk id="6" creationId="{6C3C0C2C-24B4-A001-839B-A8F6F4FDC136}"/>
          </ac:spMkLst>
        </pc:spChg>
        <pc:spChg chg="mod">
          <ac:chgData name="Pulkit Mathur1" userId="1a46f71b-e2db-4181-a58c-b6623b52aab7" providerId="ADAL" clId="{A081C2E1-6287-44C2-A655-5447844FA946}" dt="2024-03-29T08:13:14.504" v="124" actId="2711"/>
          <ac:spMkLst>
            <pc:docMk/>
            <pc:sldMk cId="3440057292" sldId="2147481985"/>
            <ac:spMk id="7" creationId="{5B8B9355-544A-EA9C-75C2-3B9B0444728F}"/>
          </ac:spMkLst>
        </pc:spChg>
        <pc:spChg chg="mod">
          <ac:chgData name="Pulkit Mathur1" userId="1a46f71b-e2db-4181-a58c-b6623b52aab7" providerId="ADAL" clId="{A081C2E1-6287-44C2-A655-5447844FA946}" dt="2024-03-29T08:13:14.504" v="124" actId="2711"/>
          <ac:spMkLst>
            <pc:docMk/>
            <pc:sldMk cId="3440057292" sldId="2147481985"/>
            <ac:spMk id="62" creationId="{B304CF37-5034-C5DC-2A35-B5067ABC4B7B}"/>
          </ac:spMkLst>
        </pc:spChg>
        <pc:spChg chg="mod">
          <ac:chgData name="Pulkit Mathur1" userId="1a46f71b-e2db-4181-a58c-b6623b52aab7" providerId="ADAL" clId="{A081C2E1-6287-44C2-A655-5447844FA946}" dt="2024-03-29T08:13:14.504" v="124" actId="2711"/>
          <ac:spMkLst>
            <pc:docMk/>
            <pc:sldMk cId="3440057292" sldId="2147481985"/>
            <ac:spMk id="63" creationId="{E5D62DD4-7D8D-0E43-D1AF-33CDE9FE0804}"/>
          </ac:spMkLst>
        </pc:spChg>
        <pc:spChg chg="mod">
          <ac:chgData name="Pulkit Mathur1" userId="1a46f71b-e2db-4181-a58c-b6623b52aab7" providerId="ADAL" clId="{A081C2E1-6287-44C2-A655-5447844FA946}" dt="2024-03-29T08:13:14.504" v="124" actId="2711"/>
          <ac:spMkLst>
            <pc:docMk/>
            <pc:sldMk cId="3440057292" sldId="2147481985"/>
            <ac:spMk id="66" creationId="{DCA25CED-03EC-268F-1645-4A6E5546C446}"/>
          </ac:spMkLst>
        </pc:spChg>
        <pc:spChg chg="mod">
          <ac:chgData name="Pulkit Mathur1" userId="1a46f71b-e2db-4181-a58c-b6623b52aab7" providerId="ADAL" clId="{A081C2E1-6287-44C2-A655-5447844FA946}" dt="2024-03-29T08:13:14.504" v="124" actId="2711"/>
          <ac:spMkLst>
            <pc:docMk/>
            <pc:sldMk cId="3440057292" sldId="2147481985"/>
            <ac:spMk id="67" creationId="{93B293E2-C900-F11D-F935-7AF024918B40}"/>
          </ac:spMkLst>
        </pc:spChg>
        <pc:spChg chg="mod">
          <ac:chgData name="Pulkit Mathur1" userId="1a46f71b-e2db-4181-a58c-b6623b52aab7" providerId="ADAL" clId="{A081C2E1-6287-44C2-A655-5447844FA946}" dt="2024-03-29T08:13:14.504" v="124" actId="2711"/>
          <ac:spMkLst>
            <pc:docMk/>
            <pc:sldMk cId="3440057292" sldId="2147481985"/>
            <ac:spMk id="68" creationId="{4D2B8D28-8DF6-AB59-4E68-F1E100926324}"/>
          </ac:spMkLst>
        </pc:spChg>
        <pc:spChg chg="mod">
          <ac:chgData name="Pulkit Mathur1" userId="1a46f71b-e2db-4181-a58c-b6623b52aab7" providerId="ADAL" clId="{A081C2E1-6287-44C2-A655-5447844FA946}" dt="2024-03-29T08:13:14.504" v="124" actId="2711"/>
          <ac:spMkLst>
            <pc:docMk/>
            <pc:sldMk cId="3440057292" sldId="2147481985"/>
            <ac:spMk id="69" creationId="{315C7669-D07D-59C2-4DCA-25762CA12B34}"/>
          </ac:spMkLst>
        </pc:spChg>
      </pc:sldChg>
      <pc:sldChg chg="add del">
        <pc:chgData name="Pulkit Mathur1" userId="1a46f71b-e2db-4181-a58c-b6623b52aab7" providerId="ADAL" clId="{A081C2E1-6287-44C2-A655-5447844FA946}" dt="2024-03-29T06:50:08.931" v="17" actId="47"/>
        <pc:sldMkLst>
          <pc:docMk/>
          <pc:sldMk cId="3678874073" sldId="2147481985"/>
        </pc:sldMkLst>
      </pc:sldChg>
      <pc:sldChg chg="modSp mod">
        <pc:chgData name="Pulkit Mathur1" userId="1a46f71b-e2db-4181-a58c-b6623b52aab7" providerId="ADAL" clId="{A081C2E1-6287-44C2-A655-5447844FA946}" dt="2024-03-29T08:13:26.900" v="125" actId="2711"/>
        <pc:sldMkLst>
          <pc:docMk/>
          <pc:sldMk cId="623073164" sldId="2147481986"/>
        </pc:sldMkLst>
        <pc:spChg chg="mod">
          <ac:chgData name="Pulkit Mathur1" userId="1a46f71b-e2db-4181-a58c-b6623b52aab7" providerId="ADAL" clId="{A081C2E1-6287-44C2-A655-5447844FA946}" dt="2024-03-29T08:13:26.900" v="125" actId="2711"/>
          <ac:spMkLst>
            <pc:docMk/>
            <pc:sldMk cId="623073164" sldId="2147481986"/>
            <ac:spMk id="5" creationId="{EA6D60C1-DB59-E0B7-B50F-FECF94763656}"/>
          </ac:spMkLst>
        </pc:spChg>
      </pc:sldChg>
      <pc:sldChg chg="add del">
        <pc:chgData name="Pulkit Mathur1" userId="1a46f71b-e2db-4181-a58c-b6623b52aab7" providerId="ADAL" clId="{A081C2E1-6287-44C2-A655-5447844FA946}" dt="2024-03-29T06:50:08.931" v="17" actId="47"/>
        <pc:sldMkLst>
          <pc:docMk/>
          <pc:sldMk cId="4202961858" sldId="2147481986"/>
        </pc:sldMkLst>
      </pc:sldChg>
      <pc:sldChg chg="add del">
        <pc:chgData name="Pulkit Mathur1" userId="1a46f71b-e2db-4181-a58c-b6623b52aab7" providerId="ADAL" clId="{A081C2E1-6287-44C2-A655-5447844FA946}" dt="2024-03-29T06:50:08.931" v="17" actId="47"/>
        <pc:sldMkLst>
          <pc:docMk/>
          <pc:sldMk cId="1518588636" sldId="2147481987"/>
        </pc:sldMkLst>
      </pc:sldChg>
      <pc:sldChg chg="modSp mod">
        <pc:chgData name="Pulkit Mathur1" userId="1a46f71b-e2db-4181-a58c-b6623b52aab7" providerId="ADAL" clId="{A081C2E1-6287-44C2-A655-5447844FA946}" dt="2024-03-29T08:13:36.480" v="126" actId="2711"/>
        <pc:sldMkLst>
          <pc:docMk/>
          <pc:sldMk cId="1786330849" sldId="2147481988"/>
        </pc:sldMkLst>
        <pc:spChg chg="mod">
          <ac:chgData name="Pulkit Mathur1" userId="1a46f71b-e2db-4181-a58c-b6623b52aab7" providerId="ADAL" clId="{A081C2E1-6287-44C2-A655-5447844FA946}" dt="2024-03-29T08:13:36.480" v="126" actId="2711"/>
          <ac:spMkLst>
            <pc:docMk/>
            <pc:sldMk cId="1786330849" sldId="2147481988"/>
            <ac:spMk id="5" creationId="{3F486448-C853-18F4-1E8F-0B57EF2D9E7F}"/>
          </ac:spMkLst>
        </pc:spChg>
      </pc:sldChg>
      <pc:sldChg chg="add del">
        <pc:chgData name="Pulkit Mathur1" userId="1a46f71b-e2db-4181-a58c-b6623b52aab7" providerId="ADAL" clId="{A081C2E1-6287-44C2-A655-5447844FA946}" dt="2024-03-29T06:50:08.931" v="17" actId="47"/>
        <pc:sldMkLst>
          <pc:docMk/>
          <pc:sldMk cId="2962377270" sldId="2147481988"/>
        </pc:sldMkLst>
      </pc:sldChg>
      <pc:sldChg chg="modSp mod">
        <pc:chgData name="Pulkit Mathur1" userId="1a46f71b-e2db-4181-a58c-b6623b52aab7" providerId="ADAL" clId="{A081C2E1-6287-44C2-A655-5447844FA946}" dt="2024-03-29T08:13:42.996" v="127" actId="2711"/>
        <pc:sldMkLst>
          <pc:docMk/>
          <pc:sldMk cId="1492686736" sldId="2147481989"/>
        </pc:sldMkLst>
        <pc:spChg chg="mod">
          <ac:chgData name="Pulkit Mathur1" userId="1a46f71b-e2db-4181-a58c-b6623b52aab7" providerId="ADAL" clId="{A081C2E1-6287-44C2-A655-5447844FA946}" dt="2024-03-29T08:13:42.996" v="127" actId="2711"/>
          <ac:spMkLst>
            <pc:docMk/>
            <pc:sldMk cId="1492686736" sldId="2147481989"/>
            <ac:spMk id="3" creationId="{C48BA2E1-717F-96CD-896A-A9BE38705700}"/>
          </ac:spMkLst>
        </pc:spChg>
        <pc:spChg chg="mod">
          <ac:chgData name="Pulkit Mathur1" userId="1a46f71b-e2db-4181-a58c-b6623b52aab7" providerId="ADAL" clId="{A081C2E1-6287-44C2-A655-5447844FA946}" dt="2024-03-29T08:13:42.996" v="127" actId="2711"/>
          <ac:spMkLst>
            <pc:docMk/>
            <pc:sldMk cId="1492686736" sldId="2147481989"/>
            <ac:spMk id="4" creationId="{8EEC0AE7-AF19-BC8B-82D7-8ACE1B1D0AC8}"/>
          </ac:spMkLst>
        </pc:spChg>
        <pc:spChg chg="mod">
          <ac:chgData name="Pulkit Mathur1" userId="1a46f71b-e2db-4181-a58c-b6623b52aab7" providerId="ADAL" clId="{A081C2E1-6287-44C2-A655-5447844FA946}" dt="2024-03-29T08:13:42.996" v="127" actId="2711"/>
          <ac:spMkLst>
            <pc:docMk/>
            <pc:sldMk cId="1492686736" sldId="2147481989"/>
            <ac:spMk id="6" creationId="{5CDC3CA1-C194-8585-BCCB-1E0226C61869}"/>
          </ac:spMkLst>
        </pc:spChg>
        <pc:spChg chg="mod">
          <ac:chgData name="Pulkit Mathur1" userId="1a46f71b-e2db-4181-a58c-b6623b52aab7" providerId="ADAL" clId="{A081C2E1-6287-44C2-A655-5447844FA946}" dt="2024-03-29T08:13:42.996" v="127" actId="2711"/>
          <ac:spMkLst>
            <pc:docMk/>
            <pc:sldMk cId="1492686736" sldId="2147481989"/>
            <ac:spMk id="7" creationId="{7F2319FA-A519-B042-2718-8320F9909CC3}"/>
          </ac:spMkLst>
        </pc:spChg>
        <pc:spChg chg="mod">
          <ac:chgData name="Pulkit Mathur1" userId="1a46f71b-e2db-4181-a58c-b6623b52aab7" providerId="ADAL" clId="{A081C2E1-6287-44C2-A655-5447844FA946}" dt="2024-03-29T08:13:42.996" v="127" actId="2711"/>
          <ac:spMkLst>
            <pc:docMk/>
            <pc:sldMk cId="1492686736" sldId="2147481989"/>
            <ac:spMk id="8" creationId="{E519AED5-F519-4361-13FC-D48DA65FD302}"/>
          </ac:spMkLst>
        </pc:spChg>
        <pc:spChg chg="mod">
          <ac:chgData name="Pulkit Mathur1" userId="1a46f71b-e2db-4181-a58c-b6623b52aab7" providerId="ADAL" clId="{A081C2E1-6287-44C2-A655-5447844FA946}" dt="2024-03-29T08:13:42.996" v="127" actId="2711"/>
          <ac:spMkLst>
            <pc:docMk/>
            <pc:sldMk cId="1492686736" sldId="2147481989"/>
            <ac:spMk id="13" creationId="{6E801CE7-3E44-3486-8257-84BDD20F71E3}"/>
          </ac:spMkLst>
        </pc:spChg>
        <pc:spChg chg="mod">
          <ac:chgData name="Pulkit Mathur1" userId="1a46f71b-e2db-4181-a58c-b6623b52aab7" providerId="ADAL" clId="{A081C2E1-6287-44C2-A655-5447844FA946}" dt="2024-03-29T08:13:42.996" v="127" actId="2711"/>
          <ac:spMkLst>
            <pc:docMk/>
            <pc:sldMk cId="1492686736" sldId="2147481989"/>
            <ac:spMk id="14" creationId="{1C4732C5-9493-0BAD-A3A3-090B678190E8}"/>
          </ac:spMkLst>
        </pc:spChg>
        <pc:spChg chg="mod">
          <ac:chgData name="Pulkit Mathur1" userId="1a46f71b-e2db-4181-a58c-b6623b52aab7" providerId="ADAL" clId="{A081C2E1-6287-44C2-A655-5447844FA946}" dt="2024-03-29T08:13:42.996" v="127" actId="2711"/>
          <ac:spMkLst>
            <pc:docMk/>
            <pc:sldMk cId="1492686736" sldId="2147481989"/>
            <ac:spMk id="17" creationId="{D308224F-E072-76CE-97D4-F87A8156256E}"/>
          </ac:spMkLst>
        </pc:spChg>
        <pc:spChg chg="mod">
          <ac:chgData name="Pulkit Mathur1" userId="1a46f71b-e2db-4181-a58c-b6623b52aab7" providerId="ADAL" clId="{A081C2E1-6287-44C2-A655-5447844FA946}" dt="2024-03-29T08:13:42.996" v="127" actId="2711"/>
          <ac:spMkLst>
            <pc:docMk/>
            <pc:sldMk cId="1492686736" sldId="2147481989"/>
            <ac:spMk id="18" creationId="{AA800F19-8DCB-851E-A645-69BBC7D7E5CE}"/>
          </ac:spMkLst>
        </pc:spChg>
        <pc:spChg chg="mod">
          <ac:chgData name="Pulkit Mathur1" userId="1a46f71b-e2db-4181-a58c-b6623b52aab7" providerId="ADAL" clId="{A081C2E1-6287-44C2-A655-5447844FA946}" dt="2024-03-29T08:13:42.996" v="127" actId="2711"/>
          <ac:spMkLst>
            <pc:docMk/>
            <pc:sldMk cId="1492686736" sldId="2147481989"/>
            <ac:spMk id="19" creationId="{EC426644-87C9-BBBF-5B36-C5822115FCF7}"/>
          </ac:spMkLst>
        </pc:spChg>
        <pc:spChg chg="mod">
          <ac:chgData name="Pulkit Mathur1" userId="1a46f71b-e2db-4181-a58c-b6623b52aab7" providerId="ADAL" clId="{A081C2E1-6287-44C2-A655-5447844FA946}" dt="2024-03-29T08:13:42.996" v="127" actId="2711"/>
          <ac:spMkLst>
            <pc:docMk/>
            <pc:sldMk cId="1492686736" sldId="2147481989"/>
            <ac:spMk id="20" creationId="{F6256EBC-DA28-B91F-121D-AC8BE28E13C2}"/>
          </ac:spMkLst>
        </pc:spChg>
        <pc:spChg chg="mod">
          <ac:chgData name="Pulkit Mathur1" userId="1a46f71b-e2db-4181-a58c-b6623b52aab7" providerId="ADAL" clId="{A081C2E1-6287-44C2-A655-5447844FA946}" dt="2024-03-29T08:13:42.996" v="127" actId="2711"/>
          <ac:spMkLst>
            <pc:docMk/>
            <pc:sldMk cId="1492686736" sldId="2147481989"/>
            <ac:spMk id="21" creationId="{4EAD924D-948C-7A9D-33BA-63E078F84DEF}"/>
          </ac:spMkLst>
        </pc:spChg>
        <pc:spChg chg="mod">
          <ac:chgData name="Pulkit Mathur1" userId="1a46f71b-e2db-4181-a58c-b6623b52aab7" providerId="ADAL" clId="{A081C2E1-6287-44C2-A655-5447844FA946}" dt="2024-03-29T08:13:42.996" v="127" actId="2711"/>
          <ac:spMkLst>
            <pc:docMk/>
            <pc:sldMk cId="1492686736" sldId="2147481989"/>
            <ac:spMk id="22" creationId="{2EE1E9B3-9E0B-4C28-706B-4C8C574796CB}"/>
          </ac:spMkLst>
        </pc:spChg>
        <pc:spChg chg="mod">
          <ac:chgData name="Pulkit Mathur1" userId="1a46f71b-e2db-4181-a58c-b6623b52aab7" providerId="ADAL" clId="{A081C2E1-6287-44C2-A655-5447844FA946}" dt="2024-03-29T08:13:42.996" v="127" actId="2711"/>
          <ac:spMkLst>
            <pc:docMk/>
            <pc:sldMk cId="1492686736" sldId="2147481989"/>
            <ac:spMk id="23" creationId="{14033633-E444-5DAB-53F7-946BE4B4BCB8}"/>
          </ac:spMkLst>
        </pc:spChg>
      </pc:sldChg>
      <pc:sldChg chg="add del">
        <pc:chgData name="Pulkit Mathur1" userId="1a46f71b-e2db-4181-a58c-b6623b52aab7" providerId="ADAL" clId="{A081C2E1-6287-44C2-A655-5447844FA946}" dt="2024-03-29T06:50:08.931" v="17" actId="47"/>
        <pc:sldMkLst>
          <pc:docMk/>
          <pc:sldMk cId="2292721153" sldId="2147481989"/>
        </pc:sldMkLst>
      </pc:sldChg>
      <pc:sldChg chg="add del">
        <pc:chgData name="Pulkit Mathur1" userId="1a46f71b-e2db-4181-a58c-b6623b52aab7" providerId="ADAL" clId="{A081C2E1-6287-44C2-A655-5447844FA946}" dt="2024-03-29T06:50:08.931" v="17" actId="47"/>
        <pc:sldMkLst>
          <pc:docMk/>
          <pc:sldMk cId="335255766" sldId="2147481990"/>
        </pc:sldMkLst>
      </pc:sldChg>
      <pc:sldChg chg="modSp mod">
        <pc:chgData name="Pulkit Mathur1" userId="1a46f71b-e2db-4181-a58c-b6623b52aab7" providerId="ADAL" clId="{A081C2E1-6287-44C2-A655-5447844FA946}" dt="2024-03-29T08:13:53.354" v="128" actId="2711"/>
        <pc:sldMkLst>
          <pc:docMk/>
          <pc:sldMk cId="2085851019" sldId="2147481990"/>
        </pc:sldMkLst>
        <pc:spChg chg="mod">
          <ac:chgData name="Pulkit Mathur1" userId="1a46f71b-e2db-4181-a58c-b6623b52aab7" providerId="ADAL" clId="{A081C2E1-6287-44C2-A655-5447844FA946}" dt="2024-03-29T08:13:53.354" v="128" actId="2711"/>
          <ac:spMkLst>
            <pc:docMk/>
            <pc:sldMk cId="2085851019" sldId="2147481990"/>
            <ac:spMk id="5" creationId="{CB826981-D7DF-6959-7131-C5D3D72E0B8D}"/>
          </ac:spMkLst>
        </pc:spChg>
        <pc:spChg chg="mod">
          <ac:chgData name="Pulkit Mathur1" userId="1a46f71b-e2db-4181-a58c-b6623b52aab7" providerId="ADAL" clId="{A081C2E1-6287-44C2-A655-5447844FA946}" dt="2024-03-29T08:13:53.354" v="128" actId="2711"/>
          <ac:spMkLst>
            <pc:docMk/>
            <pc:sldMk cId="2085851019" sldId="2147481990"/>
            <ac:spMk id="9" creationId="{3B3E8AF9-A33A-1A54-C0BD-09BF2A8F5787}"/>
          </ac:spMkLst>
        </pc:spChg>
        <pc:spChg chg="mod">
          <ac:chgData name="Pulkit Mathur1" userId="1a46f71b-e2db-4181-a58c-b6623b52aab7" providerId="ADAL" clId="{A081C2E1-6287-44C2-A655-5447844FA946}" dt="2024-03-29T08:13:53.354" v="128" actId="2711"/>
          <ac:spMkLst>
            <pc:docMk/>
            <pc:sldMk cId="2085851019" sldId="2147481990"/>
            <ac:spMk id="10" creationId="{0FE7A628-92F9-223F-6E47-2BE5E28D4F36}"/>
          </ac:spMkLst>
        </pc:spChg>
        <pc:spChg chg="mod">
          <ac:chgData name="Pulkit Mathur1" userId="1a46f71b-e2db-4181-a58c-b6623b52aab7" providerId="ADAL" clId="{A081C2E1-6287-44C2-A655-5447844FA946}" dt="2024-03-29T08:13:53.354" v="128" actId="2711"/>
          <ac:spMkLst>
            <pc:docMk/>
            <pc:sldMk cId="2085851019" sldId="2147481990"/>
            <ac:spMk id="11" creationId="{7AAF620B-A634-CB69-E294-AFD0A76CAE83}"/>
          </ac:spMkLst>
        </pc:spChg>
        <pc:spChg chg="mod">
          <ac:chgData name="Pulkit Mathur1" userId="1a46f71b-e2db-4181-a58c-b6623b52aab7" providerId="ADAL" clId="{A081C2E1-6287-44C2-A655-5447844FA946}" dt="2024-03-29T08:13:53.354" v="128" actId="2711"/>
          <ac:spMkLst>
            <pc:docMk/>
            <pc:sldMk cId="2085851019" sldId="2147481990"/>
            <ac:spMk id="12" creationId="{40E02DCD-048E-9079-C84D-32E67C88C479}"/>
          </ac:spMkLst>
        </pc:spChg>
        <pc:spChg chg="mod">
          <ac:chgData name="Pulkit Mathur1" userId="1a46f71b-e2db-4181-a58c-b6623b52aab7" providerId="ADAL" clId="{A081C2E1-6287-44C2-A655-5447844FA946}" dt="2024-03-29T08:13:53.354" v="128" actId="2711"/>
          <ac:spMkLst>
            <pc:docMk/>
            <pc:sldMk cId="2085851019" sldId="2147481990"/>
            <ac:spMk id="30" creationId="{DF48E39B-50D0-655E-C4FE-9C718AD8181B}"/>
          </ac:spMkLst>
        </pc:spChg>
        <pc:spChg chg="mod">
          <ac:chgData name="Pulkit Mathur1" userId="1a46f71b-e2db-4181-a58c-b6623b52aab7" providerId="ADAL" clId="{A081C2E1-6287-44C2-A655-5447844FA946}" dt="2024-03-29T08:13:53.354" v="128" actId="2711"/>
          <ac:spMkLst>
            <pc:docMk/>
            <pc:sldMk cId="2085851019" sldId="2147481990"/>
            <ac:spMk id="31" creationId="{A8378C5B-7FCC-AEB7-2BCD-41F6E27CA8AD}"/>
          </ac:spMkLst>
        </pc:spChg>
        <pc:spChg chg="mod">
          <ac:chgData name="Pulkit Mathur1" userId="1a46f71b-e2db-4181-a58c-b6623b52aab7" providerId="ADAL" clId="{A081C2E1-6287-44C2-A655-5447844FA946}" dt="2024-03-29T08:13:53.354" v="128" actId="2711"/>
          <ac:spMkLst>
            <pc:docMk/>
            <pc:sldMk cId="2085851019" sldId="2147481990"/>
            <ac:spMk id="32" creationId="{91B9ECB1-A565-F22F-6D41-AD0BD99C730F}"/>
          </ac:spMkLst>
        </pc:spChg>
        <pc:spChg chg="mod">
          <ac:chgData name="Pulkit Mathur1" userId="1a46f71b-e2db-4181-a58c-b6623b52aab7" providerId="ADAL" clId="{A081C2E1-6287-44C2-A655-5447844FA946}" dt="2024-03-29T08:13:53.354" v="128" actId="2711"/>
          <ac:spMkLst>
            <pc:docMk/>
            <pc:sldMk cId="2085851019" sldId="2147481990"/>
            <ac:spMk id="33" creationId="{5C868E23-A8C6-66AA-748F-8E2E85E26165}"/>
          </ac:spMkLst>
        </pc:spChg>
        <pc:spChg chg="mod">
          <ac:chgData name="Pulkit Mathur1" userId="1a46f71b-e2db-4181-a58c-b6623b52aab7" providerId="ADAL" clId="{A081C2E1-6287-44C2-A655-5447844FA946}" dt="2024-03-29T08:13:53.354" v="128" actId="2711"/>
          <ac:spMkLst>
            <pc:docMk/>
            <pc:sldMk cId="2085851019" sldId="2147481990"/>
            <ac:spMk id="35" creationId="{B0BD0365-BEBF-D818-95AB-5DCE997D2754}"/>
          </ac:spMkLst>
        </pc:spChg>
        <pc:spChg chg="mod">
          <ac:chgData name="Pulkit Mathur1" userId="1a46f71b-e2db-4181-a58c-b6623b52aab7" providerId="ADAL" clId="{A081C2E1-6287-44C2-A655-5447844FA946}" dt="2024-03-29T08:13:53.354" v="128" actId="2711"/>
          <ac:spMkLst>
            <pc:docMk/>
            <pc:sldMk cId="2085851019" sldId="2147481990"/>
            <ac:spMk id="36" creationId="{133CC456-A0D4-52F4-D16B-99F9EBCCB9B8}"/>
          </ac:spMkLst>
        </pc:spChg>
        <pc:spChg chg="mod">
          <ac:chgData name="Pulkit Mathur1" userId="1a46f71b-e2db-4181-a58c-b6623b52aab7" providerId="ADAL" clId="{A081C2E1-6287-44C2-A655-5447844FA946}" dt="2024-03-29T08:13:53.354" v="128" actId="2711"/>
          <ac:spMkLst>
            <pc:docMk/>
            <pc:sldMk cId="2085851019" sldId="2147481990"/>
            <ac:spMk id="37" creationId="{1C425498-550C-0750-11D8-9985DBB1DF04}"/>
          </ac:spMkLst>
        </pc:spChg>
        <pc:spChg chg="mod">
          <ac:chgData name="Pulkit Mathur1" userId="1a46f71b-e2db-4181-a58c-b6623b52aab7" providerId="ADAL" clId="{A081C2E1-6287-44C2-A655-5447844FA946}" dt="2024-03-29T08:13:53.354" v="128" actId="2711"/>
          <ac:spMkLst>
            <pc:docMk/>
            <pc:sldMk cId="2085851019" sldId="2147481990"/>
            <ac:spMk id="38" creationId="{D9A85FC9-B796-F76E-5668-3949C2A3E0B7}"/>
          </ac:spMkLst>
        </pc:spChg>
        <pc:spChg chg="mod">
          <ac:chgData name="Pulkit Mathur1" userId="1a46f71b-e2db-4181-a58c-b6623b52aab7" providerId="ADAL" clId="{A081C2E1-6287-44C2-A655-5447844FA946}" dt="2024-03-29T08:13:53.354" v="128" actId="2711"/>
          <ac:spMkLst>
            <pc:docMk/>
            <pc:sldMk cId="2085851019" sldId="2147481990"/>
            <ac:spMk id="39" creationId="{F20E5737-6976-7302-C531-58088BAF1D92}"/>
          </ac:spMkLst>
        </pc:spChg>
        <pc:spChg chg="mod">
          <ac:chgData name="Pulkit Mathur1" userId="1a46f71b-e2db-4181-a58c-b6623b52aab7" providerId="ADAL" clId="{A081C2E1-6287-44C2-A655-5447844FA946}" dt="2024-03-29T08:13:53.354" v="128" actId="2711"/>
          <ac:spMkLst>
            <pc:docMk/>
            <pc:sldMk cId="2085851019" sldId="2147481990"/>
            <ac:spMk id="40" creationId="{065B9F99-746E-FC29-5529-401E4FD365F7}"/>
          </ac:spMkLst>
        </pc:spChg>
      </pc:sldChg>
      <pc:sldChg chg="modSp mod">
        <pc:chgData name="Pulkit Mathur1" userId="1a46f71b-e2db-4181-a58c-b6623b52aab7" providerId="ADAL" clId="{A081C2E1-6287-44C2-A655-5447844FA946}" dt="2024-03-29T08:08:41.834" v="94" actId="2711"/>
        <pc:sldMkLst>
          <pc:docMk/>
          <pc:sldMk cId="360914050" sldId="2147481992"/>
        </pc:sldMkLst>
        <pc:spChg chg="mod">
          <ac:chgData name="Pulkit Mathur1" userId="1a46f71b-e2db-4181-a58c-b6623b52aab7" providerId="ADAL" clId="{A081C2E1-6287-44C2-A655-5447844FA946}" dt="2024-03-29T08:08:41.834" v="94" actId="2711"/>
          <ac:spMkLst>
            <pc:docMk/>
            <pc:sldMk cId="360914050" sldId="2147481992"/>
            <ac:spMk id="5" creationId="{D73C3D1F-F5B8-6799-E53D-5F32A4538DD1}"/>
          </ac:spMkLst>
        </pc:spChg>
      </pc:sldChg>
      <pc:sldChg chg="modSp mod">
        <pc:chgData name="Pulkit Mathur1" userId="1a46f71b-e2db-4181-a58c-b6623b52aab7" providerId="ADAL" clId="{A081C2E1-6287-44C2-A655-5447844FA946}" dt="2024-03-29T08:08:56.690" v="96" actId="2711"/>
        <pc:sldMkLst>
          <pc:docMk/>
          <pc:sldMk cId="3645948045" sldId="2147481993"/>
        </pc:sldMkLst>
        <pc:spChg chg="mod">
          <ac:chgData name="Pulkit Mathur1" userId="1a46f71b-e2db-4181-a58c-b6623b52aab7" providerId="ADAL" clId="{A081C2E1-6287-44C2-A655-5447844FA946}" dt="2024-03-29T08:08:56.690" v="96" actId="2711"/>
          <ac:spMkLst>
            <pc:docMk/>
            <pc:sldMk cId="3645948045" sldId="2147481993"/>
            <ac:spMk id="2" creationId="{A40716CB-71ED-C859-AFA6-92AEB076EAC2}"/>
          </ac:spMkLst>
        </pc:spChg>
      </pc:sldChg>
      <pc:sldChg chg="modSp mod">
        <pc:chgData name="Pulkit Mathur1" userId="1a46f71b-e2db-4181-a58c-b6623b52aab7" providerId="ADAL" clId="{A081C2E1-6287-44C2-A655-5447844FA946}" dt="2024-03-29T08:09:03.715" v="97" actId="2711"/>
        <pc:sldMkLst>
          <pc:docMk/>
          <pc:sldMk cId="1746676623" sldId="2147481994"/>
        </pc:sldMkLst>
        <pc:spChg chg="mod">
          <ac:chgData name="Pulkit Mathur1" userId="1a46f71b-e2db-4181-a58c-b6623b52aab7" providerId="ADAL" clId="{A081C2E1-6287-44C2-A655-5447844FA946}" dt="2024-03-29T08:09:03.715" v="97" actId="2711"/>
          <ac:spMkLst>
            <pc:docMk/>
            <pc:sldMk cId="1746676623" sldId="2147481994"/>
            <ac:spMk id="2" creationId="{A40716CB-71ED-C859-AFA6-92AEB076EAC2}"/>
          </ac:spMkLst>
        </pc:spChg>
      </pc:sldChg>
      <pc:sldChg chg="modSp mod">
        <pc:chgData name="Pulkit Mathur1" userId="1a46f71b-e2db-4181-a58c-b6623b52aab7" providerId="ADAL" clId="{A081C2E1-6287-44C2-A655-5447844FA946}" dt="2024-03-29T08:09:09.931" v="98" actId="2711"/>
        <pc:sldMkLst>
          <pc:docMk/>
          <pc:sldMk cId="2663175464" sldId="2147481996"/>
        </pc:sldMkLst>
        <pc:spChg chg="mod">
          <ac:chgData name="Pulkit Mathur1" userId="1a46f71b-e2db-4181-a58c-b6623b52aab7" providerId="ADAL" clId="{A081C2E1-6287-44C2-A655-5447844FA946}" dt="2024-03-29T08:09:09.931" v="98" actId="2711"/>
          <ac:spMkLst>
            <pc:docMk/>
            <pc:sldMk cId="2663175464" sldId="2147481996"/>
            <ac:spMk id="2" creationId="{A40716CB-71ED-C859-AFA6-92AEB076EAC2}"/>
          </ac:spMkLst>
        </pc:spChg>
      </pc:sldChg>
      <pc:sldChg chg="modSp mod">
        <pc:chgData name="Pulkit Mathur1" userId="1a46f71b-e2db-4181-a58c-b6623b52aab7" providerId="ADAL" clId="{A081C2E1-6287-44C2-A655-5447844FA946}" dt="2024-03-29T08:09:15.127" v="99" actId="2711"/>
        <pc:sldMkLst>
          <pc:docMk/>
          <pc:sldMk cId="1008718443" sldId="2147481997"/>
        </pc:sldMkLst>
        <pc:spChg chg="mod">
          <ac:chgData name="Pulkit Mathur1" userId="1a46f71b-e2db-4181-a58c-b6623b52aab7" providerId="ADAL" clId="{A081C2E1-6287-44C2-A655-5447844FA946}" dt="2024-03-29T08:09:15.127" v="99" actId="2711"/>
          <ac:spMkLst>
            <pc:docMk/>
            <pc:sldMk cId="1008718443" sldId="2147481997"/>
            <ac:spMk id="2" creationId="{A40716CB-71ED-C859-AFA6-92AEB076EAC2}"/>
          </ac:spMkLst>
        </pc:spChg>
      </pc:sldChg>
      <pc:sldChg chg="modSp mod">
        <pc:chgData name="Pulkit Mathur1" userId="1a46f71b-e2db-4181-a58c-b6623b52aab7" providerId="ADAL" clId="{A081C2E1-6287-44C2-A655-5447844FA946}" dt="2024-03-29T08:09:26.076" v="101" actId="2711"/>
        <pc:sldMkLst>
          <pc:docMk/>
          <pc:sldMk cId="319822150" sldId="2147481998"/>
        </pc:sldMkLst>
        <pc:spChg chg="mod">
          <ac:chgData name="Pulkit Mathur1" userId="1a46f71b-e2db-4181-a58c-b6623b52aab7" providerId="ADAL" clId="{A081C2E1-6287-44C2-A655-5447844FA946}" dt="2024-03-29T08:09:26.076" v="101" actId="2711"/>
          <ac:spMkLst>
            <pc:docMk/>
            <pc:sldMk cId="319822150" sldId="2147481998"/>
            <ac:spMk id="22" creationId="{1BB9B7A2-D6B3-58F6-5049-1756385D4C0C}"/>
          </ac:spMkLst>
        </pc:spChg>
      </pc:sldChg>
      <pc:sldChg chg="modSp mod">
        <pc:chgData name="Pulkit Mathur1" userId="1a46f71b-e2db-4181-a58c-b6623b52aab7" providerId="ADAL" clId="{A081C2E1-6287-44C2-A655-5447844FA946}" dt="2024-03-29T08:10:04.711" v="105" actId="2711"/>
        <pc:sldMkLst>
          <pc:docMk/>
          <pc:sldMk cId="3497200392" sldId="2147482001"/>
        </pc:sldMkLst>
        <pc:spChg chg="mod">
          <ac:chgData name="Pulkit Mathur1" userId="1a46f71b-e2db-4181-a58c-b6623b52aab7" providerId="ADAL" clId="{A081C2E1-6287-44C2-A655-5447844FA946}" dt="2024-03-29T08:10:04.711" v="105" actId="2711"/>
          <ac:spMkLst>
            <pc:docMk/>
            <pc:sldMk cId="3497200392" sldId="2147482001"/>
            <ac:spMk id="17" creationId="{30A1690A-FAF5-0247-7B2D-69CBEE6C2B79}"/>
          </ac:spMkLst>
        </pc:spChg>
      </pc:sldChg>
      <pc:sldChg chg="modSp mod">
        <pc:chgData name="Pulkit Mathur1" userId="1a46f71b-e2db-4181-a58c-b6623b52aab7" providerId="ADAL" clId="{A081C2E1-6287-44C2-A655-5447844FA946}" dt="2024-03-29T08:10:24.054" v="106" actId="2711"/>
        <pc:sldMkLst>
          <pc:docMk/>
          <pc:sldMk cId="1493414905" sldId="2147482002"/>
        </pc:sldMkLst>
        <pc:graphicFrameChg chg="modGraphic">
          <ac:chgData name="Pulkit Mathur1" userId="1a46f71b-e2db-4181-a58c-b6623b52aab7" providerId="ADAL" clId="{A081C2E1-6287-44C2-A655-5447844FA946}" dt="2024-03-29T08:10:24.054" v="106" actId="2711"/>
          <ac:graphicFrameMkLst>
            <pc:docMk/>
            <pc:sldMk cId="1493414905" sldId="2147482002"/>
            <ac:graphicFrameMk id="2" creationId="{CEC40A71-7749-0B48-5905-F1919B6AF7EB}"/>
          </ac:graphicFrameMkLst>
        </pc:graphicFrameChg>
      </pc:sldChg>
      <pc:sldChg chg="modSp mod">
        <pc:chgData name="Pulkit Mathur1" userId="1a46f71b-e2db-4181-a58c-b6623b52aab7" providerId="ADAL" clId="{A081C2E1-6287-44C2-A655-5447844FA946}" dt="2024-03-29T08:12:18.438" v="119" actId="14734"/>
        <pc:sldMkLst>
          <pc:docMk/>
          <pc:sldMk cId="1714418179" sldId="2147482006"/>
        </pc:sldMkLst>
        <pc:spChg chg="mod">
          <ac:chgData name="Pulkit Mathur1" userId="1a46f71b-e2db-4181-a58c-b6623b52aab7" providerId="ADAL" clId="{A081C2E1-6287-44C2-A655-5447844FA946}" dt="2024-03-29T08:11:30.258" v="113" actId="2711"/>
          <ac:spMkLst>
            <pc:docMk/>
            <pc:sldMk cId="1714418179" sldId="2147482006"/>
            <ac:spMk id="2" creationId="{E2D1CD60-C645-45FA-5216-A82EDC3F7766}"/>
          </ac:spMkLst>
        </pc:spChg>
        <pc:spChg chg="mod">
          <ac:chgData name="Pulkit Mathur1" userId="1a46f71b-e2db-4181-a58c-b6623b52aab7" providerId="ADAL" clId="{A081C2E1-6287-44C2-A655-5447844FA946}" dt="2024-03-29T08:11:30.258" v="113" actId="2711"/>
          <ac:spMkLst>
            <pc:docMk/>
            <pc:sldMk cId="1714418179" sldId="2147482006"/>
            <ac:spMk id="4" creationId="{815D03EA-032C-7090-AC54-1A2E827FBBBD}"/>
          </ac:spMkLst>
        </pc:spChg>
        <pc:spChg chg="mod">
          <ac:chgData name="Pulkit Mathur1" userId="1a46f71b-e2db-4181-a58c-b6623b52aab7" providerId="ADAL" clId="{A081C2E1-6287-44C2-A655-5447844FA946}" dt="2024-03-29T08:11:30.258" v="113" actId="2711"/>
          <ac:spMkLst>
            <pc:docMk/>
            <pc:sldMk cId="1714418179" sldId="2147482006"/>
            <ac:spMk id="5" creationId="{9400CC9E-C22F-A6B1-4EE2-E37AE37CAA58}"/>
          </ac:spMkLst>
        </pc:spChg>
        <pc:spChg chg="mod">
          <ac:chgData name="Pulkit Mathur1" userId="1a46f71b-e2db-4181-a58c-b6623b52aab7" providerId="ADAL" clId="{A081C2E1-6287-44C2-A655-5447844FA946}" dt="2024-03-29T08:11:30.258" v="113" actId="2711"/>
          <ac:spMkLst>
            <pc:docMk/>
            <pc:sldMk cId="1714418179" sldId="2147482006"/>
            <ac:spMk id="6" creationId="{863C6076-22DF-1B54-877C-F1BCC96BF36C}"/>
          </ac:spMkLst>
        </pc:spChg>
        <pc:spChg chg="mod">
          <ac:chgData name="Pulkit Mathur1" userId="1a46f71b-e2db-4181-a58c-b6623b52aab7" providerId="ADAL" clId="{A081C2E1-6287-44C2-A655-5447844FA946}" dt="2024-03-29T08:11:30.258" v="113" actId="2711"/>
          <ac:spMkLst>
            <pc:docMk/>
            <pc:sldMk cId="1714418179" sldId="2147482006"/>
            <ac:spMk id="7" creationId="{A976F61A-7D6A-9B2C-EF9A-D6F56EA3757D}"/>
          </ac:spMkLst>
        </pc:spChg>
        <pc:spChg chg="mod">
          <ac:chgData name="Pulkit Mathur1" userId="1a46f71b-e2db-4181-a58c-b6623b52aab7" providerId="ADAL" clId="{A081C2E1-6287-44C2-A655-5447844FA946}" dt="2024-03-29T08:11:30.258" v="113" actId="2711"/>
          <ac:spMkLst>
            <pc:docMk/>
            <pc:sldMk cId="1714418179" sldId="2147482006"/>
            <ac:spMk id="9" creationId="{E11761D5-AEA7-D9D6-026C-6DAC8A32314A}"/>
          </ac:spMkLst>
        </pc:spChg>
        <pc:spChg chg="mod">
          <ac:chgData name="Pulkit Mathur1" userId="1a46f71b-e2db-4181-a58c-b6623b52aab7" providerId="ADAL" clId="{A081C2E1-6287-44C2-A655-5447844FA946}" dt="2024-03-29T08:11:30.258" v="113" actId="2711"/>
          <ac:spMkLst>
            <pc:docMk/>
            <pc:sldMk cId="1714418179" sldId="2147482006"/>
            <ac:spMk id="13" creationId="{A800700B-B418-5D00-3CC0-62B2CCB7FEFF}"/>
          </ac:spMkLst>
        </pc:spChg>
        <pc:graphicFrameChg chg="mod modGraphic">
          <ac:chgData name="Pulkit Mathur1" userId="1a46f71b-e2db-4181-a58c-b6623b52aab7" providerId="ADAL" clId="{A081C2E1-6287-44C2-A655-5447844FA946}" dt="2024-03-29T08:12:18.438" v="119" actId="14734"/>
          <ac:graphicFrameMkLst>
            <pc:docMk/>
            <pc:sldMk cId="1714418179" sldId="2147482006"/>
            <ac:graphicFrameMk id="8" creationId="{E684EE9E-7482-6D83-E4AA-42C9BD89C3F8}"/>
          </ac:graphicFrameMkLst>
        </pc:graphicFrameChg>
        <pc:graphicFrameChg chg="mod modGraphic">
          <ac:chgData name="Pulkit Mathur1" userId="1a46f71b-e2db-4181-a58c-b6623b52aab7" providerId="ADAL" clId="{A081C2E1-6287-44C2-A655-5447844FA946}" dt="2024-03-29T08:12:03.983" v="117" actId="2711"/>
          <ac:graphicFrameMkLst>
            <pc:docMk/>
            <pc:sldMk cId="1714418179" sldId="2147482006"/>
            <ac:graphicFrameMk id="10" creationId="{1CBCB19A-F0C2-C057-4145-437C7A264C58}"/>
          </ac:graphicFrameMkLst>
        </pc:graphicFrameChg>
        <pc:graphicFrameChg chg="mod modGraphic">
          <ac:chgData name="Pulkit Mathur1" userId="1a46f71b-e2db-4181-a58c-b6623b52aab7" providerId="ADAL" clId="{A081C2E1-6287-44C2-A655-5447844FA946}" dt="2024-03-29T08:11:41.635" v="115" actId="2711"/>
          <ac:graphicFrameMkLst>
            <pc:docMk/>
            <pc:sldMk cId="1714418179" sldId="2147482006"/>
            <ac:graphicFrameMk id="11" creationId="{9D93D85C-F273-BE3E-940D-F36A6377CADF}"/>
          </ac:graphicFrameMkLst>
        </pc:graphicFrameChg>
        <pc:graphicFrameChg chg="mod modGraphic">
          <ac:chgData name="Pulkit Mathur1" userId="1a46f71b-e2db-4181-a58c-b6623b52aab7" providerId="ADAL" clId="{A081C2E1-6287-44C2-A655-5447844FA946}" dt="2024-03-29T08:11:36.622" v="114" actId="2711"/>
          <ac:graphicFrameMkLst>
            <pc:docMk/>
            <pc:sldMk cId="1714418179" sldId="2147482006"/>
            <ac:graphicFrameMk id="12" creationId="{EEFC2441-AD80-8B48-021F-2462B6258FB4}"/>
          </ac:graphicFrameMkLst>
        </pc:graphicFrameChg>
      </pc:sldChg>
      <pc:sldChg chg="modSp mod">
        <pc:chgData name="Pulkit Mathur1" userId="1a46f71b-e2db-4181-a58c-b6623b52aab7" providerId="ADAL" clId="{A081C2E1-6287-44C2-A655-5447844FA946}" dt="2024-03-29T08:12:37.667" v="120" actId="2711"/>
        <pc:sldMkLst>
          <pc:docMk/>
          <pc:sldMk cId="1787403508" sldId="2147482007"/>
        </pc:sldMkLst>
        <pc:spChg chg="mod">
          <ac:chgData name="Pulkit Mathur1" userId="1a46f71b-e2db-4181-a58c-b6623b52aab7" providerId="ADAL" clId="{A081C2E1-6287-44C2-A655-5447844FA946}" dt="2024-03-29T08:12:37.667" v="120" actId="2711"/>
          <ac:spMkLst>
            <pc:docMk/>
            <pc:sldMk cId="1787403508" sldId="2147482007"/>
            <ac:spMk id="4" creationId="{815D03EA-032C-7090-AC54-1A2E827FBBBD}"/>
          </ac:spMkLst>
        </pc:spChg>
      </pc:sldChg>
      <pc:sldChg chg="modSp add mod ord">
        <pc:chgData name="Pulkit Mathur1" userId="1a46f71b-e2db-4181-a58c-b6623b52aab7" providerId="ADAL" clId="{A081C2E1-6287-44C2-A655-5447844FA946}" dt="2024-03-29T07:14:58.030" v="83"/>
        <pc:sldMkLst>
          <pc:docMk/>
          <pc:sldMk cId="2071805455" sldId="2147482021"/>
        </pc:sldMkLst>
        <pc:spChg chg="mod">
          <ac:chgData name="Pulkit Mathur1" userId="1a46f71b-e2db-4181-a58c-b6623b52aab7" providerId="ADAL" clId="{A081C2E1-6287-44C2-A655-5447844FA946}" dt="2024-03-29T07:14:58.030" v="83"/>
          <ac:spMkLst>
            <pc:docMk/>
            <pc:sldMk cId="2071805455" sldId="2147482021"/>
            <ac:spMk id="49" creationId="{E1E340CA-3A9B-0E9E-1D34-692325A4B594}"/>
          </ac:spMkLst>
        </pc:spChg>
      </pc:sldChg>
      <pc:sldChg chg="modSp mod">
        <pc:chgData name="Pulkit Mathur1" userId="1a46f71b-e2db-4181-a58c-b6623b52aab7" providerId="ADAL" clId="{A081C2E1-6287-44C2-A655-5447844FA946}" dt="2024-03-29T08:40:07.368" v="154"/>
        <pc:sldMkLst>
          <pc:docMk/>
          <pc:sldMk cId="397170829" sldId="2147482023"/>
        </pc:sldMkLst>
        <pc:spChg chg="mod">
          <ac:chgData name="Pulkit Mathur1" userId="1a46f71b-e2db-4181-a58c-b6623b52aab7" providerId="ADAL" clId="{A081C2E1-6287-44C2-A655-5447844FA946}" dt="2024-03-29T08:36:54.114" v="144" actId="20577"/>
          <ac:spMkLst>
            <pc:docMk/>
            <pc:sldMk cId="397170829" sldId="2147482023"/>
            <ac:spMk id="5" creationId="{088E2600-C302-3392-D66F-C21A364467F1}"/>
          </ac:spMkLst>
        </pc:spChg>
        <pc:graphicFrameChg chg="mod">
          <ac:chgData name="Pulkit Mathur1" userId="1a46f71b-e2db-4181-a58c-b6623b52aab7" providerId="ADAL" clId="{A081C2E1-6287-44C2-A655-5447844FA946}" dt="2024-03-29T08:40:07.368" v="154"/>
          <ac:graphicFrameMkLst>
            <pc:docMk/>
            <pc:sldMk cId="397170829" sldId="2147482023"/>
            <ac:graphicFrameMk id="3" creationId="{4C78F9AF-A382-7EA9-E973-D69EEF818D20}"/>
          </ac:graphicFrameMkLst>
        </pc:graphicFrameChg>
      </pc:sldChg>
      <pc:sldChg chg="modSp mod">
        <pc:chgData name="Pulkit Mathur1" userId="1a46f71b-e2db-4181-a58c-b6623b52aab7" providerId="ADAL" clId="{A081C2E1-6287-44C2-A655-5447844FA946}" dt="2024-03-29T08:40:26.451" v="157"/>
        <pc:sldMkLst>
          <pc:docMk/>
          <pc:sldMk cId="1102423500" sldId="2147482024"/>
        </pc:sldMkLst>
        <pc:spChg chg="mod">
          <ac:chgData name="Pulkit Mathur1" userId="1a46f71b-e2db-4181-a58c-b6623b52aab7" providerId="ADAL" clId="{A081C2E1-6287-44C2-A655-5447844FA946}" dt="2024-03-29T08:36:57.722" v="145" actId="20577"/>
          <ac:spMkLst>
            <pc:docMk/>
            <pc:sldMk cId="1102423500" sldId="2147482024"/>
            <ac:spMk id="5" creationId="{088E2600-C302-3392-D66F-C21A364467F1}"/>
          </ac:spMkLst>
        </pc:spChg>
        <pc:graphicFrameChg chg="mod">
          <ac:chgData name="Pulkit Mathur1" userId="1a46f71b-e2db-4181-a58c-b6623b52aab7" providerId="ADAL" clId="{A081C2E1-6287-44C2-A655-5447844FA946}" dt="2024-03-29T08:40:26.451" v="157"/>
          <ac:graphicFrameMkLst>
            <pc:docMk/>
            <pc:sldMk cId="1102423500" sldId="2147482024"/>
            <ac:graphicFrameMk id="2" creationId="{8BE28F86-6CC1-3552-A38E-8965A6973CA9}"/>
          </ac:graphicFrameMkLst>
        </pc:graphicFrameChg>
      </pc:sldChg>
      <pc:sldChg chg="modSp mod">
        <pc:chgData name="Pulkit Mathur1" userId="1a46f71b-e2db-4181-a58c-b6623b52aab7" providerId="ADAL" clId="{A081C2E1-6287-44C2-A655-5447844FA946}" dt="2024-03-29T08:40:34.479" v="160"/>
        <pc:sldMkLst>
          <pc:docMk/>
          <pc:sldMk cId="1829715226" sldId="2147482025"/>
        </pc:sldMkLst>
        <pc:spChg chg="mod">
          <ac:chgData name="Pulkit Mathur1" userId="1a46f71b-e2db-4181-a58c-b6623b52aab7" providerId="ADAL" clId="{A081C2E1-6287-44C2-A655-5447844FA946}" dt="2024-03-29T08:37:03.358" v="146" actId="20577"/>
          <ac:spMkLst>
            <pc:docMk/>
            <pc:sldMk cId="1829715226" sldId="2147482025"/>
            <ac:spMk id="5" creationId="{088E2600-C302-3392-D66F-C21A364467F1}"/>
          </ac:spMkLst>
        </pc:spChg>
        <pc:graphicFrameChg chg="mod">
          <ac:chgData name="Pulkit Mathur1" userId="1a46f71b-e2db-4181-a58c-b6623b52aab7" providerId="ADAL" clId="{A081C2E1-6287-44C2-A655-5447844FA946}" dt="2024-03-29T08:40:34.479" v="160"/>
          <ac:graphicFrameMkLst>
            <pc:docMk/>
            <pc:sldMk cId="1829715226" sldId="2147482025"/>
            <ac:graphicFrameMk id="3" creationId="{6B4D20B2-E230-DC83-D5C9-DAA3582DC552}"/>
          </ac:graphicFrameMkLst>
        </pc:graphicFrameChg>
      </pc:sldChg>
      <pc:sldChg chg="modSp mod">
        <pc:chgData name="Pulkit Mathur1" userId="1a46f71b-e2db-4181-a58c-b6623b52aab7" providerId="ADAL" clId="{A081C2E1-6287-44C2-A655-5447844FA946}" dt="2024-03-29T08:40:42.578" v="163"/>
        <pc:sldMkLst>
          <pc:docMk/>
          <pc:sldMk cId="2702558162" sldId="2147482026"/>
        </pc:sldMkLst>
        <pc:spChg chg="mod">
          <ac:chgData name="Pulkit Mathur1" userId="1a46f71b-e2db-4181-a58c-b6623b52aab7" providerId="ADAL" clId="{A081C2E1-6287-44C2-A655-5447844FA946}" dt="2024-03-29T08:37:12.352" v="147" actId="20577"/>
          <ac:spMkLst>
            <pc:docMk/>
            <pc:sldMk cId="2702558162" sldId="2147482026"/>
            <ac:spMk id="5" creationId="{088E2600-C302-3392-D66F-C21A364467F1}"/>
          </ac:spMkLst>
        </pc:spChg>
        <pc:graphicFrameChg chg="mod">
          <ac:chgData name="Pulkit Mathur1" userId="1a46f71b-e2db-4181-a58c-b6623b52aab7" providerId="ADAL" clId="{A081C2E1-6287-44C2-A655-5447844FA946}" dt="2024-03-29T08:40:42.578" v="163"/>
          <ac:graphicFrameMkLst>
            <pc:docMk/>
            <pc:sldMk cId="2702558162" sldId="2147482026"/>
            <ac:graphicFrameMk id="2" creationId="{AA216D52-BAA8-5E73-A3FD-985521B0BB76}"/>
          </ac:graphicFrameMkLst>
        </pc:graphicFrameChg>
      </pc:sldChg>
      <pc:sldChg chg="modSp mod">
        <pc:chgData name="Pulkit Mathur1" userId="1a46f71b-e2db-4181-a58c-b6623b52aab7" providerId="ADAL" clId="{A081C2E1-6287-44C2-A655-5447844FA946}" dt="2024-03-29T08:40:48.157" v="166"/>
        <pc:sldMkLst>
          <pc:docMk/>
          <pc:sldMk cId="1539228699" sldId="2147482027"/>
        </pc:sldMkLst>
        <pc:spChg chg="mod">
          <ac:chgData name="Pulkit Mathur1" userId="1a46f71b-e2db-4181-a58c-b6623b52aab7" providerId="ADAL" clId="{A081C2E1-6287-44C2-A655-5447844FA946}" dt="2024-03-29T08:37:17.258" v="148" actId="20577"/>
          <ac:spMkLst>
            <pc:docMk/>
            <pc:sldMk cId="1539228699" sldId="2147482027"/>
            <ac:spMk id="5" creationId="{088E2600-C302-3392-D66F-C21A364467F1}"/>
          </ac:spMkLst>
        </pc:spChg>
        <pc:graphicFrameChg chg="mod">
          <ac:chgData name="Pulkit Mathur1" userId="1a46f71b-e2db-4181-a58c-b6623b52aab7" providerId="ADAL" clId="{A081C2E1-6287-44C2-A655-5447844FA946}" dt="2024-03-29T08:40:48.157" v="166"/>
          <ac:graphicFrameMkLst>
            <pc:docMk/>
            <pc:sldMk cId="1539228699" sldId="2147482027"/>
            <ac:graphicFrameMk id="3" creationId="{9F8D7E26-C4E5-B6B6-A418-EC1FD65318F8}"/>
          </ac:graphicFrameMkLst>
        </pc:graphicFrameChg>
      </pc:sldChg>
      <pc:sldChg chg="modSp add mod">
        <pc:chgData name="Pulkit Mathur1" userId="1a46f71b-e2db-4181-a58c-b6623b52aab7" providerId="ADAL" clId="{A081C2E1-6287-44C2-A655-5447844FA946}" dt="2024-03-29T09:25:31.577" v="229" actId="207"/>
        <pc:sldMkLst>
          <pc:docMk/>
          <pc:sldMk cId="3263726704" sldId="2147482033"/>
        </pc:sldMkLst>
        <pc:spChg chg="mod">
          <ac:chgData name="Pulkit Mathur1" userId="1a46f71b-e2db-4181-a58c-b6623b52aab7" providerId="ADAL" clId="{A081C2E1-6287-44C2-A655-5447844FA946}" dt="2024-03-29T09:25:31.577" v="229" actId="207"/>
          <ac:spMkLst>
            <pc:docMk/>
            <pc:sldMk cId="3263726704" sldId="2147482033"/>
            <ac:spMk id="49" creationId="{E1E340CA-3A9B-0E9E-1D34-692325A4B594}"/>
          </ac:spMkLst>
        </pc:spChg>
      </pc:sldChg>
      <pc:sldChg chg="modSp add mod">
        <pc:chgData name="Pulkit Mathur1" userId="1a46f71b-e2db-4181-a58c-b6623b52aab7" providerId="ADAL" clId="{A081C2E1-6287-44C2-A655-5447844FA946}" dt="2024-03-29T09:25:52.084" v="246" actId="20577"/>
        <pc:sldMkLst>
          <pc:docMk/>
          <pc:sldMk cId="3235216308" sldId="2147482034"/>
        </pc:sldMkLst>
        <pc:spChg chg="mod">
          <ac:chgData name="Pulkit Mathur1" userId="1a46f71b-e2db-4181-a58c-b6623b52aab7" providerId="ADAL" clId="{A081C2E1-6287-44C2-A655-5447844FA946}" dt="2024-03-29T09:25:52.084" v="246" actId="20577"/>
          <ac:spMkLst>
            <pc:docMk/>
            <pc:sldMk cId="3235216308" sldId="2147482034"/>
            <ac:spMk id="49" creationId="{E1E340CA-3A9B-0E9E-1D34-692325A4B594}"/>
          </ac:spMkLst>
        </pc:spChg>
      </pc:sldChg>
      <pc:sldChg chg="modSp add mod">
        <pc:chgData name="Pulkit Mathur1" userId="1a46f71b-e2db-4181-a58c-b6623b52aab7" providerId="ADAL" clId="{A081C2E1-6287-44C2-A655-5447844FA946}" dt="2024-03-29T09:26:19.770" v="263" actId="207"/>
        <pc:sldMkLst>
          <pc:docMk/>
          <pc:sldMk cId="3332130985" sldId="2147482035"/>
        </pc:sldMkLst>
        <pc:spChg chg="mod">
          <ac:chgData name="Pulkit Mathur1" userId="1a46f71b-e2db-4181-a58c-b6623b52aab7" providerId="ADAL" clId="{A081C2E1-6287-44C2-A655-5447844FA946}" dt="2024-03-29T09:26:19.770" v="263" actId="207"/>
          <ac:spMkLst>
            <pc:docMk/>
            <pc:sldMk cId="3332130985" sldId="2147482035"/>
            <ac:spMk id="49" creationId="{E1E340CA-3A9B-0E9E-1D34-692325A4B594}"/>
          </ac:spMkLst>
        </pc:spChg>
      </pc:sldChg>
      <pc:sldMasterChg chg="delSldLayout">
        <pc:chgData name="Pulkit Mathur1" userId="1a46f71b-e2db-4181-a58c-b6623b52aab7" providerId="ADAL" clId="{A081C2E1-6287-44C2-A655-5447844FA946}" dt="2024-03-29T06:50:08.931" v="17" actId="47"/>
        <pc:sldMasterMkLst>
          <pc:docMk/>
          <pc:sldMasterMk cId="314152655" sldId="2147483735"/>
        </pc:sldMasterMkLst>
        <pc:sldLayoutChg chg="del">
          <pc:chgData name="Pulkit Mathur1" userId="1a46f71b-e2db-4181-a58c-b6623b52aab7" providerId="ADAL" clId="{A081C2E1-6287-44C2-A655-5447844FA946}" dt="2024-03-29T06:50:08.931" v="17" actId="47"/>
          <pc:sldLayoutMkLst>
            <pc:docMk/>
            <pc:sldMasterMk cId="314152655" sldId="2147483735"/>
            <pc:sldLayoutMk cId="1172790004" sldId="2147483856"/>
          </pc:sldLayoutMkLst>
        </pc:sldLayoutChg>
      </pc:sldMasterChg>
    </pc:docChg>
  </pc:docChgLst>
  <pc:docChgLst>
    <pc:chgData name="Kapil Patil" userId="69416466-a646-4ce4-a0c2-9e55c44b5017" providerId="ADAL" clId="{2A3C96F1-31DB-4209-98C1-0DF846D746B8}"/>
    <pc:docChg chg="modSld sldOrd">
      <pc:chgData name="Kapil Patil" userId="69416466-a646-4ce4-a0c2-9e55c44b5017" providerId="ADAL" clId="{2A3C96F1-31DB-4209-98C1-0DF846D746B8}" dt="2024-08-14T07:15:49.866" v="1"/>
      <pc:docMkLst>
        <pc:docMk/>
      </pc:docMkLst>
      <pc:sldChg chg="ord">
        <pc:chgData name="Kapil Patil" userId="69416466-a646-4ce4-a0c2-9e55c44b5017" providerId="ADAL" clId="{2A3C96F1-31DB-4209-98C1-0DF846D746B8}" dt="2024-08-14T07:15:49.866" v="1"/>
        <pc:sldMkLst>
          <pc:docMk/>
          <pc:sldMk cId="2719572665" sldId="2147480463"/>
        </pc:sldMkLst>
      </pc:sldChg>
    </pc:docChg>
  </pc:docChgLst>
  <pc:docChgLst>
    <pc:chgData name="Aditya Damle" userId="S::aditya.damle@celebaltech.com::3d64696b-bbc5-4d65-a4b9-e3a533904003" providerId="AD" clId="Web-{6F65C281-355B-37E4-8819-1A06C98C0D59}"/>
    <pc:docChg chg="modSld">
      <pc:chgData name="Aditya Damle" userId="S::aditya.damle@celebaltech.com::3d64696b-bbc5-4d65-a4b9-e3a533904003" providerId="AD" clId="Web-{6F65C281-355B-37E4-8819-1A06C98C0D59}" dt="2024-07-19T12:29:52.774" v="1" actId="1076"/>
      <pc:docMkLst>
        <pc:docMk/>
      </pc:docMkLst>
      <pc:sldChg chg="modSp">
        <pc:chgData name="Aditya Damle" userId="S::aditya.damle@celebaltech.com::3d64696b-bbc5-4d65-a4b9-e3a533904003" providerId="AD" clId="Web-{6F65C281-355B-37E4-8819-1A06C98C0D59}" dt="2024-07-19T12:29:52.774" v="1" actId="1076"/>
        <pc:sldMkLst>
          <pc:docMk/>
          <pc:sldMk cId="2674021367" sldId="2147482339"/>
        </pc:sldMkLst>
        <pc:spChg chg="mod">
          <ac:chgData name="Aditya Damle" userId="S::aditya.damle@celebaltech.com::3d64696b-bbc5-4d65-a4b9-e3a533904003" providerId="AD" clId="Web-{6F65C281-355B-37E4-8819-1A06C98C0D59}" dt="2024-07-19T12:29:52.774" v="1" actId="1076"/>
          <ac:spMkLst>
            <pc:docMk/>
            <pc:sldMk cId="2674021367" sldId="2147482339"/>
            <ac:spMk id="35" creationId="{D292ABC1-8258-8008-8011-1BE5AB9F5CF8}"/>
          </ac:spMkLst>
        </pc:spChg>
      </pc:sldChg>
    </pc:docChg>
  </pc:docChgLst>
  <pc:docChgLst>
    <pc:chgData name="Guest User" userId="S::urn:spo:anon#87742258f6cb721daf2403534a0ee07767a609e48a7c159e50b7e448b438cb8e::" providerId="AD" clId="Web-{D28B438A-0AB4-6590-62F7-7B68ECEB001B}"/>
    <pc:docChg chg="modSld">
      <pc:chgData name="Guest User" userId="S::urn:spo:anon#87742258f6cb721daf2403534a0ee07767a609e48a7c159e50b7e448b438cb8e::" providerId="AD" clId="Web-{D28B438A-0AB4-6590-62F7-7B68ECEB001B}" dt="2024-07-16T09:35:49.483" v="47" actId="20577"/>
      <pc:docMkLst>
        <pc:docMk/>
      </pc:docMkLst>
      <pc:sldChg chg="modSp">
        <pc:chgData name="Guest User" userId="S::urn:spo:anon#87742258f6cb721daf2403534a0ee07767a609e48a7c159e50b7e448b438cb8e::" providerId="AD" clId="Web-{D28B438A-0AB4-6590-62F7-7B68ECEB001B}" dt="2024-07-16T09:35:49.483" v="47" actId="20577"/>
        <pc:sldMkLst>
          <pc:docMk/>
          <pc:sldMk cId="383473382" sldId="2147480143"/>
        </pc:sldMkLst>
        <pc:spChg chg="mod">
          <ac:chgData name="Guest User" userId="S::urn:spo:anon#87742258f6cb721daf2403534a0ee07767a609e48a7c159e50b7e448b438cb8e::" providerId="AD" clId="Web-{D28B438A-0AB4-6590-62F7-7B68ECEB001B}" dt="2024-07-16T09:35:41.139" v="45" actId="20577"/>
          <ac:spMkLst>
            <pc:docMk/>
            <pc:sldMk cId="383473382" sldId="2147480143"/>
            <ac:spMk id="28" creationId="{1366B9EA-E0ED-987C-28A5-C427EE7A0CD1}"/>
          </ac:spMkLst>
        </pc:spChg>
        <pc:spChg chg="mod">
          <ac:chgData name="Guest User" userId="S::urn:spo:anon#87742258f6cb721daf2403534a0ee07767a609e48a7c159e50b7e448b438cb8e::" providerId="AD" clId="Web-{D28B438A-0AB4-6590-62F7-7B68ECEB001B}" dt="2024-07-16T09:35:49.483" v="47" actId="20577"/>
          <ac:spMkLst>
            <pc:docMk/>
            <pc:sldMk cId="383473382" sldId="2147480143"/>
            <ac:spMk id="30" creationId="{45F500A8-0282-3198-2216-532251A79328}"/>
          </ac:spMkLst>
        </pc:spChg>
        <pc:spChg chg="mod">
          <ac:chgData name="Guest User" userId="S::urn:spo:anon#87742258f6cb721daf2403534a0ee07767a609e48a7c159e50b7e448b438cb8e::" providerId="AD" clId="Web-{D28B438A-0AB4-6590-62F7-7B68ECEB001B}" dt="2024-07-16T09:33:14.027" v="26" actId="20577"/>
          <ac:spMkLst>
            <pc:docMk/>
            <pc:sldMk cId="383473382" sldId="2147480143"/>
            <ac:spMk id="40" creationId="{7D5DD92A-2264-F78B-78C2-3F574B0C3910}"/>
          </ac:spMkLst>
        </pc:spChg>
        <pc:spChg chg="mod">
          <ac:chgData name="Guest User" userId="S::urn:spo:anon#87742258f6cb721daf2403534a0ee07767a609e48a7c159e50b7e448b438cb8e::" providerId="AD" clId="Web-{D28B438A-0AB4-6590-62F7-7B68ECEB001B}" dt="2024-07-16T09:34:23.341" v="40" actId="20577"/>
          <ac:spMkLst>
            <pc:docMk/>
            <pc:sldMk cId="383473382" sldId="2147480143"/>
            <ac:spMk id="42" creationId="{1498E77C-4912-15F4-4DE3-48E92DBED983}"/>
          </ac:spMkLst>
        </pc:spChg>
      </pc:sldChg>
      <pc:sldChg chg="modSp">
        <pc:chgData name="Guest User" userId="S::urn:spo:anon#87742258f6cb721daf2403534a0ee07767a609e48a7c159e50b7e448b438cb8e::" providerId="AD" clId="Web-{D28B438A-0AB4-6590-62F7-7B68ECEB001B}" dt="2024-07-16T07:15:22.133" v="4" actId="20577"/>
        <pc:sldMkLst>
          <pc:docMk/>
          <pc:sldMk cId="2621993" sldId="2147481586"/>
        </pc:sldMkLst>
        <pc:spChg chg="mod">
          <ac:chgData name="Guest User" userId="S::urn:spo:anon#87742258f6cb721daf2403534a0ee07767a609e48a7c159e50b7e448b438cb8e::" providerId="AD" clId="Web-{D28B438A-0AB4-6590-62F7-7B68ECEB001B}" dt="2024-07-16T07:15:22.133" v="4" actId="20577"/>
          <ac:spMkLst>
            <pc:docMk/>
            <pc:sldMk cId="2621993" sldId="2147481586"/>
            <ac:spMk id="11" creationId="{3A9AB1A4-D42C-1A11-0E7B-A23117D27A6A}"/>
          </ac:spMkLst>
        </pc:spChg>
      </pc:sldChg>
    </pc:docChg>
  </pc:docChgLst>
  <pc:docChgLst>
    <pc:chgData name="Guest User" userId="S::urn:spo:anon#87742258f6cb721daf2403534a0ee07767a609e48a7c159e50b7e448b438cb8e::" providerId="AD" clId="Web-{D67BFEBB-2A35-7E84-545C-BABBD4672ED6}"/>
    <pc:docChg chg="addSld delSld modSld">
      <pc:chgData name="Guest User" userId="S::urn:spo:anon#87742258f6cb721daf2403534a0ee07767a609e48a7c159e50b7e448b438cb8e::" providerId="AD" clId="Web-{D67BFEBB-2A35-7E84-545C-BABBD4672ED6}" dt="2024-07-10T11:52:31.149" v="33"/>
      <pc:docMkLst>
        <pc:docMk/>
      </pc:docMkLst>
      <pc:sldChg chg="modSp">
        <pc:chgData name="Guest User" userId="S::urn:spo:anon#87742258f6cb721daf2403534a0ee07767a609e48a7c159e50b7e448b438cb8e::" providerId="AD" clId="Web-{D67BFEBB-2A35-7E84-545C-BABBD4672ED6}" dt="2024-07-10T11:22:37.721" v="26" actId="20577"/>
        <pc:sldMkLst>
          <pc:docMk/>
          <pc:sldMk cId="311450124" sldId="2147480508"/>
        </pc:sldMkLst>
        <pc:spChg chg="mod">
          <ac:chgData name="Guest User" userId="S::urn:spo:anon#87742258f6cb721daf2403534a0ee07767a609e48a7c159e50b7e448b438cb8e::" providerId="AD" clId="Web-{D67BFEBB-2A35-7E84-545C-BABBD4672ED6}" dt="2024-07-10T11:22:37.721" v="26" actId="20577"/>
          <ac:spMkLst>
            <pc:docMk/>
            <pc:sldMk cId="311450124" sldId="2147480508"/>
            <ac:spMk id="5" creationId="{D73C3D1F-F5B8-6799-E53D-5F32A4538DD1}"/>
          </ac:spMkLst>
        </pc:spChg>
      </pc:sldChg>
      <pc:sldChg chg="del">
        <pc:chgData name="Guest User" userId="S::urn:spo:anon#87742258f6cb721daf2403534a0ee07767a609e48a7c159e50b7e448b438cb8e::" providerId="AD" clId="Web-{D67BFEBB-2A35-7E84-545C-BABBD4672ED6}" dt="2024-07-10T11:51:19.429" v="28"/>
        <pc:sldMkLst>
          <pc:docMk/>
          <pc:sldMk cId="213811424" sldId="2147480553"/>
        </pc:sldMkLst>
      </pc:sldChg>
      <pc:sldChg chg="del">
        <pc:chgData name="Guest User" userId="S::urn:spo:anon#87742258f6cb721daf2403534a0ee07767a609e48a7c159e50b7e448b438cb8e::" providerId="AD" clId="Web-{D67BFEBB-2A35-7E84-545C-BABBD4672ED6}" dt="2024-07-10T11:51:15.303" v="27"/>
        <pc:sldMkLst>
          <pc:docMk/>
          <pc:sldMk cId="1153632436" sldId="2147481578"/>
        </pc:sldMkLst>
      </pc:sldChg>
      <pc:sldChg chg="del">
        <pc:chgData name="Guest User" userId="S::urn:spo:anon#87742258f6cb721daf2403534a0ee07767a609e48a7c159e50b7e448b438cb8e::" providerId="AD" clId="Web-{D67BFEBB-2A35-7E84-545C-BABBD4672ED6}" dt="2024-07-10T11:51:20.429" v="29"/>
        <pc:sldMkLst>
          <pc:docMk/>
          <pc:sldMk cId="1633564235" sldId="2147481579"/>
        </pc:sldMkLst>
      </pc:sldChg>
      <pc:sldChg chg="add">
        <pc:chgData name="Guest User" userId="S::urn:spo:anon#87742258f6cb721daf2403534a0ee07767a609e48a7c159e50b7e448b438cb8e::" providerId="AD" clId="Web-{D67BFEBB-2A35-7E84-545C-BABBD4672ED6}" dt="2024-07-10T11:52:31.149" v="33"/>
        <pc:sldMkLst>
          <pc:docMk/>
          <pc:sldMk cId="3697617914" sldId="2147482248"/>
        </pc:sldMkLst>
      </pc:sldChg>
      <pc:sldChg chg="add">
        <pc:chgData name="Guest User" userId="S::urn:spo:anon#87742258f6cb721daf2403534a0ee07767a609e48a7c159e50b7e448b438cb8e::" providerId="AD" clId="Web-{D67BFEBB-2A35-7E84-545C-BABBD4672ED6}" dt="2024-07-10T11:52:31.117" v="31"/>
        <pc:sldMkLst>
          <pc:docMk/>
          <pc:sldMk cId="2642605116" sldId="2147482250"/>
        </pc:sldMkLst>
      </pc:sldChg>
      <pc:sldChg chg="add">
        <pc:chgData name="Guest User" userId="S::urn:spo:anon#87742258f6cb721daf2403534a0ee07767a609e48a7c159e50b7e448b438cb8e::" providerId="AD" clId="Web-{D67BFEBB-2A35-7E84-545C-BABBD4672ED6}" dt="2024-07-10T11:52:31.133" v="32"/>
        <pc:sldMkLst>
          <pc:docMk/>
          <pc:sldMk cId="2508926518" sldId="2147482254"/>
        </pc:sldMkLst>
      </pc:sldChg>
      <pc:sldChg chg="modSp">
        <pc:chgData name="Guest User" userId="S::urn:spo:anon#87742258f6cb721daf2403534a0ee07767a609e48a7c159e50b7e448b438cb8e::" providerId="AD" clId="Web-{D67BFEBB-2A35-7E84-545C-BABBD4672ED6}" dt="2024-07-10T11:15:56.886" v="8" actId="20577"/>
        <pc:sldMkLst>
          <pc:docMk/>
          <pc:sldMk cId="953766011" sldId="2147482269"/>
        </pc:sldMkLst>
        <pc:spChg chg="mod">
          <ac:chgData name="Guest User" userId="S::urn:spo:anon#87742258f6cb721daf2403534a0ee07767a609e48a7c159e50b7e448b438cb8e::" providerId="AD" clId="Web-{D67BFEBB-2A35-7E84-545C-BABBD4672ED6}" dt="2024-07-10T11:15:56.886" v="8" actId="20577"/>
          <ac:spMkLst>
            <pc:docMk/>
            <pc:sldMk cId="953766011" sldId="2147482269"/>
            <ac:spMk id="2" creationId="{A1522DCA-8BEF-E7EF-C621-8862D20D510A}"/>
          </ac:spMkLst>
        </pc:spChg>
        <pc:spChg chg="mod">
          <ac:chgData name="Guest User" userId="S::urn:spo:anon#87742258f6cb721daf2403534a0ee07767a609e48a7c159e50b7e448b438cb8e::" providerId="AD" clId="Web-{D67BFEBB-2A35-7E84-545C-BABBD4672ED6}" dt="2024-07-10T11:15:40.230" v="1" actId="14100"/>
          <ac:spMkLst>
            <pc:docMk/>
            <pc:sldMk cId="953766011" sldId="2147482269"/>
            <ac:spMk id="4" creationId="{6CEED63E-3605-229B-87E8-D6B3D9F2F020}"/>
          </ac:spMkLst>
        </pc:spChg>
      </pc:sldChg>
      <pc:sldChg chg="add">
        <pc:chgData name="Guest User" userId="S::urn:spo:anon#87742258f6cb721daf2403534a0ee07767a609e48a7c159e50b7e448b438cb8e::" providerId="AD" clId="Web-{D67BFEBB-2A35-7E84-545C-BABBD4672ED6}" dt="2024-07-10T11:52:31.102" v="30"/>
        <pc:sldMkLst>
          <pc:docMk/>
          <pc:sldMk cId="2287771092" sldId="2147482270"/>
        </pc:sldMkLst>
      </pc:sldChg>
    </pc:docChg>
  </pc:docChgLst>
  <pc:docChgLst>
    <pc:chgData name="Sahil Badaya" userId="df5f73be-7e08-4574-8aac-d6a7f097bc26" providerId="ADAL" clId="{E80240C1-61C8-47C3-AD3A-734F811698B1}"/>
    <pc:docChg chg="undo redo custSel addSld delSld modSld sldOrd">
      <pc:chgData name="Sahil Badaya" userId="df5f73be-7e08-4574-8aac-d6a7f097bc26" providerId="ADAL" clId="{E80240C1-61C8-47C3-AD3A-734F811698B1}" dt="2024-04-03T13:16:38.964" v="429" actId="207"/>
      <pc:docMkLst>
        <pc:docMk/>
      </pc:docMkLst>
      <pc:sldChg chg="modSp mod">
        <pc:chgData name="Sahil Badaya" userId="df5f73be-7e08-4574-8aac-d6a7f097bc26" providerId="ADAL" clId="{E80240C1-61C8-47C3-AD3A-734F811698B1}" dt="2024-04-03T13:16:38.964" v="429" actId="207"/>
        <pc:sldMkLst>
          <pc:docMk/>
          <pc:sldMk cId="1259943961" sldId="2147480017"/>
        </pc:sldMkLst>
        <pc:spChg chg="mod">
          <ac:chgData name="Sahil Badaya" userId="df5f73be-7e08-4574-8aac-d6a7f097bc26" providerId="ADAL" clId="{E80240C1-61C8-47C3-AD3A-734F811698B1}" dt="2024-04-03T13:16:38.964" v="429" actId="207"/>
          <ac:spMkLst>
            <pc:docMk/>
            <pc:sldMk cId="1259943961" sldId="2147480017"/>
            <ac:spMk id="4" creationId="{7F999E2D-6405-8AF3-448B-1F9F8A6F6423}"/>
          </ac:spMkLst>
        </pc:spChg>
      </pc:sldChg>
      <pc:sldChg chg="addSp delSp modSp add del mod modClrScheme chgLayout">
        <pc:chgData name="Sahil Badaya" userId="df5f73be-7e08-4574-8aac-d6a7f097bc26" providerId="ADAL" clId="{E80240C1-61C8-47C3-AD3A-734F811698B1}" dt="2024-04-03T12:20:10.445" v="251" actId="2696"/>
        <pc:sldMkLst>
          <pc:docMk/>
          <pc:sldMk cId="1455649359" sldId="2147481594"/>
        </pc:sldMkLst>
        <pc:spChg chg="add mod">
          <ac:chgData name="Sahil Badaya" userId="df5f73be-7e08-4574-8aac-d6a7f097bc26" providerId="ADAL" clId="{E80240C1-61C8-47C3-AD3A-734F811698B1}" dt="2024-04-03T12:14:40.621" v="153" actId="1076"/>
          <ac:spMkLst>
            <pc:docMk/>
            <pc:sldMk cId="1455649359" sldId="2147481594"/>
            <ac:spMk id="2" creationId="{76685065-6799-79E0-B685-450FF98FE57F}"/>
          </ac:spMkLst>
        </pc:spChg>
        <pc:spChg chg="mod">
          <ac:chgData name="Sahil Badaya" userId="df5f73be-7e08-4574-8aac-d6a7f097bc26" providerId="ADAL" clId="{E80240C1-61C8-47C3-AD3A-734F811698B1}" dt="2024-04-03T11:19:30.862" v="43" actId="20577"/>
          <ac:spMkLst>
            <pc:docMk/>
            <pc:sldMk cId="1455649359" sldId="2147481594"/>
            <ac:spMk id="25" creationId="{A77D8CA2-5CE3-3888-6ED1-3DACC0C8E201}"/>
          </ac:spMkLst>
        </pc:spChg>
        <pc:spChg chg="mod">
          <ac:chgData name="Sahil Badaya" userId="df5f73be-7e08-4574-8aac-d6a7f097bc26" providerId="ADAL" clId="{E80240C1-61C8-47C3-AD3A-734F811698B1}" dt="2024-04-03T12:14:52.072" v="155" actId="207"/>
          <ac:spMkLst>
            <pc:docMk/>
            <pc:sldMk cId="1455649359" sldId="2147481594"/>
            <ac:spMk id="27" creationId="{28BD5593-34D1-207E-506C-22CE1E0E2E8A}"/>
          </ac:spMkLst>
        </pc:spChg>
        <pc:spChg chg="add del mod">
          <ac:chgData name="Sahil Badaya" userId="df5f73be-7e08-4574-8aac-d6a7f097bc26" providerId="ADAL" clId="{E80240C1-61C8-47C3-AD3A-734F811698B1}" dt="2024-04-03T12:16:16.285" v="190" actId="207"/>
          <ac:spMkLst>
            <pc:docMk/>
            <pc:sldMk cId="1455649359" sldId="2147481594"/>
            <ac:spMk id="56" creationId="{53B3FB20-3B01-B5FA-C74E-511CCE03C355}"/>
          </ac:spMkLst>
        </pc:spChg>
        <pc:spChg chg="del mod">
          <ac:chgData name="Sahil Badaya" userId="df5f73be-7e08-4574-8aac-d6a7f097bc26" providerId="ADAL" clId="{E80240C1-61C8-47C3-AD3A-734F811698B1}" dt="2024-04-03T12:14:03.685" v="125" actId="478"/>
          <ac:spMkLst>
            <pc:docMk/>
            <pc:sldMk cId="1455649359" sldId="2147481594"/>
            <ac:spMk id="58" creationId="{DD2183E0-6656-CB25-74D8-B341683734BA}"/>
          </ac:spMkLst>
        </pc:spChg>
        <pc:spChg chg="mod">
          <ac:chgData name="Sahil Badaya" userId="df5f73be-7e08-4574-8aac-d6a7f097bc26" providerId="ADAL" clId="{E80240C1-61C8-47C3-AD3A-734F811698B1}" dt="2024-04-03T11:19:47.733" v="44" actId="14100"/>
          <ac:spMkLst>
            <pc:docMk/>
            <pc:sldMk cId="1455649359" sldId="2147481594"/>
            <ac:spMk id="66" creationId="{CE9879FB-8881-5403-3F44-FAFEA45A0968}"/>
          </ac:spMkLst>
        </pc:spChg>
        <pc:spChg chg="mod">
          <ac:chgData name="Sahil Badaya" userId="df5f73be-7e08-4574-8aac-d6a7f097bc26" providerId="ADAL" clId="{E80240C1-61C8-47C3-AD3A-734F811698B1}" dt="2024-04-03T12:14:50.303" v="154" actId="207"/>
          <ac:spMkLst>
            <pc:docMk/>
            <pc:sldMk cId="1455649359" sldId="2147481594"/>
            <ac:spMk id="68" creationId="{6FDA7457-7EE8-6E6A-AA93-B94D8F56CA75}"/>
          </ac:spMkLst>
        </pc:spChg>
        <pc:spChg chg="mod">
          <ac:chgData name="Sahil Badaya" userId="df5f73be-7e08-4574-8aac-d6a7f097bc26" providerId="ADAL" clId="{E80240C1-61C8-47C3-AD3A-734F811698B1}" dt="2024-04-03T12:14:53.631" v="156" actId="207"/>
          <ac:spMkLst>
            <pc:docMk/>
            <pc:sldMk cId="1455649359" sldId="2147481594"/>
            <ac:spMk id="77" creationId="{D2923877-E95D-6461-8F78-8DAA341BF969}"/>
          </ac:spMkLst>
        </pc:spChg>
        <pc:spChg chg="mod">
          <ac:chgData name="Sahil Badaya" userId="df5f73be-7e08-4574-8aac-d6a7f097bc26" providerId="ADAL" clId="{E80240C1-61C8-47C3-AD3A-734F811698B1}" dt="2024-04-03T11:21:13.890" v="57" actId="20577"/>
          <ac:spMkLst>
            <pc:docMk/>
            <pc:sldMk cId="1455649359" sldId="2147481594"/>
            <ac:spMk id="80" creationId="{8C97EB7E-EE27-DF27-70D9-7807724D2B69}"/>
          </ac:spMkLst>
        </pc:spChg>
        <pc:grpChg chg="del">
          <ac:chgData name="Sahil Badaya" userId="df5f73be-7e08-4574-8aac-d6a7f097bc26" providerId="ADAL" clId="{E80240C1-61C8-47C3-AD3A-734F811698B1}" dt="2024-04-03T12:13:54.617" v="121" actId="478"/>
          <ac:grpSpMkLst>
            <pc:docMk/>
            <pc:sldMk cId="1455649359" sldId="2147481594"/>
            <ac:grpSpMk id="49" creationId="{A1E242AF-5FD2-2EA8-358E-5592523C3530}"/>
          </ac:grpSpMkLst>
        </pc:grpChg>
        <pc:picChg chg="del">
          <ac:chgData name="Sahil Badaya" userId="df5f73be-7e08-4574-8aac-d6a7f097bc26" providerId="ADAL" clId="{E80240C1-61C8-47C3-AD3A-734F811698B1}" dt="2024-04-03T12:15:13.104" v="160" actId="478"/>
          <ac:picMkLst>
            <pc:docMk/>
            <pc:sldMk cId="1455649359" sldId="2147481594"/>
            <ac:picMk id="53" creationId="{461E78E6-B278-6C44-B899-E70F8CA9A2B9}"/>
          </ac:picMkLst>
        </pc:picChg>
      </pc:sldChg>
      <pc:sldChg chg="modSp add mod">
        <pc:chgData name="Sahil Badaya" userId="df5f73be-7e08-4574-8aac-d6a7f097bc26" providerId="ADAL" clId="{E80240C1-61C8-47C3-AD3A-734F811698B1}" dt="2024-04-03T12:36:04.521" v="351" actId="207"/>
        <pc:sldMkLst>
          <pc:docMk/>
          <pc:sldMk cId="3363809279" sldId="2147481594"/>
        </pc:sldMkLst>
        <pc:spChg chg="mod">
          <ac:chgData name="Sahil Badaya" userId="df5f73be-7e08-4574-8aac-d6a7f097bc26" providerId="ADAL" clId="{E80240C1-61C8-47C3-AD3A-734F811698B1}" dt="2024-04-03T12:36:02.582" v="350" actId="207"/>
          <ac:spMkLst>
            <pc:docMk/>
            <pc:sldMk cId="3363809279" sldId="2147481594"/>
            <ac:spMk id="27" creationId="{28BD5593-34D1-207E-506C-22CE1E0E2E8A}"/>
          </ac:spMkLst>
        </pc:spChg>
        <pc:spChg chg="mod">
          <ac:chgData name="Sahil Badaya" userId="df5f73be-7e08-4574-8aac-d6a7f097bc26" providerId="ADAL" clId="{E80240C1-61C8-47C3-AD3A-734F811698B1}" dt="2024-04-03T12:35:59.890" v="349" actId="207"/>
          <ac:spMkLst>
            <pc:docMk/>
            <pc:sldMk cId="3363809279" sldId="2147481594"/>
            <ac:spMk id="68" creationId="{6FDA7457-7EE8-6E6A-AA93-B94D8F56CA75}"/>
          </ac:spMkLst>
        </pc:spChg>
        <pc:spChg chg="mod">
          <ac:chgData name="Sahil Badaya" userId="df5f73be-7e08-4574-8aac-d6a7f097bc26" providerId="ADAL" clId="{E80240C1-61C8-47C3-AD3A-734F811698B1}" dt="2024-04-03T12:36:04.521" v="351" actId="207"/>
          <ac:spMkLst>
            <pc:docMk/>
            <pc:sldMk cId="3363809279" sldId="2147481594"/>
            <ac:spMk id="77" creationId="{D2923877-E95D-6461-8F78-8DAA341BF969}"/>
          </ac:spMkLst>
        </pc:spChg>
      </pc:sldChg>
      <pc:sldChg chg="addSp delSp modSp add del mod modClrScheme chgLayout">
        <pc:chgData name="Sahil Badaya" userId="df5f73be-7e08-4574-8aac-d6a7f097bc26" providerId="ADAL" clId="{E80240C1-61C8-47C3-AD3A-734F811698B1}" dt="2024-04-03T12:20:10.445" v="251" actId="2696"/>
        <pc:sldMkLst>
          <pc:docMk/>
          <pc:sldMk cId="1143630899" sldId="2147481702"/>
        </pc:sldMkLst>
        <pc:spChg chg="add mod">
          <ac:chgData name="Sahil Badaya" userId="df5f73be-7e08-4574-8aac-d6a7f097bc26" providerId="ADAL" clId="{E80240C1-61C8-47C3-AD3A-734F811698B1}" dt="2024-04-03T12:16:50.062" v="203" actId="20577"/>
          <ac:spMkLst>
            <pc:docMk/>
            <pc:sldMk cId="1143630899" sldId="2147481702"/>
            <ac:spMk id="5" creationId="{769B4F00-4A59-FD41-B2A9-63EE15430645}"/>
          </ac:spMkLst>
        </pc:spChg>
        <pc:spChg chg="mod">
          <ac:chgData name="Sahil Badaya" userId="df5f73be-7e08-4574-8aac-d6a7f097bc26" providerId="ADAL" clId="{E80240C1-61C8-47C3-AD3A-734F811698B1}" dt="2024-04-03T12:11:20.613" v="105" actId="1076"/>
          <ac:spMkLst>
            <pc:docMk/>
            <pc:sldMk cId="1143630899" sldId="2147481702"/>
            <ac:spMk id="7" creationId="{C6710B25-45A3-E522-0018-322955B76229}"/>
          </ac:spMkLst>
        </pc:spChg>
        <pc:spChg chg="mod">
          <ac:chgData name="Sahil Badaya" userId="df5f73be-7e08-4574-8aac-d6a7f097bc26" providerId="ADAL" clId="{E80240C1-61C8-47C3-AD3A-734F811698B1}" dt="2024-04-03T12:17:03.269" v="207" actId="207"/>
          <ac:spMkLst>
            <pc:docMk/>
            <pc:sldMk cId="1143630899" sldId="2147481702"/>
            <ac:spMk id="44" creationId="{ECE5409D-C908-C337-44CF-88622784EE46}"/>
          </ac:spMkLst>
        </pc:spChg>
        <pc:spChg chg="mod">
          <ac:chgData name="Sahil Badaya" userId="df5f73be-7e08-4574-8aac-d6a7f097bc26" providerId="ADAL" clId="{E80240C1-61C8-47C3-AD3A-734F811698B1}" dt="2024-04-03T12:16:54.763" v="205" actId="207"/>
          <ac:spMkLst>
            <pc:docMk/>
            <pc:sldMk cId="1143630899" sldId="2147481702"/>
            <ac:spMk id="56" creationId="{53B3FB20-3B01-B5FA-C74E-511CCE03C355}"/>
          </ac:spMkLst>
        </pc:spChg>
        <pc:spChg chg="del">
          <ac:chgData name="Sahil Badaya" userId="df5f73be-7e08-4574-8aac-d6a7f097bc26" providerId="ADAL" clId="{E80240C1-61C8-47C3-AD3A-734F811698B1}" dt="2024-04-03T12:19:13.403" v="225" actId="478"/>
          <ac:spMkLst>
            <pc:docMk/>
            <pc:sldMk cId="1143630899" sldId="2147481702"/>
            <ac:spMk id="57" creationId="{4D2FF79B-B966-FC2F-AB0D-B9FBAAF7E3A0}"/>
          </ac:spMkLst>
        </pc:spChg>
        <pc:spChg chg="del mod">
          <ac:chgData name="Sahil Badaya" userId="df5f73be-7e08-4574-8aac-d6a7f097bc26" providerId="ADAL" clId="{E80240C1-61C8-47C3-AD3A-734F811698B1}" dt="2024-04-03T12:16:52.178" v="204" actId="478"/>
          <ac:spMkLst>
            <pc:docMk/>
            <pc:sldMk cId="1143630899" sldId="2147481702"/>
            <ac:spMk id="58" creationId="{DD2183E0-6656-CB25-74D8-B341683734BA}"/>
          </ac:spMkLst>
        </pc:spChg>
        <pc:spChg chg="mod">
          <ac:chgData name="Sahil Badaya" userId="df5f73be-7e08-4574-8aac-d6a7f097bc26" providerId="ADAL" clId="{E80240C1-61C8-47C3-AD3A-734F811698B1}" dt="2024-04-03T12:17:00.168" v="206" actId="207"/>
          <ac:spMkLst>
            <pc:docMk/>
            <pc:sldMk cId="1143630899" sldId="2147481702"/>
            <ac:spMk id="62" creationId="{26C49292-6C76-099C-5891-F21DEFCA2FAA}"/>
          </ac:spMkLst>
        </pc:spChg>
        <pc:spChg chg="mod">
          <ac:chgData name="Sahil Badaya" userId="df5f73be-7e08-4574-8aac-d6a7f097bc26" providerId="ADAL" clId="{E80240C1-61C8-47C3-AD3A-734F811698B1}" dt="2024-04-03T12:08:24.327" v="94" actId="20577"/>
          <ac:spMkLst>
            <pc:docMk/>
            <pc:sldMk cId="1143630899" sldId="2147481702"/>
            <ac:spMk id="88" creationId="{7F29CA9B-7FF9-F4B5-06CC-A166CE8E8B98}"/>
          </ac:spMkLst>
        </pc:spChg>
        <pc:grpChg chg="del">
          <ac:chgData name="Sahil Badaya" userId="df5f73be-7e08-4574-8aac-d6a7f097bc26" providerId="ADAL" clId="{E80240C1-61C8-47C3-AD3A-734F811698B1}" dt="2024-04-03T12:16:30.521" v="193" actId="478"/>
          <ac:grpSpMkLst>
            <pc:docMk/>
            <pc:sldMk cId="1143630899" sldId="2147481702"/>
            <ac:grpSpMk id="49" creationId="{A1E242AF-5FD2-2EA8-358E-5592523C3530}"/>
          </ac:grpSpMkLst>
        </pc:grpChg>
      </pc:sldChg>
      <pc:sldChg chg="add">
        <pc:chgData name="Sahil Badaya" userId="df5f73be-7e08-4574-8aac-d6a7f097bc26" providerId="ADAL" clId="{E80240C1-61C8-47C3-AD3A-734F811698B1}" dt="2024-04-03T12:20:18.178" v="252"/>
        <pc:sldMkLst>
          <pc:docMk/>
          <pc:sldMk cId="1811645031" sldId="2147481702"/>
        </pc:sldMkLst>
      </pc:sldChg>
      <pc:sldChg chg="addSp delSp modSp add del mod modClrScheme modCm chgLayout">
        <pc:chgData name="Sahil Badaya" userId="df5f73be-7e08-4574-8aac-d6a7f097bc26" providerId="ADAL" clId="{E80240C1-61C8-47C3-AD3A-734F811698B1}" dt="2024-04-03T12:20:10.445" v="251" actId="2696"/>
        <pc:sldMkLst>
          <pc:docMk/>
          <pc:sldMk cId="797028437" sldId="2147481705"/>
        </pc:sldMkLst>
        <pc:spChg chg="add mod">
          <ac:chgData name="Sahil Badaya" userId="df5f73be-7e08-4574-8aac-d6a7f097bc26" providerId="ADAL" clId="{E80240C1-61C8-47C3-AD3A-734F811698B1}" dt="2024-04-03T12:17:30.853" v="213" actId="20577"/>
          <ac:spMkLst>
            <pc:docMk/>
            <pc:sldMk cId="797028437" sldId="2147481705"/>
            <ac:spMk id="3" creationId="{DD0BAF96-5AA6-48CB-2203-AE3FE4AD500C}"/>
          </ac:spMkLst>
        </pc:spChg>
        <pc:spChg chg="mod">
          <ac:chgData name="Sahil Badaya" userId="df5f73be-7e08-4574-8aac-d6a7f097bc26" providerId="ADAL" clId="{E80240C1-61C8-47C3-AD3A-734F811698B1}" dt="2024-04-03T12:17:33.993" v="214" actId="207"/>
          <ac:spMkLst>
            <pc:docMk/>
            <pc:sldMk cId="797028437" sldId="2147481705"/>
            <ac:spMk id="56" creationId="{73E64EC1-2C54-974F-8F6A-68333EB86C9F}"/>
          </ac:spMkLst>
        </pc:spChg>
        <pc:spChg chg="del">
          <ac:chgData name="Sahil Badaya" userId="df5f73be-7e08-4574-8aac-d6a7f097bc26" providerId="ADAL" clId="{E80240C1-61C8-47C3-AD3A-734F811698B1}" dt="2024-04-03T12:19:15.490" v="226" actId="478"/>
          <ac:spMkLst>
            <pc:docMk/>
            <pc:sldMk cId="797028437" sldId="2147481705"/>
            <ac:spMk id="57" creationId="{95A7D60F-32E7-3EBC-27B2-F45CA74F1D7F}"/>
          </ac:spMkLst>
        </pc:spChg>
        <pc:spChg chg="del mod">
          <ac:chgData name="Sahil Badaya" userId="df5f73be-7e08-4574-8aac-d6a7f097bc26" providerId="ADAL" clId="{E80240C1-61C8-47C3-AD3A-734F811698B1}" dt="2024-04-03T12:17:15.157" v="208" actId="478"/>
          <ac:spMkLst>
            <pc:docMk/>
            <pc:sldMk cId="797028437" sldId="2147481705"/>
            <ac:spMk id="58" creationId="{685BF31E-49D1-AB23-260F-159C160437E5}"/>
          </ac:spMkLst>
        </pc:spChg>
        <pc:grpChg chg="del">
          <ac:chgData name="Sahil Badaya" userId="df5f73be-7e08-4574-8aac-d6a7f097bc26" providerId="ADAL" clId="{E80240C1-61C8-47C3-AD3A-734F811698B1}" dt="2024-04-03T12:17:15.157" v="208" actId="478"/>
          <ac:grpSpMkLst>
            <pc:docMk/>
            <pc:sldMk cId="797028437" sldId="2147481705"/>
            <ac:grpSpMk id="49" creationId="{52DDC5B4-E2AC-035E-CB9A-848A55072C6B}"/>
          </ac:grpSpMkLst>
        </pc:grpChg>
        <pc:picChg chg="del">
          <ac:chgData name="Sahil Badaya" userId="df5f73be-7e08-4574-8aac-d6a7f097bc26" providerId="ADAL" clId="{E80240C1-61C8-47C3-AD3A-734F811698B1}" dt="2024-04-03T12:17:35.528" v="215" actId="478"/>
          <ac:picMkLst>
            <pc:docMk/>
            <pc:sldMk cId="797028437" sldId="2147481705"/>
            <ac:picMk id="53" creationId="{04808A2C-B2B0-9E64-295C-AC98F50C8D2C}"/>
          </ac:picMkLst>
        </pc:picChg>
        <pc:extLst>
          <p:ext xmlns:p="http://schemas.openxmlformats.org/presentationml/2006/main" uri="{D6D511B9-2390-475A-947B-AFAB55BFBCF1}">
            <pc226:cmChg xmlns:pc226="http://schemas.microsoft.com/office/powerpoint/2022/06/main/command" chg="mod">
              <pc226:chgData name="Sahil Badaya" userId="df5f73be-7e08-4574-8aac-d6a7f097bc26" providerId="ADAL" clId="{E80240C1-61C8-47C3-AD3A-734F811698B1}" dt="2024-04-03T12:17:15.165" v="209" actId="2056"/>
              <pc2:cmMkLst xmlns:pc2="http://schemas.microsoft.com/office/powerpoint/2019/9/main/command">
                <pc:docMk/>
                <pc:sldMk cId="797028437" sldId="2147481705"/>
                <pc2:cmMk id="{7DDE631D-625B-4423-AAFE-E3DDF0A86275}"/>
              </pc2:cmMkLst>
            </pc226:cmChg>
          </p:ext>
        </pc:extLst>
      </pc:sldChg>
      <pc:sldChg chg="add">
        <pc:chgData name="Sahil Badaya" userId="df5f73be-7e08-4574-8aac-d6a7f097bc26" providerId="ADAL" clId="{E80240C1-61C8-47C3-AD3A-734F811698B1}" dt="2024-04-03T12:20:18.178" v="252"/>
        <pc:sldMkLst>
          <pc:docMk/>
          <pc:sldMk cId="3584585245" sldId="2147481705"/>
        </pc:sldMkLst>
      </pc:sldChg>
      <pc:sldChg chg="addSp delSp modSp add del mod modClrScheme chgLayout">
        <pc:chgData name="Sahil Badaya" userId="df5f73be-7e08-4574-8aac-d6a7f097bc26" providerId="ADAL" clId="{E80240C1-61C8-47C3-AD3A-734F811698B1}" dt="2024-04-03T12:20:10.445" v="251" actId="2696"/>
        <pc:sldMkLst>
          <pc:docMk/>
          <pc:sldMk cId="812108468" sldId="2147481731"/>
        </pc:sldMkLst>
        <pc:spChg chg="add mod ord">
          <ac:chgData name="Sahil Badaya" userId="df5f73be-7e08-4574-8aac-d6a7f097bc26" providerId="ADAL" clId="{E80240C1-61C8-47C3-AD3A-734F811698B1}" dt="2024-04-03T12:15:55.157" v="183" actId="1076"/>
          <ac:spMkLst>
            <pc:docMk/>
            <pc:sldMk cId="812108468" sldId="2147481731"/>
            <ac:spMk id="2" creationId="{CF461483-A84A-DD88-AEAB-BBB5CF1DA427}"/>
          </ac:spMkLst>
        </pc:spChg>
        <pc:spChg chg="mod">
          <ac:chgData name="Sahil Badaya" userId="df5f73be-7e08-4574-8aac-d6a7f097bc26" providerId="ADAL" clId="{E80240C1-61C8-47C3-AD3A-734F811698B1}" dt="2024-04-03T12:16:12.655" v="189" actId="207"/>
          <ac:spMkLst>
            <pc:docMk/>
            <pc:sldMk cId="812108468" sldId="2147481731"/>
            <ac:spMk id="56" creationId="{53B3FB20-3B01-B5FA-C74E-511CCE03C355}"/>
          </ac:spMkLst>
        </pc:spChg>
        <pc:spChg chg="del">
          <ac:chgData name="Sahil Badaya" userId="df5f73be-7e08-4574-8aac-d6a7f097bc26" providerId="ADAL" clId="{E80240C1-61C8-47C3-AD3A-734F811698B1}" dt="2024-04-03T12:19:11.232" v="224" actId="478"/>
          <ac:spMkLst>
            <pc:docMk/>
            <pc:sldMk cId="812108468" sldId="2147481731"/>
            <ac:spMk id="57" creationId="{4D2FF79B-B966-FC2F-AB0D-B9FBAAF7E3A0}"/>
          </ac:spMkLst>
        </pc:spChg>
        <pc:spChg chg="del mod">
          <ac:chgData name="Sahil Badaya" userId="df5f73be-7e08-4574-8aac-d6a7f097bc26" providerId="ADAL" clId="{E80240C1-61C8-47C3-AD3A-734F811698B1}" dt="2024-04-03T12:15:18.678" v="162" actId="478"/>
          <ac:spMkLst>
            <pc:docMk/>
            <pc:sldMk cId="812108468" sldId="2147481731"/>
            <ac:spMk id="58" creationId="{DD2183E0-6656-CB25-74D8-B341683734BA}"/>
          </ac:spMkLst>
        </pc:spChg>
        <pc:spChg chg="mod">
          <ac:chgData name="Sahil Badaya" userId="df5f73be-7e08-4574-8aac-d6a7f097bc26" providerId="ADAL" clId="{E80240C1-61C8-47C3-AD3A-734F811698B1}" dt="2024-04-03T12:16:05.672" v="186" actId="207"/>
          <ac:spMkLst>
            <pc:docMk/>
            <pc:sldMk cId="812108468" sldId="2147481731"/>
            <ac:spMk id="91" creationId="{6DB14C36-9DBC-C48D-7938-CF8BD59CE5A7}"/>
          </ac:spMkLst>
        </pc:spChg>
        <pc:spChg chg="mod">
          <ac:chgData name="Sahil Badaya" userId="df5f73be-7e08-4574-8aac-d6a7f097bc26" providerId="ADAL" clId="{E80240C1-61C8-47C3-AD3A-734F811698B1}" dt="2024-04-03T11:40:49.705" v="87" actId="20577"/>
          <ac:spMkLst>
            <pc:docMk/>
            <pc:sldMk cId="812108468" sldId="2147481731"/>
            <ac:spMk id="94" creationId="{7419CA2C-3384-CE63-6A95-A906E2E42E5B}"/>
          </ac:spMkLst>
        </pc:spChg>
        <pc:spChg chg="mod">
          <ac:chgData name="Sahil Badaya" userId="df5f73be-7e08-4574-8aac-d6a7f097bc26" providerId="ADAL" clId="{E80240C1-61C8-47C3-AD3A-734F811698B1}" dt="2024-04-03T12:16:02.779" v="185" actId="207"/>
          <ac:spMkLst>
            <pc:docMk/>
            <pc:sldMk cId="812108468" sldId="2147481731"/>
            <ac:spMk id="95" creationId="{A4497A32-D7C8-C108-746F-4A10FAFAD61C}"/>
          </ac:spMkLst>
        </pc:spChg>
        <pc:spChg chg="mod">
          <ac:chgData name="Sahil Badaya" userId="df5f73be-7e08-4574-8aac-d6a7f097bc26" providerId="ADAL" clId="{E80240C1-61C8-47C3-AD3A-734F811698B1}" dt="2024-04-03T12:16:01.260" v="184" actId="207"/>
          <ac:spMkLst>
            <pc:docMk/>
            <pc:sldMk cId="812108468" sldId="2147481731"/>
            <ac:spMk id="99" creationId="{C84C26CB-7C31-B86E-658C-E9398CEADFEF}"/>
          </ac:spMkLst>
        </pc:spChg>
        <pc:spChg chg="mod">
          <ac:chgData name="Sahil Badaya" userId="df5f73be-7e08-4574-8aac-d6a7f097bc26" providerId="ADAL" clId="{E80240C1-61C8-47C3-AD3A-734F811698B1}" dt="2024-04-03T12:16:07.369" v="187" actId="207"/>
          <ac:spMkLst>
            <pc:docMk/>
            <pc:sldMk cId="812108468" sldId="2147481731"/>
            <ac:spMk id="102" creationId="{A0B404F4-9A75-06AB-5182-F8A350ECA167}"/>
          </ac:spMkLst>
        </pc:spChg>
        <pc:grpChg chg="del">
          <ac:chgData name="Sahil Badaya" userId="df5f73be-7e08-4574-8aac-d6a7f097bc26" providerId="ADAL" clId="{E80240C1-61C8-47C3-AD3A-734F811698B1}" dt="2024-04-03T12:15:31.508" v="171" actId="478"/>
          <ac:grpSpMkLst>
            <pc:docMk/>
            <pc:sldMk cId="812108468" sldId="2147481731"/>
            <ac:grpSpMk id="49" creationId="{A1E242AF-5FD2-2EA8-358E-5592523C3530}"/>
          </ac:grpSpMkLst>
        </pc:grpChg>
      </pc:sldChg>
      <pc:sldChg chg="modSp add mod">
        <pc:chgData name="Sahil Badaya" userId="df5f73be-7e08-4574-8aac-d6a7f097bc26" providerId="ADAL" clId="{E80240C1-61C8-47C3-AD3A-734F811698B1}" dt="2024-04-03T12:36:16.625" v="355" actId="207"/>
        <pc:sldMkLst>
          <pc:docMk/>
          <pc:sldMk cId="1975635641" sldId="2147481731"/>
        </pc:sldMkLst>
        <pc:spChg chg="mod">
          <ac:chgData name="Sahil Badaya" userId="df5f73be-7e08-4574-8aac-d6a7f097bc26" providerId="ADAL" clId="{E80240C1-61C8-47C3-AD3A-734F811698B1}" dt="2024-04-03T12:36:14.882" v="354" actId="207"/>
          <ac:spMkLst>
            <pc:docMk/>
            <pc:sldMk cId="1975635641" sldId="2147481731"/>
            <ac:spMk id="91" creationId="{6DB14C36-9DBC-C48D-7938-CF8BD59CE5A7}"/>
          </ac:spMkLst>
        </pc:spChg>
        <pc:spChg chg="mod">
          <ac:chgData name="Sahil Badaya" userId="df5f73be-7e08-4574-8aac-d6a7f097bc26" providerId="ADAL" clId="{E80240C1-61C8-47C3-AD3A-734F811698B1}" dt="2024-04-03T12:36:11.391" v="353" actId="207"/>
          <ac:spMkLst>
            <pc:docMk/>
            <pc:sldMk cId="1975635641" sldId="2147481731"/>
            <ac:spMk id="95" creationId="{A4497A32-D7C8-C108-746F-4A10FAFAD61C}"/>
          </ac:spMkLst>
        </pc:spChg>
        <pc:spChg chg="mod">
          <ac:chgData name="Sahil Badaya" userId="df5f73be-7e08-4574-8aac-d6a7f097bc26" providerId="ADAL" clId="{E80240C1-61C8-47C3-AD3A-734F811698B1}" dt="2024-04-03T12:36:09.559" v="352" actId="207"/>
          <ac:spMkLst>
            <pc:docMk/>
            <pc:sldMk cId="1975635641" sldId="2147481731"/>
            <ac:spMk id="99" creationId="{C84C26CB-7C31-B86E-658C-E9398CEADFEF}"/>
          </ac:spMkLst>
        </pc:spChg>
        <pc:spChg chg="mod">
          <ac:chgData name="Sahil Badaya" userId="df5f73be-7e08-4574-8aac-d6a7f097bc26" providerId="ADAL" clId="{E80240C1-61C8-47C3-AD3A-734F811698B1}" dt="2024-04-03T12:36:16.625" v="355" actId="207"/>
          <ac:spMkLst>
            <pc:docMk/>
            <pc:sldMk cId="1975635641" sldId="2147481731"/>
            <ac:spMk id="102" creationId="{A0B404F4-9A75-06AB-5182-F8A350ECA167}"/>
          </ac:spMkLst>
        </pc:spChg>
      </pc:sldChg>
      <pc:sldChg chg="addSp delSp modSp add mod modClrScheme chgLayout">
        <pc:chgData name="Sahil Badaya" userId="df5f73be-7e08-4574-8aac-d6a7f097bc26" providerId="ADAL" clId="{E80240C1-61C8-47C3-AD3A-734F811698B1}" dt="2024-04-03T12:33:24.544" v="348" actId="20578"/>
        <pc:sldMkLst>
          <pc:docMk/>
          <pc:sldMk cId="3540888340" sldId="2147481734"/>
        </pc:sldMkLst>
        <pc:spChg chg="add mod">
          <ac:chgData name="Sahil Badaya" userId="df5f73be-7e08-4574-8aac-d6a7f097bc26" providerId="ADAL" clId="{E80240C1-61C8-47C3-AD3A-734F811698B1}" dt="2024-04-03T12:27:41.806" v="308" actId="1076"/>
          <ac:spMkLst>
            <pc:docMk/>
            <pc:sldMk cId="3540888340" sldId="2147481734"/>
            <ac:spMk id="24" creationId="{F8E0CADC-E7D0-58B3-A2C8-722FE23B84D8}"/>
          </ac:spMkLst>
        </pc:spChg>
        <pc:spChg chg="mod">
          <ac:chgData name="Sahil Badaya" userId="df5f73be-7e08-4574-8aac-d6a7f097bc26" providerId="ADAL" clId="{E80240C1-61C8-47C3-AD3A-734F811698B1}" dt="2024-04-03T12:33:24.544" v="348" actId="20578"/>
          <ac:spMkLst>
            <pc:docMk/>
            <pc:sldMk cId="3540888340" sldId="2147481734"/>
            <ac:spMk id="27" creationId="{EAEAB82E-83E9-D0FF-729E-2C4151BFD690}"/>
          </ac:spMkLst>
        </pc:spChg>
        <pc:spChg chg="mod">
          <ac:chgData name="Sahil Badaya" userId="df5f73be-7e08-4574-8aac-d6a7f097bc26" providerId="ADAL" clId="{E80240C1-61C8-47C3-AD3A-734F811698B1}" dt="2024-04-03T12:27:35.705" v="307" actId="207"/>
          <ac:spMkLst>
            <pc:docMk/>
            <pc:sldMk cId="3540888340" sldId="2147481734"/>
            <ac:spMk id="28" creationId="{D2F41975-62C3-15C9-EE72-0EA0017A3A63}"/>
          </ac:spMkLst>
        </pc:spChg>
        <pc:spChg chg="mod">
          <ac:chgData name="Sahil Badaya" userId="df5f73be-7e08-4574-8aac-d6a7f097bc26" providerId="ADAL" clId="{E80240C1-61C8-47C3-AD3A-734F811698B1}" dt="2024-04-03T12:27:30.490" v="306" actId="207"/>
          <ac:spMkLst>
            <pc:docMk/>
            <pc:sldMk cId="3540888340" sldId="2147481734"/>
            <ac:spMk id="30" creationId="{6F56AFAC-18DF-1FB2-3EA8-33AD3A7FCED7}"/>
          </ac:spMkLst>
        </pc:spChg>
        <pc:spChg chg="mod">
          <ac:chgData name="Sahil Badaya" userId="df5f73be-7e08-4574-8aac-d6a7f097bc26" providerId="ADAL" clId="{E80240C1-61C8-47C3-AD3A-734F811698B1}" dt="2024-04-03T12:25:56.524" v="305" actId="207"/>
          <ac:spMkLst>
            <pc:docMk/>
            <pc:sldMk cId="3540888340" sldId="2147481734"/>
            <ac:spMk id="56" creationId="{81B23096-61D2-959A-075C-7D3CB7CCEF4E}"/>
          </ac:spMkLst>
        </pc:spChg>
        <pc:spChg chg="del mod">
          <ac:chgData name="Sahil Badaya" userId="df5f73be-7e08-4574-8aac-d6a7f097bc26" providerId="ADAL" clId="{E80240C1-61C8-47C3-AD3A-734F811698B1}" dt="2024-04-03T12:25:46.314" v="303" actId="478"/>
          <ac:spMkLst>
            <pc:docMk/>
            <pc:sldMk cId="3540888340" sldId="2147481734"/>
            <ac:spMk id="58" creationId="{E2F8FE6F-A043-BEAF-2FB5-07BA3646C97A}"/>
          </ac:spMkLst>
        </pc:spChg>
        <pc:grpChg chg="del">
          <ac:chgData name="Sahil Badaya" userId="df5f73be-7e08-4574-8aac-d6a7f097bc26" providerId="ADAL" clId="{E80240C1-61C8-47C3-AD3A-734F811698B1}" dt="2024-04-03T12:25:00.447" v="294" actId="478"/>
          <ac:grpSpMkLst>
            <pc:docMk/>
            <pc:sldMk cId="3540888340" sldId="2147481734"/>
            <ac:grpSpMk id="49" creationId="{0F7DC345-A027-396C-27B4-6213CAAE7B99}"/>
          </ac:grpSpMkLst>
        </pc:grpChg>
        <pc:picChg chg="del">
          <ac:chgData name="Sahil Badaya" userId="df5f73be-7e08-4574-8aac-d6a7f097bc26" providerId="ADAL" clId="{E80240C1-61C8-47C3-AD3A-734F811698B1}" dt="2024-04-03T12:25:52.137" v="304" actId="478"/>
          <ac:picMkLst>
            <pc:docMk/>
            <pc:sldMk cId="3540888340" sldId="2147481734"/>
            <ac:picMk id="53" creationId="{443B03A1-137C-5CA1-7B94-0F837AAFFA4A}"/>
          </ac:picMkLst>
        </pc:picChg>
      </pc:sldChg>
      <pc:sldChg chg="modSp mod">
        <pc:chgData name="Sahil Badaya" userId="df5f73be-7e08-4574-8aac-d6a7f097bc26" providerId="ADAL" clId="{E80240C1-61C8-47C3-AD3A-734F811698B1}" dt="2024-04-03T12:25:21.327" v="299" actId="108"/>
        <pc:sldMkLst>
          <pc:docMk/>
          <pc:sldMk cId="1479907803" sldId="2147481741"/>
        </pc:sldMkLst>
        <pc:spChg chg="mod">
          <ac:chgData name="Sahil Badaya" userId="df5f73be-7e08-4574-8aac-d6a7f097bc26" providerId="ADAL" clId="{E80240C1-61C8-47C3-AD3A-734F811698B1}" dt="2024-04-03T12:25:21.327" v="299" actId="108"/>
          <ac:spMkLst>
            <pc:docMk/>
            <pc:sldMk cId="1479907803" sldId="2147481741"/>
            <ac:spMk id="18" creationId="{173AFE75-89F1-93AA-CE15-6D019213C55B}"/>
          </ac:spMkLst>
        </pc:spChg>
      </pc:sldChg>
      <pc:sldChg chg="modSp mod">
        <pc:chgData name="Sahil Badaya" userId="df5f73be-7e08-4574-8aac-d6a7f097bc26" providerId="ADAL" clId="{E80240C1-61C8-47C3-AD3A-734F811698B1}" dt="2024-04-02T13:11:41.240" v="37" actId="1076"/>
        <pc:sldMkLst>
          <pc:docMk/>
          <pc:sldMk cId="1758340227" sldId="2147482030"/>
        </pc:sldMkLst>
        <pc:spChg chg="mod">
          <ac:chgData name="Sahil Badaya" userId="df5f73be-7e08-4574-8aac-d6a7f097bc26" providerId="ADAL" clId="{E80240C1-61C8-47C3-AD3A-734F811698B1}" dt="2024-04-02T13:11:24.154" v="34" actId="14100"/>
          <ac:spMkLst>
            <pc:docMk/>
            <pc:sldMk cId="1758340227" sldId="2147482030"/>
            <ac:spMk id="2" creationId="{1B181435-DF55-B221-A925-82FDD2491322}"/>
          </ac:spMkLst>
        </pc:spChg>
        <pc:spChg chg="mod">
          <ac:chgData name="Sahil Badaya" userId="df5f73be-7e08-4574-8aac-d6a7f097bc26" providerId="ADAL" clId="{E80240C1-61C8-47C3-AD3A-734F811698B1}" dt="2024-04-02T13:11:38.212" v="36" actId="14100"/>
          <ac:spMkLst>
            <pc:docMk/>
            <pc:sldMk cId="1758340227" sldId="2147482030"/>
            <ac:spMk id="3" creationId="{6103C68D-781D-4E1B-1593-774E8FE9C1ED}"/>
          </ac:spMkLst>
        </pc:spChg>
        <pc:spChg chg="mod">
          <ac:chgData name="Sahil Badaya" userId="df5f73be-7e08-4574-8aac-d6a7f097bc26" providerId="ADAL" clId="{E80240C1-61C8-47C3-AD3A-734F811698B1}" dt="2024-04-02T13:11:29.480" v="35" actId="14100"/>
          <ac:spMkLst>
            <pc:docMk/>
            <pc:sldMk cId="1758340227" sldId="2147482030"/>
            <ac:spMk id="4" creationId="{BC8B11CC-F49A-1D9D-1A20-53D4FB3AF5D7}"/>
          </ac:spMkLst>
        </pc:spChg>
        <pc:spChg chg="mod">
          <ac:chgData name="Sahil Badaya" userId="df5f73be-7e08-4574-8aac-d6a7f097bc26" providerId="ADAL" clId="{E80240C1-61C8-47C3-AD3A-734F811698B1}" dt="2024-04-02T13:11:41.240" v="37" actId="1076"/>
          <ac:spMkLst>
            <pc:docMk/>
            <pc:sldMk cId="1758340227" sldId="2147482030"/>
            <ac:spMk id="5" creationId="{3E269F40-7C64-1060-FEE1-992DB3C027D7}"/>
          </ac:spMkLst>
        </pc:spChg>
      </pc:sldChg>
      <pc:sldChg chg="addSp delSp modSp mod modClrScheme chgLayout">
        <pc:chgData name="Sahil Badaya" userId="df5f73be-7e08-4574-8aac-d6a7f097bc26" providerId="ADAL" clId="{E80240C1-61C8-47C3-AD3A-734F811698B1}" dt="2024-04-02T13:11:04.763" v="33" actId="20577"/>
        <pc:sldMkLst>
          <pc:docMk/>
          <pc:sldMk cId="3150860546" sldId="2147482032"/>
        </pc:sldMkLst>
        <pc:spChg chg="del">
          <ac:chgData name="Sahil Badaya" userId="df5f73be-7e08-4574-8aac-d6a7f097bc26" providerId="ADAL" clId="{E80240C1-61C8-47C3-AD3A-734F811698B1}" dt="2024-04-02T13:10:26.280" v="3" actId="478"/>
          <ac:spMkLst>
            <pc:docMk/>
            <pc:sldMk cId="3150860546" sldId="2147482032"/>
            <ac:spMk id="3" creationId="{C038E7E9-9706-3CA4-5D5F-194C1640CC83}"/>
          </ac:spMkLst>
        </pc:spChg>
        <pc:spChg chg="add del mod ord">
          <ac:chgData name="Sahil Badaya" userId="df5f73be-7e08-4574-8aac-d6a7f097bc26" providerId="ADAL" clId="{E80240C1-61C8-47C3-AD3A-734F811698B1}" dt="2024-04-02T13:10:19.643" v="1" actId="478"/>
          <ac:spMkLst>
            <pc:docMk/>
            <pc:sldMk cId="3150860546" sldId="2147482032"/>
            <ac:spMk id="4" creationId="{C701812C-D9E8-6686-E078-195A6C94C4EC}"/>
          </ac:spMkLst>
        </pc:spChg>
        <pc:spChg chg="add mod ord">
          <ac:chgData name="Sahil Badaya" userId="df5f73be-7e08-4574-8aac-d6a7f097bc26" providerId="ADAL" clId="{E80240C1-61C8-47C3-AD3A-734F811698B1}" dt="2024-04-02T13:10:13.995" v="0" actId="700"/>
          <ac:spMkLst>
            <pc:docMk/>
            <pc:sldMk cId="3150860546" sldId="2147482032"/>
            <ac:spMk id="6" creationId="{3508A323-0BEA-410E-5EFD-D0297EBF5027}"/>
          </ac:spMkLst>
        </pc:spChg>
        <pc:spChg chg="add mod">
          <ac:chgData name="Sahil Badaya" userId="df5f73be-7e08-4574-8aac-d6a7f097bc26" providerId="ADAL" clId="{E80240C1-61C8-47C3-AD3A-734F811698B1}" dt="2024-04-02T13:11:04.763" v="33" actId="20577"/>
          <ac:spMkLst>
            <pc:docMk/>
            <pc:sldMk cId="3150860546" sldId="2147482032"/>
            <ac:spMk id="7" creationId="{530D237B-5A9D-69C2-69A7-BE124551206F}"/>
          </ac:spMkLst>
        </pc:spChg>
        <pc:spChg chg="del">
          <ac:chgData name="Sahil Badaya" userId="df5f73be-7e08-4574-8aac-d6a7f097bc26" providerId="ADAL" clId="{E80240C1-61C8-47C3-AD3A-734F811698B1}" dt="2024-04-02T13:10:25.317" v="2" actId="478"/>
          <ac:spMkLst>
            <pc:docMk/>
            <pc:sldMk cId="3150860546" sldId="2147482032"/>
            <ac:spMk id="11" creationId="{44919FC6-9686-A789-4279-57ABD5BDCE9C}"/>
          </ac:spMkLst>
        </pc:spChg>
        <pc:spChg chg="del">
          <ac:chgData name="Sahil Badaya" userId="df5f73be-7e08-4574-8aac-d6a7f097bc26" providerId="ADAL" clId="{E80240C1-61C8-47C3-AD3A-734F811698B1}" dt="2024-04-02T13:10:59.340" v="30" actId="478"/>
          <ac:spMkLst>
            <pc:docMk/>
            <pc:sldMk cId="3150860546" sldId="2147482032"/>
            <ac:spMk id="12" creationId="{AC5FDD3A-EF1C-F298-8482-2BE468220845}"/>
          </ac:spMkLst>
        </pc:spChg>
      </pc:sldChg>
      <pc:sldChg chg="modSp mod">
        <pc:chgData name="Sahil Badaya" userId="df5f73be-7e08-4574-8aac-d6a7f097bc26" providerId="ADAL" clId="{E80240C1-61C8-47C3-AD3A-734F811698B1}" dt="2024-04-03T12:19:59.421" v="250" actId="20577"/>
        <pc:sldMkLst>
          <pc:docMk/>
          <pc:sldMk cId="1846773916" sldId="2147482037"/>
        </pc:sldMkLst>
        <pc:spChg chg="mod">
          <ac:chgData name="Sahil Badaya" userId="df5f73be-7e08-4574-8aac-d6a7f097bc26" providerId="ADAL" clId="{E80240C1-61C8-47C3-AD3A-734F811698B1}" dt="2024-04-03T12:19:59.421" v="250" actId="20577"/>
          <ac:spMkLst>
            <pc:docMk/>
            <pc:sldMk cId="1846773916" sldId="2147482037"/>
            <ac:spMk id="49" creationId="{E1E340CA-3A9B-0E9E-1D34-692325A4B594}"/>
          </ac:spMkLst>
        </pc:spChg>
      </pc:sldChg>
      <pc:sldChg chg="addSp delSp modSp add del mod modClrScheme chgLayout">
        <pc:chgData name="Sahil Badaya" userId="df5f73be-7e08-4574-8aac-d6a7f097bc26" providerId="ADAL" clId="{E80240C1-61C8-47C3-AD3A-734F811698B1}" dt="2024-04-03T12:20:10.445" v="251" actId="2696"/>
        <pc:sldMkLst>
          <pc:docMk/>
          <pc:sldMk cId="2408027801" sldId="2147482040"/>
        </pc:sldMkLst>
        <pc:spChg chg="add mod">
          <ac:chgData name="Sahil Badaya" userId="df5f73be-7e08-4574-8aac-d6a7f097bc26" providerId="ADAL" clId="{E80240C1-61C8-47C3-AD3A-734F811698B1}" dt="2024-04-03T12:18:35.409" v="223" actId="20577"/>
          <ac:spMkLst>
            <pc:docMk/>
            <pc:sldMk cId="2408027801" sldId="2147482040"/>
            <ac:spMk id="2" creationId="{E5F19E4A-E236-5F29-9FAF-BE93EB159CEB}"/>
          </ac:spMkLst>
        </pc:spChg>
        <pc:spChg chg="mod">
          <ac:chgData name="Sahil Badaya" userId="df5f73be-7e08-4574-8aac-d6a7f097bc26" providerId="ADAL" clId="{E80240C1-61C8-47C3-AD3A-734F811698B1}" dt="2024-04-03T12:18:26.767" v="220" actId="207"/>
          <ac:spMkLst>
            <pc:docMk/>
            <pc:sldMk cId="2408027801" sldId="2147482040"/>
            <ac:spMk id="56" creationId="{73E64EC1-2C54-974F-8F6A-68333EB86C9F}"/>
          </ac:spMkLst>
        </pc:spChg>
        <pc:spChg chg="del mod">
          <ac:chgData name="Sahil Badaya" userId="df5f73be-7e08-4574-8aac-d6a7f097bc26" providerId="ADAL" clId="{E80240C1-61C8-47C3-AD3A-734F811698B1}" dt="2024-04-03T12:18:16.795" v="216" actId="478"/>
          <ac:spMkLst>
            <pc:docMk/>
            <pc:sldMk cId="2408027801" sldId="2147482040"/>
            <ac:spMk id="58" creationId="{685BF31E-49D1-AB23-260F-159C160437E5}"/>
          </ac:spMkLst>
        </pc:spChg>
        <pc:grpChg chg="del">
          <ac:chgData name="Sahil Badaya" userId="df5f73be-7e08-4574-8aac-d6a7f097bc26" providerId="ADAL" clId="{E80240C1-61C8-47C3-AD3A-734F811698B1}" dt="2024-04-03T12:18:18.582" v="217" actId="478"/>
          <ac:grpSpMkLst>
            <pc:docMk/>
            <pc:sldMk cId="2408027801" sldId="2147482040"/>
            <ac:grpSpMk id="49" creationId="{52DDC5B4-E2AC-035E-CB9A-848A55072C6B}"/>
          </ac:grpSpMkLst>
        </pc:grpChg>
        <pc:picChg chg="del">
          <ac:chgData name="Sahil Badaya" userId="df5f73be-7e08-4574-8aac-d6a7f097bc26" providerId="ADAL" clId="{E80240C1-61C8-47C3-AD3A-734F811698B1}" dt="2024-04-03T12:18:20.112" v="218" actId="478"/>
          <ac:picMkLst>
            <pc:docMk/>
            <pc:sldMk cId="2408027801" sldId="2147482040"/>
            <ac:picMk id="53" creationId="{04808A2C-B2B0-9E64-295C-AC98F50C8D2C}"/>
          </ac:picMkLst>
        </pc:picChg>
      </pc:sldChg>
      <pc:sldChg chg="add">
        <pc:chgData name="Sahil Badaya" userId="df5f73be-7e08-4574-8aac-d6a7f097bc26" providerId="ADAL" clId="{E80240C1-61C8-47C3-AD3A-734F811698B1}" dt="2024-04-03T12:20:18.178" v="252"/>
        <pc:sldMkLst>
          <pc:docMk/>
          <pc:sldMk cId="3179640640" sldId="2147482040"/>
        </pc:sldMkLst>
      </pc:sldChg>
      <pc:sldChg chg="add">
        <pc:chgData name="Sahil Badaya" userId="df5f73be-7e08-4574-8aac-d6a7f097bc26" providerId="ADAL" clId="{E80240C1-61C8-47C3-AD3A-734F811698B1}" dt="2024-04-03T12:19:43.260" v="227"/>
        <pc:sldMkLst>
          <pc:docMk/>
          <pc:sldMk cId="2927797470" sldId="2147482041"/>
        </pc:sldMkLst>
      </pc:sldChg>
      <pc:sldChg chg="addSp delSp modSp add mod">
        <pc:chgData name="Sahil Badaya" userId="df5f73be-7e08-4574-8aac-d6a7f097bc26" providerId="ADAL" clId="{E80240C1-61C8-47C3-AD3A-734F811698B1}" dt="2024-04-03T12:23:47.884" v="280" actId="22"/>
        <pc:sldMkLst>
          <pc:docMk/>
          <pc:sldMk cId="1848887389" sldId="2147482042"/>
        </pc:sldMkLst>
        <pc:spChg chg="mod">
          <ac:chgData name="Sahil Badaya" userId="df5f73be-7e08-4574-8aac-d6a7f097bc26" providerId="ADAL" clId="{E80240C1-61C8-47C3-AD3A-734F811698B1}" dt="2024-04-03T12:23:24.888" v="278" actId="20577"/>
          <ac:spMkLst>
            <pc:docMk/>
            <pc:sldMk cId="1848887389" sldId="2147482042"/>
            <ac:spMk id="49" creationId="{E1E340CA-3A9B-0E9E-1D34-692325A4B594}"/>
          </ac:spMkLst>
        </pc:spChg>
        <pc:picChg chg="add del">
          <ac:chgData name="Sahil Badaya" userId="df5f73be-7e08-4574-8aac-d6a7f097bc26" providerId="ADAL" clId="{E80240C1-61C8-47C3-AD3A-734F811698B1}" dt="2024-04-03T12:23:47.884" v="280" actId="22"/>
          <ac:picMkLst>
            <pc:docMk/>
            <pc:sldMk cId="1848887389" sldId="2147482042"/>
            <ac:picMk id="4" creationId="{E09C3DB8-0A5E-FC80-1B85-C23F83CDE8C0}"/>
          </ac:picMkLst>
        </pc:picChg>
      </pc:sldChg>
      <pc:sldChg chg="addSp delSp modSp add mod">
        <pc:chgData name="Sahil Badaya" userId="df5f73be-7e08-4574-8aac-d6a7f097bc26" providerId="ADAL" clId="{E80240C1-61C8-47C3-AD3A-734F811698B1}" dt="2024-04-03T13:13:35.682" v="373" actId="1076"/>
        <pc:sldMkLst>
          <pc:docMk/>
          <pc:sldMk cId="2356343167" sldId="2147482043"/>
        </pc:sldMkLst>
        <pc:spChg chg="del">
          <ac:chgData name="Sahil Badaya" userId="df5f73be-7e08-4574-8aac-d6a7f097bc26" providerId="ADAL" clId="{E80240C1-61C8-47C3-AD3A-734F811698B1}" dt="2024-04-03T13:13:14.380" v="357" actId="478"/>
          <ac:spMkLst>
            <pc:docMk/>
            <pc:sldMk cId="2356343167" sldId="2147482043"/>
            <ac:spMk id="2" creationId="{68124A3B-445B-F10F-52C3-22A6FF385C4A}"/>
          </ac:spMkLst>
        </pc:spChg>
        <pc:spChg chg="mod">
          <ac:chgData name="Sahil Badaya" userId="df5f73be-7e08-4574-8aac-d6a7f097bc26" providerId="ADAL" clId="{E80240C1-61C8-47C3-AD3A-734F811698B1}" dt="2024-04-03T13:13:23.913" v="368" actId="20577"/>
          <ac:spMkLst>
            <pc:docMk/>
            <pc:sldMk cId="2356343167" sldId="2147482043"/>
            <ac:spMk id="24" creationId="{F8E0CADC-E7D0-58B3-A2C8-722FE23B84D8}"/>
          </ac:spMkLst>
        </pc:spChg>
        <pc:spChg chg="del">
          <ac:chgData name="Sahil Badaya" userId="df5f73be-7e08-4574-8aac-d6a7f097bc26" providerId="ADAL" clId="{E80240C1-61C8-47C3-AD3A-734F811698B1}" dt="2024-04-03T13:13:14.380" v="357" actId="478"/>
          <ac:spMkLst>
            <pc:docMk/>
            <pc:sldMk cId="2356343167" sldId="2147482043"/>
            <ac:spMk id="27" creationId="{EAEAB82E-83E9-D0FF-729E-2C4151BFD690}"/>
          </ac:spMkLst>
        </pc:spChg>
        <pc:spChg chg="del">
          <ac:chgData name="Sahil Badaya" userId="df5f73be-7e08-4574-8aac-d6a7f097bc26" providerId="ADAL" clId="{E80240C1-61C8-47C3-AD3A-734F811698B1}" dt="2024-04-03T13:13:18.813" v="358" actId="478"/>
          <ac:spMkLst>
            <pc:docMk/>
            <pc:sldMk cId="2356343167" sldId="2147482043"/>
            <ac:spMk id="30" creationId="{6F56AFAC-18DF-1FB2-3EA8-33AD3A7FCED7}"/>
          </ac:spMkLst>
        </pc:spChg>
        <pc:grpChg chg="del">
          <ac:chgData name="Sahil Badaya" userId="df5f73be-7e08-4574-8aac-d6a7f097bc26" providerId="ADAL" clId="{E80240C1-61C8-47C3-AD3A-734F811698B1}" dt="2024-04-03T13:13:18.813" v="358" actId="478"/>
          <ac:grpSpMkLst>
            <pc:docMk/>
            <pc:sldMk cId="2356343167" sldId="2147482043"/>
            <ac:grpSpMk id="9" creationId="{DCDF5B5A-D95C-86E6-0566-C0CEDCA0BBC3}"/>
          </ac:grpSpMkLst>
        </pc:grpChg>
        <pc:grpChg chg="del">
          <ac:chgData name="Sahil Badaya" userId="df5f73be-7e08-4574-8aac-d6a7f097bc26" providerId="ADAL" clId="{E80240C1-61C8-47C3-AD3A-734F811698B1}" dt="2024-04-03T13:13:18.813" v="358" actId="478"/>
          <ac:grpSpMkLst>
            <pc:docMk/>
            <pc:sldMk cId="2356343167" sldId="2147482043"/>
            <ac:grpSpMk id="12" creationId="{8E2AAF29-F5B1-5E2E-504F-0E664B781F88}"/>
          </ac:grpSpMkLst>
        </pc:grpChg>
        <pc:grpChg chg="del">
          <ac:chgData name="Sahil Badaya" userId="df5f73be-7e08-4574-8aac-d6a7f097bc26" providerId="ADAL" clId="{E80240C1-61C8-47C3-AD3A-734F811698B1}" dt="2024-04-03T13:13:18.813" v="358" actId="478"/>
          <ac:grpSpMkLst>
            <pc:docMk/>
            <pc:sldMk cId="2356343167" sldId="2147482043"/>
            <ac:grpSpMk id="15" creationId="{EFBAE3BB-3005-08BF-DD26-7DDC76EA1240}"/>
          </ac:grpSpMkLst>
        </pc:grpChg>
        <pc:grpChg chg="del">
          <ac:chgData name="Sahil Badaya" userId="df5f73be-7e08-4574-8aac-d6a7f097bc26" providerId="ADAL" clId="{E80240C1-61C8-47C3-AD3A-734F811698B1}" dt="2024-04-03T13:13:18.813" v="358" actId="478"/>
          <ac:grpSpMkLst>
            <pc:docMk/>
            <pc:sldMk cId="2356343167" sldId="2147482043"/>
            <ac:grpSpMk id="18" creationId="{0147738B-D052-6205-99AE-AE129A7F5618}"/>
          </ac:grpSpMkLst>
        </pc:grpChg>
        <pc:grpChg chg="del">
          <ac:chgData name="Sahil Badaya" userId="df5f73be-7e08-4574-8aac-d6a7f097bc26" providerId="ADAL" clId="{E80240C1-61C8-47C3-AD3A-734F811698B1}" dt="2024-04-03T13:13:18.813" v="358" actId="478"/>
          <ac:grpSpMkLst>
            <pc:docMk/>
            <pc:sldMk cId="2356343167" sldId="2147482043"/>
            <ac:grpSpMk id="21" creationId="{59D408E7-D2DA-BBB0-7800-DCFEDEDE06DA}"/>
          </ac:grpSpMkLst>
        </pc:grpChg>
        <pc:grpChg chg="del">
          <ac:chgData name="Sahil Badaya" userId="df5f73be-7e08-4574-8aac-d6a7f097bc26" providerId="ADAL" clId="{E80240C1-61C8-47C3-AD3A-734F811698B1}" dt="2024-04-03T13:13:18.813" v="358" actId="478"/>
          <ac:grpSpMkLst>
            <pc:docMk/>
            <pc:sldMk cId="2356343167" sldId="2147482043"/>
            <ac:grpSpMk id="25" creationId="{5E4D6B77-85B0-C928-56FF-CBC9715D1186}"/>
          </ac:grpSpMkLst>
        </pc:grpChg>
        <pc:picChg chg="del">
          <ac:chgData name="Sahil Badaya" userId="df5f73be-7e08-4574-8aac-d6a7f097bc26" providerId="ADAL" clId="{E80240C1-61C8-47C3-AD3A-734F811698B1}" dt="2024-04-03T13:13:18.813" v="358" actId="478"/>
          <ac:picMkLst>
            <pc:docMk/>
            <pc:sldMk cId="2356343167" sldId="2147482043"/>
            <ac:picMk id="3" creationId="{76411831-0B00-D4CE-E2FD-FC1F1EF40146}"/>
          </ac:picMkLst>
        </pc:picChg>
        <pc:picChg chg="del">
          <ac:chgData name="Sahil Badaya" userId="df5f73be-7e08-4574-8aac-d6a7f097bc26" providerId="ADAL" clId="{E80240C1-61C8-47C3-AD3A-734F811698B1}" dt="2024-04-03T13:13:18.813" v="358" actId="478"/>
          <ac:picMkLst>
            <pc:docMk/>
            <pc:sldMk cId="2356343167" sldId="2147482043"/>
            <ac:picMk id="4" creationId="{2345FA3E-2E63-BF43-F9DF-A84005B1650C}"/>
          </ac:picMkLst>
        </pc:picChg>
        <pc:picChg chg="del">
          <ac:chgData name="Sahil Badaya" userId="df5f73be-7e08-4574-8aac-d6a7f097bc26" providerId="ADAL" clId="{E80240C1-61C8-47C3-AD3A-734F811698B1}" dt="2024-04-03T13:13:18.813" v="358" actId="478"/>
          <ac:picMkLst>
            <pc:docMk/>
            <pc:sldMk cId="2356343167" sldId="2147482043"/>
            <ac:picMk id="5" creationId="{C3FA219F-EBA6-F8C3-AC10-05F7633DB3AD}"/>
          </ac:picMkLst>
        </pc:picChg>
        <pc:picChg chg="del">
          <ac:chgData name="Sahil Badaya" userId="df5f73be-7e08-4574-8aac-d6a7f097bc26" providerId="ADAL" clId="{E80240C1-61C8-47C3-AD3A-734F811698B1}" dt="2024-04-03T13:13:18.813" v="358" actId="478"/>
          <ac:picMkLst>
            <pc:docMk/>
            <pc:sldMk cId="2356343167" sldId="2147482043"/>
            <ac:picMk id="6" creationId="{8641B993-6897-2211-4A04-8E1DD455A9EA}"/>
          </ac:picMkLst>
        </pc:picChg>
        <pc:picChg chg="del">
          <ac:chgData name="Sahil Badaya" userId="df5f73be-7e08-4574-8aac-d6a7f097bc26" providerId="ADAL" clId="{E80240C1-61C8-47C3-AD3A-734F811698B1}" dt="2024-04-03T13:13:18.813" v="358" actId="478"/>
          <ac:picMkLst>
            <pc:docMk/>
            <pc:sldMk cId="2356343167" sldId="2147482043"/>
            <ac:picMk id="7" creationId="{1BB20543-CA4B-E125-83EE-FE240807B3E6}"/>
          </ac:picMkLst>
        </pc:picChg>
        <pc:picChg chg="del">
          <ac:chgData name="Sahil Badaya" userId="df5f73be-7e08-4574-8aac-d6a7f097bc26" providerId="ADAL" clId="{E80240C1-61C8-47C3-AD3A-734F811698B1}" dt="2024-04-03T13:13:18.813" v="358" actId="478"/>
          <ac:picMkLst>
            <pc:docMk/>
            <pc:sldMk cId="2356343167" sldId="2147482043"/>
            <ac:picMk id="8" creationId="{48BB2BE6-74AB-C19D-96C5-EF6A8E820112}"/>
          </ac:picMkLst>
        </pc:picChg>
        <pc:picChg chg="add mod">
          <ac:chgData name="Sahil Badaya" userId="df5f73be-7e08-4574-8aac-d6a7f097bc26" providerId="ADAL" clId="{E80240C1-61C8-47C3-AD3A-734F811698B1}" dt="2024-04-03T13:13:35.682" v="373" actId="1076"/>
          <ac:picMkLst>
            <pc:docMk/>
            <pc:sldMk cId="2356343167" sldId="2147482043"/>
            <ac:picMk id="32" creationId="{E52C2471-0B19-BA7B-24CE-CA3FD0725130}"/>
          </ac:picMkLst>
        </pc:picChg>
      </pc:sldChg>
      <pc:sldChg chg="addSp delSp modSp add del mod ord">
        <pc:chgData name="Sahil Badaya" userId="df5f73be-7e08-4574-8aac-d6a7f097bc26" providerId="ADAL" clId="{E80240C1-61C8-47C3-AD3A-734F811698B1}" dt="2024-04-03T12:24:52.602" v="291" actId="47"/>
        <pc:sldMkLst>
          <pc:docMk/>
          <pc:sldMk cId="2625289233" sldId="2147482043"/>
        </pc:sldMkLst>
        <pc:picChg chg="add del mod">
          <ac:chgData name="Sahil Badaya" userId="df5f73be-7e08-4574-8aac-d6a7f097bc26" providerId="ADAL" clId="{E80240C1-61C8-47C3-AD3A-734F811698B1}" dt="2024-04-03T12:24:35.513" v="289" actId="478"/>
          <ac:picMkLst>
            <pc:docMk/>
            <pc:sldMk cId="2625289233" sldId="2147482043"/>
            <ac:picMk id="4" creationId="{A0F0C19F-B7DF-AF51-516D-639771E6807E}"/>
          </ac:picMkLst>
        </pc:picChg>
      </pc:sldChg>
      <pc:sldMasterChg chg="delSldLayout">
        <pc:chgData name="Sahil Badaya" userId="df5f73be-7e08-4574-8aac-d6a7f097bc26" providerId="ADAL" clId="{E80240C1-61C8-47C3-AD3A-734F811698B1}" dt="2024-04-03T12:20:10.445" v="251" actId="2696"/>
        <pc:sldMasterMkLst>
          <pc:docMk/>
          <pc:sldMasterMk cId="885766425" sldId="2147483772"/>
        </pc:sldMasterMkLst>
        <pc:sldLayoutChg chg="del">
          <pc:chgData name="Sahil Badaya" userId="df5f73be-7e08-4574-8aac-d6a7f097bc26" providerId="ADAL" clId="{E80240C1-61C8-47C3-AD3A-734F811698B1}" dt="2024-04-03T12:20:10.445" v="251" actId="2696"/>
          <pc:sldLayoutMkLst>
            <pc:docMk/>
            <pc:sldMasterMk cId="885766425" sldId="2147483772"/>
            <pc:sldLayoutMk cId="1040264267" sldId="2147483785"/>
          </pc:sldLayoutMkLst>
        </pc:sldLayoutChg>
      </pc:sldMasterChg>
    </pc:docChg>
  </pc:docChgLst>
</pc:chgInfo>
</file>

<file path=ppt/comments/modernComment_7FFFF869_59AB0A88.xml><?xml version="1.0" encoding="utf-8"?>
<p188:cmLst xmlns:a="http://schemas.openxmlformats.org/drawingml/2006/main" xmlns:r="http://schemas.openxmlformats.org/officeDocument/2006/relationships" xmlns:p188="http://schemas.microsoft.com/office/powerpoint/2018/8/main">
  <p188:cm id="{911893B8-ADAE-4B3E-B795-0657252527EA}" authorId="{6213B2EA-7294-5F11-3DE4-1DA9438957C2}" status="resolved" created="2024-03-18T13:32:42.691">
    <ac:txMkLst xmlns:ac="http://schemas.microsoft.com/office/drawing/2013/main/command">
      <pc:docMk xmlns:pc="http://schemas.microsoft.com/office/powerpoint/2013/main/command"/>
      <pc:sldMk xmlns:pc="http://schemas.microsoft.com/office/powerpoint/2013/main/command" cId="797028437" sldId="2147481705"/>
      <ac:spMk id="58" creationId="{685BF31E-49D1-AB23-260F-159C160437E5}"/>
      <ac:txMk cp="0">
        <ac:context len="20" hash="1348636244"/>
      </ac:txMk>
    </ac:txMkLst>
    <p188:replyLst>
      <p188:reply id="{B0A91D6F-A266-4194-A72E-BF64084EED8F}" authorId="{126269A3-9D1D-2C3C-7A61-2ADD91999CFE}" created="2024-03-19T05:09:16.169">
        <p188:txBody>
          <a:bodyPr/>
          <a:lstStyle/>
          <a:p>
            <a:r>
              <a:rPr lang="en-IN"/>
              <a:t>[@Sahil Badaya] Please replace QlikSense with Power BI wherever mentioned on this slide</a:t>
            </a:r>
          </a:p>
        </p188:txBody>
      </p188:reply>
      <p188:reply id="{84322332-A636-4367-AC8B-811CB3B3CD47}" authorId="{D18CD914-111C-ACDE-B5F1-64C9D44C4E77}" created="2024-03-19T05:48:20.569">
        <p188:txBody>
          <a:bodyPr/>
          <a:lstStyle/>
          <a:p>
            <a:r>
              <a:rPr lang="en-IN"/>
              <a:t>[@Sahil Badaya]  51 and 50 are the content for same use case</a:t>
            </a:r>
          </a:p>
        </p188:txBody>
      </p188:reply>
      <p188:reply id="{0A35CFC7-C65A-4468-AA61-8958ABC898CD}" authorId="{6213B2EA-7294-5F11-3DE4-1DA9438957C2}" created="2024-03-19T06:21:37.226">
        <p188:txBody>
          <a:bodyPr/>
          <a:lstStyle/>
          <a:p>
            <a:r>
              <a:rPr lang="en-IN"/>
              <a:t>Ok </a:t>
            </a:r>
          </a:p>
        </p188:txBody>
      </p188:reply>
    </p188:replyLst>
    <p188:txBody>
      <a:bodyPr/>
      <a:lstStyle/>
      <a:p>
        <a:r>
          <a:rPr lang="en-IN"/>
          <a:t>[@Bulbul Parekh]  Please add the heading for this case study</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459458-B555-4D49-A6E1-FF1C73C9178B}"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IN"/>
        </a:p>
      </dgm:t>
    </dgm:pt>
    <dgm:pt modelId="{8A9EFECB-A5E2-45FE-B6E3-9240621C4C9F}">
      <dgm:prSet phldrT="[Text]"/>
      <dgm:spPr/>
      <dgm:t>
        <a:bodyPr/>
        <a:lstStyle/>
        <a:p>
          <a:r>
            <a:rPr lang="en-GB" b="0" i="0"/>
            <a:t>Data Quality </a:t>
          </a:r>
          <a:r>
            <a:rPr lang="en-IN" b="0" i="0"/>
            <a:t>​</a:t>
          </a:r>
          <a:endParaRPr lang="en-IN"/>
        </a:p>
      </dgm:t>
    </dgm:pt>
    <dgm:pt modelId="{72B0C728-60CD-48A7-A18D-53A07A4389B6}" type="parTrans" cxnId="{5CC5AB44-A09D-4CAE-A7CD-B2D569E47EF7}">
      <dgm:prSet/>
      <dgm:spPr/>
      <dgm:t>
        <a:bodyPr/>
        <a:lstStyle/>
        <a:p>
          <a:endParaRPr lang="en-IN"/>
        </a:p>
      </dgm:t>
    </dgm:pt>
    <dgm:pt modelId="{982F140F-F69F-4164-B03E-D22443811FDF}" type="sibTrans" cxnId="{5CC5AB44-A09D-4CAE-A7CD-B2D569E47EF7}">
      <dgm:prSet/>
      <dgm:spPr/>
      <dgm:t>
        <a:bodyPr/>
        <a:lstStyle/>
        <a:p>
          <a:endParaRPr lang="en-IN"/>
        </a:p>
      </dgm:t>
    </dgm:pt>
    <dgm:pt modelId="{F02DB6A1-75F0-4F9F-B3DB-FC68A2475BB7}">
      <dgm:prSet/>
      <dgm:spPr/>
      <dgm:t>
        <a:bodyPr/>
        <a:lstStyle/>
        <a:p>
          <a:pPr>
            <a:buFont typeface="Arial" panose="020B0604020202020204" pitchFamily="34" charset="0"/>
            <a:buChar char="•"/>
          </a:pPr>
          <a:r>
            <a:rPr lang="en-GB" b="0" i="0"/>
            <a:t>Meta Data Insights</a:t>
          </a:r>
          <a:r>
            <a:rPr lang="en-US" b="0" i="0"/>
            <a:t>​</a:t>
          </a:r>
        </a:p>
      </dgm:t>
    </dgm:pt>
    <dgm:pt modelId="{E7089DE1-8FCF-4A95-930A-19D3FBD6343D}" type="parTrans" cxnId="{0626DF70-6B8B-4851-9B38-1B34CFF03FEB}">
      <dgm:prSet/>
      <dgm:spPr/>
      <dgm:t>
        <a:bodyPr/>
        <a:lstStyle/>
        <a:p>
          <a:endParaRPr lang="en-US"/>
        </a:p>
      </dgm:t>
    </dgm:pt>
    <dgm:pt modelId="{7D9B0370-753E-4BEE-B433-792CE2B29CC4}" type="sibTrans" cxnId="{0626DF70-6B8B-4851-9B38-1B34CFF03FEB}">
      <dgm:prSet/>
      <dgm:spPr/>
      <dgm:t>
        <a:bodyPr/>
        <a:lstStyle/>
        <a:p>
          <a:endParaRPr lang="en-US"/>
        </a:p>
      </dgm:t>
    </dgm:pt>
    <dgm:pt modelId="{7EE49191-A66D-46F1-A0C0-79295CFB4B0B}">
      <dgm:prSet/>
      <dgm:spPr/>
      <dgm:t>
        <a:bodyPr/>
        <a:lstStyle/>
        <a:p>
          <a:pPr>
            <a:buFont typeface="Arial" panose="020B0604020202020204" pitchFamily="34" charset="0"/>
            <a:buChar char="•"/>
          </a:pPr>
          <a:r>
            <a:rPr lang="en-GB" b="0" i="0"/>
            <a:t>Data Catalog </a:t>
          </a:r>
          <a:r>
            <a:rPr lang="en-US" b="0" i="0"/>
            <a:t>​</a:t>
          </a:r>
        </a:p>
      </dgm:t>
    </dgm:pt>
    <dgm:pt modelId="{0DFC4302-46A3-4CB5-864B-4FAF37A86E48}" type="parTrans" cxnId="{98D80E16-5913-4850-AE49-1543D9AC56CF}">
      <dgm:prSet/>
      <dgm:spPr/>
      <dgm:t>
        <a:bodyPr/>
        <a:lstStyle/>
        <a:p>
          <a:endParaRPr lang="en-US"/>
        </a:p>
      </dgm:t>
    </dgm:pt>
    <dgm:pt modelId="{A0C8F1F9-FC60-46F3-BB19-606A67817955}" type="sibTrans" cxnId="{98D80E16-5913-4850-AE49-1543D9AC56CF}">
      <dgm:prSet/>
      <dgm:spPr/>
      <dgm:t>
        <a:bodyPr/>
        <a:lstStyle/>
        <a:p>
          <a:endParaRPr lang="en-US"/>
        </a:p>
      </dgm:t>
    </dgm:pt>
    <dgm:pt modelId="{03B0727E-873C-4A83-ABFF-6B51FBBD6AF6}">
      <dgm:prSet/>
      <dgm:spPr/>
      <dgm:t>
        <a:bodyPr/>
        <a:lstStyle/>
        <a:p>
          <a:pPr>
            <a:buFont typeface="Arial" panose="020B0604020202020204" pitchFamily="34" charset="0"/>
            <a:buChar char="•"/>
          </a:pPr>
          <a:r>
            <a:rPr lang="en-GB" b="0" i="0"/>
            <a:t>Lineage Insights</a:t>
          </a:r>
          <a:r>
            <a:rPr lang="en-US" b="0" i="0"/>
            <a:t>​</a:t>
          </a:r>
        </a:p>
      </dgm:t>
    </dgm:pt>
    <dgm:pt modelId="{A4A6A262-67DC-49E2-8B13-11450DDC768A}" type="parTrans" cxnId="{1EC6E4C1-C596-4CE8-B90D-EF8F9AD0E66E}">
      <dgm:prSet/>
      <dgm:spPr/>
      <dgm:t>
        <a:bodyPr/>
        <a:lstStyle/>
        <a:p>
          <a:endParaRPr lang="en-US"/>
        </a:p>
      </dgm:t>
    </dgm:pt>
    <dgm:pt modelId="{CD4C843B-6ADD-44C7-A19E-81B658A917A9}" type="sibTrans" cxnId="{1EC6E4C1-C596-4CE8-B90D-EF8F9AD0E66E}">
      <dgm:prSet/>
      <dgm:spPr/>
      <dgm:t>
        <a:bodyPr/>
        <a:lstStyle/>
        <a:p>
          <a:endParaRPr lang="en-US"/>
        </a:p>
      </dgm:t>
    </dgm:pt>
    <dgm:pt modelId="{E73FA28A-1D3C-414D-86BB-6ED184D30FFD}">
      <dgm:prSet/>
      <dgm:spPr/>
      <dgm:t>
        <a:bodyPr/>
        <a:lstStyle/>
        <a:p>
          <a:pPr>
            <a:buFont typeface="Arial" panose="020B0604020202020204" pitchFamily="34" charset="0"/>
            <a:buChar char="•"/>
          </a:pPr>
          <a:r>
            <a:rPr lang="en-GB" b="0" i="0"/>
            <a:t>AI/ML-based Quality Checks and Data Sharing  </a:t>
          </a:r>
          <a:r>
            <a:rPr lang="en-US" b="0" i="0"/>
            <a:t>​</a:t>
          </a:r>
        </a:p>
      </dgm:t>
    </dgm:pt>
    <dgm:pt modelId="{2BBD9FAE-0156-4892-A88E-77AFB716F83D}" type="parTrans" cxnId="{233D2D6E-8564-4772-B79E-27606E416D18}">
      <dgm:prSet/>
      <dgm:spPr/>
      <dgm:t>
        <a:bodyPr/>
        <a:lstStyle/>
        <a:p>
          <a:endParaRPr lang="en-US"/>
        </a:p>
      </dgm:t>
    </dgm:pt>
    <dgm:pt modelId="{113E11C6-CE7C-40D1-AEFE-B758DE75755B}" type="sibTrans" cxnId="{233D2D6E-8564-4772-B79E-27606E416D18}">
      <dgm:prSet/>
      <dgm:spPr/>
      <dgm:t>
        <a:bodyPr/>
        <a:lstStyle/>
        <a:p>
          <a:endParaRPr lang="en-US"/>
        </a:p>
      </dgm:t>
    </dgm:pt>
    <dgm:pt modelId="{403F71DE-4293-43E1-A2D4-F29223E9FA2A}">
      <dgm:prSet/>
      <dgm:spPr/>
      <dgm:t>
        <a:bodyPr/>
        <a:lstStyle/>
        <a:p>
          <a:pPr>
            <a:buFont typeface="Arial" panose="020B0604020202020204" pitchFamily="34" charset="0"/>
            <a:buChar char="•"/>
          </a:pPr>
          <a:r>
            <a:rPr lang="en-GB" b="0" i="0"/>
            <a:t>Data Security</a:t>
          </a:r>
          <a:r>
            <a:rPr lang="en-US" b="0" i="0"/>
            <a:t>​</a:t>
          </a:r>
        </a:p>
      </dgm:t>
    </dgm:pt>
    <dgm:pt modelId="{3977CC72-662E-4428-8424-9EF5AB973EB0}" type="parTrans" cxnId="{F0D79C6F-9E9D-4491-B964-B148DCB3B50A}">
      <dgm:prSet/>
      <dgm:spPr/>
      <dgm:t>
        <a:bodyPr/>
        <a:lstStyle/>
        <a:p>
          <a:endParaRPr lang="en-US"/>
        </a:p>
      </dgm:t>
    </dgm:pt>
    <dgm:pt modelId="{90D11556-68D0-4FCC-8965-D5E3459BC4D4}" type="sibTrans" cxnId="{F0D79C6F-9E9D-4491-B964-B148DCB3B50A}">
      <dgm:prSet/>
      <dgm:spPr/>
      <dgm:t>
        <a:bodyPr/>
        <a:lstStyle/>
        <a:p>
          <a:endParaRPr lang="en-US"/>
        </a:p>
      </dgm:t>
    </dgm:pt>
    <dgm:pt modelId="{A0BAD55E-95D5-405A-AA99-EE572479E293}">
      <dgm:prSet/>
      <dgm:spPr/>
      <dgm:t>
        <a:bodyPr/>
        <a:lstStyle/>
        <a:p>
          <a:pPr>
            <a:buFont typeface="Arial" panose="020B0604020202020204" pitchFamily="34" charset="0"/>
            <a:buChar char="•"/>
          </a:pPr>
          <a:r>
            <a:rPr lang="en-GB" b="0" i="0"/>
            <a:t>Data Consistency</a:t>
          </a:r>
          <a:r>
            <a:rPr lang="en-US" b="0" i="0"/>
            <a:t>​</a:t>
          </a:r>
        </a:p>
      </dgm:t>
    </dgm:pt>
    <dgm:pt modelId="{453059A1-5855-4E06-AA49-57F7702AD953}" type="parTrans" cxnId="{D7998135-88D7-4F09-8949-B188B23B82E3}">
      <dgm:prSet/>
      <dgm:spPr/>
      <dgm:t>
        <a:bodyPr/>
        <a:lstStyle/>
        <a:p>
          <a:endParaRPr lang="en-US"/>
        </a:p>
      </dgm:t>
    </dgm:pt>
    <dgm:pt modelId="{7BCE226F-938D-4634-BEBE-B6FB927FED2D}" type="sibTrans" cxnId="{D7998135-88D7-4F09-8949-B188B23B82E3}">
      <dgm:prSet/>
      <dgm:spPr/>
      <dgm:t>
        <a:bodyPr/>
        <a:lstStyle/>
        <a:p>
          <a:endParaRPr lang="en-US"/>
        </a:p>
      </dgm:t>
    </dgm:pt>
    <dgm:pt modelId="{65447B8B-72F0-4EAA-AB40-C7D1CD1151B9}">
      <dgm:prSet/>
      <dgm:spPr/>
      <dgm:t>
        <a:bodyPr/>
        <a:lstStyle/>
        <a:p>
          <a:pPr>
            <a:buFont typeface="Arial" panose="020B0604020202020204" pitchFamily="34" charset="0"/>
            <a:buChar char="•"/>
          </a:pPr>
          <a:r>
            <a:rPr lang="en-GB" b="0" i="0"/>
            <a:t>Data Mapping and Classification</a:t>
          </a:r>
          <a:r>
            <a:rPr lang="en-US" b="0" i="0"/>
            <a:t>​</a:t>
          </a:r>
        </a:p>
      </dgm:t>
    </dgm:pt>
    <dgm:pt modelId="{480928AA-2D0F-4CC2-B925-DD32C698054A}" type="parTrans" cxnId="{23E81D24-D851-4FEB-8E31-882B8840823B}">
      <dgm:prSet/>
      <dgm:spPr/>
      <dgm:t>
        <a:bodyPr/>
        <a:lstStyle/>
        <a:p>
          <a:endParaRPr lang="en-US"/>
        </a:p>
      </dgm:t>
    </dgm:pt>
    <dgm:pt modelId="{1DC3B4CC-91D2-483E-9F9B-5AEBA530BDC6}" type="sibTrans" cxnId="{23E81D24-D851-4FEB-8E31-882B8840823B}">
      <dgm:prSet/>
      <dgm:spPr/>
      <dgm:t>
        <a:bodyPr/>
        <a:lstStyle/>
        <a:p>
          <a:endParaRPr lang="en-US"/>
        </a:p>
      </dgm:t>
    </dgm:pt>
    <dgm:pt modelId="{B6A4CC6C-A314-455C-B759-EF154EFC0123}">
      <dgm:prSet/>
      <dgm:spPr/>
      <dgm:t>
        <a:bodyPr/>
        <a:lstStyle/>
        <a:p>
          <a:pPr>
            <a:buFont typeface="Arial" panose="020B0604020202020204" pitchFamily="34" charset="0"/>
            <a:buChar char="•"/>
          </a:pPr>
          <a:r>
            <a:rPr lang="en-GB" b="0" i="0"/>
            <a:t>Business Glossary</a:t>
          </a:r>
          <a:r>
            <a:rPr lang="en-US" b="0" i="0"/>
            <a:t>​</a:t>
          </a:r>
        </a:p>
      </dgm:t>
    </dgm:pt>
    <dgm:pt modelId="{C0507D7C-7FB7-4BC7-8354-81523B41F79B}" type="parTrans" cxnId="{3AB7F254-17B8-4B3B-A5D9-5B924996BA6A}">
      <dgm:prSet/>
      <dgm:spPr/>
      <dgm:t>
        <a:bodyPr/>
        <a:lstStyle/>
        <a:p>
          <a:endParaRPr lang="en-US"/>
        </a:p>
      </dgm:t>
    </dgm:pt>
    <dgm:pt modelId="{B3D58BC4-9747-4BFE-8578-CD0BE5937D38}" type="sibTrans" cxnId="{3AB7F254-17B8-4B3B-A5D9-5B924996BA6A}">
      <dgm:prSet/>
      <dgm:spPr/>
      <dgm:t>
        <a:bodyPr/>
        <a:lstStyle/>
        <a:p>
          <a:endParaRPr lang="en-US"/>
        </a:p>
      </dgm:t>
    </dgm:pt>
    <dgm:pt modelId="{F03F7064-C8B1-48C7-B0DC-F501607269B0}">
      <dgm:prSet/>
      <dgm:spPr/>
      <dgm:t>
        <a:bodyPr/>
        <a:lstStyle/>
        <a:p>
          <a:pPr>
            <a:buFont typeface="Arial" panose="020B0604020202020204" pitchFamily="34" charset="0"/>
            <a:buChar char="•"/>
          </a:pPr>
          <a:r>
            <a:rPr lang="en-GB" b="0" i="0"/>
            <a:t>Data Stewardship </a:t>
          </a:r>
          <a:r>
            <a:rPr lang="en-US" b="0" i="0"/>
            <a:t>​</a:t>
          </a:r>
        </a:p>
      </dgm:t>
    </dgm:pt>
    <dgm:pt modelId="{F0BCA708-E650-4B46-9626-798D183163EC}" type="parTrans" cxnId="{8E156BE1-2788-4E27-8DFF-B008F781B4A0}">
      <dgm:prSet/>
      <dgm:spPr/>
      <dgm:t>
        <a:bodyPr/>
        <a:lstStyle/>
        <a:p>
          <a:endParaRPr lang="en-US"/>
        </a:p>
      </dgm:t>
    </dgm:pt>
    <dgm:pt modelId="{B355113C-276B-4FAB-BB64-10FA4ABC52FF}" type="sibTrans" cxnId="{8E156BE1-2788-4E27-8DFF-B008F781B4A0}">
      <dgm:prSet/>
      <dgm:spPr/>
      <dgm:t>
        <a:bodyPr/>
        <a:lstStyle/>
        <a:p>
          <a:endParaRPr lang="en-US"/>
        </a:p>
      </dgm:t>
    </dgm:pt>
    <dgm:pt modelId="{ADE5CA76-9D5A-431F-BAA5-82FC66480A10}">
      <dgm:prSet/>
      <dgm:spPr/>
      <dgm:t>
        <a:bodyPr/>
        <a:lstStyle/>
        <a:p>
          <a:pPr>
            <a:buFont typeface="Arial" panose="020B0604020202020204" pitchFamily="34" charset="0"/>
            <a:buChar char="•"/>
          </a:pPr>
          <a:r>
            <a:rPr lang="en-GB" b="0" i="0"/>
            <a:t>Master Data Management</a:t>
          </a:r>
          <a:r>
            <a:rPr lang="en-US" b="0" i="0"/>
            <a:t>​</a:t>
          </a:r>
        </a:p>
      </dgm:t>
    </dgm:pt>
    <dgm:pt modelId="{F5F7C360-EBC5-4320-8FE7-9DEE3D5F82B5}" type="parTrans" cxnId="{DBC71130-F11C-4CE1-8CDF-E6BA4AD841D2}">
      <dgm:prSet/>
      <dgm:spPr/>
      <dgm:t>
        <a:bodyPr/>
        <a:lstStyle/>
        <a:p>
          <a:endParaRPr lang="en-US"/>
        </a:p>
      </dgm:t>
    </dgm:pt>
    <dgm:pt modelId="{9D747496-B0A9-48CE-AABF-6424DB71009F}" type="sibTrans" cxnId="{DBC71130-F11C-4CE1-8CDF-E6BA4AD841D2}">
      <dgm:prSet/>
      <dgm:spPr/>
      <dgm:t>
        <a:bodyPr/>
        <a:lstStyle/>
        <a:p>
          <a:endParaRPr lang="en-US"/>
        </a:p>
      </dgm:t>
    </dgm:pt>
    <dgm:pt modelId="{9B4D23D0-CD81-499C-8EC2-1F1EFAC8F95A}">
      <dgm:prSet/>
      <dgm:spPr/>
      <dgm:t>
        <a:bodyPr/>
        <a:lstStyle/>
        <a:p>
          <a:pPr>
            <a:buFont typeface="Arial" panose="020B0604020202020204" pitchFamily="34" charset="0"/>
            <a:buChar char="•"/>
          </a:pPr>
          <a:r>
            <a:rPr lang="en-GB" b="0" i="0"/>
            <a:t>Collaboration </a:t>
          </a:r>
          <a:r>
            <a:rPr lang="en-US" b="0" i="0"/>
            <a:t>​</a:t>
          </a:r>
        </a:p>
      </dgm:t>
    </dgm:pt>
    <dgm:pt modelId="{6EF1BD72-5601-464A-BE9E-4B99913F9041}" type="parTrans" cxnId="{FC902AC8-5A0D-4387-964E-9536FCB1934E}">
      <dgm:prSet/>
      <dgm:spPr/>
      <dgm:t>
        <a:bodyPr/>
        <a:lstStyle/>
        <a:p>
          <a:endParaRPr lang="en-US"/>
        </a:p>
      </dgm:t>
    </dgm:pt>
    <dgm:pt modelId="{BA96CD70-CB3D-43EB-AC09-A12EC6DF9ABE}" type="sibTrans" cxnId="{FC902AC8-5A0D-4387-964E-9536FCB1934E}">
      <dgm:prSet/>
      <dgm:spPr/>
      <dgm:t>
        <a:bodyPr/>
        <a:lstStyle/>
        <a:p>
          <a:endParaRPr lang="en-US"/>
        </a:p>
      </dgm:t>
    </dgm:pt>
    <dgm:pt modelId="{E0A075AB-F5D8-4EF7-92CC-835D0CE931ED}">
      <dgm:prSet/>
      <dgm:spPr/>
      <dgm:t>
        <a:bodyPr/>
        <a:lstStyle/>
        <a:p>
          <a:pPr>
            <a:buFont typeface="Arial" panose="020B0604020202020204" pitchFamily="34" charset="0"/>
            <a:buChar char="•"/>
          </a:pPr>
          <a:r>
            <a:rPr lang="en-GB" b="0" i="0"/>
            <a:t>Program Assessment backed by Maturity Model </a:t>
          </a:r>
          <a:r>
            <a:rPr lang="en-US" b="0" i="0"/>
            <a:t>​</a:t>
          </a:r>
        </a:p>
      </dgm:t>
    </dgm:pt>
    <dgm:pt modelId="{98C1E750-4D39-4935-AD3B-A750A7DFEB3E}" type="parTrans" cxnId="{99077796-8A76-4ADD-B579-108AC9C79A7C}">
      <dgm:prSet/>
      <dgm:spPr/>
      <dgm:t>
        <a:bodyPr/>
        <a:lstStyle/>
        <a:p>
          <a:endParaRPr lang="en-US"/>
        </a:p>
      </dgm:t>
    </dgm:pt>
    <dgm:pt modelId="{6BF85837-64DD-4238-AB5C-1440758B3377}" type="sibTrans" cxnId="{99077796-8A76-4ADD-B579-108AC9C79A7C}">
      <dgm:prSet/>
      <dgm:spPr/>
      <dgm:t>
        <a:bodyPr/>
        <a:lstStyle/>
        <a:p>
          <a:endParaRPr lang="en-US"/>
        </a:p>
      </dgm:t>
    </dgm:pt>
    <dgm:pt modelId="{633DC4E3-D67F-466B-B657-33D03CB232FE}">
      <dgm:prSet/>
      <dgm:spPr/>
      <dgm:t>
        <a:bodyPr/>
        <a:lstStyle/>
        <a:p>
          <a:pPr>
            <a:buFont typeface="Arial" panose="020B0604020202020204" pitchFamily="34" charset="0"/>
            <a:buChar char="•"/>
          </a:pPr>
          <a:r>
            <a:rPr lang="en-GB" b="0" i="0"/>
            <a:t>Data Lineage</a:t>
          </a:r>
          <a:r>
            <a:rPr lang="en-US" b="0" i="0"/>
            <a:t>​</a:t>
          </a:r>
        </a:p>
      </dgm:t>
    </dgm:pt>
    <dgm:pt modelId="{EB4045A9-8355-4A33-AD0E-59DFAAAAB98D}" type="parTrans" cxnId="{4E5F9971-220F-4D62-BEA2-9F7C2C89C958}">
      <dgm:prSet/>
      <dgm:spPr/>
      <dgm:t>
        <a:bodyPr/>
        <a:lstStyle/>
        <a:p>
          <a:endParaRPr lang="en-US"/>
        </a:p>
      </dgm:t>
    </dgm:pt>
    <dgm:pt modelId="{98346814-EEE7-49DC-9612-209E4DF1089F}" type="sibTrans" cxnId="{4E5F9971-220F-4D62-BEA2-9F7C2C89C958}">
      <dgm:prSet/>
      <dgm:spPr/>
      <dgm:t>
        <a:bodyPr/>
        <a:lstStyle/>
        <a:p>
          <a:endParaRPr lang="en-US"/>
        </a:p>
      </dgm:t>
    </dgm:pt>
    <dgm:pt modelId="{A28D5CB9-4A1D-490E-85F1-7587B0C11BB3}" type="pres">
      <dgm:prSet presAssocID="{99459458-B555-4D49-A6E1-FF1C73C9178B}" presName="diagram" presStyleCnt="0">
        <dgm:presLayoutVars>
          <dgm:dir/>
          <dgm:resizeHandles val="exact"/>
        </dgm:presLayoutVars>
      </dgm:prSet>
      <dgm:spPr/>
    </dgm:pt>
    <dgm:pt modelId="{C0E25E49-D1B0-499E-91FB-F00F27BB8B33}" type="pres">
      <dgm:prSet presAssocID="{8A9EFECB-A5E2-45FE-B6E3-9240621C4C9F}" presName="node" presStyleLbl="node1" presStyleIdx="0" presStyleCnt="14">
        <dgm:presLayoutVars>
          <dgm:bulletEnabled val="1"/>
        </dgm:presLayoutVars>
      </dgm:prSet>
      <dgm:spPr/>
    </dgm:pt>
    <dgm:pt modelId="{9165B287-2967-453B-81A6-897545B76041}" type="pres">
      <dgm:prSet presAssocID="{982F140F-F69F-4164-B03E-D22443811FDF}" presName="sibTrans" presStyleCnt="0"/>
      <dgm:spPr/>
    </dgm:pt>
    <dgm:pt modelId="{DBAE4B3C-FD0F-40E3-9344-CC10AFC477CD}" type="pres">
      <dgm:prSet presAssocID="{F02DB6A1-75F0-4F9F-B3DB-FC68A2475BB7}" presName="node" presStyleLbl="node1" presStyleIdx="1" presStyleCnt="14">
        <dgm:presLayoutVars>
          <dgm:bulletEnabled val="1"/>
        </dgm:presLayoutVars>
      </dgm:prSet>
      <dgm:spPr/>
    </dgm:pt>
    <dgm:pt modelId="{2BB78461-0BDE-4193-AE3B-CAE830DFC8D0}" type="pres">
      <dgm:prSet presAssocID="{7D9B0370-753E-4BEE-B433-792CE2B29CC4}" presName="sibTrans" presStyleCnt="0"/>
      <dgm:spPr/>
    </dgm:pt>
    <dgm:pt modelId="{E5CB8EAD-F3C1-4E3E-99A1-12E2830F850A}" type="pres">
      <dgm:prSet presAssocID="{7EE49191-A66D-46F1-A0C0-79295CFB4B0B}" presName="node" presStyleLbl="node1" presStyleIdx="2" presStyleCnt="14">
        <dgm:presLayoutVars>
          <dgm:bulletEnabled val="1"/>
        </dgm:presLayoutVars>
      </dgm:prSet>
      <dgm:spPr/>
    </dgm:pt>
    <dgm:pt modelId="{9ADFBCF2-A7C0-4B11-B3F2-5C97178D4A09}" type="pres">
      <dgm:prSet presAssocID="{A0C8F1F9-FC60-46F3-BB19-606A67817955}" presName="sibTrans" presStyleCnt="0"/>
      <dgm:spPr/>
    </dgm:pt>
    <dgm:pt modelId="{C6649F4B-E820-48C1-A6C8-03A791202B07}" type="pres">
      <dgm:prSet presAssocID="{03B0727E-873C-4A83-ABFF-6B51FBBD6AF6}" presName="node" presStyleLbl="node1" presStyleIdx="3" presStyleCnt="14">
        <dgm:presLayoutVars>
          <dgm:bulletEnabled val="1"/>
        </dgm:presLayoutVars>
      </dgm:prSet>
      <dgm:spPr/>
    </dgm:pt>
    <dgm:pt modelId="{DA6D3605-5393-4A04-B45F-883510ADF602}" type="pres">
      <dgm:prSet presAssocID="{CD4C843B-6ADD-44C7-A19E-81B658A917A9}" presName="sibTrans" presStyleCnt="0"/>
      <dgm:spPr/>
    </dgm:pt>
    <dgm:pt modelId="{552397A5-5C15-4DE3-8B6C-C0A54ABE35A5}" type="pres">
      <dgm:prSet presAssocID="{E73FA28A-1D3C-414D-86BB-6ED184D30FFD}" presName="node" presStyleLbl="node1" presStyleIdx="4" presStyleCnt="14">
        <dgm:presLayoutVars>
          <dgm:bulletEnabled val="1"/>
        </dgm:presLayoutVars>
      </dgm:prSet>
      <dgm:spPr/>
    </dgm:pt>
    <dgm:pt modelId="{D8912DA4-3E92-4CBA-A2F2-31EE6777695D}" type="pres">
      <dgm:prSet presAssocID="{113E11C6-CE7C-40D1-AEFE-B758DE75755B}" presName="sibTrans" presStyleCnt="0"/>
      <dgm:spPr/>
    </dgm:pt>
    <dgm:pt modelId="{01562A65-4DDE-42AA-ABDE-00AA658D7CB1}" type="pres">
      <dgm:prSet presAssocID="{403F71DE-4293-43E1-A2D4-F29223E9FA2A}" presName="node" presStyleLbl="node1" presStyleIdx="5" presStyleCnt="14">
        <dgm:presLayoutVars>
          <dgm:bulletEnabled val="1"/>
        </dgm:presLayoutVars>
      </dgm:prSet>
      <dgm:spPr/>
    </dgm:pt>
    <dgm:pt modelId="{BB8B62BF-E1EA-4294-B309-37DBD7BF6892}" type="pres">
      <dgm:prSet presAssocID="{90D11556-68D0-4FCC-8965-D5E3459BC4D4}" presName="sibTrans" presStyleCnt="0"/>
      <dgm:spPr/>
    </dgm:pt>
    <dgm:pt modelId="{70D242C7-321B-49EA-BDCB-19DFBD7B2F2D}" type="pres">
      <dgm:prSet presAssocID="{A0BAD55E-95D5-405A-AA99-EE572479E293}" presName="node" presStyleLbl="node1" presStyleIdx="6" presStyleCnt="14">
        <dgm:presLayoutVars>
          <dgm:bulletEnabled val="1"/>
        </dgm:presLayoutVars>
      </dgm:prSet>
      <dgm:spPr/>
    </dgm:pt>
    <dgm:pt modelId="{FED0165D-F148-4886-BCEA-145BEFDC1F3C}" type="pres">
      <dgm:prSet presAssocID="{7BCE226F-938D-4634-BEBE-B6FB927FED2D}" presName="sibTrans" presStyleCnt="0"/>
      <dgm:spPr/>
    </dgm:pt>
    <dgm:pt modelId="{FC080BC3-DB92-494E-B56B-0C55BAE6F744}" type="pres">
      <dgm:prSet presAssocID="{65447B8B-72F0-4EAA-AB40-C7D1CD1151B9}" presName="node" presStyleLbl="node1" presStyleIdx="7" presStyleCnt="14">
        <dgm:presLayoutVars>
          <dgm:bulletEnabled val="1"/>
        </dgm:presLayoutVars>
      </dgm:prSet>
      <dgm:spPr/>
    </dgm:pt>
    <dgm:pt modelId="{69A4007D-6348-48EF-9655-D01E895BDA79}" type="pres">
      <dgm:prSet presAssocID="{1DC3B4CC-91D2-483E-9F9B-5AEBA530BDC6}" presName="sibTrans" presStyleCnt="0"/>
      <dgm:spPr/>
    </dgm:pt>
    <dgm:pt modelId="{A2310123-4DF9-4D36-824F-7966E7336864}" type="pres">
      <dgm:prSet presAssocID="{B6A4CC6C-A314-455C-B759-EF154EFC0123}" presName="node" presStyleLbl="node1" presStyleIdx="8" presStyleCnt="14">
        <dgm:presLayoutVars>
          <dgm:bulletEnabled val="1"/>
        </dgm:presLayoutVars>
      </dgm:prSet>
      <dgm:spPr/>
    </dgm:pt>
    <dgm:pt modelId="{4680D3DA-408E-4890-B3A8-BF3873A880AF}" type="pres">
      <dgm:prSet presAssocID="{B3D58BC4-9747-4BFE-8578-CD0BE5937D38}" presName="sibTrans" presStyleCnt="0"/>
      <dgm:spPr/>
    </dgm:pt>
    <dgm:pt modelId="{FFC84A17-C75B-47B9-BB72-8F65C0150763}" type="pres">
      <dgm:prSet presAssocID="{F03F7064-C8B1-48C7-B0DC-F501607269B0}" presName="node" presStyleLbl="node1" presStyleIdx="9" presStyleCnt="14">
        <dgm:presLayoutVars>
          <dgm:bulletEnabled val="1"/>
        </dgm:presLayoutVars>
      </dgm:prSet>
      <dgm:spPr/>
    </dgm:pt>
    <dgm:pt modelId="{99F915EA-ABD9-4ADB-99A2-9C71862E6CD4}" type="pres">
      <dgm:prSet presAssocID="{B355113C-276B-4FAB-BB64-10FA4ABC52FF}" presName="sibTrans" presStyleCnt="0"/>
      <dgm:spPr/>
    </dgm:pt>
    <dgm:pt modelId="{01DE0E39-DB10-46C3-88CB-812475B0D274}" type="pres">
      <dgm:prSet presAssocID="{ADE5CA76-9D5A-431F-BAA5-82FC66480A10}" presName="node" presStyleLbl="node1" presStyleIdx="10" presStyleCnt="14">
        <dgm:presLayoutVars>
          <dgm:bulletEnabled val="1"/>
        </dgm:presLayoutVars>
      </dgm:prSet>
      <dgm:spPr/>
    </dgm:pt>
    <dgm:pt modelId="{0B44E47C-856E-40BB-94F2-98D9ACF42F27}" type="pres">
      <dgm:prSet presAssocID="{9D747496-B0A9-48CE-AABF-6424DB71009F}" presName="sibTrans" presStyleCnt="0"/>
      <dgm:spPr/>
    </dgm:pt>
    <dgm:pt modelId="{C1649753-F459-4375-A7C1-2384EF8EB8C3}" type="pres">
      <dgm:prSet presAssocID="{9B4D23D0-CD81-499C-8EC2-1F1EFAC8F95A}" presName="node" presStyleLbl="node1" presStyleIdx="11" presStyleCnt="14">
        <dgm:presLayoutVars>
          <dgm:bulletEnabled val="1"/>
        </dgm:presLayoutVars>
      </dgm:prSet>
      <dgm:spPr/>
    </dgm:pt>
    <dgm:pt modelId="{64FF6858-7E48-48D9-8DE2-498999E1C270}" type="pres">
      <dgm:prSet presAssocID="{BA96CD70-CB3D-43EB-AC09-A12EC6DF9ABE}" presName="sibTrans" presStyleCnt="0"/>
      <dgm:spPr/>
    </dgm:pt>
    <dgm:pt modelId="{A9B2C625-1C3D-49DB-B5BF-88BDE41E1868}" type="pres">
      <dgm:prSet presAssocID="{E0A075AB-F5D8-4EF7-92CC-835D0CE931ED}" presName="node" presStyleLbl="node1" presStyleIdx="12" presStyleCnt="14">
        <dgm:presLayoutVars>
          <dgm:bulletEnabled val="1"/>
        </dgm:presLayoutVars>
      </dgm:prSet>
      <dgm:spPr/>
    </dgm:pt>
    <dgm:pt modelId="{17887352-BCB9-437E-B293-3F73A3E185F1}" type="pres">
      <dgm:prSet presAssocID="{6BF85837-64DD-4238-AB5C-1440758B3377}" presName="sibTrans" presStyleCnt="0"/>
      <dgm:spPr/>
    </dgm:pt>
    <dgm:pt modelId="{98306FA1-E365-4915-B3AC-8D61B02B0DE6}" type="pres">
      <dgm:prSet presAssocID="{633DC4E3-D67F-466B-B657-33D03CB232FE}" presName="node" presStyleLbl="node1" presStyleIdx="13" presStyleCnt="14">
        <dgm:presLayoutVars>
          <dgm:bulletEnabled val="1"/>
        </dgm:presLayoutVars>
      </dgm:prSet>
      <dgm:spPr/>
    </dgm:pt>
  </dgm:ptLst>
  <dgm:cxnLst>
    <dgm:cxn modelId="{9EECF600-FA83-4EA8-A180-E968E6660CD5}" type="presOf" srcId="{E0A075AB-F5D8-4EF7-92CC-835D0CE931ED}" destId="{A9B2C625-1C3D-49DB-B5BF-88BDE41E1868}" srcOrd="0" destOrd="0" presId="urn:microsoft.com/office/officeart/2005/8/layout/default"/>
    <dgm:cxn modelId="{98D80E16-5913-4850-AE49-1543D9AC56CF}" srcId="{99459458-B555-4D49-A6E1-FF1C73C9178B}" destId="{7EE49191-A66D-46F1-A0C0-79295CFB4B0B}" srcOrd="2" destOrd="0" parTransId="{0DFC4302-46A3-4CB5-864B-4FAF37A86E48}" sibTransId="{A0C8F1F9-FC60-46F3-BB19-606A67817955}"/>
    <dgm:cxn modelId="{23E81D24-D851-4FEB-8E31-882B8840823B}" srcId="{99459458-B555-4D49-A6E1-FF1C73C9178B}" destId="{65447B8B-72F0-4EAA-AB40-C7D1CD1151B9}" srcOrd="7" destOrd="0" parTransId="{480928AA-2D0F-4CC2-B925-DD32C698054A}" sibTransId="{1DC3B4CC-91D2-483E-9F9B-5AEBA530BDC6}"/>
    <dgm:cxn modelId="{3869EB26-2AE8-418D-89C2-D403300EAFD9}" type="presOf" srcId="{B6A4CC6C-A314-455C-B759-EF154EFC0123}" destId="{A2310123-4DF9-4D36-824F-7966E7336864}" srcOrd="0" destOrd="0" presId="urn:microsoft.com/office/officeart/2005/8/layout/default"/>
    <dgm:cxn modelId="{2135BD2F-C30F-42E1-BAA7-592E817DBEEE}" type="presOf" srcId="{F03F7064-C8B1-48C7-B0DC-F501607269B0}" destId="{FFC84A17-C75B-47B9-BB72-8F65C0150763}" srcOrd="0" destOrd="0" presId="urn:microsoft.com/office/officeart/2005/8/layout/default"/>
    <dgm:cxn modelId="{DBC71130-F11C-4CE1-8CDF-E6BA4AD841D2}" srcId="{99459458-B555-4D49-A6E1-FF1C73C9178B}" destId="{ADE5CA76-9D5A-431F-BAA5-82FC66480A10}" srcOrd="10" destOrd="0" parTransId="{F5F7C360-EBC5-4320-8FE7-9DEE3D5F82B5}" sibTransId="{9D747496-B0A9-48CE-AABF-6424DB71009F}"/>
    <dgm:cxn modelId="{D7998135-88D7-4F09-8949-B188B23B82E3}" srcId="{99459458-B555-4D49-A6E1-FF1C73C9178B}" destId="{A0BAD55E-95D5-405A-AA99-EE572479E293}" srcOrd="6" destOrd="0" parTransId="{453059A1-5855-4E06-AA49-57F7702AD953}" sibTransId="{7BCE226F-938D-4634-BEBE-B6FB927FED2D}"/>
    <dgm:cxn modelId="{0BC09335-C00D-4F6C-A8BA-0ED11A28AD87}" type="presOf" srcId="{A0BAD55E-95D5-405A-AA99-EE572479E293}" destId="{70D242C7-321B-49EA-BDCB-19DFBD7B2F2D}" srcOrd="0" destOrd="0" presId="urn:microsoft.com/office/officeart/2005/8/layout/default"/>
    <dgm:cxn modelId="{4C5B593C-6E6E-4073-B6BD-7C5D9C3AF8F2}" type="presOf" srcId="{99459458-B555-4D49-A6E1-FF1C73C9178B}" destId="{A28D5CB9-4A1D-490E-85F1-7587B0C11BB3}" srcOrd="0" destOrd="0" presId="urn:microsoft.com/office/officeart/2005/8/layout/default"/>
    <dgm:cxn modelId="{5CC5AB44-A09D-4CAE-A7CD-B2D569E47EF7}" srcId="{99459458-B555-4D49-A6E1-FF1C73C9178B}" destId="{8A9EFECB-A5E2-45FE-B6E3-9240621C4C9F}" srcOrd="0" destOrd="0" parTransId="{72B0C728-60CD-48A7-A18D-53A07A4389B6}" sibTransId="{982F140F-F69F-4164-B03E-D22443811FDF}"/>
    <dgm:cxn modelId="{551F0945-5221-42A4-A7AD-C82C7175AAD5}" type="presOf" srcId="{633DC4E3-D67F-466B-B657-33D03CB232FE}" destId="{98306FA1-E365-4915-B3AC-8D61B02B0DE6}" srcOrd="0" destOrd="0" presId="urn:microsoft.com/office/officeart/2005/8/layout/default"/>
    <dgm:cxn modelId="{D92F6847-C057-44D8-BBA3-BD41B7044796}" type="presOf" srcId="{03B0727E-873C-4A83-ABFF-6B51FBBD6AF6}" destId="{C6649F4B-E820-48C1-A6C8-03A791202B07}" srcOrd="0" destOrd="0" presId="urn:microsoft.com/office/officeart/2005/8/layout/default"/>
    <dgm:cxn modelId="{F29C274B-D576-4539-9C67-F6C6F386A80A}" type="presOf" srcId="{ADE5CA76-9D5A-431F-BAA5-82FC66480A10}" destId="{01DE0E39-DB10-46C3-88CB-812475B0D274}" srcOrd="0" destOrd="0" presId="urn:microsoft.com/office/officeart/2005/8/layout/default"/>
    <dgm:cxn modelId="{233D2D6E-8564-4772-B79E-27606E416D18}" srcId="{99459458-B555-4D49-A6E1-FF1C73C9178B}" destId="{E73FA28A-1D3C-414D-86BB-6ED184D30FFD}" srcOrd="4" destOrd="0" parTransId="{2BBD9FAE-0156-4892-A88E-77AFB716F83D}" sibTransId="{113E11C6-CE7C-40D1-AEFE-B758DE75755B}"/>
    <dgm:cxn modelId="{F0D79C6F-9E9D-4491-B964-B148DCB3B50A}" srcId="{99459458-B555-4D49-A6E1-FF1C73C9178B}" destId="{403F71DE-4293-43E1-A2D4-F29223E9FA2A}" srcOrd="5" destOrd="0" parTransId="{3977CC72-662E-4428-8424-9EF5AB973EB0}" sibTransId="{90D11556-68D0-4FCC-8965-D5E3459BC4D4}"/>
    <dgm:cxn modelId="{0626DF70-6B8B-4851-9B38-1B34CFF03FEB}" srcId="{99459458-B555-4D49-A6E1-FF1C73C9178B}" destId="{F02DB6A1-75F0-4F9F-B3DB-FC68A2475BB7}" srcOrd="1" destOrd="0" parTransId="{E7089DE1-8FCF-4A95-930A-19D3FBD6343D}" sibTransId="{7D9B0370-753E-4BEE-B433-792CE2B29CC4}"/>
    <dgm:cxn modelId="{4E5F9971-220F-4D62-BEA2-9F7C2C89C958}" srcId="{99459458-B555-4D49-A6E1-FF1C73C9178B}" destId="{633DC4E3-D67F-466B-B657-33D03CB232FE}" srcOrd="13" destOrd="0" parTransId="{EB4045A9-8355-4A33-AD0E-59DFAAAAB98D}" sibTransId="{98346814-EEE7-49DC-9612-209E4DF1089F}"/>
    <dgm:cxn modelId="{CE13A171-A188-48A3-BCF2-B5C78F96D8BF}" type="presOf" srcId="{9B4D23D0-CD81-499C-8EC2-1F1EFAC8F95A}" destId="{C1649753-F459-4375-A7C1-2384EF8EB8C3}" srcOrd="0" destOrd="0" presId="urn:microsoft.com/office/officeart/2005/8/layout/default"/>
    <dgm:cxn modelId="{3AB7F254-17B8-4B3B-A5D9-5B924996BA6A}" srcId="{99459458-B555-4D49-A6E1-FF1C73C9178B}" destId="{B6A4CC6C-A314-455C-B759-EF154EFC0123}" srcOrd="8" destOrd="0" parTransId="{C0507D7C-7FB7-4BC7-8354-81523B41F79B}" sibTransId="{B3D58BC4-9747-4BFE-8578-CD0BE5937D38}"/>
    <dgm:cxn modelId="{47D2267B-606B-4721-95ED-82D5BA46A290}" type="presOf" srcId="{F02DB6A1-75F0-4F9F-B3DB-FC68A2475BB7}" destId="{DBAE4B3C-FD0F-40E3-9344-CC10AFC477CD}" srcOrd="0" destOrd="0" presId="urn:microsoft.com/office/officeart/2005/8/layout/default"/>
    <dgm:cxn modelId="{99077796-8A76-4ADD-B579-108AC9C79A7C}" srcId="{99459458-B555-4D49-A6E1-FF1C73C9178B}" destId="{E0A075AB-F5D8-4EF7-92CC-835D0CE931ED}" srcOrd="12" destOrd="0" parTransId="{98C1E750-4D39-4935-AD3B-A750A7DFEB3E}" sibTransId="{6BF85837-64DD-4238-AB5C-1440758B3377}"/>
    <dgm:cxn modelId="{1EC6E4C1-C596-4CE8-B90D-EF8F9AD0E66E}" srcId="{99459458-B555-4D49-A6E1-FF1C73C9178B}" destId="{03B0727E-873C-4A83-ABFF-6B51FBBD6AF6}" srcOrd="3" destOrd="0" parTransId="{A4A6A262-67DC-49E2-8B13-11450DDC768A}" sibTransId="{CD4C843B-6ADD-44C7-A19E-81B658A917A9}"/>
    <dgm:cxn modelId="{FC902AC8-5A0D-4387-964E-9536FCB1934E}" srcId="{99459458-B555-4D49-A6E1-FF1C73C9178B}" destId="{9B4D23D0-CD81-499C-8EC2-1F1EFAC8F95A}" srcOrd="11" destOrd="0" parTransId="{6EF1BD72-5601-464A-BE9E-4B99913F9041}" sibTransId="{BA96CD70-CB3D-43EB-AC09-A12EC6DF9ABE}"/>
    <dgm:cxn modelId="{02B880CE-01DF-41D2-AE88-C10A47A47386}" type="presOf" srcId="{65447B8B-72F0-4EAA-AB40-C7D1CD1151B9}" destId="{FC080BC3-DB92-494E-B56B-0C55BAE6F744}" srcOrd="0" destOrd="0" presId="urn:microsoft.com/office/officeart/2005/8/layout/default"/>
    <dgm:cxn modelId="{4C141CD8-789C-4A08-9219-D79401A8A6F4}" type="presOf" srcId="{E73FA28A-1D3C-414D-86BB-6ED184D30FFD}" destId="{552397A5-5C15-4DE3-8B6C-C0A54ABE35A5}" srcOrd="0" destOrd="0" presId="urn:microsoft.com/office/officeart/2005/8/layout/default"/>
    <dgm:cxn modelId="{8E156BE1-2788-4E27-8DFF-B008F781B4A0}" srcId="{99459458-B555-4D49-A6E1-FF1C73C9178B}" destId="{F03F7064-C8B1-48C7-B0DC-F501607269B0}" srcOrd="9" destOrd="0" parTransId="{F0BCA708-E650-4B46-9626-798D183163EC}" sibTransId="{B355113C-276B-4FAB-BB64-10FA4ABC52FF}"/>
    <dgm:cxn modelId="{623078ED-EFBC-4318-B0FD-2450796A55A7}" type="presOf" srcId="{7EE49191-A66D-46F1-A0C0-79295CFB4B0B}" destId="{E5CB8EAD-F3C1-4E3E-99A1-12E2830F850A}" srcOrd="0" destOrd="0" presId="urn:microsoft.com/office/officeart/2005/8/layout/default"/>
    <dgm:cxn modelId="{F9F738F6-251B-42F8-B533-8129A24D9D19}" type="presOf" srcId="{8A9EFECB-A5E2-45FE-B6E3-9240621C4C9F}" destId="{C0E25E49-D1B0-499E-91FB-F00F27BB8B33}" srcOrd="0" destOrd="0" presId="urn:microsoft.com/office/officeart/2005/8/layout/default"/>
    <dgm:cxn modelId="{A5DD5FFB-034E-4F5A-99A2-4FD4A45EF4EB}" type="presOf" srcId="{403F71DE-4293-43E1-A2D4-F29223E9FA2A}" destId="{01562A65-4DDE-42AA-ABDE-00AA658D7CB1}" srcOrd="0" destOrd="0" presId="urn:microsoft.com/office/officeart/2005/8/layout/default"/>
    <dgm:cxn modelId="{909C4171-C7A6-48E3-B470-A5AA78A48BB8}" type="presParOf" srcId="{A28D5CB9-4A1D-490E-85F1-7587B0C11BB3}" destId="{C0E25E49-D1B0-499E-91FB-F00F27BB8B33}" srcOrd="0" destOrd="0" presId="urn:microsoft.com/office/officeart/2005/8/layout/default"/>
    <dgm:cxn modelId="{96EB267D-3FAC-41F6-A21A-6FDC00D60152}" type="presParOf" srcId="{A28D5CB9-4A1D-490E-85F1-7587B0C11BB3}" destId="{9165B287-2967-453B-81A6-897545B76041}" srcOrd="1" destOrd="0" presId="urn:microsoft.com/office/officeart/2005/8/layout/default"/>
    <dgm:cxn modelId="{54596C26-B3DD-498B-81E2-2D0A39527A9E}" type="presParOf" srcId="{A28D5CB9-4A1D-490E-85F1-7587B0C11BB3}" destId="{DBAE4B3C-FD0F-40E3-9344-CC10AFC477CD}" srcOrd="2" destOrd="0" presId="urn:microsoft.com/office/officeart/2005/8/layout/default"/>
    <dgm:cxn modelId="{D4E4115C-AE84-4158-959E-624A9110D4D8}" type="presParOf" srcId="{A28D5CB9-4A1D-490E-85F1-7587B0C11BB3}" destId="{2BB78461-0BDE-4193-AE3B-CAE830DFC8D0}" srcOrd="3" destOrd="0" presId="urn:microsoft.com/office/officeart/2005/8/layout/default"/>
    <dgm:cxn modelId="{B48F38F7-5896-4694-B01F-345C9C0FB2FB}" type="presParOf" srcId="{A28D5CB9-4A1D-490E-85F1-7587B0C11BB3}" destId="{E5CB8EAD-F3C1-4E3E-99A1-12E2830F850A}" srcOrd="4" destOrd="0" presId="urn:microsoft.com/office/officeart/2005/8/layout/default"/>
    <dgm:cxn modelId="{0B220355-42C0-41B1-BCC3-9845CCD3EB69}" type="presParOf" srcId="{A28D5CB9-4A1D-490E-85F1-7587B0C11BB3}" destId="{9ADFBCF2-A7C0-4B11-B3F2-5C97178D4A09}" srcOrd="5" destOrd="0" presId="urn:microsoft.com/office/officeart/2005/8/layout/default"/>
    <dgm:cxn modelId="{A68240AD-BA27-4462-930E-3754A415E816}" type="presParOf" srcId="{A28D5CB9-4A1D-490E-85F1-7587B0C11BB3}" destId="{C6649F4B-E820-48C1-A6C8-03A791202B07}" srcOrd="6" destOrd="0" presId="urn:microsoft.com/office/officeart/2005/8/layout/default"/>
    <dgm:cxn modelId="{828D7C42-7B1A-4F1D-9CBC-3FD6510F144D}" type="presParOf" srcId="{A28D5CB9-4A1D-490E-85F1-7587B0C11BB3}" destId="{DA6D3605-5393-4A04-B45F-883510ADF602}" srcOrd="7" destOrd="0" presId="urn:microsoft.com/office/officeart/2005/8/layout/default"/>
    <dgm:cxn modelId="{5A9603CF-A070-4142-BF63-ABF95520879E}" type="presParOf" srcId="{A28D5CB9-4A1D-490E-85F1-7587B0C11BB3}" destId="{552397A5-5C15-4DE3-8B6C-C0A54ABE35A5}" srcOrd="8" destOrd="0" presId="urn:microsoft.com/office/officeart/2005/8/layout/default"/>
    <dgm:cxn modelId="{1D78BFA0-2951-41D5-8C72-96D6DEB8AE28}" type="presParOf" srcId="{A28D5CB9-4A1D-490E-85F1-7587B0C11BB3}" destId="{D8912DA4-3E92-4CBA-A2F2-31EE6777695D}" srcOrd="9" destOrd="0" presId="urn:microsoft.com/office/officeart/2005/8/layout/default"/>
    <dgm:cxn modelId="{CF9D773A-5CFC-4A43-9E6E-CD5B39AFB682}" type="presParOf" srcId="{A28D5CB9-4A1D-490E-85F1-7587B0C11BB3}" destId="{01562A65-4DDE-42AA-ABDE-00AA658D7CB1}" srcOrd="10" destOrd="0" presId="urn:microsoft.com/office/officeart/2005/8/layout/default"/>
    <dgm:cxn modelId="{796FF578-362C-4809-B2B1-229C878A3A72}" type="presParOf" srcId="{A28D5CB9-4A1D-490E-85F1-7587B0C11BB3}" destId="{BB8B62BF-E1EA-4294-B309-37DBD7BF6892}" srcOrd="11" destOrd="0" presId="urn:microsoft.com/office/officeart/2005/8/layout/default"/>
    <dgm:cxn modelId="{3A6D420F-7A07-43E6-A07D-7C85F1D0C5AF}" type="presParOf" srcId="{A28D5CB9-4A1D-490E-85F1-7587B0C11BB3}" destId="{70D242C7-321B-49EA-BDCB-19DFBD7B2F2D}" srcOrd="12" destOrd="0" presId="urn:microsoft.com/office/officeart/2005/8/layout/default"/>
    <dgm:cxn modelId="{3817CD52-71CE-40D3-B7BB-D146F9026BB5}" type="presParOf" srcId="{A28D5CB9-4A1D-490E-85F1-7587B0C11BB3}" destId="{FED0165D-F148-4886-BCEA-145BEFDC1F3C}" srcOrd="13" destOrd="0" presId="urn:microsoft.com/office/officeart/2005/8/layout/default"/>
    <dgm:cxn modelId="{0E783217-72DF-412C-A59B-F4DA0C8C5B1D}" type="presParOf" srcId="{A28D5CB9-4A1D-490E-85F1-7587B0C11BB3}" destId="{FC080BC3-DB92-494E-B56B-0C55BAE6F744}" srcOrd="14" destOrd="0" presId="urn:microsoft.com/office/officeart/2005/8/layout/default"/>
    <dgm:cxn modelId="{8B6A2A24-D026-4E75-896B-55D3779E5582}" type="presParOf" srcId="{A28D5CB9-4A1D-490E-85F1-7587B0C11BB3}" destId="{69A4007D-6348-48EF-9655-D01E895BDA79}" srcOrd="15" destOrd="0" presId="urn:microsoft.com/office/officeart/2005/8/layout/default"/>
    <dgm:cxn modelId="{C9A40EC7-8D8E-4202-B3D2-C59C8013B7A1}" type="presParOf" srcId="{A28D5CB9-4A1D-490E-85F1-7587B0C11BB3}" destId="{A2310123-4DF9-4D36-824F-7966E7336864}" srcOrd="16" destOrd="0" presId="urn:microsoft.com/office/officeart/2005/8/layout/default"/>
    <dgm:cxn modelId="{D478800D-1752-42CD-9811-D8FA586E79E1}" type="presParOf" srcId="{A28D5CB9-4A1D-490E-85F1-7587B0C11BB3}" destId="{4680D3DA-408E-4890-B3A8-BF3873A880AF}" srcOrd="17" destOrd="0" presId="urn:microsoft.com/office/officeart/2005/8/layout/default"/>
    <dgm:cxn modelId="{21993FC6-937A-4596-AAE7-C945769E1126}" type="presParOf" srcId="{A28D5CB9-4A1D-490E-85F1-7587B0C11BB3}" destId="{FFC84A17-C75B-47B9-BB72-8F65C0150763}" srcOrd="18" destOrd="0" presId="urn:microsoft.com/office/officeart/2005/8/layout/default"/>
    <dgm:cxn modelId="{023CE4BF-99A4-4349-B269-79750132D0CA}" type="presParOf" srcId="{A28D5CB9-4A1D-490E-85F1-7587B0C11BB3}" destId="{99F915EA-ABD9-4ADB-99A2-9C71862E6CD4}" srcOrd="19" destOrd="0" presId="urn:microsoft.com/office/officeart/2005/8/layout/default"/>
    <dgm:cxn modelId="{1056E363-7DCB-4447-A603-51B9E9812C73}" type="presParOf" srcId="{A28D5CB9-4A1D-490E-85F1-7587B0C11BB3}" destId="{01DE0E39-DB10-46C3-88CB-812475B0D274}" srcOrd="20" destOrd="0" presId="urn:microsoft.com/office/officeart/2005/8/layout/default"/>
    <dgm:cxn modelId="{59A0A45B-4E30-4D74-8518-FD276CC061CF}" type="presParOf" srcId="{A28D5CB9-4A1D-490E-85F1-7587B0C11BB3}" destId="{0B44E47C-856E-40BB-94F2-98D9ACF42F27}" srcOrd="21" destOrd="0" presId="urn:microsoft.com/office/officeart/2005/8/layout/default"/>
    <dgm:cxn modelId="{30F704C9-24B8-4FB6-96CD-8F0ED22E3BCA}" type="presParOf" srcId="{A28D5CB9-4A1D-490E-85F1-7587B0C11BB3}" destId="{C1649753-F459-4375-A7C1-2384EF8EB8C3}" srcOrd="22" destOrd="0" presId="urn:microsoft.com/office/officeart/2005/8/layout/default"/>
    <dgm:cxn modelId="{2B56F903-892E-4A89-B997-F7CF42D9D2BA}" type="presParOf" srcId="{A28D5CB9-4A1D-490E-85F1-7587B0C11BB3}" destId="{64FF6858-7E48-48D9-8DE2-498999E1C270}" srcOrd="23" destOrd="0" presId="urn:microsoft.com/office/officeart/2005/8/layout/default"/>
    <dgm:cxn modelId="{17F89F0F-C2BD-440D-ADF2-B66CFAA99271}" type="presParOf" srcId="{A28D5CB9-4A1D-490E-85F1-7587B0C11BB3}" destId="{A9B2C625-1C3D-49DB-B5BF-88BDE41E1868}" srcOrd="24" destOrd="0" presId="urn:microsoft.com/office/officeart/2005/8/layout/default"/>
    <dgm:cxn modelId="{3D3CB2DB-216A-4616-877D-C27251E57A40}" type="presParOf" srcId="{A28D5CB9-4A1D-490E-85F1-7587B0C11BB3}" destId="{17887352-BCB9-437E-B293-3F73A3E185F1}" srcOrd="25" destOrd="0" presId="urn:microsoft.com/office/officeart/2005/8/layout/default"/>
    <dgm:cxn modelId="{DEBAA509-33C4-4445-A6D3-52616E3AE1EA}" type="presParOf" srcId="{A28D5CB9-4A1D-490E-85F1-7587B0C11BB3}" destId="{98306FA1-E365-4915-B3AC-8D61B02B0DE6}" srcOrd="2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25E49-D1B0-499E-91FB-F00F27BB8B33}">
      <dsp:nvSpPr>
        <dsp:cNvPr id="0" name=""/>
        <dsp:cNvSpPr/>
      </dsp:nvSpPr>
      <dsp:spPr>
        <a:xfrm>
          <a:off x="1455" y="97177"/>
          <a:ext cx="1154492" cy="6926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0" i="0" kern="1200"/>
            <a:t>Data Quality </a:t>
          </a:r>
          <a:r>
            <a:rPr lang="en-IN" sz="1000" b="0" i="0" kern="1200"/>
            <a:t>​</a:t>
          </a:r>
          <a:endParaRPr lang="en-IN" sz="1000" kern="1200"/>
        </a:p>
      </dsp:txBody>
      <dsp:txXfrm>
        <a:off x="1455" y="97177"/>
        <a:ext cx="1154492" cy="692695"/>
      </dsp:txXfrm>
    </dsp:sp>
    <dsp:sp modelId="{DBAE4B3C-FD0F-40E3-9344-CC10AFC477CD}">
      <dsp:nvSpPr>
        <dsp:cNvPr id="0" name=""/>
        <dsp:cNvSpPr/>
      </dsp:nvSpPr>
      <dsp:spPr>
        <a:xfrm>
          <a:off x="1271397" y="97177"/>
          <a:ext cx="1154492" cy="692695"/>
        </a:xfrm>
        <a:prstGeom prst="rect">
          <a:avLst/>
        </a:prstGeom>
        <a:solidFill>
          <a:schemeClr val="accent3">
            <a:hueOff val="208508"/>
            <a:satOff val="7692"/>
            <a:lumOff val="-11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Meta Data Insights</a:t>
          </a:r>
          <a:r>
            <a:rPr lang="en-US" sz="1000" b="0" i="0" kern="1200"/>
            <a:t>​</a:t>
          </a:r>
        </a:p>
      </dsp:txBody>
      <dsp:txXfrm>
        <a:off x="1271397" y="97177"/>
        <a:ext cx="1154492" cy="692695"/>
      </dsp:txXfrm>
    </dsp:sp>
    <dsp:sp modelId="{E5CB8EAD-F3C1-4E3E-99A1-12E2830F850A}">
      <dsp:nvSpPr>
        <dsp:cNvPr id="0" name=""/>
        <dsp:cNvSpPr/>
      </dsp:nvSpPr>
      <dsp:spPr>
        <a:xfrm>
          <a:off x="2541339" y="97177"/>
          <a:ext cx="1154492" cy="692695"/>
        </a:xfrm>
        <a:prstGeom prst="rect">
          <a:avLst/>
        </a:prstGeom>
        <a:solidFill>
          <a:schemeClr val="accent3">
            <a:hueOff val="417015"/>
            <a:satOff val="15385"/>
            <a:lumOff val="-22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Data Catalog </a:t>
          </a:r>
          <a:r>
            <a:rPr lang="en-US" sz="1000" b="0" i="0" kern="1200"/>
            <a:t>​</a:t>
          </a:r>
        </a:p>
      </dsp:txBody>
      <dsp:txXfrm>
        <a:off x="2541339" y="97177"/>
        <a:ext cx="1154492" cy="692695"/>
      </dsp:txXfrm>
    </dsp:sp>
    <dsp:sp modelId="{C6649F4B-E820-48C1-A6C8-03A791202B07}">
      <dsp:nvSpPr>
        <dsp:cNvPr id="0" name=""/>
        <dsp:cNvSpPr/>
      </dsp:nvSpPr>
      <dsp:spPr>
        <a:xfrm>
          <a:off x="3811281" y="97177"/>
          <a:ext cx="1154492" cy="692695"/>
        </a:xfrm>
        <a:prstGeom prst="rect">
          <a:avLst/>
        </a:prstGeom>
        <a:solidFill>
          <a:schemeClr val="accent3">
            <a:hueOff val="625523"/>
            <a:satOff val="23077"/>
            <a:lumOff val="-33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Lineage Insights</a:t>
          </a:r>
          <a:r>
            <a:rPr lang="en-US" sz="1000" b="0" i="0" kern="1200"/>
            <a:t>​</a:t>
          </a:r>
        </a:p>
      </dsp:txBody>
      <dsp:txXfrm>
        <a:off x="3811281" y="97177"/>
        <a:ext cx="1154492" cy="692695"/>
      </dsp:txXfrm>
    </dsp:sp>
    <dsp:sp modelId="{552397A5-5C15-4DE3-8B6C-C0A54ABE35A5}">
      <dsp:nvSpPr>
        <dsp:cNvPr id="0" name=""/>
        <dsp:cNvSpPr/>
      </dsp:nvSpPr>
      <dsp:spPr>
        <a:xfrm>
          <a:off x="1455" y="905322"/>
          <a:ext cx="1154492" cy="692695"/>
        </a:xfrm>
        <a:prstGeom prst="rect">
          <a:avLst/>
        </a:prstGeom>
        <a:solidFill>
          <a:schemeClr val="accent3">
            <a:hueOff val="834031"/>
            <a:satOff val="30769"/>
            <a:lumOff val="-45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AI/ML-based Quality Checks and Data Sharing  </a:t>
          </a:r>
          <a:r>
            <a:rPr lang="en-US" sz="1000" b="0" i="0" kern="1200"/>
            <a:t>​</a:t>
          </a:r>
        </a:p>
      </dsp:txBody>
      <dsp:txXfrm>
        <a:off x="1455" y="905322"/>
        <a:ext cx="1154492" cy="692695"/>
      </dsp:txXfrm>
    </dsp:sp>
    <dsp:sp modelId="{01562A65-4DDE-42AA-ABDE-00AA658D7CB1}">
      <dsp:nvSpPr>
        <dsp:cNvPr id="0" name=""/>
        <dsp:cNvSpPr/>
      </dsp:nvSpPr>
      <dsp:spPr>
        <a:xfrm>
          <a:off x="1271397" y="905322"/>
          <a:ext cx="1154492" cy="692695"/>
        </a:xfrm>
        <a:prstGeom prst="rect">
          <a:avLst/>
        </a:prstGeom>
        <a:solidFill>
          <a:schemeClr val="accent3">
            <a:hueOff val="1042538"/>
            <a:satOff val="38462"/>
            <a:lumOff val="-56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Data Security</a:t>
          </a:r>
          <a:r>
            <a:rPr lang="en-US" sz="1000" b="0" i="0" kern="1200"/>
            <a:t>​</a:t>
          </a:r>
        </a:p>
      </dsp:txBody>
      <dsp:txXfrm>
        <a:off x="1271397" y="905322"/>
        <a:ext cx="1154492" cy="692695"/>
      </dsp:txXfrm>
    </dsp:sp>
    <dsp:sp modelId="{70D242C7-321B-49EA-BDCB-19DFBD7B2F2D}">
      <dsp:nvSpPr>
        <dsp:cNvPr id="0" name=""/>
        <dsp:cNvSpPr/>
      </dsp:nvSpPr>
      <dsp:spPr>
        <a:xfrm>
          <a:off x="2541339" y="905322"/>
          <a:ext cx="1154492" cy="692695"/>
        </a:xfrm>
        <a:prstGeom prst="rect">
          <a:avLst/>
        </a:prstGeom>
        <a:solidFill>
          <a:schemeClr val="accent3">
            <a:hueOff val="1251046"/>
            <a:satOff val="46154"/>
            <a:lumOff val="-67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Data Consistency</a:t>
          </a:r>
          <a:r>
            <a:rPr lang="en-US" sz="1000" b="0" i="0" kern="1200"/>
            <a:t>​</a:t>
          </a:r>
        </a:p>
      </dsp:txBody>
      <dsp:txXfrm>
        <a:off x="2541339" y="905322"/>
        <a:ext cx="1154492" cy="692695"/>
      </dsp:txXfrm>
    </dsp:sp>
    <dsp:sp modelId="{FC080BC3-DB92-494E-B56B-0C55BAE6F744}">
      <dsp:nvSpPr>
        <dsp:cNvPr id="0" name=""/>
        <dsp:cNvSpPr/>
      </dsp:nvSpPr>
      <dsp:spPr>
        <a:xfrm>
          <a:off x="3811281" y="905322"/>
          <a:ext cx="1154492" cy="692695"/>
        </a:xfrm>
        <a:prstGeom prst="rect">
          <a:avLst/>
        </a:prstGeom>
        <a:solidFill>
          <a:schemeClr val="accent3">
            <a:hueOff val="1459553"/>
            <a:satOff val="53846"/>
            <a:lumOff val="-79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Data Mapping and Classification</a:t>
          </a:r>
          <a:r>
            <a:rPr lang="en-US" sz="1000" b="0" i="0" kern="1200"/>
            <a:t>​</a:t>
          </a:r>
        </a:p>
      </dsp:txBody>
      <dsp:txXfrm>
        <a:off x="3811281" y="905322"/>
        <a:ext cx="1154492" cy="692695"/>
      </dsp:txXfrm>
    </dsp:sp>
    <dsp:sp modelId="{A2310123-4DF9-4D36-824F-7966E7336864}">
      <dsp:nvSpPr>
        <dsp:cNvPr id="0" name=""/>
        <dsp:cNvSpPr/>
      </dsp:nvSpPr>
      <dsp:spPr>
        <a:xfrm>
          <a:off x="1455" y="1713467"/>
          <a:ext cx="1154492" cy="692695"/>
        </a:xfrm>
        <a:prstGeom prst="rect">
          <a:avLst/>
        </a:prstGeom>
        <a:solidFill>
          <a:schemeClr val="accent3">
            <a:hueOff val="1668061"/>
            <a:satOff val="61538"/>
            <a:lumOff val="-90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Business Glossary</a:t>
          </a:r>
          <a:r>
            <a:rPr lang="en-US" sz="1000" b="0" i="0" kern="1200"/>
            <a:t>​</a:t>
          </a:r>
        </a:p>
      </dsp:txBody>
      <dsp:txXfrm>
        <a:off x="1455" y="1713467"/>
        <a:ext cx="1154492" cy="692695"/>
      </dsp:txXfrm>
    </dsp:sp>
    <dsp:sp modelId="{FFC84A17-C75B-47B9-BB72-8F65C0150763}">
      <dsp:nvSpPr>
        <dsp:cNvPr id="0" name=""/>
        <dsp:cNvSpPr/>
      </dsp:nvSpPr>
      <dsp:spPr>
        <a:xfrm>
          <a:off x="1271397" y="1713467"/>
          <a:ext cx="1154492" cy="692695"/>
        </a:xfrm>
        <a:prstGeom prst="rect">
          <a:avLst/>
        </a:prstGeom>
        <a:solidFill>
          <a:schemeClr val="accent3">
            <a:hueOff val="1876569"/>
            <a:satOff val="69231"/>
            <a:lumOff val="-101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Data Stewardship </a:t>
          </a:r>
          <a:r>
            <a:rPr lang="en-US" sz="1000" b="0" i="0" kern="1200"/>
            <a:t>​</a:t>
          </a:r>
        </a:p>
      </dsp:txBody>
      <dsp:txXfrm>
        <a:off x="1271397" y="1713467"/>
        <a:ext cx="1154492" cy="692695"/>
      </dsp:txXfrm>
    </dsp:sp>
    <dsp:sp modelId="{01DE0E39-DB10-46C3-88CB-812475B0D274}">
      <dsp:nvSpPr>
        <dsp:cNvPr id="0" name=""/>
        <dsp:cNvSpPr/>
      </dsp:nvSpPr>
      <dsp:spPr>
        <a:xfrm>
          <a:off x="2541339" y="1713467"/>
          <a:ext cx="1154492" cy="692695"/>
        </a:xfrm>
        <a:prstGeom prst="rect">
          <a:avLst/>
        </a:prstGeom>
        <a:solidFill>
          <a:schemeClr val="accent3">
            <a:hueOff val="2085076"/>
            <a:satOff val="76923"/>
            <a:lumOff val="-113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Master Data Management</a:t>
          </a:r>
          <a:r>
            <a:rPr lang="en-US" sz="1000" b="0" i="0" kern="1200"/>
            <a:t>​</a:t>
          </a:r>
        </a:p>
      </dsp:txBody>
      <dsp:txXfrm>
        <a:off x="2541339" y="1713467"/>
        <a:ext cx="1154492" cy="692695"/>
      </dsp:txXfrm>
    </dsp:sp>
    <dsp:sp modelId="{C1649753-F459-4375-A7C1-2384EF8EB8C3}">
      <dsp:nvSpPr>
        <dsp:cNvPr id="0" name=""/>
        <dsp:cNvSpPr/>
      </dsp:nvSpPr>
      <dsp:spPr>
        <a:xfrm>
          <a:off x="3811281" y="1713467"/>
          <a:ext cx="1154492" cy="692695"/>
        </a:xfrm>
        <a:prstGeom prst="rect">
          <a:avLst/>
        </a:prstGeom>
        <a:solidFill>
          <a:schemeClr val="accent3">
            <a:hueOff val="2293584"/>
            <a:satOff val="84615"/>
            <a:lumOff val="-124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Collaboration </a:t>
          </a:r>
          <a:r>
            <a:rPr lang="en-US" sz="1000" b="0" i="0" kern="1200"/>
            <a:t>​</a:t>
          </a:r>
        </a:p>
      </dsp:txBody>
      <dsp:txXfrm>
        <a:off x="3811281" y="1713467"/>
        <a:ext cx="1154492" cy="692695"/>
      </dsp:txXfrm>
    </dsp:sp>
    <dsp:sp modelId="{A9B2C625-1C3D-49DB-B5BF-88BDE41E1868}">
      <dsp:nvSpPr>
        <dsp:cNvPr id="0" name=""/>
        <dsp:cNvSpPr/>
      </dsp:nvSpPr>
      <dsp:spPr>
        <a:xfrm>
          <a:off x="1271397" y="2521612"/>
          <a:ext cx="1154492" cy="692695"/>
        </a:xfrm>
        <a:prstGeom prst="rect">
          <a:avLst/>
        </a:prstGeom>
        <a:solidFill>
          <a:schemeClr val="accent3">
            <a:hueOff val="2502091"/>
            <a:satOff val="92308"/>
            <a:lumOff val="-135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Program Assessment backed by Maturity Model </a:t>
          </a:r>
          <a:r>
            <a:rPr lang="en-US" sz="1000" b="0" i="0" kern="1200"/>
            <a:t>​</a:t>
          </a:r>
        </a:p>
      </dsp:txBody>
      <dsp:txXfrm>
        <a:off x="1271397" y="2521612"/>
        <a:ext cx="1154492" cy="692695"/>
      </dsp:txXfrm>
    </dsp:sp>
    <dsp:sp modelId="{98306FA1-E365-4915-B3AC-8D61B02B0DE6}">
      <dsp:nvSpPr>
        <dsp:cNvPr id="0" name=""/>
        <dsp:cNvSpPr/>
      </dsp:nvSpPr>
      <dsp:spPr>
        <a:xfrm>
          <a:off x="2541339" y="2521612"/>
          <a:ext cx="1154492" cy="692695"/>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a:t>Data Lineage</a:t>
          </a:r>
          <a:r>
            <a:rPr lang="en-US" sz="1000" b="0" i="0" kern="1200"/>
            <a:t>​</a:t>
          </a:r>
        </a:p>
      </dsp:txBody>
      <dsp:txXfrm>
        <a:off x="2541339" y="2521612"/>
        <a:ext cx="1154492" cy="69269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3A5A4B-7B21-4EC4-AFD2-57F9B094CEAB}" type="datetimeFigureOut">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46FB7E-AF03-4BFD-85DF-CEC1F0D3472B}" type="slidenum">
              <a:t>‹#›</a:t>
            </a:fld>
            <a:endParaRPr lang="en-US"/>
          </a:p>
        </p:txBody>
      </p:sp>
    </p:spTree>
    <p:extLst>
      <p:ext uri="{BB962C8B-B14F-4D97-AF65-F5344CB8AC3E}">
        <p14:creationId xmlns:p14="http://schemas.microsoft.com/office/powerpoint/2010/main" val="78923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33F5BE-9977-400A-8FB9-D97A814AE3E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32365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6FB7E-AF03-4BFD-85DF-CEC1F0D3472B}" type="slidenum">
              <a:rPr lang="en-US" smtClean="0"/>
              <a:t>16</a:t>
            </a:fld>
            <a:endParaRPr lang="en-US"/>
          </a:p>
        </p:txBody>
      </p:sp>
    </p:spTree>
    <p:extLst>
      <p:ext uri="{BB962C8B-B14F-4D97-AF65-F5344CB8AC3E}">
        <p14:creationId xmlns:p14="http://schemas.microsoft.com/office/powerpoint/2010/main" val="3244529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6FB7E-AF03-4BFD-85DF-CEC1F0D3472B}" type="slidenum">
              <a:rPr lang="en-US" smtClean="0"/>
              <a:t>19</a:t>
            </a:fld>
            <a:endParaRPr lang="en-US"/>
          </a:p>
        </p:txBody>
      </p:sp>
    </p:spTree>
    <p:extLst>
      <p:ext uri="{BB962C8B-B14F-4D97-AF65-F5344CB8AC3E}">
        <p14:creationId xmlns:p14="http://schemas.microsoft.com/office/powerpoint/2010/main" val="594976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6FB7E-AF03-4BFD-85DF-CEC1F0D3472B}" type="slidenum">
              <a:rPr lang="en-US" smtClean="0"/>
              <a:t>20</a:t>
            </a:fld>
            <a:endParaRPr lang="en-US"/>
          </a:p>
        </p:txBody>
      </p:sp>
    </p:spTree>
    <p:extLst>
      <p:ext uri="{BB962C8B-B14F-4D97-AF65-F5344CB8AC3E}">
        <p14:creationId xmlns:p14="http://schemas.microsoft.com/office/powerpoint/2010/main" val="2817886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6FB7E-AF03-4BFD-85DF-CEC1F0D3472B}" type="slidenum">
              <a:rPr lang="en-US" smtClean="0"/>
              <a:t>21</a:t>
            </a:fld>
            <a:endParaRPr lang="en-US"/>
          </a:p>
        </p:txBody>
      </p:sp>
    </p:spTree>
    <p:extLst>
      <p:ext uri="{BB962C8B-B14F-4D97-AF65-F5344CB8AC3E}">
        <p14:creationId xmlns:p14="http://schemas.microsoft.com/office/powerpoint/2010/main" val="2264925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6FB7E-AF03-4BFD-85DF-CEC1F0D3472B}" type="slidenum">
              <a:rPr lang="en-US" smtClean="0"/>
              <a:t>22</a:t>
            </a:fld>
            <a:endParaRPr lang="en-US"/>
          </a:p>
        </p:txBody>
      </p:sp>
    </p:spTree>
    <p:extLst>
      <p:ext uri="{BB962C8B-B14F-4D97-AF65-F5344CB8AC3E}">
        <p14:creationId xmlns:p14="http://schemas.microsoft.com/office/powerpoint/2010/main" val="1080121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6FB7E-AF03-4BFD-85DF-CEC1F0D3472B}" type="slidenum">
              <a:rPr lang="en-US" smtClean="0"/>
              <a:t>23</a:t>
            </a:fld>
            <a:endParaRPr lang="en-US"/>
          </a:p>
        </p:txBody>
      </p:sp>
    </p:spTree>
    <p:extLst>
      <p:ext uri="{BB962C8B-B14F-4D97-AF65-F5344CB8AC3E}">
        <p14:creationId xmlns:p14="http://schemas.microsoft.com/office/powerpoint/2010/main" val="210760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6FB7E-AF03-4BFD-85DF-CEC1F0D3472B}" type="slidenum">
              <a:rPr lang="en-US" smtClean="0"/>
              <a:t>24</a:t>
            </a:fld>
            <a:endParaRPr lang="en-US"/>
          </a:p>
        </p:txBody>
      </p:sp>
    </p:spTree>
    <p:extLst>
      <p:ext uri="{BB962C8B-B14F-4D97-AF65-F5344CB8AC3E}">
        <p14:creationId xmlns:p14="http://schemas.microsoft.com/office/powerpoint/2010/main" val="3794540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6FB7E-AF03-4BFD-85DF-CEC1F0D3472B}" type="slidenum">
              <a:rPr lang="en-US" smtClean="0"/>
              <a:t>25</a:t>
            </a:fld>
            <a:endParaRPr lang="en-US"/>
          </a:p>
        </p:txBody>
      </p:sp>
    </p:spTree>
    <p:extLst>
      <p:ext uri="{BB962C8B-B14F-4D97-AF65-F5344CB8AC3E}">
        <p14:creationId xmlns:p14="http://schemas.microsoft.com/office/powerpoint/2010/main" val="601567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6FB7E-AF03-4BFD-85DF-CEC1F0D3472B}" type="slidenum">
              <a:rPr lang="en-US" smtClean="0"/>
              <a:t>26</a:t>
            </a:fld>
            <a:endParaRPr lang="en-US"/>
          </a:p>
        </p:txBody>
      </p:sp>
    </p:spTree>
    <p:extLst>
      <p:ext uri="{BB962C8B-B14F-4D97-AF65-F5344CB8AC3E}">
        <p14:creationId xmlns:p14="http://schemas.microsoft.com/office/powerpoint/2010/main" val="864164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6FB7E-AF03-4BFD-85DF-CEC1F0D3472B}" type="slidenum">
              <a:rPr lang="en-US" smtClean="0"/>
              <a:t>27</a:t>
            </a:fld>
            <a:endParaRPr lang="en-US"/>
          </a:p>
        </p:txBody>
      </p:sp>
    </p:spTree>
    <p:extLst>
      <p:ext uri="{BB962C8B-B14F-4D97-AF65-F5344CB8AC3E}">
        <p14:creationId xmlns:p14="http://schemas.microsoft.com/office/powerpoint/2010/main" val="3614448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33F5BE-9977-400A-8FB9-D97A814AE3E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51699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A46FB7E-AF03-4BFD-85DF-CEC1F0D3472B}" type="slidenum">
              <a:rPr lang="en-IN" smtClean="0"/>
              <a:t>29</a:t>
            </a:fld>
            <a:endParaRPr lang="en-IN"/>
          </a:p>
        </p:txBody>
      </p:sp>
    </p:spTree>
    <p:extLst>
      <p:ext uri="{BB962C8B-B14F-4D97-AF65-F5344CB8AC3E}">
        <p14:creationId xmlns:p14="http://schemas.microsoft.com/office/powerpoint/2010/main" val="2720595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A46FB7E-AF03-4BFD-85DF-CEC1F0D3472B}" type="slidenum">
              <a:rPr lang="en-IN" smtClean="0"/>
              <a:t>30</a:t>
            </a:fld>
            <a:endParaRPr lang="en-IN"/>
          </a:p>
        </p:txBody>
      </p:sp>
    </p:spTree>
    <p:extLst>
      <p:ext uri="{BB962C8B-B14F-4D97-AF65-F5344CB8AC3E}">
        <p14:creationId xmlns:p14="http://schemas.microsoft.com/office/powerpoint/2010/main" val="752639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082333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2895691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296089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888020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554659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451375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037779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1656312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33F5BE-9977-400A-8FB9-D97A814AE3E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716025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7E476-35E4-4A94-B07C-09C6412479D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65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557799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7E476-35E4-4A94-B07C-09C6412479D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043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1390948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752771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857755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2945462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781385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1263343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B0D10-0B54-4EA8-8197-CB25BA8896D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302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33F5BE-9977-400A-8FB9-D97A814AE3E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48024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7B0D10-0B54-4EA8-8197-CB25BA8896D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23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20000"/>
              </a:spcBef>
            </a:pPr>
            <a:r>
              <a:rPr lang="en-US"/>
              <a:t>Manage and govern operational, transactional and analytical data</a:t>
            </a:r>
          </a:p>
          <a:p>
            <a:pPr>
              <a:lnSpc>
                <a:spcPct val="90000"/>
              </a:lnSpc>
              <a:spcBef>
                <a:spcPct val="20000"/>
              </a:spcBef>
            </a:pPr>
            <a:r>
              <a:rPr lang="en-US"/>
              <a:t>Cloud-native, purpose-built service to address discovery and compliance needs</a:t>
            </a:r>
            <a:endParaRPr lang="en-US">
              <a:cs typeface="Calibri"/>
            </a:endParaRPr>
          </a:p>
          <a:p>
            <a:pPr>
              <a:lnSpc>
                <a:spcPct val="90000"/>
              </a:lnSpc>
              <a:spcBef>
                <a:spcPct val="20000"/>
              </a:spcBef>
            </a:pPr>
            <a:r>
              <a:rPr lang="en-US"/>
              <a:t>Fully managed, serverless, PaaS service</a:t>
            </a:r>
            <a:endParaRPr lang="en-US">
              <a:cs typeface="Calibri"/>
            </a:endParaRPr>
          </a:p>
          <a:p>
            <a:pPr>
              <a:lnSpc>
                <a:spcPct val="90000"/>
              </a:lnSpc>
              <a:spcBef>
                <a:spcPct val="20000"/>
              </a:spcBef>
            </a:pPr>
            <a:r>
              <a:rPr lang="en-US"/>
              <a:t>Eliminate manual, ad-hoc and homegrown solutions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311E7-6814-4A5A-BB54-18C8CF48AC3F}"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808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20000"/>
              </a:spcBef>
            </a:pPr>
            <a:r>
              <a:rPr lang="en-US"/>
              <a:t>Manage and govern operational, transactional and analytical data</a:t>
            </a:r>
          </a:p>
          <a:p>
            <a:pPr>
              <a:lnSpc>
                <a:spcPct val="90000"/>
              </a:lnSpc>
              <a:spcBef>
                <a:spcPct val="20000"/>
              </a:spcBef>
            </a:pPr>
            <a:r>
              <a:rPr lang="en-US"/>
              <a:t>Cloud-native, purpose-built service to address discovery and compliance needs</a:t>
            </a:r>
            <a:endParaRPr lang="en-US">
              <a:cs typeface="Calibri"/>
            </a:endParaRPr>
          </a:p>
          <a:p>
            <a:pPr>
              <a:lnSpc>
                <a:spcPct val="90000"/>
              </a:lnSpc>
              <a:spcBef>
                <a:spcPct val="20000"/>
              </a:spcBef>
            </a:pPr>
            <a:r>
              <a:rPr lang="en-US"/>
              <a:t>Fully managed, serverless, PaaS service</a:t>
            </a:r>
            <a:endParaRPr lang="en-US">
              <a:cs typeface="Calibri"/>
            </a:endParaRPr>
          </a:p>
          <a:p>
            <a:pPr>
              <a:lnSpc>
                <a:spcPct val="90000"/>
              </a:lnSpc>
              <a:spcBef>
                <a:spcPct val="20000"/>
              </a:spcBef>
            </a:pPr>
            <a:r>
              <a:rPr lang="en-US"/>
              <a:t>Eliminate manual, ad-hoc and homegrown solutions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311E7-6814-4A5A-BB54-18C8CF48AC3F}"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661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7E476-35E4-4A94-B07C-09C6412479D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8479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7E476-35E4-4A94-B07C-09C6412479D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829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921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239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05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159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488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33F5BE-9977-400A-8FB9-D97A814AE3E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360073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1725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033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9577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46FB7E-AF03-4BFD-85DF-CEC1F0D34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953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46FB7E-AF03-4BFD-85DF-CEC1F0D34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983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46FB7E-AF03-4BFD-85DF-CEC1F0D34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37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1268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9668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5821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0893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33F5BE-9977-400A-8FB9-D97A814AE3E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357784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3019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7966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569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1281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191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9298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493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014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6778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91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33F5BE-9977-400A-8FB9-D97A814AE3E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0756922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2355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9099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539AE-3A53-4036-8540-928F486C5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20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33F5BE-9977-400A-8FB9-D97A814AE3E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9602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46FB7E-AF03-4BFD-85DF-CEC1F0D34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657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6.sv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271D1-4B89-A3E9-B693-FBDB29F2B6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80B88C-2FB7-57BC-1C66-CBF4A9CB8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B151A1-2437-45A0-3928-7DDC332C08B1}"/>
              </a:ext>
            </a:extLst>
          </p:cNvPr>
          <p:cNvSpPr>
            <a:spLocks noGrp="1"/>
          </p:cNvSpPr>
          <p:nvPr>
            <p:ph type="dt" sz="half" idx="10"/>
          </p:nvPr>
        </p:nvSpPr>
        <p:spPr/>
        <p:txBody>
          <a:bodyPr/>
          <a:lstStyle/>
          <a:p>
            <a:fld id="{C37B84D3-47A6-4F67-A269-8F5A2558C013}" type="datetimeFigureOut">
              <a:rPr lang="en-US" smtClean="0"/>
              <a:t>9/9/2024</a:t>
            </a:fld>
            <a:endParaRPr lang="en-US"/>
          </a:p>
        </p:txBody>
      </p:sp>
      <p:sp>
        <p:nvSpPr>
          <p:cNvPr id="5" name="Footer Placeholder 4">
            <a:extLst>
              <a:ext uri="{FF2B5EF4-FFF2-40B4-BE49-F238E27FC236}">
                <a16:creationId xmlns:a16="http://schemas.microsoft.com/office/drawing/2014/main" id="{A87613B3-2825-696A-F8B0-9409C1E09A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D8B45-5B90-8E2A-1E70-99A728D89100}"/>
              </a:ext>
            </a:extLst>
          </p:cNvPr>
          <p:cNvSpPr>
            <a:spLocks noGrp="1"/>
          </p:cNvSpPr>
          <p:nvPr>
            <p:ph type="sldNum" sz="quarter" idx="12"/>
          </p:nvPr>
        </p:nvSpPr>
        <p:spPr/>
        <p:txBody>
          <a:bodyPr/>
          <a:lstStyle/>
          <a:p>
            <a:fld id="{F1AEBABF-CA67-483B-81A2-0DA618D2D16D}" type="slidenum">
              <a:rPr lang="en-US" smtClean="0"/>
              <a:t>‹#›</a:t>
            </a:fld>
            <a:endParaRPr lang="en-US"/>
          </a:p>
        </p:txBody>
      </p:sp>
      <p:pic>
        <p:nvPicPr>
          <p:cNvPr id="7" name="Picture 6">
            <a:extLst>
              <a:ext uri="{FF2B5EF4-FFF2-40B4-BE49-F238E27FC236}">
                <a16:creationId xmlns:a16="http://schemas.microsoft.com/office/drawing/2014/main" id="{57572A07-867B-9176-3246-E6D73A74B71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sp>
        <p:nvSpPr>
          <p:cNvPr id="8" name="Rectangle 7">
            <a:extLst>
              <a:ext uri="{FF2B5EF4-FFF2-40B4-BE49-F238E27FC236}">
                <a16:creationId xmlns:a16="http://schemas.microsoft.com/office/drawing/2014/main" id="{361233B3-E63D-F0B7-AAD8-ED3A720D87ED}"/>
              </a:ext>
            </a:extLst>
          </p:cNvPr>
          <p:cNvSpPr/>
          <p:nvPr userDrawn="1"/>
        </p:nvSpPr>
        <p:spPr>
          <a:xfrm>
            <a:off x="-11430" y="6656390"/>
            <a:ext cx="12204701" cy="2088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2D19F69-984B-4140-B6EE-08C2C422B770}"/>
              </a:ext>
            </a:extLst>
          </p:cNvPr>
          <p:cNvSpPr/>
          <p:nvPr userDrawn="1"/>
        </p:nvSpPr>
        <p:spPr>
          <a:xfrm>
            <a:off x="0" y="194849"/>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8884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5A2D4-EBFB-AA00-FA8D-7EDD06E32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F3FA0C-1930-6CDC-06DC-63D9435771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B70FD-24D7-2734-112B-5C7AC53A727E}"/>
              </a:ext>
            </a:extLst>
          </p:cNvPr>
          <p:cNvSpPr>
            <a:spLocks noGrp="1"/>
          </p:cNvSpPr>
          <p:nvPr>
            <p:ph type="dt" sz="half" idx="10"/>
          </p:nvPr>
        </p:nvSpPr>
        <p:spPr/>
        <p:txBody>
          <a:bodyPr/>
          <a:lstStyle/>
          <a:p>
            <a:fld id="{C37B84D3-47A6-4F67-A269-8F5A2558C013}" type="datetimeFigureOut">
              <a:rPr lang="en-US" smtClean="0"/>
              <a:t>9/9/2024</a:t>
            </a:fld>
            <a:endParaRPr lang="en-US"/>
          </a:p>
        </p:txBody>
      </p:sp>
      <p:sp>
        <p:nvSpPr>
          <p:cNvPr id="5" name="Footer Placeholder 4">
            <a:extLst>
              <a:ext uri="{FF2B5EF4-FFF2-40B4-BE49-F238E27FC236}">
                <a16:creationId xmlns:a16="http://schemas.microsoft.com/office/drawing/2014/main" id="{64D7DE23-87C1-4A77-8A02-3E7D6C2BA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689F2-9113-0FF7-D29E-2D2C96890EE9}"/>
              </a:ext>
            </a:extLst>
          </p:cNvPr>
          <p:cNvSpPr>
            <a:spLocks noGrp="1"/>
          </p:cNvSpPr>
          <p:nvPr>
            <p:ph type="sldNum" sz="quarter" idx="12"/>
          </p:nvPr>
        </p:nvSpPr>
        <p:spPr/>
        <p:txBody>
          <a:bodyPr/>
          <a:lstStyle/>
          <a:p>
            <a:fld id="{F1AEBABF-CA67-483B-81A2-0DA618D2D16D}" type="slidenum">
              <a:rPr lang="en-US" smtClean="0"/>
              <a:t>‹#›</a:t>
            </a:fld>
            <a:endParaRPr lang="en-US"/>
          </a:p>
        </p:txBody>
      </p:sp>
      <p:pic>
        <p:nvPicPr>
          <p:cNvPr id="7" name="Picture 6">
            <a:extLst>
              <a:ext uri="{FF2B5EF4-FFF2-40B4-BE49-F238E27FC236}">
                <a16:creationId xmlns:a16="http://schemas.microsoft.com/office/drawing/2014/main" id="{8EA0C8B8-59F5-6470-2CEC-341939EFE69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sp>
        <p:nvSpPr>
          <p:cNvPr id="8" name="Rectangle 7">
            <a:extLst>
              <a:ext uri="{FF2B5EF4-FFF2-40B4-BE49-F238E27FC236}">
                <a16:creationId xmlns:a16="http://schemas.microsoft.com/office/drawing/2014/main" id="{5F6CEE42-5C31-FAD5-2EF8-0FF2718A6263}"/>
              </a:ext>
            </a:extLst>
          </p:cNvPr>
          <p:cNvSpPr/>
          <p:nvPr userDrawn="1"/>
        </p:nvSpPr>
        <p:spPr>
          <a:xfrm>
            <a:off x="-11430" y="6656390"/>
            <a:ext cx="12204701" cy="2088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0013C3-704A-88E1-BE08-D8EDE64FCE2C}"/>
              </a:ext>
            </a:extLst>
          </p:cNvPr>
          <p:cNvSpPr/>
          <p:nvPr userDrawn="1"/>
        </p:nvSpPr>
        <p:spPr>
          <a:xfrm>
            <a:off x="0" y="194849"/>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7730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7B84D3-47A6-4F67-A269-8F5A2558C013}" type="datetimeFigureOut">
              <a:rPr lang="en-US" smtClean="0"/>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14437461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7B84D3-47A6-4F67-A269-8F5A2558C013}" type="datetimeFigureOut">
              <a:rPr lang="en-US" smtClean="0"/>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24171404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7B84D3-47A6-4F67-A269-8F5A2558C013}"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22635385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7B84D3-47A6-4F67-A269-8F5A2558C013}"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2726700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7B84D3-47A6-4F67-A269-8F5A2558C013}"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13755693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7B84D3-47A6-4F67-A269-8F5A2558C013}"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38140736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B598-DCD2-4EE4-B0D6-E46DBDC331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E3AEC6-F210-4764-9DB9-F2E8BA2863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5BF4BB-DC24-4BA3-B984-3AE1EBF9A0CB}"/>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CDBA0799-54CB-41EC-90D0-706BEBB9E2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05415-13E9-4AA9-9EE6-804B28AA15D3}"/>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14510908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A3E9-C15E-4806-878A-505C4B526B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42F069-C554-4798-AAD5-32CA07B822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0A4919-5FFA-4AFD-9CC1-E28FE9E70357}"/>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C1C06867-C914-4736-AA1B-110AC14C3A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A8AB14-A362-41EF-A033-103E99AB480D}"/>
              </a:ext>
            </a:extLst>
          </p:cNvPr>
          <p:cNvSpPr>
            <a:spLocks noGrp="1"/>
          </p:cNvSpPr>
          <p:nvPr>
            <p:ph type="sldNum" sz="quarter" idx="12"/>
          </p:nvPr>
        </p:nvSpPr>
        <p:spPr/>
        <p:txBody>
          <a:bodyPr/>
          <a:lstStyle/>
          <a:p>
            <a:fld id="{14BBD08E-5C1C-46AE-977D-EE20A68E2E7F}" type="slidenum">
              <a:rPr lang="en-IN" smtClean="0"/>
              <a:t>‹#›</a:t>
            </a:fld>
            <a:endParaRPr lang="en-IN"/>
          </a:p>
        </p:txBody>
      </p:sp>
      <p:sp>
        <p:nvSpPr>
          <p:cNvPr id="7" name="Rectangle: Top Corners Rounded 6">
            <a:extLst>
              <a:ext uri="{FF2B5EF4-FFF2-40B4-BE49-F238E27FC236}">
                <a16:creationId xmlns:a16="http://schemas.microsoft.com/office/drawing/2014/main" id="{E043EE5D-C317-2E32-B9F5-60797DFB9A39}"/>
              </a:ext>
            </a:extLst>
          </p:cNvPr>
          <p:cNvSpPr/>
          <p:nvPr userDrawn="1"/>
        </p:nvSpPr>
        <p:spPr>
          <a:xfrm rot="5400000">
            <a:off x="4935089" y="-4708080"/>
            <a:ext cx="496716" cy="10366891"/>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1D3EC51-0124-3C37-570F-A6D0AD7B3C86}"/>
              </a:ext>
            </a:extLst>
          </p:cNvPr>
          <p:cNvGrpSpPr/>
          <p:nvPr userDrawn="1"/>
        </p:nvGrpSpPr>
        <p:grpSpPr>
          <a:xfrm>
            <a:off x="10592959" y="227008"/>
            <a:ext cx="1599043" cy="496716"/>
            <a:chOff x="10592959" y="227008"/>
            <a:chExt cx="1599043" cy="496716"/>
          </a:xfrm>
        </p:grpSpPr>
        <p:sp>
          <p:nvSpPr>
            <p:cNvPr id="9" name="Rectangle: Top Corners Rounded 8">
              <a:extLst>
                <a:ext uri="{FF2B5EF4-FFF2-40B4-BE49-F238E27FC236}">
                  <a16:creationId xmlns:a16="http://schemas.microsoft.com/office/drawing/2014/main" id="{1EF7A85D-D086-1969-C7DD-7A70778B57C4}"/>
                </a:ext>
              </a:extLst>
            </p:cNvPr>
            <p:cNvSpPr/>
            <p:nvPr userDrawn="1"/>
          </p:nvSpPr>
          <p:spPr>
            <a:xfrm rot="16200000" flipH="1">
              <a:off x="11144123" y="-324156"/>
              <a:ext cx="496716" cy="1599043"/>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text on a black background&#10;&#10;Description automatically generated">
              <a:extLst>
                <a:ext uri="{FF2B5EF4-FFF2-40B4-BE49-F238E27FC236}">
                  <a16:creationId xmlns:a16="http://schemas.microsoft.com/office/drawing/2014/main" id="{B09AB5A9-FD42-50BA-D058-B2400F2546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113" y="297324"/>
              <a:ext cx="1068989" cy="356082"/>
            </a:xfrm>
            <a:prstGeom prst="rect">
              <a:avLst/>
            </a:prstGeom>
          </p:spPr>
        </p:pic>
      </p:grpSp>
      <p:grpSp>
        <p:nvGrpSpPr>
          <p:cNvPr id="11" name="Group 10">
            <a:extLst>
              <a:ext uri="{FF2B5EF4-FFF2-40B4-BE49-F238E27FC236}">
                <a16:creationId xmlns:a16="http://schemas.microsoft.com/office/drawing/2014/main" id="{F7672389-9483-44DB-6F04-6044B2A9BB54}"/>
              </a:ext>
            </a:extLst>
          </p:cNvPr>
          <p:cNvGrpSpPr/>
          <p:nvPr userDrawn="1"/>
        </p:nvGrpSpPr>
        <p:grpSpPr>
          <a:xfrm>
            <a:off x="0" y="6126697"/>
            <a:ext cx="12192001" cy="734759"/>
            <a:chOff x="0" y="6155272"/>
            <a:chExt cx="12192001" cy="734759"/>
          </a:xfrm>
          <a:solidFill>
            <a:srgbClr val="252B70">
              <a:alpha val="30000"/>
            </a:srgbClr>
          </a:solidFill>
        </p:grpSpPr>
        <p:pic>
          <p:nvPicPr>
            <p:cNvPr id="12" name="Graphic 11">
              <a:extLst>
                <a:ext uri="{FF2B5EF4-FFF2-40B4-BE49-F238E27FC236}">
                  <a16:creationId xmlns:a16="http://schemas.microsoft.com/office/drawing/2014/main" id="{993B278B-34BB-E0DC-BFCA-D12690D8E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174115"/>
              <a:ext cx="5646057" cy="702728"/>
            </a:xfrm>
            <a:prstGeom prst="rect">
              <a:avLst/>
            </a:prstGeom>
          </p:spPr>
        </p:pic>
        <p:pic>
          <p:nvPicPr>
            <p:cNvPr id="13" name="Graphic 12">
              <a:extLst>
                <a:ext uri="{FF2B5EF4-FFF2-40B4-BE49-F238E27FC236}">
                  <a16:creationId xmlns:a16="http://schemas.microsoft.com/office/drawing/2014/main" id="{6E72A41A-8A84-9203-A7C9-552DAC1948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6057" y="6187303"/>
              <a:ext cx="5646057" cy="702728"/>
            </a:xfrm>
            <a:prstGeom prst="rect">
              <a:avLst/>
            </a:prstGeom>
          </p:spPr>
        </p:pic>
        <p:pic>
          <p:nvPicPr>
            <p:cNvPr id="14" name="Graphic 13">
              <a:extLst>
                <a:ext uri="{FF2B5EF4-FFF2-40B4-BE49-F238E27FC236}">
                  <a16:creationId xmlns:a16="http://schemas.microsoft.com/office/drawing/2014/main" id="{93D196F7-DC71-A58B-F2D3-56166F438FA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4062"/>
            <a:stretch/>
          </p:blipFill>
          <p:spPr>
            <a:xfrm>
              <a:off x="11292115" y="6155272"/>
              <a:ext cx="899886" cy="702728"/>
            </a:xfrm>
            <a:prstGeom prst="rect">
              <a:avLst/>
            </a:prstGeom>
          </p:spPr>
        </p:pic>
      </p:grpSp>
    </p:spTree>
    <p:extLst>
      <p:ext uri="{BB962C8B-B14F-4D97-AF65-F5344CB8AC3E}">
        <p14:creationId xmlns:p14="http://schemas.microsoft.com/office/powerpoint/2010/main" val="24171245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EBA1-B317-4C42-A9EA-0ABCD324A3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F6E6ED5-B045-481C-9D14-7AAB1E0750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030F1B-EBAA-433E-B8D0-C644191D1F4B}"/>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64CC9E7B-9A01-47BF-A2CC-C3BC92AC28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324DE3-F708-4819-B124-019A9A3ADE11}"/>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243171020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FED6-8CD3-4B1D-93F6-F601445206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910F7B-7154-4B4C-AE50-925EB190FB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4A7D24-4D63-43AC-A7D2-FE4D157CCE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A71121-31F9-44FF-B977-D0D0FC792085}"/>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6" name="Footer Placeholder 5">
            <a:extLst>
              <a:ext uri="{FF2B5EF4-FFF2-40B4-BE49-F238E27FC236}">
                <a16:creationId xmlns:a16="http://schemas.microsoft.com/office/drawing/2014/main" id="{50D2BA14-5C2F-44DA-9CC7-20E73D4689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EDFD69-4003-49A5-B04E-5B3CB444442F}"/>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3737717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27F1C-416F-52DF-F500-A0E43BCBA0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CE2B68-9D14-CD00-2857-11A38556D9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659090-0D25-2E13-3569-8F552901371F}"/>
              </a:ext>
            </a:extLst>
          </p:cNvPr>
          <p:cNvSpPr>
            <a:spLocks noGrp="1"/>
          </p:cNvSpPr>
          <p:nvPr>
            <p:ph type="dt" sz="half" idx="10"/>
          </p:nvPr>
        </p:nvSpPr>
        <p:spPr/>
        <p:txBody>
          <a:bodyPr/>
          <a:lstStyle/>
          <a:p>
            <a:fld id="{C37B84D3-47A6-4F67-A269-8F5A2558C013}" type="datetimeFigureOut">
              <a:rPr lang="en-US" smtClean="0"/>
              <a:t>9/9/2024</a:t>
            </a:fld>
            <a:endParaRPr lang="en-US"/>
          </a:p>
        </p:txBody>
      </p:sp>
      <p:sp>
        <p:nvSpPr>
          <p:cNvPr id="5" name="Footer Placeholder 4">
            <a:extLst>
              <a:ext uri="{FF2B5EF4-FFF2-40B4-BE49-F238E27FC236}">
                <a16:creationId xmlns:a16="http://schemas.microsoft.com/office/drawing/2014/main" id="{78BCCC1C-EC2D-F9C7-4EF8-82CE0E033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C5D8DF-3491-ADEC-A3A5-F5BE559685AC}"/>
              </a:ext>
            </a:extLst>
          </p:cNvPr>
          <p:cNvSpPr>
            <a:spLocks noGrp="1"/>
          </p:cNvSpPr>
          <p:nvPr>
            <p:ph type="sldNum" sz="quarter" idx="12"/>
          </p:nvPr>
        </p:nvSpPr>
        <p:spPr/>
        <p:txBody>
          <a:bodyPr/>
          <a:lstStyle/>
          <a:p>
            <a:fld id="{F1AEBABF-CA67-483B-81A2-0DA618D2D16D}" type="slidenum">
              <a:rPr lang="en-US" smtClean="0"/>
              <a:t>‹#›</a:t>
            </a:fld>
            <a:endParaRPr lang="en-US"/>
          </a:p>
        </p:txBody>
      </p:sp>
      <p:pic>
        <p:nvPicPr>
          <p:cNvPr id="7" name="Picture 6">
            <a:extLst>
              <a:ext uri="{FF2B5EF4-FFF2-40B4-BE49-F238E27FC236}">
                <a16:creationId xmlns:a16="http://schemas.microsoft.com/office/drawing/2014/main" id="{ABFDC882-6367-0C92-BAB1-92B99D4FA84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sp>
        <p:nvSpPr>
          <p:cNvPr id="8" name="Rectangle 7">
            <a:extLst>
              <a:ext uri="{FF2B5EF4-FFF2-40B4-BE49-F238E27FC236}">
                <a16:creationId xmlns:a16="http://schemas.microsoft.com/office/drawing/2014/main" id="{32D2AC3B-A7B7-E777-9E9F-C3C2D8705680}"/>
              </a:ext>
            </a:extLst>
          </p:cNvPr>
          <p:cNvSpPr/>
          <p:nvPr userDrawn="1"/>
        </p:nvSpPr>
        <p:spPr>
          <a:xfrm>
            <a:off x="-11430" y="6656390"/>
            <a:ext cx="12204701" cy="2088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755F69-5282-1351-8D5B-6A9A9DB66A96}"/>
              </a:ext>
            </a:extLst>
          </p:cNvPr>
          <p:cNvSpPr/>
          <p:nvPr userDrawn="1"/>
        </p:nvSpPr>
        <p:spPr>
          <a:xfrm>
            <a:off x="0" y="194849"/>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33783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36F8-0D6C-41DA-84B5-3CC4DBA687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D8E487-DD41-4652-975C-DE9AA50FBF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6E2E62-5CB6-47BE-A7F1-C014EA21CA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642B22-7DE5-4D99-8177-989920E244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5FE99-D28E-4D94-AD7F-AA1A9619D9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242831-374A-459C-9CDF-3626764D139D}"/>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8" name="Footer Placeholder 7">
            <a:extLst>
              <a:ext uri="{FF2B5EF4-FFF2-40B4-BE49-F238E27FC236}">
                <a16:creationId xmlns:a16="http://schemas.microsoft.com/office/drawing/2014/main" id="{5E30F7BB-BD2D-488F-8ACE-311ABA0F18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29A0A95-03C3-441F-971E-1D2CE463EDD2}"/>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8039155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A49F-FFC8-4263-A4A4-032307341B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7ECB7D-770E-4E88-809C-6B8113757617}"/>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4" name="Footer Placeholder 3">
            <a:extLst>
              <a:ext uri="{FF2B5EF4-FFF2-40B4-BE49-F238E27FC236}">
                <a16:creationId xmlns:a16="http://schemas.microsoft.com/office/drawing/2014/main" id="{4855BB4F-73F9-4D79-9A8B-4929C4AFCA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821C547-BA28-464B-85EB-F4AD037AEBD4}"/>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30139595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ABD84-B57F-4FA1-B4F2-A8515CE820EB}"/>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3" name="Footer Placeholder 2">
            <a:extLst>
              <a:ext uri="{FF2B5EF4-FFF2-40B4-BE49-F238E27FC236}">
                <a16:creationId xmlns:a16="http://schemas.microsoft.com/office/drawing/2014/main" id="{15A7EF89-1885-4733-A2E6-FA733C93CF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84BFDF1-5B49-4658-B20F-4B14D19C5005}"/>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11062558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48B27-5A87-4D1F-B7A2-51FDE80F43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88D378-997B-4081-AB24-1FFF844CCB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F778F1-1456-459E-8CAD-E7D967A971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D8E8A-CB0B-4FFF-822E-DA0EBFA7154A}"/>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6" name="Footer Placeholder 5">
            <a:extLst>
              <a:ext uri="{FF2B5EF4-FFF2-40B4-BE49-F238E27FC236}">
                <a16:creationId xmlns:a16="http://schemas.microsoft.com/office/drawing/2014/main" id="{5A021526-59A1-46A6-81FD-9215F3C308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720A6F-F162-4889-8D43-0F53868AAB73}"/>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32441507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A7FB-A4DC-4CC4-AE36-C3ACB4C0DF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0C0B9D-5B0E-4901-B2C2-92A0185116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BCB9B8-59C2-4CC5-99BC-1E69576D2B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F351AB-5FC9-4EB9-884D-3C90BC515287}"/>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6" name="Footer Placeholder 5">
            <a:extLst>
              <a:ext uri="{FF2B5EF4-FFF2-40B4-BE49-F238E27FC236}">
                <a16:creationId xmlns:a16="http://schemas.microsoft.com/office/drawing/2014/main" id="{4E439C09-C497-4049-8FBE-B73508195D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EBEFF0-C97E-4578-B950-833250B7D0E3}"/>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24320463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8B4B-613A-4BC2-93B5-CCF0712889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766A66-389A-46AA-9CE4-ECB53D2259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B48127-BB52-4CF9-BCD2-583DE8E58C93}"/>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9F614D56-B9C2-4A82-A6CD-9326A8A04F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3B57DD-14A4-4B8D-888B-AE54D39AFEE8}"/>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361077082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8A9A75-487A-4414-AFF7-A480A61081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130E39-B086-4FBE-9B6B-3B4F1191A6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904AD2-C35C-47E5-9403-8603D1F5DCFB}"/>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114904A1-9EC0-4FFD-BB87-B3571937FC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0F552B-7637-4965-8C8F-48ED914FD368}"/>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7287088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0" name="Google Shape;78;p5">
            <a:extLst>
              <a:ext uri="{FF2B5EF4-FFF2-40B4-BE49-F238E27FC236}">
                <a16:creationId xmlns:a16="http://schemas.microsoft.com/office/drawing/2014/main" id="{1F67119C-39A7-4F64-8A82-A92E2CB12C95}"/>
              </a:ext>
            </a:extLst>
          </p:cNvPr>
          <p:cNvSpPr txBox="1">
            <a:spLocks noGrp="1"/>
          </p:cNvSpPr>
          <p:nvPr>
            <p:ph type="title"/>
          </p:nvPr>
        </p:nvSpPr>
        <p:spPr>
          <a:xfrm>
            <a:off x="142095" y="232224"/>
            <a:ext cx="7471755" cy="464499"/>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000" b="1">
                <a:solidFill>
                  <a:schemeClr val="bg1"/>
                </a:solidFill>
                <a:latin typeface="Segoe UI Light" panose="020B0502040204020203" pitchFamily="34" charset="0"/>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 name="Rectangle: Top Corners Rounded 1">
            <a:extLst>
              <a:ext uri="{FF2B5EF4-FFF2-40B4-BE49-F238E27FC236}">
                <a16:creationId xmlns:a16="http://schemas.microsoft.com/office/drawing/2014/main" id="{0539AF90-E46A-FD33-E92A-EEB9F1F17A96}"/>
              </a:ext>
            </a:extLst>
          </p:cNvPr>
          <p:cNvSpPr/>
          <p:nvPr userDrawn="1"/>
        </p:nvSpPr>
        <p:spPr>
          <a:xfrm rot="5400000">
            <a:off x="4935089" y="-4708080"/>
            <a:ext cx="496716" cy="10366891"/>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B6AA8DB-5113-7946-289C-AEC4E4731987}"/>
              </a:ext>
            </a:extLst>
          </p:cNvPr>
          <p:cNvGrpSpPr/>
          <p:nvPr userDrawn="1"/>
        </p:nvGrpSpPr>
        <p:grpSpPr>
          <a:xfrm>
            <a:off x="10592959" y="227008"/>
            <a:ext cx="1599043" cy="496716"/>
            <a:chOff x="10592959" y="227008"/>
            <a:chExt cx="1599043" cy="496716"/>
          </a:xfrm>
        </p:grpSpPr>
        <p:sp>
          <p:nvSpPr>
            <p:cNvPr id="3" name="Rectangle: Top Corners Rounded 2">
              <a:extLst>
                <a:ext uri="{FF2B5EF4-FFF2-40B4-BE49-F238E27FC236}">
                  <a16:creationId xmlns:a16="http://schemas.microsoft.com/office/drawing/2014/main" id="{44F93D8A-D640-4881-674C-1CF3D4C43CC1}"/>
                </a:ext>
              </a:extLst>
            </p:cNvPr>
            <p:cNvSpPr/>
            <p:nvPr userDrawn="1"/>
          </p:nvSpPr>
          <p:spPr>
            <a:xfrm rot="16200000" flipH="1">
              <a:off x="11144123" y="-324156"/>
              <a:ext cx="496716" cy="1599043"/>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text on a black background&#10;&#10;Description automatically generated">
              <a:extLst>
                <a:ext uri="{FF2B5EF4-FFF2-40B4-BE49-F238E27FC236}">
                  <a16:creationId xmlns:a16="http://schemas.microsoft.com/office/drawing/2014/main" id="{4F996931-6501-1187-E0F6-9C7AA5A833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113" y="297324"/>
              <a:ext cx="1068989" cy="356082"/>
            </a:xfrm>
            <a:prstGeom prst="rect">
              <a:avLst/>
            </a:prstGeom>
          </p:spPr>
        </p:pic>
      </p:grpSp>
      <p:grpSp>
        <p:nvGrpSpPr>
          <p:cNvPr id="9" name="Group 8">
            <a:extLst>
              <a:ext uri="{FF2B5EF4-FFF2-40B4-BE49-F238E27FC236}">
                <a16:creationId xmlns:a16="http://schemas.microsoft.com/office/drawing/2014/main" id="{EEDEC278-594C-64EA-D67E-5F31A04E2235}"/>
              </a:ext>
            </a:extLst>
          </p:cNvPr>
          <p:cNvGrpSpPr/>
          <p:nvPr userDrawn="1"/>
        </p:nvGrpSpPr>
        <p:grpSpPr>
          <a:xfrm>
            <a:off x="0" y="6126697"/>
            <a:ext cx="12192001" cy="734759"/>
            <a:chOff x="0" y="6155272"/>
            <a:chExt cx="12192001" cy="734759"/>
          </a:xfrm>
          <a:solidFill>
            <a:srgbClr val="252B70">
              <a:alpha val="30000"/>
            </a:srgbClr>
          </a:solidFill>
        </p:grpSpPr>
        <p:pic>
          <p:nvPicPr>
            <p:cNvPr id="10" name="Graphic 9">
              <a:extLst>
                <a:ext uri="{FF2B5EF4-FFF2-40B4-BE49-F238E27FC236}">
                  <a16:creationId xmlns:a16="http://schemas.microsoft.com/office/drawing/2014/main" id="{F35A966C-DAC2-6E68-7D05-D2DFC6826D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174115"/>
              <a:ext cx="5646057" cy="702728"/>
            </a:xfrm>
            <a:prstGeom prst="rect">
              <a:avLst/>
            </a:prstGeom>
          </p:spPr>
        </p:pic>
        <p:pic>
          <p:nvPicPr>
            <p:cNvPr id="11" name="Graphic 10">
              <a:extLst>
                <a:ext uri="{FF2B5EF4-FFF2-40B4-BE49-F238E27FC236}">
                  <a16:creationId xmlns:a16="http://schemas.microsoft.com/office/drawing/2014/main" id="{FE87EAF9-72C3-9F14-A450-EB51ACCE7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6057" y="6187303"/>
              <a:ext cx="5646057" cy="702728"/>
            </a:xfrm>
            <a:prstGeom prst="rect">
              <a:avLst/>
            </a:prstGeom>
          </p:spPr>
        </p:pic>
        <p:pic>
          <p:nvPicPr>
            <p:cNvPr id="12" name="Graphic 11">
              <a:extLst>
                <a:ext uri="{FF2B5EF4-FFF2-40B4-BE49-F238E27FC236}">
                  <a16:creationId xmlns:a16="http://schemas.microsoft.com/office/drawing/2014/main" id="{99AE76AB-76DA-23B6-89C3-3026523781F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4062"/>
            <a:stretch/>
          </p:blipFill>
          <p:spPr>
            <a:xfrm>
              <a:off x="11292115" y="6155272"/>
              <a:ext cx="899886" cy="702728"/>
            </a:xfrm>
            <a:prstGeom prst="rect">
              <a:avLst/>
            </a:prstGeom>
          </p:spPr>
        </p:pic>
      </p:grpSp>
    </p:spTree>
    <p:extLst>
      <p:ext uri="{BB962C8B-B14F-4D97-AF65-F5344CB8AC3E}">
        <p14:creationId xmlns:p14="http://schemas.microsoft.com/office/powerpoint/2010/main" val="19942410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BF9A33A7-95B2-BBB3-0348-0216933F6AA2}"/>
              </a:ext>
            </a:extLst>
          </p:cNvPr>
          <p:cNvSpPr/>
          <p:nvPr userDrawn="1"/>
        </p:nvSpPr>
        <p:spPr>
          <a:xfrm rot="5400000">
            <a:off x="4935089" y="-4708080"/>
            <a:ext cx="496716" cy="10366891"/>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028CFC7-0BF8-282C-163C-316FEDB359A9}"/>
              </a:ext>
            </a:extLst>
          </p:cNvPr>
          <p:cNvGrpSpPr/>
          <p:nvPr userDrawn="1"/>
        </p:nvGrpSpPr>
        <p:grpSpPr>
          <a:xfrm>
            <a:off x="10592959" y="227008"/>
            <a:ext cx="1599043" cy="496716"/>
            <a:chOff x="10592959" y="227008"/>
            <a:chExt cx="1599043" cy="496716"/>
          </a:xfrm>
        </p:grpSpPr>
        <p:sp>
          <p:nvSpPr>
            <p:cNvPr id="7" name="Rectangle: Top Corners Rounded 6">
              <a:extLst>
                <a:ext uri="{FF2B5EF4-FFF2-40B4-BE49-F238E27FC236}">
                  <a16:creationId xmlns:a16="http://schemas.microsoft.com/office/drawing/2014/main" id="{EB4B8A35-F3E5-CB5D-CA10-18EBD540F739}"/>
                </a:ext>
              </a:extLst>
            </p:cNvPr>
            <p:cNvSpPr/>
            <p:nvPr userDrawn="1"/>
          </p:nvSpPr>
          <p:spPr>
            <a:xfrm rot="16200000" flipH="1">
              <a:off x="11144123" y="-324156"/>
              <a:ext cx="496716" cy="1599043"/>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text on a black background&#10;&#10;Description automatically generated">
              <a:extLst>
                <a:ext uri="{FF2B5EF4-FFF2-40B4-BE49-F238E27FC236}">
                  <a16:creationId xmlns:a16="http://schemas.microsoft.com/office/drawing/2014/main" id="{B20C881B-5704-DE02-828E-CD3FAD860A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113" y="297324"/>
              <a:ext cx="1068989" cy="356082"/>
            </a:xfrm>
            <a:prstGeom prst="rect">
              <a:avLst/>
            </a:prstGeom>
          </p:spPr>
        </p:pic>
      </p:grpSp>
      <p:grpSp>
        <p:nvGrpSpPr>
          <p:cNvPr id="9" name="Group 8">
            <a:extLst>
              <a:ext uri="{FF2B5EF4-FFF2-40B4-BE49-F238E27FC236}">
                <a16:creationId xmlns:a16="http://schemas.microsoft.com/office/drawing/2014/main" id="{3D5B39E9-44F2-26BA-0A1E-FD0494287DF2}"/>
              </a:ext>
            </a:extLst>
          </p:cNvPr>
          <p:cNvGrpSpPr/>
          <p:nvPr userDrawn="1"/>
        </p:nvGrpSpPr>
        <p:grpSpPr>
          <a:xfrm>
            <a:off x="0" y="6126697"/>
            <a:ext cx="12192001" cy="734759"/>
            <a:chOff x="0" y="6155272"/>
            <a:chExt cx="12192001" cy="734759"/>
          </a:xfrm>
          <a:solidFill>
            <a:srgbClr val="252B70">
              <a:alpha val="30000"/>
            </a:srgbClr>
          </a:solidFill>
        </p:grpSpPr>
        <p:pic>
          <p:nvPicPr>
            <p:cNvPr id="10" name="Graphic 9">
              <a:extLst>
                <a:ext uri="{FF2B5EF4-FFF2-40B4-BE49-F238E27FC236}">
                  <a16:creationId xmlns:a16="http://schemas.microsoft.com/office/drawing/2014/main" id="{BD85A755-923C-28EC-49C0-CE4BCF7D9E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174115"/>
              <a:ext cx="5646057" cy="702728"/>
            </a:xfrm>
            <a:prstGeom prst="rect">
              <a:avLst/>
            </a:prstGeom>
          </p:spPr>
        </p:pic>
        <p:pic>
          <p:nvPicPr>
            <p:cNvPr id="11" name="Graphic 10">
              <a:extLst>
                <a:ext uri="{FF2B5EF4-FFF2-40B4-BE49-F238E27FC236}">
                  <a16:creationId xmlns:a16="http://schemas.microsoft.com/office/drawing/2014/main" id="{DB33B6CF-51F6-6188-8322-1E21076EA7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6057" y="6187303"/>
              <a:ext cx="5646057" cy="702728"/>
            </a:xfrm>
            <a:prstGeom prst="rect">
              <a:avLst/>
            </a:prstGeom>
          </p:spPr>
        </p:pic>
        <p:pic>
          <p:nvPicPr>
            <p:cNvPr id="12" name="Graphic 11">
              <a:extLst>
                <a:ext uri="{FF2B5EF4-FFF2-40B4-BE49-F238E27FC236}">
                  <a16:creationId xmlns:a16="http://schemas.microsoft.com/office/drawing/2014/main" id="{35E46513-FF5C-9B2A-C418-92D7385B4E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4062"/>
            <a:stretch/>
          </p:blipFill>
          <p:spPr>
            <a:xfrm>
              <a:off x="11292115" y="6155272"/>
              <a:ext cx="899886" cy="702728"/>
            </a:xfrm>
            <a:prstGeom prst="rect">
              <a:avLst/>
            </a:prstGeom>
          </p:spPr>
        </p:pic>
      </p:grpSp>
    </p:spTree>
    <p:extLst>
      <p:ext uri="{BB962C8B-B14F-4D97-AF65-F5344CB8AC3E}">
        <p14:creationId xmlns:p14="http://schemas.microsoft.com/office/powerpoint/2010/main" val="19088310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CC980-459F-612B-EF74-9F6A2C7516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BACF3E-DC28-BD02-2033-AF1E2FDAC3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41C370-7B0D-9019-F0B5-2112DCDF3E00}"/>
              </a:ext>
            </a:extLst>
          </p:cNvPr>
          <p:cNvSpPr>
            <a:spLocks noGrp="1"/>
          </p:cNvSpPr>
          <p:nvPr>
            <p:ph type="dt" sz="half" idx="10"/>
          </p:nvPr>
        </p:nvSpPr>
        <p:spPr/>
        <p:txBody>
          <a:bodyPr/>
          <a:lstStyle/>
          <a:p>
            <a:fld id="{6FB01FB1-0432-4846-A1C9-99216074291B}" type="datetimeFigureOut">
              <a:rPr lang="en-IN" smtClean="0"/>
              <a:t>09-09-2024</a:t>
            </a:fld>
            <a:endParaRPr lang="en-IN"/>
          </a:p>
        </p:txBody>
      </p:sp>
      <p:sp>
        <p:nvSpPr>
          <p:cNvPr id="5" name="Footer Placeholder 4">
            <a:extLst>
              <a:ext uri="{FF2B5EF4-FFF2-40B4-BE49-F238E27FC236}">
                <a16:creationId xmlns:a16="http://schemas.microsoft.com/office/drawing/2014/main" id="{766E0AD3-221E-842A-714B-9C38CE3923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EB6028-D292-07C1-9B4F-96E4F4F564DF}"/>
              </a:ext>
            </a:extLst>
          </p:cNvPr>
          <p:cNvSpPr>
            <a:spLocks noGrp="1"/>
          </p:cNvSpPr>
          <p:nvPr>
            <p:ph type="sldNum" sz="quarter" idx="12"/>
          </p:nvPr>
        </p:nvSpPr>
        <p:spPr/>
        <p:txBody>
          <a:bodyPr/>
          <a:lstStyle/>
          <a:p>
            <a:fld id="{BC2B9D44-7B56-46AE-953B-A92495DC4A4A}" type="slidenum">
              <a:rPr lang="en-IN" smtClean="0"/>
              <a:t>‹#›</a:t>
            </a:fld>
            <a:endParaRPr lang="en-IN"/>
          </a:p>
        </p:txBody>
      </p:sp>
    </p:spTree>
    <p:extLst>
      <p:ext uri="{BB962C8B-B14F-4D97-AF65-F5344CB8AC3E}">
        <p14:creationId xmlns:p14="http://schemas.microsoft.com/office/powerpoint/2010/main" val="15274883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F9D5-CE43-8BF0-26B5-DB68525BB4CF}"/>
              </a:ext>
            </a:extLst>
          </p:cNvPr>
          <p:cNvSpPr>
            <a:spLocks noGrp="1"/>
          </p:cNvSpPr>
          <p:nvPr>
            <p:ph type="title"/>
          </p:nvPr>
        </p:nvSpPr>
        <p:spPr/>
        <p:txBody>
          <a:bodyPr>
            <a:normAutofit/>
          </a:bodyPr>
          <a:lstStyle>
            <a:lvl1pPr>
              <a:defRPr sz="20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9BF662-60C8-F5EB-62CC-AD73FA6220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B99E62-1566-27E8-4642-F821C75121CC}"/>
              </a:ext>
            </a:extLst>
          </p:cNvPr>
          <p:cNvSpPr>
            <a:spLocks noGrp="1"/>
          </p:cNvSpPr>
          <p:nvPr>
            <p:ph type="dt" sz="half" idx="10"/>
          </p:nvPr>
        </p:nvSpPr>
        <p:spPr/>
        <p:txBody>
          <a:bodyPr/>
          <a:lstStyle/>
          <a:p>
            <a:fld id="{6FB01FB1-0432-4846-A1C9-99216074291B}" type="datetimeFigureOut">
              <a:rPr lang="en-IN" smtClean="0"/>
              <a:t>09-09-2024</a:t>
            </a:fld>
            <a:endParaRPr lang="en-IN"/>
          </a:p>
        </p:txBody>
      </p:sp>
      <p:sp>
        <p:nvSpPr>
          <p:cNvPr id="5" name="Footer Placeholder 4">
            <a:extLst>
              <a:ext uri="{FF2B5EF4-FFF2-40B4-BE49-F238E27FC236}">
                <a16:creationId xmlns:a16="http://schemas.microsoft.com/office/drawing/2014/main" id="{4A951970-98CC-978F-75AC-8898E2FCE4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30B0C2-21F1-9E17-D17F-6A5E28830C40}"/>
              </a:ext>
            </a:extLst>
          </p:cNvPr>
          <p:cNvSpPr>
            <a:spLocks noGrp="1"/>
          </p:cNvSpPr>
          <p:nvPr>
            <p:ph type="sldNum" sz="quarter" idx="12"/>
          </p:nvPr>
        </p:nvSpPr>
        <p:spPr/>
        <p:txBody>
          <a:bodyPr/>
          <a:lstStyle/>
          <a:p>
            <a:fld id="{BC2B9D44-7B56-46AE-953B-A92495DC4A4A}" type="slidenum">
              <a:rPr lang="en-IN" smtClean="0"/>
              <a:t>‹#›</a:t>
            </a:fld>
            <a:endParaRPr lang="en-IN"/>
          </a:p>
        </p:txBody>
      </p:sp>
    </p:spTree>
    <p:extLst>
      <p:ext uri="{BB962C8B-B14F-4D97-AF65-F5344CB8AC3E}">
        <p14:creationId xmlns:p14="http://schemas.microsoft.com/office/powerpoint/2010/main" val="915662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94D11-397B-6366-9421-BC19820CA8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319F8C-B80E-B93F-FD8A-E3374C85F9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6275A1-323E-2DE0-6000-D8E6B5E40FDF}"/>
              </a:ext>
            </a:extLst>
          </p:cNvPr>
          <p:cNvSpPr>
            <a:spLocks noGrp="1"/>
          </p:cNvSpPr>
          <p:nvPr>
            <p:ph type="dt" sz="half" idx="10"/>
          </p:nvPr>
        </p:nvSpPr>
        <p:spPr/>
        <p:txBody>
          <a:bodyPr/>
          <a:lstStyle/>
          <a:p>
            <a:fld id="{6FB01FB1-0432-4846-A1C9-99216074291B}" type="datetimeFigureOut">
              <a:rPr lang="en-IN" smtClean="0"/>
              <a:t>09-09-2024</a:t>
            </a:fld>
            <a:endParaRPr lang="en-IN"/>
          </a:p>
        </p:txBody>
      </p:sp>
      <p:sp>
        <p:nvSpPr>
          <p:cNvPr id="5" name="Footer Placeholder 4">
            <a:extLst>
              <a:ext uri="{FF2B5EF4-FFF2-40B4-BE49-F238E27FC236}">
                <a16:creationId xmlns:a16="http://schemas.microsoft.com/office/drawing/2014/main" id="{E5FB147A-2ADE-7B2B-88BB-725766DE96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53D9E5-1CB5-5432-0B31-7083B04588E9}"/>
              </a:ext>
            </a:extLst>
          </p:cNvPr>
          <p:cNvSpPr>
            <a:spLocks noGrp="1"/>
          </p:cNvSpPr>
          <p:nvPr>
            <p:ph type="sldNum" sz="quarter" idx="12"/>
          </p:nvPr>
        </p:nvSpPr>
        <p:spPr/>
        <p:txBody>
          <a:bodyPr/>
          <a:lstStyle/>
          <a:p>
            <a:fld id="{BC2B9D44-7B56-46AE-953B-A92495DC4A4A}" type="slidenum">
              <a:rPr lang="en-IN" smtClean="0"/>
              <a:t>‹#›</a:t>
            </a:fld>
            <a:endParaRPr lang="en-IN"/>
          </a:p>
        </p:txBody>
      </p:sp>
    </p:spTree>
    <p:extLst>
      <p:ext uri="{BB962C8B-B14F-4D97-AF65-F5344CB8AC3E}">
        <p14:creationId xmlns:p14="http://schemas.microsoft.com/office/powerpoint/2010/main" val="2196837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0F8A2-8D85-9C41-165C-486C2EE045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AAF0D3-DFC8-0F4F-F2D5-A1153B56F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840F92-EEDD-20A6-DD4E-7992BFA1B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7B2609-7699-2242-4D36-BC5817EB5C43}"/>
              </a:ext>
            </a:extLst>
          </p:cNvPr>
          <p:cNvSpPr>
            <a:spLocks noGrp="1"/>
          </p:cNvSpPr>
          <p:nvPr>
            <p:ph type="dt" sz="half" idx="10"/>
          </p:nvPr>
        </p:nvSpPr>
        <p:spPr/>
        <p:txBody>
          <a:bodyPr/>
          <a:lstStyle/>
          <a:p>
            <a:fld id="{6FB01FB1-0432-4846-A1C9-99216074291B}" type="datetimeFigureOut">
              <a:rPr lang="en-IN" smtClean="0"/>
              <a:t>09-09-2024</a:t>
            </a:fld>
            <a:endParaRPr lang="en-IN"/>
          </a:p>
        </p:txBody>
      </p:sp>
      <p:sp>
        <p:nvSpPr>
          <p:cNvPr id="6" name="Footer Placeholder 5">
            <a:extLst>
              <a:ext uri="{FF2B5EF4-FFF2-40B4-BE49-F238E27FC236}">
                <a16:creationId xmlns:a16="http://schemas.microsoft.com/office/drawing/2014/main" id="{080798C0-3D59-6BC6-9D00-F99099B367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4DD9D1-ACC0-E08A-73B1-E40DA54A0361}"/>
              </a:ext>
            </a:extLst>
          </p:cNvPr>
          <p:cNvSpPr>
            <a:spLocks noGrp="1"/>
          </p:cNvSpPr>
          <p:nvPr>
            <p:ph type="sldNum" sz="quarter" idx="12"/>
          </p:nvPr>
        </p:nvSpPr>
        <p:spPr/>
        <p:txBody>
          <a:bodyPr/>
          <a:lstStyle/>
          <a:p>
            <a:fld id="{BC2B9D44-7B56-46AE-953B-A92495DC4A4A}" type="slidenum">
              <a:rPr lang="en-IN" smtClean="0"/>
              <a:t>‹#›</a:t>
            </a:fld>
            <a:endParaRPr lang="en-IN"/>
          </a:p>
        </p:txBody>
      </p:sp>
    </p:spTree>
    <p:extLst>
      <p:ext uri="{BB962C8B-B14F-4D97-AF65-F5344CB8AC3E}">
        <p14:creationId xmlns:p14="http://schemas.microsoft.com/office/powerpoint/2010/main" val="10472194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A13E-A3B2-1A7C-4FF8-2927EA3F18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B37511-F43B-484F-A4A5-4A3CF14F16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E1E38E-87A1-C02C-9459-5F8C6DD96F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CFB14D-3067-7E78-D6E3-C32DEFC795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BF46E-547B-CED6-0778-A2DDDAB689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F918ED-F84F-DAFE-3F65-472242FB2709}"/>
              </a:ext>
            </a:extLst>
          </p:cNvPr>
          <p:cNvSpPr>
            <a:spLocks noGrp="1"/>
          </p:cNvSpPr>
          <p:nvPr>
            <p:ph type="dt" sz="half" idx="10"/>
          </p:nvPr>
        </p:nvSpPr>
        <p:spPr/>
        <p:txBody>
          <a:bodyPr/>
          <a:lstStyle/>
          <a:p>
            <a:fld id="{6FB01FB1-0432-4846-A1C9-99216074291B}" type="datetimeFigureOut">
              <a:rPr lang="en-IN" smtClean="0"/>
              <a:t>09-09-2024</a:t>
            </a:fld>
            <a:endParaRPr lang="en-IN"/>
          </a:p>
        </p:txBody>
      </p:sp>
      <p:sp>
        <p:nvSpPr>
          <p:cNvPr id="8" name="Footer Placeholder 7">
            <a:extLst>
              <a:ext uri="{FF2B5EF4-FFF2-40B4-BE49-F238E27FC236}">
                <a16:creationId xmlns:a16="http://schemas.microsoft.com/office/drawing/2014/main" id="{694D8438-C6F7-EABF-22EF-EC25739D15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0F7014F-1701-129D-4C00-0CC098FB6A4B}"/>
              </a:ext>
            </a:extLst>
          </p:cNvPr>
          <p:cNvSpPr>
            <a:spLocks noGrp="1"/>
          </p:cNvSpPr>
          <p:nvPr>
            <p:ph type="sldNum" sz="quarter" idx="12"/>
          </p:nvPr>
        </p:nvSpPr>
        <p:spPr/>
        <p:txBody>
          <a:bodyPr/>
          <a:lstStyle/>
          <a:p>
            <a:fld id="{BC2B9D44-7B56-46AE-953B-A92495DC4A4A}" type="slidenum">
              <a:rPr lang="en-IN" smtClean="0"/>
              <a:t>‹#›</a:t>
            </a:fld>
            <a:endParaRPr lang="en-IN"/>
          </a:p>
        </p:txBody>
      </p:sp>
    </p:spTree>
    <p:extLst>
      <p:ext uri="{BB962C8B-B14F-4D97-AF65-F5344CB8AC3E}">
        <p14:creationId xmlns:p14="http://schemas.microsoft.com/office/powerpoint/2010/main" val="42864494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502D-C563-5605-37D9-52AD4748C3C7}"/>
              </a:ext>
            </a:extLst>
          </p:cNvPr>
          <p:cNvSpPr>
            <a:spLocks noGrp="1"/>
          </p:cNvSpPr>
          <p:nvPr>
            <p:ph type="title"/>
          </p:nvPr>
        </p:nvSpPr>
        <p:spPr/>
        <p:txBody>
          <a:bodyPr/>
          <a:lstStyle>
            <a:lvl1pPr>
              <a:defRPr sz="2000">
                <a:latin typeface="Segoe UI Light" panose="020B0502040204020203" pitchFamily="34" charset="0"/>
                <a:cs typeface="Segoe UI Light" panose="020B0502040204020203" pitchFamily="34" charset="0"/>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073AAFE4-349E-0396-3D4B-7277738FC4F9}"/>
              </a:ext>
            </a:extLst>
          </p:cNvPr>
          <p:cNvSpPr>
            <a:spLocks noGrp="1"/>
          </p:cNvSpPr>
          <p:nvPr>
            <p:ph type="dt" sz="half" idx="10"/>
          </p:nvPr>
        </p:nvSpPr>
        <p:spPr/>
        <p:txBody>
          <a:bodyPr/>
          <a:lstStyle/>
          <a:p>
            <a:fld id="{6FB01FB1-0432-4846-A1C9-99216074291B}" type="datetimeFigureOut">
              <a:rPr lang="en-IN" smtClean="0"/>
              <a:t>09-09-2024</a:t>
            </a:fld>
            <a:endParaRPr lang="en-IN"/>
          </a:p>
        </p:txBody>
      </p:sp>
      <p:sp>
        <p:nvSpPr>
          <p:cNvPr id="4" name="Footer Placeholder 3">
            <a:extLst>
              <a:ext uri="{FF2B5EF4-FFF2-40B4-BE49-F238E27FC236}">
                <a16:creationId xmlns:a16="http://schemas.microsoft.com/office/drawing/2014/main" id="{F1B8CE29-E605-8A21-22EF-54C261BB67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AE63F64-7844-1EDD-7C9E-8F709F298B4A}"/>
              </a:ext>
            </a:extLst>
          </p:cNvPr>
          <p:cNvSpPr>
            <a:spLocks noGrp="1"/>
          </p:cNvSpPr>
          <p:nvPr>
            <p:ph type="sldNum" sz="quarter" idx="12"/>
          </p:nvPr>
        </p:nvSpPr>
        <p:spPr/>
        <p:txBody>
          <a:bodyPr/>
          <a:lstStyle/>
          <a:p>
            <a:fld id="{BC2B9D44-7B56-46AE-953B-A92495DC4A4A}" type="slidenum">
              <a:rPr lang="en-IN" smtClean="0"/>
              <a:t>‹#›</a:t>
            </a:fld>
            <a:endParaRPr lang="en-IN"/>
          </a:p>
        </p:txBody>
      </p:sp>
    </p:spTree>
    <p:extLst>
      <p:ext uri="{BB962C8B-B14F-4D97-AF65-F5344CB8AC3E}">
        <p14:creationId xmlns:p14="http://schemas.microsoft.com/office/powerpoint/2010/main" val="3137944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AAA12-599E-4422-3075-F3C3E4CB0CBB}"/>
              </a:ext>
            </a:extLst>
          </p:cNvPr>
          <p:cNvSpPr>
            <a:spLocks noGrp="1"/>
          </p:cNvSpPr>
          <p:nvPr>
            <p:ph type="dt" sz="half" idx="10"/>
          </p:nvPr>
        </p:nvSpPr>
        <p:spPr/>
        <p:txBody>
          <a:bodyPr/>
          <a:lstStyle/>
          <a:p>
            <a:fld id="{6FB01FB1-0432-4846-A1C9-99216074291B}" type="datetimeFigureOut">
              <a:rPr lang="en-IN" smtClean="0"/>
              <a:t>09-09-2024</a:t>
            </a:fld>
            <a:endParaRPr lang="en-IN"/>
          </a:p>
        </p:txBody>
      </p:sp>
      <p:sp>
        <p:nvSpPr>
          <p:cNvPr id="3" name="Footer Placeholder 2">
            <a:extLst>
              <a:ext uri="{FF2B5EF4-FFF2-40B4-BE49-F238E27FC236}">
                <a16:creationId xmlns:a16="http://schemas.microsoft.com/office/drawing/2014/main" id="{404E9035-5AE4-81E3-6D85-C3CF836B54D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9F2D5D-7E9A-30AF-63CD-FAE2263202F5}"/>
              </a:ext>
            </a:extLst>
          </p:cNvPr>
          <p:cNvSpPr>
            <a:spLocks noGrp="1"/>
          </p:cNvSpPr>
          <p:nvPr>
            <p:ph type="sldNum" sz="quarter" idx="12"/>
          </p:nvPr>
        </p:nvSpPr>
        <p:spPr/>
        <p:txBody>
          <a:bodyPr/>
          <a:lstStyle/>
          <a:p>
            <a:fld id="{BC2B9D44-7B56-46AE-953B-A92495DC4A4A}" type="slidenum">
              <a:rPr lang="en-IN" smtClean="0"/>
              <a:t>‹#›</a:t>
            </a:fld>
            <a:endParaRPr lang="en-IN"/>
          </a:p>
        </p:txBody>
      </p:sp>
    </p:spTree>
    <p:extLst>
      <p:ext uri="{BB962C8B-B14F-4D97-AF65-F5344CB8AC3E}">
        <p14:creationId xmlns:p14="http://schemas.microsoft.com/office/powerpoint/2010/main" val="1014862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7A7AD-F499-4D40-063B-F927060C4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51855A6-46D4-F337-BEFF-57F2EF395F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95F1C72-F403-B2FD-D199-E0205C386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E7ADE-8B6B-4CA3-0A77-AA312776F6B9}"/>
              </a:ext>
            </a:extLst>
          </p:cNvPr>
          <p:cNvSpPr>
            <a:spLocks noGrp="1"/>
          </p:cNvSpPr>
          <p:nvPr>
            <p:ph type="dt" sz="half" idx="10"/>
          </p:nvPr>
        </p:nvSpPr>
        <p:spPr/>
        <p:txBody>
          <a:bodyPr/>
          <a:lstStyle/>
          <a:p>
            <a:fld id="{6FB01FB1-0432-4846-A1C9-99216074291B}" type="datetimeFigureOut">
              <a:rPr lang="en-IN" smtClean="0"/>
              <a:t>09-09-2024</a:t>
            </a:fld>
            <a:endParaRPr lang="en-IN"/>
          </a:p>
        </p:txBody>
      </p:sp>
      <p:sp>
        <p:nvSpPr>
          <p:cNvPr id="6" name="Footer Placeholder 5">
            <a:extLst>
              <a:ext uri="{FF2B5EF4-FFF2-40B4-BE49-F238E27FC236}">
                <a16:creationId xmlns:a16="http://schemas.microsoft.com/office/drawing/2014/main" id="{854DA973-BB80-E036-3B52-727D687035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3BB746-0939-507D-DDE5-0FCB6EBD1F59}"/>
              </a:ext>
            </a:extLst>
          </p:cNvPr>
          <p:cNvSpPr>
            <a:spLocks noGrp="1"/>
          </p:cNvSpPr>
          <p:nvPr>
            <p:ph type="sldNum" sz="quarter" idx="12"/>
          </p:nvPr>
        </p:nvSpPr>
        <p:spPr/>
        <p:txBody>
          <a:bodyPr/>
          <a:lstStyle/>
          <a:p>
            <a:fld id="{BC2B9D44-7B56-46AE-953B-A92495DC4A4A}" type="slidenum">
              <a:rPr lang="en-IN" smtClean="0"/>
              <a:t>‹#›</a:t>
            </a:fld>
            <a:endParaRPr lang="en-IN"/>
          </a:p>
        </p:txBody>
      </p:sp>
    </p:spTree>
    <p:extLst>
      <p:ext uri="{BB962C8B-B14F-4D97-AF65-F5344CB8AC3E}">
        <p14:creationId xmlns:p14="http://schemas.microsoft.com/office/powerpoint/2010/main" val="31758525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9694-CB90-9612-E59A-8EAC219D4E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F639D6-487D-5865-F51D-56DCAD819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C6435-3C3B-FB63-9FAE-9BAD4F6EBCA8}"/>
              </a:ext>
            </a:extLst>
          </p:cNvPr>
          <p:cNvSpPr>
            <a:spLocks noGrp="1"/>
          </p:cNvSpPr>
          <p:nvPr>
            <p:ph type="dt" sz="half" idx="10"/>
          </p:nvPr>
        </p:nvSpPr>
        <p:spPr/>
        <p:txBody>
          <a:bodyPr/>
          <a:lstStyle/>
          <a:p>
            <a:fld id="{C37B84D3-47A6-4F67-A269-8F5A2558C013}" type="datetimeFigureOut">
              <a:rPr lang="en-US" smtClean="0"/>
              <a:t>9/9/2024</a:t>
            </a:fld>
            <a:endParaRPr lang="en-US"/>
          </a:p>
        </p:txBody>
      </p:sp>
      <p:sp>
        <p:nvSpPr>
          <p:cNvPr id="5" name="Footer Placeholder 4">
            <a:extLst>
              <a:ext uri="{FF2B5EF4-FFF2-40B4-BE49-F238E27FC236}">
                <a16:creationId xmlns:a16="http://schemas.microsoft.com/office/drawing/2014/main" id="{3F4F34E0-FB8F-CF5F-AC53-FBB5B5A3C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FA0B8-561B-626F-BC1A-CCD11BC9458A}"/>
              </a:ext>
            </a:extLst>
          </p:cNvPr>
          <p:cNvSpPr>
            <a:spLocks noGrp="1"/>
          </p:cNvSpPr>
          <p:nvPr>
            <p:ph type="sldNum" sz="quarter" idx="12"/>
          </p:nvPr>
        </p:nvSpPr>
        <p:spPr/>
        <p:txBody>
          <a:bodyPr/>
          <a:lstStyle/>
          <a:p>
            <a:fld id="{F1AEBABF-CA67-483B-81A2-0DA618D2D16D}" type="slidenum">
              <a:rPr lang="en-US" smtClean="0"/>
              <a:t>‹#›</a:t>
            </a:fld>
            <a:endParaRPr lang="en-US"/>
          </a:p>
        </p:txBody>
      </p:sp>
      <p:sp>
        <p:nvSpPr>
          <p:cNvPr id="7" name="Rectangle: Top Corners Rounded 6">
            <a:extLst>
              <a:ext uri="{FF2B5EF4-FFF2-40B4-BE49-F238E27FC236}">
                <a16:creationId xmlns:a16="http://schemas.microsoft.com/office/drawing/2014/main" id="{DFA43A98-2EA2-2F75-2324-0C4C27BAB73E}"/>
              </a:ext>
            </a:extLst>
          </p:cNvPr>
          <p:cNvSpPr/>
          <p:nvPr userDrawn="1"/>
        </p:nvSpPr>
        <p:spPr>
          <a:xfrm rot="5400000">
            <a:off x="4935089" y="-4708080"/>
            <a:ext cx="496716" cy="10366891"/>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5A7B5F5-A695-8D6A-1485-E301890CF054}"/>
              </a:ext>
            </a:extLst>
          </p:cNvPr>
          <p:cNvGrpSpPr/>
          <p:nvPr userDrawn="1"/>
        </p:nvGrpSpPr>
        <p:grpSpPr>
          <a:xfrm>
            <a:off x="10592959" y="227008"/>
            <a:ext cx="1599043" cy="496716"/>
            <a:chOff x="10592959" y="227008"/>
            <a:chExt cx="1599043" cy="496716"/>
          </a:xfrm>
        </p:grpSpPr>
        <p:sp>
          <p:nvSpPr>
            <p:cNvPr id="9" name="Rectangle: Top Corners Rounded 8">
              <a:extLst>
                <a:ext uri="{FF2B5EF4-FFF2-40B4-BE49-F238E27FC236}">
                  <a16:creationId xmlns:a16="http://schemas.microsoft.com/office/drawing/2014/main" id="{DF616AE7-D3DC-1D8A-F661-99C9BCD59C55}"/>
                </a:ext>
              </a:extLst>
            </p:cNvPr>
            <p:cNvSpPr/>
            <p:nvPr userDrawn="1"/>
          </p:nvSpPr>
          <p:spPr>
            <a:xfrm rot="16200000" flipH="1">
              <a:off x="11144123" y="-324156"/>
              <a:ext cx="496716" cy="1599043"/>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text on a black background&#10;&#10;Description automatically generated">
              <a:extLst>
                <a:ext uri="{FF2B5EF4-FFF2-40B4-BE49-F238E27FC236}">
                  <a16:creationId xmlns:a16="http://schemas.microsoft.com/office/drawing/2014/main" id="{8F7AC220-7E18-EED7-C1CC-95431713E7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113" y="297324"/>
              <a:ext cx="1068989" cy="356082"/>
            </a:xfrm>
            <a:prstGeom prst="rect">
              <a:avLst/>
            </a:prstGeom>
          </p:spPr>
        </p:pic>
      </p:grpSp>
      <p:grpSp>
        <p:nvGrpSpPr>
          <p:cNvPr id="11" name="Group 10">
            <a:extLst>
              <a:ext uri="{FF2B5EF4-FFF2-40B4-BE49-F238E27FC236}">
                <a16:creationId xmlns:a16="http://schemas.microsoft.com/office/drawing/2014/main" id="{8F79D9AA-D3CA-789C-A127-9A68A3726B93}"/>
              </a:ext>
            </a:extLst>
          </p:cNvPr>
          <p:cNvGrpSpPr/>
          <p:nvPr userDrawn="1"/>
        </p:nvGrpSpPr>
        <p:grpSpPr>
          <a:xfrm>
            <a:off x="0" y="6126697"/>
            <a:ext cx="12192001" cy="734759"/>
            <a:chOff x="0" y="6155272"/>
            <a:chExt cx="12192001" cy="734759"/>
          </a:xfrm>
          <a:solidFill>
            <a:srgbClr val="252B70">
              <a:alpha val="30000"/>
            </a:srgbClr>
          </a:solidFill>
        </p:grpSpPr>
        <p:pic>
          <p:nvPicPr>
            <p:cNvPr id="12" name="Graphic 11">
              <a:extLst>
                <a:ext uri="{FF2B5EF4-FFF2-40B4-BE49-F238E27FC236}">
                  <a16:creationId xmlns:a16="http://schemas.microsoft.com/office/drawing/2014/main" id="{F4A03DE1-174E-0EA3-FFB0-26EB9D3E6B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174115"/>
              <a:ext cx="5646057" cy="702728"/>
            </a:xfrm>
            <a:prstGeom prst="rect">
              <a:avLst/>
            </a:prstGeom>
          </p:spPr>
        </p:pic>
        <p:pic>
          <p:nvPicPr>
            <p:cNvPr id="13" name="Graphic 12">
              <a:extLst>
                <a:ext uri="{FF2B5EF4-FFF2-40B4-BE49-F238E27FC236}">
                  <a16:creationId xmlns:a16="http://schemas.microsoft.com/office/drawing/2014/main" id="{090B54BD-8651-1277-346F-3A2B3A581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6057" y="6187303"/>
              <a:ext cx="5646057" cy="702728"/>
            </a:xfrm>
            <a:prstGeom prst="rect">
              <a:avLst/>
            </a:prstGeom>
          </p:spPr>
        </p:pic>
        <p:pic>
          <p:nvPicPr>
            <p:cNvPr id="14" name="Graphic 13">
              <a:extLst>
                <a:ext uri="{FF2B5EF4-FFF2-40B4-BE49-F238E27FC236}">
                  <a16:creationId xmlns:a16="http://schemas.microsoft.com/office/drawing/2014/main" id="{F685034C-19E1-1144-E0DB-D47DA11C03A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4062"/>
            <a:stretch/>
          </p:blipFill>
          <p:spPr>
            <a:xfrm>
              <a:off x="11292115" y="6155272"/>
              <a:ext cx="899886" cy="702728"/>
            </a:xfrm>
            <a:prstGeom prst="rect">
              <a:avLst/>
            </a:prstGeom>
          </p:spPr>
        </p:pic>
      </p:grpSp>
    </p:spTree>
    <p:extLst>
      <p:ext uri="{BB962C8B-B14F-4D97-AF65-F5344CB8AC3E}">
        <p14:creationId xmlns:p14="http://schemas.microsoft.com/office/powerpoint/2010/main" val="948497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C8240-83A2-565E-F6C4-9084CEE556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01E316-19BF-635E-2C68-EFB727C12F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2B76311-5F4A-27AF-17E8-D5FE2B954E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7BBB13-3B0B-34A7-48E2-DD6566B4414D}"/>
              </a:ext>
            </a:extLst>
          </p:cNvPr>
          <p:cNvSpPr>
            <a:spLocks noGrp="1"/>
          </p:cNvSpPr>
          <p:nvPr>
            <p:ph type="dt" sz="half" idx="10"/>
          </p:nvPr>
        </p:nvSpPr>
        <p:spPr/>
        <p:txBody>
          <a:bodyPr/>
          <a:lstStyle/>
          <a:p>
            <a:fld id="{6FB01FB1-0432-4846-A1C9-99216074291B}" type="datetimeFigureOut">
              <a:rPr lang="en-IN" smtClean="0"/>
              <a:t>09-09-2024</a:t>
            </a:fld>
            <a:endParaRPr lang="en-IN"/>
          </a:p>
        </p:txBody>
      </p:sp>
      <p:sp>
        <p:nvSpPr>
          <p:cNvPr id="6" name="Footer Placeholder 5">
            <a:extLst>
              <a:ext uri="{FF2B5EF4-FFF2-40B4-BE49-F238E27FC236}">
                <a16:creationId xmlns:a16="http://schemas.microsoft.com/office/drawing/2014/main" id="{A4956446-123C-36B0-9006-74CBC75EAE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EE9200-2421-0773-7218-A151012E4249}"/>
              </a:ext>
            </a:extLst>
          </p:cNvPr>
          <p:cNvSpPr>
            <a:spLocks noGrp="1"/>
          </p:cNvSpPr>
          <p:nvPr>
            <p:ph type="sldNum" sz="quarter" idx="12"/>
          </p:nvPr>
        </p:nvSpPr>
        <p:spPr/>
        <p:txBody>
          <a:bodyPr/>
          <a:lstStyle/>
          <a:p>
            <a:fld id="{BC2B9D44-7B56-46AE-953B-A92495DC4A4A}" type="slidenum">
              <a:rPr lang="en-IN" smtClean="0"/>
              <a:t>‹#›</a:t>
            </a:fld>
            <a:endParaRPr lang="en-IN"/>
          </a:p>
        </p:txBody>
      </p:sp>
    </p:spTree>
    <p:extLst>
      <p:ext uri="{BB962C8B-B14F-4D97-AF65-F5344CB8AC3E}">
        <p14:creationId xmlns:p14="http://schemas.microsoft.com/office/powerpoint/2010/main" val="15679121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D56E-49BA-F139-27D3-748F94F19B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13401-055B-E5A1-9DE7-5CD595A66B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D7445B-4771-09EC-791E-6CD70C0CDF17}"/>
              </a:ext>
            </a:extLst>
          </p:cNvPr>
          <p:cNvSpPr>
            <a:spLocks noGrp="1"/>
          </p:cNvSpPr>
          <p:nvPr>
            <p:ph type="dt" sz="half" idx="10"/>
          </p:nvPr>
        </p:nvSpPr>
        <p:spPr/>
        <p:txBody>
          <a:bodyPr/>
          <a:lstStyle/>
          <a:p>
            <a:fld id="{6FB01FB1-0432-4846-A1C9-99216074291B}" type="datetimeFigureOut">
              <a:rPr lang="en-IN" smtClean="0"/>
              <a:t>09-09-2024</a:t>
            </a:fld>
            <a:endParaRPr lang="en-IN"/>
          </a:p>
        </p:txBody>
      </p:sp>
      <p:sp>
        <p:nvSpPr>
          <p:cNvPr id="5" name="Footer Placeholder 4">
            <a:extLst>
              <a:ext uri="{FF2B5EF4-FFF2-40B4-BE49-F238E27FC236}">
                <a16:creationId xmlns:a16="http://schemas.microsoft.com/office/drawing/2014/main" id="{E8F9F847-061E-D4FB-7F51-EEC1C75D1B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615BF7-0059-91B2-2566-964B6F5CE0C5}"/>
              </a:ext>
            </a:extLst>
          </p:cNvPr>
          <p:cNvSpPr>
            <a:spLocks noGrp="1"/>
          </p:cNvSpPr>
          <p:nvPr>
            <p:ph type="sldNum" sz="quarter" idx="12"/>
          </p:nvPr>
        </p:nvSpPr>
        <p:spPr/>
        <p:txBody>
          <a:bodyPr/>
          <a:lstStyle/>
          <a:p>
            <a:fld id="{BC2B9D44-7B56-46AE-953B-A92495DC4A4A}" type="slidenum">
              <a:rPr lang="en-IN" smtClean="0"/>
              <a:t>‹#›</a:t>
            </a:fld>
            <a:endParaRPr lang="en-IN"/>
          </a:p>
        </p:txBody>
      </p:sp>
    </p:spTree>
    <p:extLst>
      <p:ext uri="{BB962C8B-B14F-4D97-AF65-F5344CB8AC3E}">
        <p14:creationId xmlns:p14="http://schemas.microsoft.com/office/powerpoint/2010/main" val="583084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094076-0909-7185-3EC8-46816099E4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54BE50-4D25-F5B6-8ACB-2C4F54681F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DE6CDE-6648-77A8-0698-772486CBFED4}"/>
              </a:ext>
            </a:extLst>
          </p:cNvPr>
          <p:cNvSpPr>
            <a:spLocks noGrp="1"/>
          </p:cNvSpPr>
          <p:nvPr>
            <p:ph type="dt" sz="half" idx="10"/>
          </p:nvPr>
        </p:nvSpPr>
        <p:spPr/>
        <p:txBody>
          <a:bodyPr/>
          <a:lstStyle/>
          <a:p>
            <a:fld id="{6FB01FB1-0432-4846-A1C9-99216074291B}" type="datetimeFigureOut">
              <a:rPr lang="en-IN" smtClean="0"/>
              <a:t>09-09-2024</a:t>
            </a:fld>
            <a:endParaRPr lang="en-IN"/>
          </a:p>
        </p:txBody>
      </p:sp>
      <p:sp>
        <p:nvSpPr>
          <p:cNvPr id="5" name="Footer Placeholder 4">
            <a:extLst>
              <a:ext uri="{FF2B5EF4-FFF2-40B4-BE49-F238E27FC236}">
                <a16:creationId xmlns:a16="http://schemas.microsoft.com/office/drawing/2014/main" id="{37422364-2C17-2479-CABF-709B93278F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0E9EE1-A74B-BDA2-B8FC-5ED320DBE37A}"/>
              </a:ext>
            </a:extLst>
          </p:cNvPr>
          <p:cNvSpPr>
            <a:spLocks noGrp="1"/>
          </p:cNvSpPr>
          <p:nvPr>
            <p:ph type="sldNum" sz="quarter" idx="12"/>
          </p:nvPr>
        </p:nvSpPr>
        <p:spPr/>
        <p:txBody>
          <a:bodyPr/>
          <a:lstStyle/>
          <a:p>
            <a:fld id="{BC2B9D44-7B56-46AE-953B-A92495DC4A4A}" type="slidenum">
              <a:rPr lang="en-IN" smtClean="0"/>
              <a:t>‹#›</a:t>
            </a:fld>
            <a:endParaRPr lang="en-IN"/>
          </a:p>
        </p:txBody>
      </p:sp>
    </p:spTree>
    <p:extLst>
      <p:ext uri="{BB962C8B-B14F-4D97-AF65-F5344CB8AC3E}">
        <p14:creationId xmlns:p14="http://schemas.microsoft.com/office/powerpoint/2010/main" val="9584199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lumMod val="85000"/>
          </a:schemeClr>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BDD94165-D5F5-471A-89E0-B4DDF2B2DBD0}"/>
              </a:ext>
            </a:extLst>
          </p:cNvPr>
          <p:cNvSpPr>
            <a:spLocks/>
          </p:cNvSpPr>
          <p:nvPr userDrawn="1"/>
        </p:nvSpPr>
        <p:spPr bwMode="auto">
          <a:xfrm>
            <a:off x="-2" y="-427"/>
            <a:ext cx="6493735" cy="6858427"/>
          </a:xfrm>
          <a:custGeom>
            <a:avLst/>
            <a:gdLst>
              <a:gd name="T0" fmla="*/ 0 w 2933"/>
              <a:gd name="T1" fmla="*/ 3136 h 3136"/>
              <a:gd name="T2" fmla="*/ 2933 w 2933"/>
              <a:gd name="T3" fmla="*/ 1445 h 3136"/>
              <a:gd name="T4" fmla="*/ 2933 w 2933"/>
              <a:gd name="T5" fmla="*/ 0 h 3136"/>
              <a:gd name="T6" fmla="*/ 0 w 2933"/>
              <a:gd name="T7" fmla="*/ 1693 h 3136"/>
              <a:gd name="T8" fmla="*/ 0 w 2933"/>
              <a:gd name="T9" fmla="*/ 3136 h 3136"/>
            </a:gdLst>
            <a:ahLst/>
            <a:cxnLst>
              <a:cxn ang="0">
                <a:pos x="T0" y="T1"/>
              </a:cxn>
              <a:cxn ang="0">
                <a:pos x="T2" y="T3"/>
              </a:cxn>
              <a:cxn ang="0">
                <a:pos x="T4" y="T5"/>
              </a:cxn>
              <a:cxn ang="0">
                <a:pos x="T6" y="T7"/>
              </a:cxn>
              <a:cxn ang="0">
                <a:pos x="T8" y="T9"/>
              </a:cxn>
            </a:cxnLst>
            <a:rect l="0" t="0" r="r" b="b"/>
            <a:pathLst>
              <a:path w="2933" h="3136">
                <a:moveTo>
                  <a:pt x="0" y="3136"/>
                </a:moveTo>
                <a:lnTo>
                  <a:pt x="2933" y="1445"/>
                </a:lnTo>
                <a:lnTo>
                  <a:pt x="2933" y="0"/>
                </a:lnTo>
                <a:lnTo>
                  <a:pt x="0" y="1693"/>
                </a:lnTo>
                <a:lnTo>
                  <a:pt x="0" y="313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grpSp>
        <p:nvGrpSpPr>
          <p:cNvPr id="9" name="Group 8">
            <a:extLst>
              <a:ext uri="{FF2B5EF4-FFF2-40B4-BE49-F238E27FC236}">
                <a16:creationId xmlns:a16="http://schemas.microsoft.com/office/drawing/2014/main" id="{96632729-B351-42D9-BEFB-9953A65CE353}"/>
              </a:ext>
            </a:extLst>
          </p:cNvPr>
          <p:cNvGrpSpPr/>
          <p:nvPr userDrawn="1"/>
        </p:nvGrpSpPr>
        <p:grpSpPr>
          <a:xfrm>
            <a:off x="554532" y="2063558"/>
            <a:ext cx="3118676" cy="3598252"/>
            <a:chOff x="4467226" y="693738"/>
            <a:chExt cx="3448050" cy="3978275"/>
          </a:xfrm>
          <a:effectLst>
            <a:outerShdw blurRad="63500" sx="102000" sy="102000" algn="ctr" rotWithShape="0">
              <a:prstClr val="black">
                <a:alpha val="30000"/>
              </a:prstClr>
            </a:outerShdw>
          </a:effectLst>
        </p:grpSpPr>
        <p:sp>
          <p:nvSpPr>
            <p:cNvPr id="10" name="Freeform 18">
              <a:extLst>
                <a:ext uri="{FF2B5EF4-FFF2-40B4-BE49-F238E27FC236}">
                  <a16:creationId xmlns:a16="http://schemas.microsoft.com/office/drawing/2014/main" id="{3064B640-ED37-4984-BBD7-8208C3758C9A}"/>
                </a:ext>
              </a:extLst>
            </p:cNvPr>
            <p:cNvSpPr>
              <a:spLocks/>
            </p:cNvSpPr>
            <p:nvPr/>
          </p:nvSpPr>
          <p:spPr bwMode="auto">
            <a:xfrm>
              <a:off x="4467226" y="693738"/>
              <a:ext cx="847725" cy="2998788"/>
            </a:xfrm>
            <a:custGeom>
              <a:avLst/>
              <a:gdLst>
                <a:gd name="T0" fmla="*/ 534 w 534"/>
                <a:gd name="T1" fmla="*/ 309 h 1889"/>
                <a:gd name="T2" fmla="*/ 534 w 534"/>
                <a:gd name="T3" fmla="*/ 1581 h 1889"/>
                <a:gd name="T4" fmla="*/ 0 w 534"/>
                <a:gd name="T5" fmla="*/ 1889 h 1889"/>
                <a:gd name="T6" fmla="*/ 0 w 534"/>
                <a:gd name="T7" fmla="*/ 0 h 1889"/>
                <a:gd name="T8" fmla="*/ 534 w 534"/>
                <a:gd name="T9" fmla="*/ 309 h 1889"/>
              </a:gdLst>
              <a:ahLst/>
              <a:cxnLst>
                <a:cxn ang="0">
                  <a:pos x="T0" y="T1"/>
                </a:cxn>
                <a:cxn ang="0">
                  <a:pos x="T2" y="T3"/>
                </a:cxn>
                <a:cxn ang="0">
                  <a:pos x="T4" y="T5"/>
                </a:cxn>
                <a:cxn ang="0">
                  <a:pos x="T6" y="T7"/>
                </a:cxn>
                <a:cxn ang="0">
                  <a:pos x="T8" y="T9"/>
                </a:cxn>
              </a:cxnLst>
              <a:rect l="0" t="0" r="r" b="b"/>
              <a:pathLst>
                <a:path w="534" h="1889">
                  <a:moveTo>
                    <a:pt x="534" y="309"/>
                  </a:moveTo>
                  <a:lnTo>
                    <a:pt x="534" y="1581"/>
                  </a:lnTo>
                  <a:lnTo>
                    <a:pt x="0" y="1889"/>
                  </a:lnTo>
                  <a:lnTo>
                    <a:pt x="0" y="0"/>
                  </a:lnTo>
                  <a:lnTo>
                    <a:pt x="534" y="309"/>
                  </a:ln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 name="Freeform 19">
              <a:extLst>
                <a:ext uri="{FF2B5EF4-FFF2-40B4-BE49-F238E27FC236}">
                  <a16:creationId xmlns:a16="http://schemas.microsoft.com/office/drawing/2014/main" id="{B6805F6E-E211-4086-A0B0-B989FDBC7AFD}"/>
                </a:ext>
              </a:extLst>
            </p:cNvPr>
            <p:cNvSpPr>
              <a:spLocks/>
            </p:cNvSpPr>
            <p:nvPr/>
          </p:nvSpPr>
          <p:spPr bwMode="auto">
            <a:xfrm>
              <a:off x="4467226" y="693738"/>
              <a:ext cx="847725" cy="2998788"/>
            </a:xfrm>
            <a:custGeom>
              <a:avLst/>
              <a:gdLst>
                <a:gd name="T0" fmla="*/ 534 w 534"/>
                <a:gd name="T1" fmla="*/ 309 h 1889"/>
                <a:gd name="T2" fmla="*/ 534 w 534"/>
                <a:gd name="T3" fmla="*/ 1581 h 1889"/>
                <a:gd name="T4" fmla="*/ 0 w 534"/>
                <a:gd name="T5" fmla="*/ 1889 h 1889"/>
                <a:gd name="T6" fmla="*/ 0 w 534"/>
                <a:gd name="T7" fmla="*/ 0 h 1889"/>
                <a:gd name="T8" fmla="*/ 534 w 534"/>
                <a:gd name="T9" fmla="*/ 309 h 1889"/>
              </a:gdLst>
              <a:ahLst/>
              <a:cxnLst>
                <a:cxn ang="0">
                  <a:pos x="T0" y="T1"/>
                </a:cxn>
                <a:cxn ang="0">
                  <a:pos x="T2" y="T3"/>
                </a:cxn>
                <a:cxn ang="0">
                  <a:pos x="T4" y="T5"/>
                </a:cxn>
                <a:cxn ang="0">
                  <a:pos x="T6" y="T7"/>
                </a:cxn>
                <a:cxn ang="0">
                  <a:pos x="T8" y="T9"/>
                </a:cxn>
              </a:cxnLst>
              <a:rect l="0" t="0" r="r" b="b"/>
              <a:pathLst>
                <a:path w="534" h="1889">
                  <a:moveTo>
                    <a:pt x="534" y="309"/>
                  </a:moveTo>
                  <a:lnTo>
                    <a:pt x="534" y="1581"/>
                  </a:lnTo>
                  <a:lnTo>
                    <a:pt x="0" y="1889"/>
                  </a:lnTo>
                  <a:lnTo>
                    <a:pt x="0" y="0"/>
                  </a:lnTo>
                  <a:lnTo>
                    <a:pt x="534" y="3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 name="Freeform 20">
              <a:extLst>
                <a:ext uri="{FF2B5EF4-FFF2-40B4-BE49-F238E27FC236}">
                  <a16:creationId xmlns:a16="http://schemas.microsoft.com/office/drawing/2014/main" id="{B20178B8-CF02-48BB-ABA2-571D5C1A27E4}"/>
                </a:ext>
              </a:extLst>
            </p:cNvPr>
            <p:cNvSpPr>
              <a:spLocks/>
            </p:cNvSpPr>
            <p:nvPr/>
          </p:nvSpPr>
          <p:spPr bwMode="auto">
            <a:xfrm>
              <a:off x="4467226" y="2684463"/>
              <a:ext cx="2598738" cy="1987550"/>
            </a:xfrm>
            <a:custGeom>
              <a:avLst/>
              <a:gdLst>
                <a:gd name="T0" fmla="*/ 1637 w 1637"/>
                <a:gd name="T1" fmla="*/ 308 h 1252"/>
                <a:gd name="T2" fmla="*/ 0 w 1637"/>
                <a:gd name="T3" fmla="*/ 1252 h 1252"/>
                <a:gd name="T4" fmla="*/ 0 w 1637"/>
                <a:gd name="T5" fmla="*/ 635 h 1252"/>
                <a:gd name="T6" fmla="*/ 1101 w 1637"/>
                <a:gd name="T7" fmla="*/ 0 h 1252"/>
                <a:gd name="T8" fmla="*/ 1637 w 1637"/>
                <a:gd name="T9" fmla="*/ 308 h 1252"/>
              </a:gdLst>
              <a:ahLst/>
              <a:cxnLst>
                <a:cxn ang="0">
                  <a:pos x="T0" y="T1"/>
                </a:cxn>
                <a:cxn ang="0">
                  <a:pos x="T2" y="T3"/>
                </a:cxn>
                <a:cxn ang="0">
                  <a:pos x="T4" y="T5"/>
                </a:cxn>
                <a:cxn ang="0">
                  <a:pos x="T6" y="T7"/>
                </a:cxn>
                <a:cxn ang="0">
                  <a:pos x="T8" y="T9"/>
                </a:cxn>
              </a:cxnLst>
              <a:rect l="0" t="0" r="r" b="b"/>
              <a:pathLst>
                <a:path w="1637" h="1252">
                  <a:moveTo>
                    <a:pt x="1637" y="308"/>
                  </a:moveTo>
                  <a:lnTo>
                    <a:pt x="0" y="1252"/>
                  </a:lnTo>
                  <a:lnTo>
                    <a:pt x="0" y="635"/>
                  </a:lnTo>
                  <a:lnTo>
                    <a:pt x="1101" y="0"/>
                  </a:lnTo>
                  <a:lnTo>
                    <a:pt x="1637" y="308"/>
                  </a:lnTo>
                  <a:close/>
                </a:path>
              </a:pathLst>
            </a:custGeom>
            <a:solidFill>
              <a:srgbClr val="CC2E1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 name="Freeform 21">
              <a:extLst>
                <a:ext uri="{FF2B5EF4-FFF2-40B4-BE49-F238E27FC236}">
                  <a16:creationId xmlns:a16="http://schemas.microsoft.com/office/drawing/2014/main" id="{4F22CF23-DE83-4900-A33F-673FE313AA03}"/>
                </a:ext>
              </a:extLst>
            </p:cNvPr>
            <p:cNvSpPr>
              <a:spLocks/>
            </p:cNvSpPr>
            <p:nvPr/>
          </p:nvSpPr>
          <p:spPr bwMode="auto">
            <a:xfrm>
              <a:off x="4467226" y="2684463"/>
              <a:ext cx="2598738" cy="1987550"/>
            </a:xfrm>
            <a:custGeom>
              <a:avLst/>
              <a:gdLst>
                <a:gd name="T0" fmla="*/ 1637 w 1637"/>
                <a:gd name="T1" fmla="*/ 308 h 1252"/>
                <a:gd name="T2" fmla="*/ 0 w 1637"/>
                <a:gd name="T3" fmla="*/ 1252 h 1252"/>
                <a:gd name="T4" fmla="*/ 0 w 1637"/>
                <a:gd name="T5" fmla="*/ 635 h 1252"/>
                <a:gd name="T6" fmla="*/ 1101 w 1637"/>
                <a:gd name="T7" fmla="*/ 0 h 1252"/>
                <a:gd name="T8" fmla="*/ 1637 w 1637"/>
                <a:gd name="T9" fmla="*/ 308 h 1252"/>
              </a:gdLst>
              <a:ahLst/>
              <a:cxnLst>
                <a:cxn ang="0">
                  <a:pos x="T0" y="T1"/>
                </a:cxn>
                <a:cxn ang="0">
                  <a:pos x="T2" y="T3"/>
                </a:cxn>
                <a:cxn ang="0">
                  <a:pos x="T4" y="T5"/>
                </a:cxn>
                <a:cxn ang="0">
                  <a:pos x="T6" y="T7"/>
                </a:cxn>
                <a:cxn ang="0">
                  <a:pos x="T8" y="T9"/>
                </a:cxn>
              </a:cxnLst>
              <a:rect l="0" t="0" r="r" b="b"/>
              <a:pathLst>
                <a:path w="1637" h="1252">
                  <a:moveTo>
                    <a:pt x="1637" y="308"/>
                  </a:moveTo>
                  <a:lnTo>
                    <a:pt x="0" y="1252"/>
                  </a:lnTo>
                  <a:lnTo>
                    <a:pt x="0" y="635"/>
                  </a:lnTo>
                  <a:lnTo>
                    <a:pt x="1101" y="0"/>
                  </a:lnTo>
                  <a:lnTo>
                    <a:pt x="1637" y="3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4" name="Freeform 22">
              <a:extLst>
                <a:ext uri="{FF2B5EF4-FFF2-40B4-BE49-F238E27FC236}">
                  <a16:creationId xmlns:a16="http://schemas.microsoft.com/office/drawing/2014/main" id="{B9799118-0CFC-4C56-8677-6C9B775C0AFC}"/>
                </a:ext>
              </a:extLst>
            </p:cNvPr>
            <p:cNvSpPr>
              <a:spLocks/>
            </p:cNvSpPr>
            <p:nvPr/>
          </p:nvSpPr>
          <p:spPr bwMode="auto">
            <a:xfrm>
              <a:off x="5314951" y="1184275"/>
              <a:ext cx="2600325" cy="1989138"/>
            </a:xfrm>
            <a:custGeom>
              <a:avLst/>
              <a:gdLst>
                <a:gd name="T0" fmla="*/ 1638 w 1638"/>
                <a:gd name="T1" fmla="*/ 945 h 1253"/>
                <a:gd name="T2" fmla="*/ 1103 w 1638"/>
                <a:gd name="T3" fmla="*/ 1253 h 1253"/>
                <a:gd name="T4" fmla="*/ 0 w 1638"/>
                <a:gd name="T5" fmla="*/ 616 h 1253"/>
                <a:gd name="T6" fmla="*/ 0 w 1638"/>
                <a:gd name="T7" fmla="*/ 0 h 1253"/>
                <a:gd name="T8" fmla="*/ 1638 w 1638"/>
                <a:gd name="T9" fmla="*/ 945 h 1253"/>
              </a:gdLst>
              <a:ahLst/>
              <a:cxnLst>
                <a:cxn ang="0">
                  <a:pos x="T0" y="T1"/>
                </a:cxn>
                <a:cxn ang="0">
                  <a:pos x="T2" y="T3"/>
                </a:cxn>
                <a:cxn ang="0">
                  <a:pos x="T4" y="T5"/>
                </a:cxn>
                <a:cxn ang="0">
                  <a:pos x="T6" y="T7"/>
                </a:cxn>
                <a:cxn ang="0">
                  <a:pos x="T8" y="T9"/>
                </a:cxn>
              </a:cxnLst>
              <a:rect l="0" t="0" r="r" b="b"/>
              <a:pathLst>
                <a:path w="1638" h="1253">
                  <a:moveTo>
                    <a:pt x="1638" y="945"/>
                  </a:moveTo>
                  <a:lnTo>
                    <a:pt x="1103" y="1253"/>
                  </a:lnTo>
                  <a:lnTo>
                    <a:pt x="0" y="616"/>
                  </a:lnTo>
                  <a:lnTo>
                    <a:pt x="0" y="0"/>
                  </a:lnTo>
                  <a:lnTo>
                    <a:pt x="1638" y="945"/>
                  </a:ln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5" name="Freeform 23">
              <a:extLst>
                <a:ext uri="{FF2B5EF4-FFF2-40B4-BE49-F238E27FC236}">
                  <a16:creationId xmlns:a16="http://schemas.microsoft.com/office/drawing/2014/main" id="{A15C12FF-5D66-4BA5-8A0A-BB007367A9ED}"/>
                </a:ext>
              </a:extLst>
            </p:cNvPr>
            <p:cNvSpPr>
              <a:spLocks/>
            </p:cNvSpPr>
            <p:nvPr/>
          </p:nvSpPr>
          <p:spPr bwMode="auto">
            <a:xfrm>
              <a:off x="5314951" y="1184275"/>
              <a:ext cx="2600325" cy="1989138"/>
            </a:xfrm>
            <a:custGeom>
              <a:avLst/>
              <a:gdLst>
                <a:gd name="T0" fmla="*/ 1638 w 1638"/>
                <a:gd name="T1" fmla="*/ 945 h 1253"/>
                <a:gd name="T2" fmla="*/ 1103 w 1638"/>
                <a:gd name="T3" fmla="*/ 1253 h 1253"/>
                <a:gd name="T4" fmla="*/ 0 w 1638"/>
                <a:gd name="T5" fmla="*/ 616 h 1253"/>
                <a:gd name="T6" fmla="*/ 0 w 1638"/>
                <a:gd name="T7" fmla="*/ 0 h 1253"/>
                <a:gd name="T8" fmla="*/ 1638 w 1638"/>
                <a:gd name="T9" fmla="*/ 945 h 1253"/>
              </a:gdLst>
              <a:ahLst/>
              <a:cxnLst>
                <a:cxn ang="0">
                  <a:pos x="T0" y="T1"/>
                </a:cxn>
                <a:cxn ang="0">
                  <a:pos x="T2" y="T3"/>
                </a:cxn>
                <a:cxn ang="0">
                  <a:pos x="T4" y="T5"/>
                </a:cxn>
                <a:cxn ang="0">
                  <a:pos x="T6" y="T7"/>
                </a:cxn>
                <a:cxn ang="0">
                  <a:pos x="T8" y="T9"/>
                </a:cxn>
              </a:cxnLst>
              <a:rect l="0" t="0" r="r" b="b"/>
              <a:pathLst>
                <a:path w="1638" h="1253">
                  <a:moveTo>
                    <a:pt x="1638" y="945"/>
                  </a:moveTo>
                  <a:lnTo>
                    <a:pt x="1103" y="1253"/>
                  </a:lnTo>
                  <a:lnTo>
                    <a:pt x="0" y="616"/>
                  </a:lnTo>
                  <a:lnTo>
                    <a:pt x="0" y="0"/>
                  </a:lnTo>
                  <a:lnTo>
                    <a:pt x="1638" y="94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16" name="Group 15">
            <a:extLst>
              <a:ext uri="{FF2B5EF4-FFF2-40B4-BE49-F238E27FC236}">
                <a16:creationId xmlns:a16="http://schemas.microsoft.com/office/drawing/2014/main" id="{6667A2F8-7487-407B-BC99-C1E55ADCEEC5}"/>
              </a:ext>
            </a:extLst>
          </p:cNvPr>
          <p:cNvGrpSpPr/>
          <p:nvPr userDrawn="1"/>
        </p:nvGrpSpPr>
        <p:grpSpPr>
          <a:xfrm flipH="1">
            <a:off x="3367992" y="4803032"/>
            <a:ext cx="1501720" cy="1732644"/>
            <a:chOff x="4467226" y="693738"/>
            <a:chExt cx="3448050" cy="3978275"/>
          </a:xfrm>
          <a:effectLst>
            <a:outerShdw blurRad="63500" sx="102000" sy="102000" algn="ctr" rotWithShape="0">
              <a:prstClr val="black">
                <a:alpha val="30000"/>
              </a:prstClr>
            </a:outerShdw>
          </a:effectLst>
        </p:grpSpPr>
        <p:sp>
          <p:nvSpPr>
            <p:cNvPr id="17" name="Freeform 18">
              <a:extLst>
                <a:ext uri="{FF2B5EF4-FFF2-40B4-BE49-F238E27FC236}">
                  <a16:creationId xmlns:a16="http://schemas.microsoft.com/office/drawing/2014/main" id="{D0E9D84B-5146-4DDB-985B-91A53AE5DDCC}"/>
                </a:ext>
              </a:extLst>
            </p:cNvPr>
            <p:cNvSpPr>
              <a:spLocks/>
            </p:cNvSpPr>
            <p:nvPr/>
          </p:nvSpPr>
          <p:spPr bwMode="auto">
            <a:xfrm>
              <a:off x="4467226" y="693738"/>
              <a:ext cx="847725" cy="2998788"/>
            </a:xfrm>
            <a:custGeom>
              <a:avLst/>
              <a:gdLst>
                <a:gd name="T0" fmla="*/ 534 w 534"/>
                <a:gd name="T1" fmla="*/ 309 h 1889"/>
                <a:gd name="T2" fmla="*/ 534 w 534"/>
                <a:gd name="T3" fmla="*/ 1581 h 1889"/>
                <a:gd name="T4" fmla="*/ 0 w 534"/>
                <a:gd name="T5" fmla="*/ 1889 h 1889"/>
                <a:gd name="T6" fmla="*/ 0 w 534"/>
                <a:gd name="T7" fmla="*/ 0 h 1889"/>
                <a:gd name="T8" fmla="*/ 534 w 534"/>
                <a:gd name="T9" fmla="*/ 309 h 1889"/>
              </a:gdLst>
              <a:ahLst/>
              <a:cxnLst>
                <a:cxn ang="0">
                  <a:pos x="T0" y="T1"/>
                </a:cxn>
                <a:cxn ang="0">
                  <a:pos x="T2" y="T3"/>
                </a:cxn>
                <a:cxn ang="0">
                  <a:pos x="T4" y="T5"/>
                </a:cxn>
                <a:cxn ang="0">
                  <a:pos x="T6" y="T7"/>
                </a:cxn>
                <a:cxn ang="0">
                  <a:pos x="T8" y="T9"/>
                </a:cxn>
              </a:cxnLst>
              <a:rect l="0" t="0" r="r" b="b"/>
              <a:pathLst>
                <a:path w="534" h="1889">
                  <a:moveTo>
                    <a:pt x="534" y="309"/>
                  </a:moveTo>
                  <a:lnTo>
                    <a:pt x="534" y="1581"/>
                  </a:lnTo>
                  <a:lnTo>
                    <a:pt x="0" y="1889"/>
                  </a:lnTo>
                  <a:lnTo>
                    <a:pt x="0" y="0"/>
                  </a:lnTo>
                  <a:lnTo>
                    <a:pt x="534" y="309"/>
                  </a:ln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 name="Freeform 19">
              <a:extLst>
                <a:ext uri="{FF2B5EF4-FFF2-40B4-BE49-F238E27FC236}">
                  <a16:creationId xmlns:a16="http://schemas.microsoft.com/office/drawing/2014/main" id="{57069E2D-4387-4A30-AA22-7267AB731622}"/>
                </a:ext>
              </a:extLst>
            </p:cNvPr>
            <p:cNvSpPr>
              <a:spLocks/>
            </p:cNvSpPr>
            <p:nvPr/>
          </p:nvSpPr>
          <p:spPr bwMode="auto">
            <a:xfrm>
              <a:off x="4467226" y="693738"/>
              <a:ext cx="847725" cy="2998788"/>
            </a:xfrm>
            <a:custGeom>
              <a:avLst/>
              <a:gdLst>
                <a:gd name="T0" fmla="*/ 534 w 534"/>
                <a:gd name="T1" fmla="*/ 309 h 1889"/>
                <a:gd name="T2" fmla="*/ 534 w 534"/>
                <a:gd name="T3" fmla="*/ 1581 h 1889"/>
                <a:gd name="T4" fmla="*/ 0 w 534"/>
                <a:gd name="T5" fmla="*/ 1889 h 1889"/>
                <a:gd name="T6" fmla="*/ 0 w 534"/>
                <a:gd name="T7" fmla="*/ 0 h 1889"/>
                <a:gd name="T8" fmla="*/ 534 w 534"/>
                <a:gd name="T9" fmla="*/ 309 h 1889"/>
              </a:gdLst>
              <a:ahLst/>
              <a:cxnLst>
                <a:cxn ang="0">
                  <a:pos x="T0" y="T1"/>
                </a:cxn>
                <a:cxn ang="0">
                  <a:pos x="T2" y="T3"/>
                </a:cxn>
                <a:cxn ang="0">
                  <a:pos x="T4" y="T5"/>
                </a:cxn>
                <a:cxn ang="0">
                  <a:pos x="T6" y="T7"/>
                </a:cxn>
                <a:cxn ang="0">
                  <a:pos x="T8" y="T9"/>
                </a:cxn>
              </a:cxnLst>
              <a:rect l="0" t="0" r="r" b="b"/>
              <a:pathLst>
                <a:path w="534" h="1889">
                  <a:moveTo>
                    <a:pt x="534" y="309"/>
                  </a:moveTo>
                  <a:lnTo>
                    <a:pt x="534" y="1581"/>
                  </a:lnTo>
                  <a:lnTo>
                    <a:pt x="0" y="1889"/>
                  </a:lnTo>
                  <a:lnTo>
                    <a:pt x="0" y="0"/>
                  </a:lnTo>
                  <a:lnTo>
                    <a:pt x="534" y="3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 name="Freeform 20">
              <a:extLst>
                <a:ext uri="{FF2B5EF4-FFF2-40B4-BE49-F238E27FC236}">
                  <a16:creationId xmlns:a16="http://schemas.microsoft.com/office/drawing/2014/main" id="{4DA31DCB-A4FF-444B-BFAA-AC655B0BF9C3}"/>
                </a:ext>
              </a:extLst>
            </p:cNvPr>
            <p:cNvSpPr>
              <a:spLocks/>
            </p:cNvSpPr>
            <p:nvPr/>
          </p:nvSpPr>
          <p:spPr bwMode="auto">
            <a:xfrm>
              <a:off x="4467226" y="2684463"/>
              <a:ext cx="2598738" cy="1987550"/>
            </a:xfrm>
            <a:custGeom>
              <a:avLst/>
              <a:gdLst>
                <a:gd name="T0" fmla="*/ 1637 w 1637"/>
                <a:gd name="T1" fmla="*/ 308 h 1252"/>
                <a:gd name="T2" fmla="*/ 0 w 1637"/>
                <a:gd name="T3" fmla="*/ 1252 h 1252"/>
                <a:gd name="T4" fmla="*/ 0 w 1637"/>
                <a:gd name="T5" fmla="*/ 635 h 1252"/>
                <a:gd name="T6" fmla="*/ 1101 w 1637"/>
                <a:gd name="T7" fmla="*/ 0 h 1252"/>
                <a:gd name="T8" fmla="*/ 1637 w 1637"/>
                <a:gd name="T9" fmla="*/ 308 h 1252"/>
              </a:gdLst>
              <a:ahLst/>
              <a:cxnLst>
                <a:cxn ang="0">
                  <a:pos x="T0" y="T1"/>
                </a:cxn>
                <a:cxn ang="0">
                  <a:pos x="T2" y="T3"/>
                </a:cxn>
                <a:cxn ang="0">
                  <a:pos x="T4" y="T5"/>
                </a:cxn>
                <a:cxn ang="0">
                  <a:pos x="T6" y="T7"/>
                </a:cxn>
                <a:cxn ang="0">
                  <a:pos x="T8" y="T9"/>
                </a:cxn>
              </a:cxnLst>
              <a:rect l="0" t="0" r="r" b="b"/>
              <a:pathLst>
                <a:path w="1637" h="1252">
                  <a:moveTo>
                    <a:pt x="1637" y="308"/>
                  </a:moveTo>
                  <a:lnTo>
                    <a:pt x="0" y="1252"/>
                  </a:lnTo>
                  <a:lnTo>
                    <a:pt x="0" y="635"/>
                  </a:lnTo>
                  <a:lnTo>
                    <a:pt x="1101" y="0"/>
                  </a:lnTo>
                  <a:lnTo>
                    <a:pt x="1637" y="308"/>
                  </a:lnTo>
                  <a:close/>
                </a:path>
              </a:pathLst>
            </a:custGeom>
            <a:solidFill>
              <a:srgbClr val="CC2E1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0" name="Freeform 21">
              <a:extLst>
                <a:ext uri="{FF2B5EF4-FFF2-40B4-BE49-F238E27FC236}">
                  <a16:creationId xmlns:a16="http://schemas.microsoft.com/office/drawing/2014/main" id="{A92FEA04-F92A-4EDA-BB01-BA682CB296C3}"/>
                </a:ext>
              </a:extLst>
            </p:cNvPr>
            <p:cNvSpPr>
              <a:spLocks/>
            </p:cNvSpPr>
            <p:nvPr/>
          </p:nvSpPr>
          <p:spPr bwMode="auto">
            <a:xfrm>
              <a:off x="4467226" y="2684463"/>
              <a:ext cx="2598738" cy="1987550"/>
            </a:xfrm>
            <a:custGeom>
              <a:avLst/>
              <a:gdLst>
                <a:gd name="T0" fmla="*/ 1637 w 1637"/>
                <a:gd name="T1" fmla="*/ 308 h 1252"/>
                <a:gd name="T2" fmla="*/ 0 w 1637"/>
                <a:gd name="T3" fmla="*/ 1252 h 1252"/>
                <a:gd name="T4" fmla="*/ 0 w 1637"/>
                <a:gd name="T5" fmla="*/ 635 h 1252"/>
                <a:gd name="T6" fmla="*/ 1101 w 1637"/>
                <a:gd name="T7" fmla="*/ 0 h 1252"/>
                <a:gd name="T8" fmla="*/ 1637 w 1637"/>
                <a:gd name="T9" fmla="*/ 308 h 1252"/>
              </a:gdLst>
              <a:ahLst/>
              <a:cxnLst>
                <a:cxn ang="0">
                  <a:pos x="T0" y="T1"/>
                </a:cxn>
                <a:cxn ang="0">
                  <a:pos x="T2" y="T3"/>
                </a:cxn>
                <a:cxn ang="0">
                  <a:pos x="T4" y="T5"/>
                </a:cxn>
                <a:cxn ang="0">
                  <a:pos x="T6" y="T7"/>
                </a:cxn>
                <a:cxn ang="0">
                  <a:pos x="T8" y="T9"/>
                </a:cxn>
              </a:cxnLst>
              <a:rect l="0" t="0" r="r" b="b"/>
              <a:pathLst>
                <a:path w="1637" h="1252">
                  <a:moveTo>
                    <a:pt x="1637" y="308"/>
                  </a:moveTo>
                  <a:lnTo>
                    <a:pt x="0" y="1252"/>
                  </a:lnTo>
                  <a:lnTo>
                    <a:pt x="0" y="635"/>
                  </a:lnTo>
                  <a:lnTo>
                    <a:pt x="1101" y="0"/>
                  </a:lnTo>
                  <a:lnTo>
                    <a:pt x="1637" y="3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1" name="Freeform 22">
              <a:extLst>
                <a:ext uri="{FF2B5EF4-FFF2-40B4-BE49-F238E27FC236}">
                  <a16:creationId xmlns:a16="http://schemas.microsoft.com/office/drawing/2014/main" id="{5973176D-67BC-41F7-B6FE-7416109659CF}"/>
                </a:ext>
              </a:extLst>
            </p:cNvPr>
            <p:cNvSpPr>
              <a:spLocks/>
            </p:cNvSpPr>
            <p:nvPr/>
          </p:nvSpPr>
          <p:spPr bwMode="auto">
            <a:xfrm>
              <a:off x="5314951" y="1184275"/>
              <a:ext cx="2600325" cy="1989138"/>
            </a:xfrm>
            <a:custGeom>
              <a:avLst/>
              <a:gdLst>
                <a:gd name="T0" fmla="*/ 1638 w 1638"/>
                <a:gd name="T1" fmla="*/ 945 h 1253"/>
                <a:gd name="T2" fmla="*/ 1103 w 1638"/>
                <a:gd name="T3" fmla="*/ 1253 h 1253"/>
                <a:gd name="T4" fmla="*/ 0 w 1638"/>
                <a:gd name="T5" fmla="*/ 616 h 1253"/>
                <a:gd name="T6" fmla="*/ 0 w 1638"/>
                <a:gd name="T7" fmla="*/ 0 h 1253"/>
                <a:gd name="T8" fmla="*/ 1638 w 1638"/>
                <a:gd name="T9" fmla="*/ 945 h 1253"/>
              </a:gdLst>
              <a:ahLst/>
              <a:cxnLst>
                <a:cxn ang="0">
                  <a:pos x="T0" y="T1"/>
                </a:cxn>
                <a:cxn ang="0">
                  <a:pos x="T2" y="T3"/>
                </a:cxn>
                <a:cxn ang="0">
                  <a:pos x="T4" y="T5"/>
                </a:cxn>
                <a:cxn ang="0">
                  <a:pos x="T6" y="T7"/>
                </a:cxn>
                <a:cxn ang="0">
                  <a:pos x="T8" y="T9"/>
                </a:cxn>
              </a:cxnLst>
              <a:rect l="0" t="0" r="r" b="b"/>
              <a:pathLst>
                <a:path w="1638" h="1253">
                  <a:moveTo>
                    <a:pt x="1638" y="945"/>
                  </a:moveTo>
                  <a:lnTo>
                    <a:pt x="1103" y="1253"/>
                  </a:lnTo>
                  <a:lnTo>
                    <a:pt x="0" y="616"/>
                  </a:lnTo>
                  <a:lnTo>
                    <a:pt x="0" y="0"/>
                  </a:lnTo>
                  <a:lnTo>
                    <a:pt x="1638" y="945"/>
                  </a:lnTo>
                  <a:close/>
                </a:path>
              </a:pathLst>
            </a:custGeom>
            <a:gradFill flip="none" rotWithShape="1">
              <a:gsLst>
                <a:gs pos="0">
                  <a:srgbClr val="C06C86"/>
                </a:gs>
                <a:gs pos="100000">
                  <a:srgbClr val="84607F"/>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2" name="Freeform 23">
              <a:extLst>
                <a:ext uri="{FF2B5EF4-FFF2-40B4-BE49-F238E27FC236}">
                  <a16:creationId xmlns:a16="http://schemas.microsoft.com/office/drawing/2014/main" id="{D8EFE4BE-D077-45E7-A205-091E9F324A54}"/>
                </a:ext>
              </a:extLst>
            </p:cNvPr>
            <p:cNvSpPr>
              <a:spLocks/>
            </p:cNvSpPr>
            <p:nvPr/>
          </p:nvSpPr>
          <p:spPr bwMode="auto">
            <a:xfrm>
              <a:off x="5314951" y="1184275"/>
              <a:ext cx="2600325" cy="1989138"/>
            </a:xfrm>
            <a:custGeom>
              <a:avLst/>
              <a:gdLst>
                <a:gd name="T0" fmla="*/ 1638 w 1638"/>
                <a:gd name="T1" fmla="*/ 945 h 1253"/>
                <a:gd name="T2" fmla="*/ 1103 w 1638"/>
                <a:gd name="T3" fmla="*/ 1253 h 1253"/>
                <a:gd name="T4" fmla="*/ 0 w 1638"/>
                <a:gd name="T5" fmla="*/ 616 h 1253"/>
                <a:gd name="T6" fmla="*/ 0 w 1638"/>
                <a:gd name="T7" fmla="*/ 0 h 1253"/>
                <a:gd name="T8" fmla="*/ 1638 w 1638"/>
                <a:gd name="T9" fmla="*/ 945 h 1253"/>
              </a:gdLst>
              <a:ahLst/>
              <a:cxnLst>
                <a:cxn ang="0">
                  <a:pos x="T0" y="T1"/>
                </a:cxn>
                <a:cxn ang="0">
                  <a:pos x="T2" y="T3"/>
                </a:cxn>
                <a:cxn ang="0">
                  <a:pos x="T4" y="T5"/>
                </a:cxn>
                <a:cxn ang="0">
                  <a:pos x="T6" y="T7"/>
                </a:cxn>
                <a:cxn ang="0">
                  <a:pos x="T8" y="T9"/>
                </a:cxn>
              </a:cxnLst>
              <a:rect l="0" t="0" r="r" b="b"/>
              <a:pathLst>
                <a:path w="1638" h="1253">
                  <a:moveTo>
                    <a:pt x="1638" y="945"/>
                  </a:moveTo>
                  <a:lnTo>
                    <a:pt x="1103" y="1253"/>
                  </a:lnTo>
                  <a:lnTo>
                    <a:pt x="0" y="616"/>
                  </a:lnTo>
                  <a:lnTo>
                    <a:pt x="0" y="0"/>
                  </a:lnTo>
                  <a:lnTo>
                    <a:pt x="1638" y="945"/>
                  </a:lnTo>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3" name="Group 22">
            <a:extLst>
              <a:ext uri="{FF2B5EF4-FFF2-40B4-BE49-F238E27FC236}">
                <a16:creationId xmlns:a16="http://schemas.microsoft.com/office/drawing/2014/main" id="{51F72FC5-2196-4757-A4C2-9CC47BA39A98}"/>
              </a:ext>
            </a:extLst>
          </p:cNvPr>
          <p:cNvGrpSpPr/>
          <p:nvPr userDrawn="1"/>
        </p:nvGrpSpPr>
        <p:grpSpPr>
          <a:xfrm>
            <a:off x="11761328" y="6319318"/>
            <a:ext cx="466886" cy="538681"/>
            <a:chOff x="4467226" y="693738"/>
            <a:chExt cx="3448050" cy="3978275"/>
          </a:xfrm>
          <a:effectLst>
            <a:outerShdw blurRad="63500" sx="102000" sy="102000" algn="ctr" rotWithShape="0">
              <a:prstClr val="black">
                <a:alpha val="30000"/>
              </a:prstClr>
            </a:outerShdw>
          </a:effectLst>
        </p:grpSpPr>
        <p:sp>
          <p:nvSpPr>
            <p:cNvPr id="24" name="Freeform 18">
              <a:extLst>
                <a:ext uri="{FF2B5EF4-FFF2-40B4-BE49-F238E27FC236}">
                  <a16:creationId xmlns:a16="http://schemas.microsoft.com/office/drawing/2014/main" id="{07D896DC-68E6-49BE-9FD6-2B44F10366AE}"/>
                </a:ext>
              </a:extLst>
            </p:cNvPr>
            <p:cNvSpPr>
              <a:spLocks/>
            </p:cNvSpPr>
            <p:nvPr/>
          </p:nvSpPr>
          <p:spPr bwMode="auto">
            <a:xfrm>
              <a:off x="4467226" y="693738"/>
              <a:ext cx="847725" cy="2998788"/>
            </a:xfrm>
            <a:custGeom>
              <a:avLst/>
              <a:gdLst>
                <a:gd name="T0" fmla="*/ 534 w 534"/>
                <a:gd name="T1" fmla="*/ 309 h 1889"/>
                <a:gd name="T2" fmla="*/ 534 w 534"/>
                <a:gd name="T3" fmla="*/ 1581 h 1889"/>
                <a:gd name="T4" fmla="*/ 0 w 534"/>
                <a:gd name="T5" fmla="*/ 1889 h 1889"/>
                <a:gd name="T6" fmla="*/ 0 w 534"/>
                <a:gd name="T7" fmla="*/ 0 h 1889"/>
                <a:gd name="T8" fmla="*/ 534 w 534"/>
                <a:gd name="T9" fmla="*/ 309 h 1889"/>
              </a:gdLst>
              <a:ahLst/>
              <a:cxnLst>
                <a:cxn ang="0">
                  <a:pos x="T0" y="T1"/>
                </a:cxn>
                <a:cxn ang="0">
                  <a:pos x="T2" y="T3"/>
                </a:cxn>
                <a:cxn ang="0">
                  <a:pos x="T4" y="T5"/>
                </a:cxn>
                <a:cxn ang="0">
                  <a:pos x="T6" y="T7"/>
                </a:cxn>
                <a:cxn ang="0">
                  <a:pos x="T8" y="T9"/>
                </a:cxn>
              </a:cxnLst>
              <a:rect l="0" t="0" r="r" b="b"/>
              <a:pathLst>
                <a:path w="534" h="1889">
                  <a:moveTo>
                    <a:pt x="534" y="309"/>
                  </a:moveTo>
                  <a:lnTo>
                    <a:pt x="534" y="1581"/>
                  </a:lnTo>
                  <a:lnTo>
                    <a:pt x="0" y="1889"/>
                  </a:lnTo>
                  <a:lnTo>
                    <a:pt x="0" y="0"/>
                  </a:lnTo>
                  <a:lnTo>
                    <a:pt x="534" y="309"/>
                  </a:ln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5" name="Freeform 19">
              <a:extLst>
                <a:ext uri="{FF2B5EF4-FFF2-40B4-BE49-F238E27FC236}">
                  <a16:creationId xmlns:a16="http://schemas.microsoft.com/office/drawing/2014/main" id="{C68A9EA1-65E0-44AA-B8DD-69078D6568C5}"/>
                </a:ext>
              </a:extLst>
            </p:cNvPr>
            <p:cNvSpPr>
              <a:spLocks/>
            </p:cNvSpPr>
            <p:nvPr/>
          </p:nvSpPr>
          <p:spPr bwMode="auto">
            <a:xfrm>
              <a:off x="4467226" y="693738"/>
              <a:ext cx="847725" cy="2998788"/>
            </a:xfrm>
            <a:custGeom>
              <a:avLst/>
              <a:gdLst>
                <a:gd name="T0" fmla="*/ 534 w 534"/>
                <a:gd name="T1" fmla="*/ 309 h 1889"/>
                <a:gd name="T2" fmla="*/ 534 w 534"/>
                <a:gd name="T3" fmla="*/ 1581 h 1889"/>
                <a:gd name="T4" fmla="*/ 0 w 534"/>
                <a:gd name="T5" fmla="*/ 1889 h 1889"/>
                <a:gd name="T6" fmla="*/ 0 w 534"/>
                <a:gd name="T7" fmla="*/ 0 h 1889"/>
                <a:gd name="T8" fmla="*/ 534 w 534"/>
                <a:gd name="T9" fmla="*/ 309 h 1889"/>
              </a:gdLst>
              <a:ahLst/>
              <a:cxnLst>
                <a:cxn ang="0">
                  <a:pos x="T0" y="T1"/>
                </a:cxn>
                <a:cxn ang="0">
                  <a:pos x="T2" y="T3"/>
                </a:cxn>
                <a:cxn ang="0">
                  <a:pos x="T4" y="T5"/>
                </a:cxn>
                <a:cxn ang="0">
                  <a:pos x="T6" y="T7"/>
                </a:cxn>
                <a:cxn ang="0">
                  <a:pos x="T8" y="T9"/>
                </a:cxn>
              </a:cxnLst>
              <a:rect l="0" t="0" r="r" b="b"/>
              <a:pathLst>
                <a:path w="534" h="1889">
                  <a:moveTo>
                    <a:pt x="534" y="309"/>
                  </a:moveTo>
                  <a:lnTo>
                    <a:pt x="534" y="1581"/>
                  </a:lnTo>
                  <a:lnTo>
                    <a:pt x="0" y="1889"/>
                  </a:lnTo>
                  <a:lnTo>
                    <a:pt x="0" y="0"/>
                  </a:lnTo>
                  <a:lnTo>
                    <a:pt x="534" y="3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6" name="Freeform 20">
              <a:extLst>
                <a:ext uri="{FF2B5EF4-FFF2-40B4-BE49-F238E27FC236}">
                  <a16:creationId xmlns:a16="http://schemas.microsoft.com/office/drawing/2014/main" id="{9B45D825-B427-4967-B656-C77CA2A57929}"/>
                </a:ext>
              </a:extLst>
            </p:cNvPr>
            <p:cNvSpPr>
              <a:spLocks/>
            </p:cNvSpPr>
            <p:nvPr/>
          </p:nvSpPr>
          <p:spPr bwMode="auto">
            <a:xfrm>
              <a:off x="4467226" y="2684463"/>
              <a:ext cx="2598738" cy="1987550"/>
            </a:xfrm>
            <a:custGeom>
              <a:avLst/>
              <a:gdLst>
                <a:gd name="T0" fmla="*/ 1637 w 1637"/>
                <a:gd name="T1" fmla="*/ 308 h 1252"/>
                <a:gd name="T2" fmla="*/ 0 w 1637"/>
                <a:gd name="T3" fmla="*/ 1252 h 1252"/>
                <a:gd name="T4" fmla="*/ 0 w 1637"/>
                <a:gd name="T5" fmla="*/ 635 h 1252"/>
                <a:gd name="T6" fmla="*/ 1101 w 1637"/>
                <a:gd name="T7" fmla="*/ 0 h 1252"/>
                <a:gd name="T8" fmla="*/ 1637 w 1637"/>
                <a:gd name="T9" fmla="*/ 308 h 1252"/>
              </a:gdLst>
              <a:ahLst/>
              <a:cxnLst>
                <a:cxn ang="0">
                  <a:pos x="T0" y="T1"/>
                </a:cxn>
                <a:cxn ang="0">
                  <a:pos x="T2" y="T3"/>
                </a:cxn>
                <a:cxn ang="0">
                  <a:pos x="T4" y="T5"/>
                </a:cxn>
                <a:cxn ang="0">
                  <a:pos x="T6" y="T7"/>
                </a:cxn>
                <a:cxn ang="0">
                  <a:pos x="T8" y="T9"/>
                </a:cxn>
              </a:cxnLst>
              <a:rect l="0" t="0" r="r" b="b"/>
              <a:pathLst>
                <a:path w="1637" h="1252">
                  <a:moveTo>
                    <a:pt x="1637" y="308"/>
                  </a:moveTo>
                  <a:lnTo>
                    <a:pt x="0" y="1252"/>
                  </a:lnTo>
                  <a:lnTo>
                    <a:pt x="0" y="635"/>
                  </a:lnTo>
                  <a:lnTo>
                    <a:pt x="1101" y="0"/>
                  </a:lnTo>
                  <a:lnTo>
                    <a:pt x="1637" y="308"/>
                  </a:lnTo>
                  <a:close/>
                </a:path>
              </a:pathLst>
            </a:custGeom>
            <a:solidFill>
              <a:srgbClr val="CC2E1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7" name="Freeform 21">
              <a:extLst>
                <a:ext uri="{FF2B5EF4-FFF2-40B4-BE49-F238E27FC236}">
                  <a16:creationId xmlns:a16="http://schemas.microsoft.com/office/drawing/2014/main" id="{EE1C0CC9-A0FE-4532-AB28-F88BA07E2AEE}"/>
                </a:ext>
              </a:extLst>
            </p:cNvPr>
            <p:cNvSpPr>
              <a:spLocks/>
            </p:cNvSpPr>
            <p:nvPr/>
          </p:nvSpPr>
          <p:spPr bwMode="auto">
            <a:xfrm>
              <a:off x="4467226" y="2684463"/>
              <a:ext cx="2598738" cy="1987550"/>
            </a:xfrm>
            <a:custGeom>
              <a:avLst/>
              <a:gdLst>
                <a:gd name="T0" fmla="*/ 1637 w 1637"/>
                <a:gd name="T1" fmla="*/ 308 h 1252"/>
                <a:gd name="T2" fmla="*/ 0 w 1637"/>
                <a:gd name="T3" fmla="*/ 1252 h 1252"/>
                <a:gd name="T4" fmla="*/ 0 w 1637"/>
                <a:gd name="T5" fmla="*/ 635 h 1252"/>
                <a:gd name="T6" fmla="*/ 1101 w 1637"/>
                <a:gd name="T7" fmla="*/ 0 h 1252"/>
                <a:gd name="T8" fmla="*/ 1637 w 1637"/>
                <a:gd name="T9" fmla="*/ 308 h 1252"/>
              </a:gdLst>
              <a:ahLst/>
              <a:cxnLst>
                <a:cxn ang="0">
                  <a:pos x="T0" y="T1"/>
                </a:cxn>
                <a:cxn ang="0">
                  <a:pos x="T2" y="T3"/>
                </a:cxn>
                <a:cxn ang="0">
                  <a:pos x="T4" y="T5"/>
                </a:cxn>
                <a:cxn ang="0">
                  <a:pos x="T6" y="T7"/>
                </a:cxn>
                <a:cxn ang="0">
                  <a:pos x="T8" y="T9"/>
                </a:cxn>
              </a:cxnLst>
              <a:rect l="0" t="0" r="r" b="b"/>
              <a:pathLst>
                <a:path w="1637" h="1252">
                  <a:moveTo>
                    <a:pt x="1637" y="308"/>
                  </a:moveTo>
                  <a:lnTo>
                    <a:pt x="0" y="1252"/>
                  </a:lnTo>
                  <a:lnTo>
                    <a:pt x="0" y="635"/>
                  </a:lnTo>
                  <a:lnTo>
                    <a:pt x="1101" y="0"/>
                  </a:lnTo>
                  <a:lnTo>
                    <a:pt x="1637" y="3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8" name="Freeform 22">
              <a:extLst>
                <a:ext uri="{FF2B5EF4-FFF2-40B4-BE49-F238E27FC236}">
                  <a16:creationId xmlns:a16="http://schemas.microsoft.com/office/drawing/2014/main" id="{ABD50FC6-E23A-4126-90FD-4A4112E81D9A}"/>
                </a:ext>
              </a:extLst>
            </p:cNvPr>
            <p:cNvSpPr>
              <a:spLocks/>
            </p:cNvSpPr>
            <p:nvPr/>
          </p:nvSpPr>
          <p:spPr bwMode="auto">
            <a:xfrm>
              <a:off x="5314951" y="1184275"/>
              <a:ext cx="2600325" cy="1989138"/>
            </a:xfrm>
            <a:custGeom>
              <a:avLst/>
              <a:gdLst>
                <a:gd name="T0" fmla="*/ 1638 w 1638"/>
                <a:gd name="T1" fmla="*/ 945 h 1253"/>
                <a:gd name="T2" fmla="*/ 1103 w 1638"/>
                <a:gd name="T3" fmla="*/ 1253 h 1253"/>
                <a:gd name="T4" fmla="*/ 0 w 1638"/>
                <a:gd name="T5" fmla="*/ 616 h 1253"/>
                <a:gd name="T6" fmla="*/ 0 w 1638"/>
                <a:gd name="T7" fmla="*/ 0 h 1253"/>
                <a:gd name="T8" fmla="*/ 1638 w 1638"/>
                <a:gd name="T9" fmla="*/ 945 h 1253"/>
              </a:gdLst>
              <a:ahLst/>
              <a:cxnLst>
                <a:cxn ang="0">
                  <a:pos x="T0" y="T1"/>
                </a:cxn>
                <a:cxn ang="0">
                  <a:pos x="T2" y="T3"/>
                </a:cxn>
                <a:cxn ang="0">
                  <a:pos x="T4" y="T5"/>
                </a:cxn>
                <a:cxn ang="0">
                  <a:pos x="T6" y="T7"/>
                </a:cxn>
                <a:cxn ang="0">
                  <a:pos x="T8" y="T9"/>
                </a:cxn>
              </a:cxnLst>
              <a:rect l="0" t="0" r="r" b="b"/>
              <a:pathLst>
                <a:path w="1638" h="1253">
                  <a:moveTo>
                    <a:pt x="1638" y="945"/>
                  </a:moveTo>
                  <a:lnTo>
                    <a:pt x="1103" y="1253"/>
                  </a:lnTo>
                  <a:lnTo>
                    <a:pt x="0" y="616"/>
                  </a:lnTo>
                  <a:lnTo>
                    <a:pt x="0" y="0"/>
                  </a:lnTo>
                  <a:lnTo>
                    <a:pt x="1638" y="945"/>
                  </a:lnTo>
                  <a:close/>
                </a:path>
              </a:pathLst>
            </a:custGeom>
            <a:gradFill flip="none" rotWithShape="1">
              <a:gsLst>
                <a:gs pos="0">
                  <a:srgbClr val="C06C86"/>
                </a:gs>
                <a:gs pos="100000">
                  <a:srgbClr val="84607F"/>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9" name="Freeform 23">
              <a:extLst>
                <a:ext uri="{FF2B5EF4-FFF2-40B4-BE49-F238E27FC236}">
                  <a16:creationId xmlns:a16="http://schemas.microsoft.com/office/drawing/2014/main" id="{D9A3AEDA-F304-4BE5-8397-50A1C78127DF}"/>
                </a:ext>
              </a:extLst>
            </p:cNvPr>
            <p:cNvSpPr>
              <a:spLocks/>
            </p:cNvSpPr>
            <p:nvPr/>
          </p:nvSpPr>
          <p:spPr bwMode="auto">
            <a:xfrm>
              <a:off x="5314951" y="1184275"/>
              <a:ext cx="2600325" cy="1989138"/>
            </a:xfrm>
            <a:custGeom>
              <a:avLst/>
              <a:gdLst>
                <a:gd name="T0" fmla="*/ 1638 w 1638"/>
                <a:gd name="T1" fmla="*/ 945 h 1253"/>
                <a:gd name="T2" fmla="*/ 1103 w 1638"/>
                <a:gd name="T3" fmla="*/ 1253 h 1253"/>
                <a:gd name="T4" fmla="*/ 0 w 1638"/>
                <a:gd name="T5" fmla="*/ 616 h 1253"/>
                <a:gd name="T6" fmla="*/ 0 w 1638"/>
                <a:gd name="T7" fmla="*/ 0 h 1253"/>
                <a:gd name="T8" fmla="*/ 1638 w 1638"/>
                <a:gd name="T9" fmla="*/ 945 h 1253"/>
              </a:gdLst>
              <a:ahLst/>
              <a:cxnLst>
                <a:cxn ang="0">
                  <a:pos x="T0" y="T1"/>
                </a:cxn>
                <a:cxn ang="0">
                  <a:pos x="T2" y="T3"/>
                </a:cxn>
                <a:cxn ang="0">
                  <a:pos x="T4" y="T5"/>
                </a:cxn>
                <a:cxn ang="0">
                  <a:pos x="T6" y="T7"/>
                </a:cxn>
                <a:cxn ang="0">
                  <a:pos x="T8" y="T9"/>
                </a:cxn>
              </a:cxnLst>
              <a:rect l="0" t="0" r="r" b="b"/>
              <a:pathLst>
                <a:path w="1638" h="1253">
                  <a:moveTo>
                    <a:pt x="1638" y="945"/>
                  </a:moveTo>
                  <a:lnTo>
                    <a:pt x="1103" y="1253"/>
                  </a:lnTo>
                  <a:lnTo>
                    <a:pt x="0" y="616"/>
                  </a:lnTo>
                  <a:lnTo>
                    <a:pt x="0" y="0"/>
                  </a:lnTo>
                  <a:lnTo>
                    <a:pt x="1638" y="945"/>
                  </a:lnTo>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7" name="Picture Placeholder 23">
            <a:extLst>
              <a:ext uri="{FF2B5EF4-FFF2-40B4-BE49-F238E27FC236}">
                <a16:creationId xmlns:a16="http://schemas.microsoft.com/office/drawing/2014/main" id="{6BC36BA0-8991-4EC2-8774-C68232D06DF4}"/>
              </a:ext>
            </a:extLst>
          </p:cNvPr>
          <p:cNvSpPr>
            <a:spLocks noGrp="1"/>
          </p:cNvSpPr>
          <p:nvPr>
            <p:ph type="pic" sz="quarter" idx="10"/>
          </p:nvPr>
        </p:nvSpPr>
        <p:spPr>
          <a:xfrm>
            <a:off x="1678087" y="-1"/>
            <a:ext cx="4805170" cy="5253437"/>
          </a:xfrm>
          <a:custGeom>
            <a:avLst/>
            <a:gdLst>
              <a:gd name="connsiteX0" fmla="*/ 3790129 w 4826278"/>
              <a:gd name="connsiteY0" fmla="*/ 0 h 5253436"/>
              <a:gd name="connsiteX1" fmla="*/ 4826278 w 4826278"/>
              <a:gd name="connsiteY1" fmla="*/ 4781 h 5253436"/>
              <a:gd name="connsiteX2" fmla="*/ 4805151 w 4826278"/>
              <a:gd name="connsiteY2" fmla="*/ 5253436 h 5253436"/>
              <a:gd name="connsiteX3" fmla="*/ 0 w 4826278"/>
              <a:gd name="connsiteY3" fmla="*/ 2475720 h 5253436"/>
              <a:gd name="connsiteX0" fmla="*/ 3790129 w 4815645"/>
              <a:gd name="connsiteY0" fmla="*/ 0 h 5253436"/>
              <a:gd name="connsiteX1" fmla="*/ 4815645 w 4815645"/>
              <a:gd name="connsiteY1" fmla="*/ 26046 h 5253436"/>
              <a:gd name="connsiteX2" fmla="*/ 4805151 w 4815645"/>
              <a:gd name="connsiteY2" fmla="*/ 5253436 h 5253436"/>
              <a:gd name="connsiteX3" fmla="*/ 0 w 4815645"/>
              <a:gd name="connsiteY3" fmla="*/ 2475720 h 5253436"/>
              <a:gd name="connsiteX4" fmla="*/ 3790129 w 4815645"/>
              <a:gd name="connsiteY4" fmla="*/ 0 h 5253436"/>
              <a:gd name="connsiteX0" fmla="*/ 3790129 w 4805170"/>
              <a:gd name="connsiteY0" fmla="*/ 5852 h 5259288"/>
              <a:gd name="connsiteX1" fmla="*/ 4805012 w 4805170"/>
              <a:gd name="connsiteY1" fmla="*/ 0 h 5259288"/>
              <a:gd name="connsiteX2" fmla="*/ 4805151 w 4805170"/>
              <a:gd name="connsiteY2" fmla="*/ 5259288 h 5259288"/>
              <a:gd name="connsiteX3" fmla="*/ 0 w 4805170"/>
              <a:gd name="connsiteY3" fmla="*/ 2481572 h 5259288"/>
              <a:gd name="connsiteX4" fmla="*/ 3790129 w 4805170"/>
              <a:gd name="connsiteY4" fmla="*/ 5852 h 5259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5170" h="5259288">
                <a:moveTo>
                  <a:pt x="3790129" y="5852"/>
                </a:moveTo>
                <a:lnTo>
                  <a:pt x="4805012" y="0"/>
                </a:lnTo>
                <a:cubicBezTo>
                  <a:pt x="4804908" y="940773"/>
                  <a:pt x="4805255" y="4318515"/>
                  <a:pt x="4805151" y="5259288"/>
                </a:cubicBezTo>
                <a:lnTo>
                  <a:pt x="0" y="2481572"/>
                </a:lnTo>
                <a:lnTo>
                  <a:pt x="3790129" y="5852"/>
                </a:lnTo>
                <a:close/>
              </a:path>
            </a:pathLst>
          </a:custGeom>
        </p:spPr>
        <p:txBody>
          <a:bodyPr wrap="square" anchor="ctr">
            <a:noAutofit/>
          </a:bodyPr>
          <a:lstStyle>
            <a:lvl1pPr algn="ctr">
              <a:defRPr sz="1400"/>
            </a:lvl1pPr>
          </a:lstStyle>
          <a:p>
            <a:endParaRPr lang="en-US"/>
          </a:p>
        </p:txBody>
      </p:sp>
      <p:grpSp>
        <p:nvGrpSpPr>
          <p:cNvPr id="30" name="Group 29">
            <a:extLst>
              <a:ext uri="{FF2B5EF4-FFF2-40B4-BE49-F238E27FC236}">
                <a16:creationId xmlns:a16="http://schemas.microsoft.com/office/drawing/2014/main" id="{FE0333E8-8303-4F2B-86F7-6D4DA80046C0}"/>
              </a:ext>
            </a:extLst>
          </p:cNvPr>
          <p:cNvGrpSpPr/>
          <p:nvPr userDrawn="1"/>
        </p:nvGrpSpPr>
        <p:grpSpPr>
          <a:xfrm flipH="1">
            <a:off x="1159005" y="356002"/>
            <a:ext cx="1038164" cy="1197806"/>
            <a:chOff x="4467226" y="693738"/>
            <a:chExt cx="3448050" cy="3978275"/>
          </a:xfrm>
          <a:effectLst>
            <a:outerShdw blurRad="63500" sx="102000" sy="102000" algn="ctr" rotWithShape="0">
              <a:prstClr val="black">
                <a:alpha val="30000"/>
              </a:prstClr>
            </a:outerShdw>
          </a:effectLst>
        </p:grpSpPr>
        <p:sp>
          <p:nvSpPr>
            <p:cNvPr id="32" name="Freeform 18">
              <a:extLst>
                <a:ext uri="{FF2B5EF4-FFF2-40B4-BE49-F238E27FC236}">
                  <a16:creationId xmlns:a16="http://schemas.microsoft.com/office/drawing/2014/main" id="{8D1A7C20-BFCE-4313-9621-07D37AC45230}"/>
                </a:ext>
              </a:extLst>
            </p:cNvPr>
            <p:cNvSpPr>
              <a:spLocks/>
            </p:cNvSpPr>
            <p:nvPr/>
          </p:nvSpPr>
          <p:spPr bwMode="auto">
            <a:xfrm>
              <a:off x="4467226" y="693738"/>
              <a:ext cx="847725" cy="2998788"/>
            </a:xfrm>
            <a:custGeom>
              <a:avLst/>
              <a:gdLst>
                <a:gd name="T0" fmla="*/ 534 w 534"/>
                <a:gd name="T1" fmla="*/ 309 h 1889"/>
                <a:gd name="T2" fmla="*/ 534 w 534"/>
                <a:gd name="T3" fmla="*/ 1581 h 1889"/>
                <a:gd name="T4" fmla="*/ 0 w 534"/>
                <a:gd name="T5" fmla="*/ 1889 h 1889"/>
                <a:gd name="T6" fmla="*/ 0 w 534"/>
                <a:gd name="T7" fmla="*/ 0 h 1889"/>
                <a:gd name="T8" fmla="*/ 534 w 534"/>
                <a:gd name="T9" fmla="*/ 309 h 1889"/>
              </a:gdLst>
              <a:ahLst/>
              <a:cxnLst>
                <a:cxn ang="0">
                  <a:pos x="T0" y="T1"/>
                </a:cxn>
                <a:cxn ang="0">
                  <a:pos x="T2" y="T3"/>
                </a:cxn>
                <a:cxn ang="0">
                  <a:pos x="T4" y="T5"/>
                </a:cxn>
                <a:cxn ang="0">
                  <a:pos x="T6" y="T7"/>
                </a:cxn>
                <a:cxn ang="0">
                  <a:pos x="T8" y="T9"/>
                </a:cxn>
              </a:cxnLst>
              <a:rect l="0" t="0" r="r" b="b"/>
              <a:pathLst>
                <a:path w="534" h="1889">
                  <a:moveTo>
                    <a:pt x="534" y="309"/>
                  </a:moveTo>
                  <a:lnTo>
                    <a:pt x="534" y="1581"/>
                  </a:lnTo>
                  <a:lnTo>
                    <a:pt x="0" y="1889"/>
                  </a:lnTo>
                  <a:lnTo>
                    <a:pt x="0" y="0"/>
                  </a:lnTo>
                  <a:lnTo>
                    <a:pt x="534" y="309"/>
                  </a:ln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 name="Freeform 19">
              <a:extLst>
                <a:ext uri="{FF2B5EF4-FFF2-40B4-BE49-F238E27FC236}">
                  <a16:creationId xmlns:a16="http://schemas.microsoft.com/office/drawing/2014/main" id="{0538048A-EF1B-40D2-8B6C-12BDCEC51F24}"/>
                </a:ext>
              </a:extLst>
            </p:cNvPr>
            <p:cNvSpPr>
              <a:spLocks/>
            </p:cNvSpPr>
            <p:nvPr/>
          </p:nvSpPr>
          <p:spPr bwMode="auto">
            <a:xfrm>
              <a:off x="4467226" y="693738"/>
              <a:ext cx="847725" cy="2998788"/>
            </a:xfrm>
            <a:custGeom>
              <a:avLst/>
              <a:gdLst>
                <a:gd name="T0" fmla="*/ 534 w 534"/>
                <a:gd name="T1" fmla="*/ 309 h 1889"/>
                <a:gd name="T2" fmla="*/ 534 w 534"/>
                <a:gd name="T3" fmla="*/ 1581 h 1889"/>
                <a:gd name="T4" fmla="*/ 0 w 534"/>
                <a:gd name="T5" fmla="*/ 1889 h 1889"/>
                <a:gd name="T6" fmla="*/ 0 w 534"/>
                <a:gd name="T7" fmla="*/ 0 h 1889"/>
                <a:gd name="T8" fmla="*/ 534 w 534"/>
                <a:gd name="T9" fmla="*/ 309 h 1889"/>
              </a:gdLst>
              <a:ahLst/>
              <a:cxnLst>
                <a:cxn ang="0">
                  <a:pos x="T0" y="T1"/>
                </a:cxn>
                <a:cxn ang="0">
                  <a:pos x="T2" y="T3"/>
                </a:cxn>
                <a:cxn ang="0">
                  <a:pos x="T4" y="T5"/>
                </a:cxn>
                <a:cxn ang="0">
                  <a:pos x="T6" y="T7"/>
                </a:cxn>
                <a:cxn ang="0">
                  <a:pos x="T8" y="T9"/>
                </a:cxn>
              </a:cxnLst>
              <a:rect l="0" t="0" r="r" b="b"/>
              <a:pathLst>
                <a:path w="534" h="1889">
                  <a:moveTo>
                    <a:pt x="534" y="309"/>
                  </a:moveTo>
                  <a:lnTo>
                    <a:pt x="534" y="1581"/>
                  </a:lnTo>
                  <a:lnTo>
                    <a:pt x="0" y="1889"/>
                  </a:lnTo>
                  <a:lnTo>
                    <a:pt x="0" y="0"/>
                  </a:lnTo>
                  <a:lnTo>
                    <a:pt x="534" y="3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4" name="Freeform 20">
              <a:extLst>
                <a:ext uri="{FF2B5EF4-FFF2-40B4-BE49-F238E27FC236}">
                  <a16:creationId xmlns:a16="http://schemas.microsoft.com/office/drawing/2014/main" id="{C1AC6D12-20E2-4634-A1B2-E1656A9CFC4E}"/>
                </a:ext>
              </a:extLst>
            </p:cNvPr>
            <p:cNvSpPr>
              <a:spLocks/>
            </p:cNvSpPr>
            <p:nvPr/>
          </p:nvSpPr>
          <p:spPr bwMode="auto">
            <a:xfrm>
              <a:off x="4467226" y="2684463"/>
              <a:ext cx="2598738" cy="1987550"/>
            </a:xfrm>
            <a:custGeom>
              <a:avLst/>
              <a:gdLst>
                <a:gd name="T0" fmla="*/ 1637 w 1637"/>
                <a:gd name="T1" fmla="*/ 308 h 1252"/>
                <a:gd name="T2" fmla="*/ 0 w 1637"/>
                <a:gd name="T3" fmla="*/ 1252 h 1252"/>
                <a:gd name="T4" fmla="*/ 0 w 1637"/>
                <a:gd name="T5" fmla="*/ 635 h 1252"/>
                <a:gd name="T6" fmla="*/ 1101 w 1637"/>
                <a:gd name="T7" fmla="*/ 0 h 1252"/>
                <a:gd name="T8" fmla="*/ 1637 w 1637"/>
                <a:gd name="T9" fmla="*/ 308 h 1252"/>
              </a:gdLst>
              <a:ahLst/>
              <a:cxnLst>
                <a:cxn ang="0">
                  <a:pos x="T0" y="T1"/>
                </a:cxn>
                <a:cxn ang="0">
                  <a:pos x="T2" y="T3"/>
                </a:cxn>
                <a:cxn ang="0">
                  <a:pos x="T4" y="T5"/>
                </a:cxn>
                <a:cxn ang="0">
                  <a:pos x="T6" y="T7"/>
                </a:cxn>
                <a:cxn ang="0">
                  <a:pos x="T8" y="T9"/>
                </a:cxn>
              </a:cxnLst>
              <a:rect l="0" t="0" r="r" b="b"/>
              <a:pathLst>
                <a:path w="1637" h="1252">
                  <a:moveTo>
                    <a:pt x="1637" y="308"/>
                  </a:moveTo>
                  <a:lnTo>
                    <a:pt x="0" y="1252"/>
                  </a:lnTo>
                  <a:lnTo>
                    <a:pt x="0" y="635"/>
                  </a:lnTo>
                  <a:lnTo>
                    <a:pt x="1101" y="0"/>
                  </a:lnTo>
                  <a:lnTo>
                    <a:pt x="1637" y="308"/>
                  </a:lnTo>
                  <a:close/>
                </a:path>
              </a:pathLst>
            </a:custGeom>
            <a:solidFill>
              <a:srgbClr val="CC2E1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5" name="Freeform 21">
              <a:extLst>
                <a:ext uri="{FF2B5EF4-FFF2-40B4-BE49-F238E27FC236}">
                  <a16:creationId xmlns:a16="http://schemas.microsoft.com/office/drawing/2014/main" id="{B618846E-E5A5-4A06-9C20-9F90CE193D02}"/>
                </a:ext>
              </a:extLst>
            </p:cNvPr>
            <p:cNvSpPr>
              <a:spLocks/>
            </p:cNvSpPr>
            <p:nvPr/>
          </p:nvSpPr>
          <p:spPr bwMode="auto">
            <a:xfrm>
              <a:off x="4467226" y="2684463"/>
              <a:ext cx="2598738" cy="1987550"/>
            </a:xfrm>
            <a:custGeom>
              <a:avLst/>
              <a:gdLst>
                <a:gd name="T0" fmla="*/ 1637 w 1637"/>
                <a:gd name="T1" fmla="*/ 308 h 1252"/>
                <a:gd name="T2" fmla="*/ 0 w 1637"/>
                <a:gd name="T3" fmla="*/ 1252 h 1252"/>
                <a:gd name="T4" fmla="*/ 0 w 1637"/>
                <a:gd name="T5" fmla="*/ 635 h 1252"/>
                <a:gd name="T6" fmla="*/ 1101 w 1637"/>
                <a:gd name="T7" fmla="*/ 0 h 1252"/>
                <a:gd name="T8" fmla="*/ 1637 w 1637"/>
                <a:gd name="T9" fmla="*/ 308 h 1252"/>
              </a:gdLst>
              <a:ahLst/>
              <a:cxnLst>
                <a:cxn ang="0">
                  <a:pos x="T0" y="T1"/>
                </a:cxn>
                <a:cxn ang="0">
                  <a:pos x="T2" y="T3"/>
                </a:cxn>
                <a:cxn ang="0">
                  <a:pos x="T4" y="T5"/>
                </a:cxn>
                <a:cxn ang="0">
                  <a:pos x="T6" y="T7"/>
                </a:cxn>
                <a:cxn ang="0">
                  <a:pos x="T8" y="T9"/>
                </a:cxn>
              </a:cxnLst>
              <a:rect l="0" t="0" r="r" b="b"/>
              <a:pathLst>
                <a:path w="1637" h="1252">
                  <a:moveTo>
                    <a:pt x="1637" y="308"/>
                  </a:moveTo>
                  <a:lnTo>
                    <a:pt x="0" y="1252"/>
                  </a:lnTo>
                  <a:lnTo>
                    <a:pt x="0" y="635"/>
                  </a:lnTo>
                  <a:lnTo>
                    <a:pt x="1101" y="0"/>
                  </a:lnTo>
                  <a:lnTo>
                    <a:pt x="1637" y="3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6" name="Freeform 22">
              <a:extLst>
                <a:ext uri="{FF2B5EF4-FFF2-40B4-BE49-F238E27FC236}">
                  <a16:creationId xmlns:a16="http://schemas.microsoft.com/office/drawing/2014/main" id="{66C280A5-F9AB-4278-9348-C9469D109A0C}"/>
                </a:ext>
              </a:extLst>
            </p:cNvPr>
            <p:cNvSpPr>
              <a:spLocks/>
            </p:cNvSpPr>
            <p:nvPr/>
          </p:nvSpPr>
          <p:spPr bwMode="auto">
            <a:xfrm>
              <a:off x="5314951" y="1184275"/>
              <a:ext cx="2600325" cy="1989138"/>
            </a:xfrm>
            <a:custGeom>
              <a:avLst/>
              <a:gdLst>
                <a:gd name="T0" fmla="*/ 1638 w 1638"/>
                <a:gd name="T1" fmla="*/ 945 h 1253"/>
                <a:gd name="T2" fmla="*/ 1103 w 1638"/>
                <a:gd name="T3" fmla="*/ 1253 h 1253"/>
                <a:gd name="T4" fmla="*/ 0 w 1638"/>
                <a:gd name="T5" fmla="*/ 616 h 1253"/>
                <a:gd name="T6" fmla="*/ 0 w 1638"/>
                <a:gd name="T7" fmla="*/ 0 h 1253"/>
                <a:gd name="T8" fmla="*/ 1638 w 1638"/>
                <a:gd name="T9" fmla="*/ 945 h 1253"/>
              </a:gdLst>
              <a:ahLst/>
              <a:cxnLst>
                <a:cxn ang="0">
                  <a:pos x="T0" y="T1"/>
                </a:cxn>
                <a:cxn ang="0">
                  <a:pos x="T2" y="T3"/>
                </a:cxn>
                <a:cxn ang="0">
                  <a:pos x="T4" y="T5"/>
                </a:cxn>
                <a:cxn ang="0">
                  <a:pos x="T6" y="T7"/>
                </a:cxn>
                <a:cxn ang="0">
                  <a:pos x="T8" y="T9"/>
                </a:cxn>
              </a:cxnLst>
              <a:rect l="0" t="0" r="r" b="b"/>
              <a:pathLst>
                <a:path w="1638" h="1253">
                  <a:moveTo>
                    <a:pt x="1638" y="945"/>
                  </a:moveTo>
                  <a:lnTo>
                    <a:pt x="1103" y="1253"/>
                  </a:lnTo>
                  <a:lnTo>
                    <a:pt x="0" y="616"/>
                  </a:lnTo>
                  <a:lnTo>
                    <a:pt x="0" y="0"/>
                  </a:lnTo>
                  <a:lnTo>
                    <a:pt x="1638" y="945"/>
                  </a:lnTo>
                  <a:close/>
                </a:path>
              </a:pathLst>
            </a:custGeom>
            <a:gradFill flip="none" rotWithShape="1">
              <a:gsLst>
                <a:gs pos="0">
                  <a:srgbClr val="C06C86"/>
                </a:gs>
                <a:gs pos="100000">
                  <a:srgbClr val="84607F"/>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7" name="Freeform 23">
              <a:extLst>
                <a:ext uri="{FF2B5EF4-FFF2-40B4-BE49-F238E27FC236}">
                  <a16:creationId xmlns:a16="http://schemas.microsoft.com/office/drawing/2014/main" id="{20F20142-76D0-426C-8CAA-4FE084EF4E3D}"/>
                </a:ext>
              </a:extLst>
            </p:cNvPr>
            <p:cNvSpPr>
              <a:spLocks/>
            </p:cNvSpPr>
            <p:nvPr/>
          </p:nvSpPr>
          <p:spPr bwMode="auto">
            <a:xfrm>
              <a:off x="5314951" y="1184275"/>
              <a:ext cx="2600325" cy="1989138"/>
            </a:xfrm>
            <a:custGeom>
              <a:avLst/>
              <a:gdLst>
                <a:gd name="T0" fmla="*/ 1638 w 1638"/>
                <a:gd name="T1" fmla="*/ 945 h 1253"/>
                <a:gd name="T2" fmla="*/ 1103 w 1638"/>
                <a:gd name="T3" fmla="*/ 1253 h 1253"/>
                <a:gd name="T4" fmla="*/ 0 w 1638"/>
                <a:gd name="T5" fmla="*/ 616 h 1253"/>
                <a:gd name="T6" fmla="*/ 0 w 1638"/>
                <a:gd name="T7" fmla="*/ 0 h 1253"/>
                <a:gd name="T8" fmla="*/ 1638 w 1638"/>
                <a:gd name="T9" fmla="*/ 945 h 1253"/>
              </a:gdLst>
              <a:ahLst/>
              <a:cxnLst>
                <a:cxn ang="0">
                  <a:pos x="T0" y="T1"/>
                </a:cxn>
                <a:cxn ang="0">
                  <a:pos x="T2" y="T3"/>
                </a:cxn>
                <a:cxn ang="0">
                  <a:pos x="T4" y="T5"/>
                </a:cxn>
                <a:cxn ang="0">
                  <a:pos x="T6" y="T7"/>
                </a:cxn>
                <a:cxn ang="0">
                  <a:pos x="T8" y="T9"/>
                </a:cxn>
              </a:cxnLst>
              <a:rect l="0" t="0" r="r" b="b"/>
              <a:pathLst>
                <a:path w="1638" h="1253">
                  <a:moveTo>
                    <a:pt x="1638" y="945"/>
                  </a:moveTo>
                  <a:lnTo>
                    <a:pt x="1103" y="1253"/>
                  </a:lnTo>
                  <a:lnTo>
                    <a:pt x="0" y="616"/>
                  </a:lnTo>
                  <a:lnTo>
                    <a:pt x="0" y="0"/>
                  </a:lnTo>
                  <a:lnTo>
                    <a:pt x="1638" y="945"/>
                  </a:lnTo>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Tree>
    <p:extLst>
      <p:ext uri="{BB962C8B-B14F-4D97-AF65-F5344CB8AC3E}">
        <p14:creationId xmlns:p14="http://schemas.microsoft.com/office/powerpoint/2010/main" val="40936699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53D3EFC7-0500-4A4C-4623-BCF674C6DEE3}"/>
              </a:ext>
            </a:extLst>
          </p:cNvPr>
          <p:cNvSpPr/>
          <p:nvPr userDrawn="1"/>
        </p:nvSpPr>
        <p:spPr>
          <a:xfrm rot="5400000">
            <a:off x="4935089" y="-4708080"/>
            <a:ext cx="496716" cy="10366891"/>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5546071-9083-BB9D-29F1-97050F48E8DF}"/>
              </a:ext>
            </a:extLst>
          </p:cNvPr>
          <p:cNvGrpSpPr/>
          <p:nvPr userDrawn="1"/>
        </p:nvGrpSpPr>
        <p:grpSpPr>
          <a:xfrm>
            <a:off x="10592959" y="227008"/>
            <a:ext cx="1599043" cy="496716"/>
            <a:chOff x="10592959" y="227008"/>
            <a:chExt cx="1599043" cy="496716"/>
          </a:xfrm>
        </p:grpSpPr>
        <p:sp>
          <p:nvSpPr>
            <p:cNvPr id="8" name="Rectangle: Top Corners Rounded 7">
              <a:extLst>
                <a:ext uri="{FF2B5EF4-FFF2-40B4-BE49-F238E27FC236}">
                  <a16:creationId xmlns:a16="http://schemas.microsoft.com/office/drawing/2014/main" id="{3BAEBD06-BCE9-0E54-75EA-2A4CC998C916}"/>
                </a:ext>
              </a:extLst>
            </p:cNvPr>
            <p:cNvSpPr/>
            <p:nvPr userDrawn="1"/>
          </p:nvSpPr>
          <p:spPr>
            <a:xfrm rot="16200000" flipH="1">
              <a:off x="11144123" y="-324156"/>
              <a:ext cx="496716" cy="1599043"/>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hite text on a black background&#10;&#10;Description automatically generated">
              <a:extLst>
                <a:ext uri="{FF2B5EF4-FFF2-40B4-BE49-F238E27FC236}">
                  <a16:creationId xmlns:a16="http://schemas.microsoft.com/office/drawing/2014/main" id="{D8A62B5C-E59A-FF6E-684C-F81B5E1DE6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113" y="297324"/>
              <a:ext cx="1068989" cy="356082"/>
            </a:xfrm>
            <a:prstGeom prst="rect">
              <a:avLst/>
            </a:prstGeom>
          </p:spPr>
        </p:pic>
      </p:grpSp>
      <p:grpSp>
        <p:nvGrpSpPr>
          <p:cNvPr id="10" name="Group 9">
            <a:extLst>
              <a:ext uri="{FF2B5EF4-FFF2-40B4-BE49-F238E27FC236}">
                <a16:creationId xmlns:a16="http://schemas.microsoft.com/office/drawing/2014/main" id="{4F5AC0F2-E171-B79E-EBFF-25BA37D913E8}"/>
              </a:ext>
            </a:extLst>
          </p:cNvPr>
          <p:cNvGrpSpPr/>
          <p:nvPr userDrawn="1"/>
        </p:nvGrpSpPr>
        <p:grpSpPr>
          <a:xfrm>
            <a:off x="0" y="6126697"/>
            <a:ext cx="12192001" cy="734759"/>
            <a:chOff x="0" y="6155272"/>
            <a:chExt cx="12192001" cy="734759"/>
          </a:xfrm>
          <a:solidFill>
            <a:srgbClr val="252B70">
              <a:alpha val="30000"/>
            </a:srgbClr>
          </a:solidFill>
        </p:grpSpPr>
        <p:pic>
          <p:nvPicPr>
            <p:cNvPr id="11" name="Graphic 10">
              <a:extLst>
                <a:ext uri="{FF2B5EF4-FFF2-40B4-BE49-F238E27FC236}">
                  <a16:creationId xmlns:a16="http://schemas.microsoft.com/office/drawing/2014/main" id="{75EBF292-9BDA-E2D2-4102-AE03FF1979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174115"/>
              <a:ext cx="5646057" cy="702728"/>
            </a:xfrm>
            <a:prstGeom prst="rect">
              <a:avLst/>
            </a:prstGeom>
          </p:spPr>
        </p:pic>
        <p:pic>
          <p:nvPicPr>
            <p:cNvPr id="16" name="Graphic 15">
              <a:extLst>
                <a:ext uri="{FF2B5EF4-FFF2-40B4-BE49-F238E27FC236}">
                  <a16:creationId xmlns:a16="http://schemas.microsoft.com/office/drawing/2014/main" id="{251B3438-6E14-520B-D70E-55070A3FDD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6057" y="6187303"/>
              <a:ext cx="5646057" cy="702728"/>
            </a:xfrm>
            <a:prstGeom prst="rect">
              <a:avLst/>
            </a:prstGeom>
          </p:spPr>
        </p:pic>
        <p:pic>
          <p:nvPicPr>
            <p:cNvPr id="17" name="Graphic 16">
              <a:extLst>
                <a:ext uri="{FF2B5EF4-FFF2-40B4-BE49-F238E27FC236}">
                  <a16:creationId xmlns:a16="http://schemas.microsoft.com/office/drawing/2014/main" id="{AFD8AD67-2F08-DACD-C26A-AFB40695640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4062"/>
            <a:stretch/>
          </p:blipFill>
          <p:spPr>
            <a:xfrm>
              <a:off x="11292115" y="6155272"/>
              <a:ext cx="899886" cy="702728"/>
            </a:xfrm>
            <a:prstGeom prst="rect">
              <a:avLst/>
            </a:prstGeom>
          </p:spPr>
        </p:pic>
      </p:grpSp>
    </p:spTree>
    <p:extLst>
      <p:ext uri="{BB962C8B-B14F-4D97-AF65-F5344CB8AC3E}">
        <p14:creationId xmlns:p14="http://schemas.microsoft.com/office/powerpoint/2010/main" val="3456416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20622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5502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32690731-E1F2-B2A8-BDC9-274F177E6BF0}"/>
              </a:ext>
            </a:extLst>
          </p:cNvPr>
          <p:cNvSpPr/>
          <p:nvPr userDrawn="1"/>
        </p:nvSpPr>
        <p:spPr>
          <a:xfrm rot="5400000">
            <a:off x="4935089" y="-4708080"/>
            <a:ext cx="496716" cy="10366891"/>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2D38388-C04F-3DEF-35CC-507DDEA0CACE}"/>
              </a:ext>
            </a:extLst>
          </p:cNvPr>
          <p:cNvGrpSpPr/>
          <p:nvPr userDrawn="1"/>
        </p:nvGrpSpPr>
        <p:grpSpPr>
          <a:xfrm>
            <a:off x="10592959" y="227008"/>
            <a:ext cx="1599043" cy="496716"/>
            <a:chOff x="10592959" y="227008"/>
            <a:chExt cx="1599043" cy="496716"/>
          </a:xfrm>
        </p:grpSpPr>
        <p:sp>
          <p:nvSpPr>
            <p:cNvPr id="7" name="Rectangle: Top Corners Rounded 6">
              <a:extLst>
                <a:ext uri="{FF2B5EF4-FFF2-40B4-BE49-F238E27FC236}">
                  <a16:creationId xmlns:a16="http://schemas.microsoft.com/office/drawing/2014/main" id="{CBA8CE60-047B-1F91-3D88-9765A84ACB89}"/>
                </a:ext>
              </a:extLst>
            </p:cNvPr>
            <p:cNvSpPr/>
            <p:nvPr userDrawn="1"/>
          </p:nvSpPr>
          <p:spPr>
            <a:xfrm rot="16200000" flipH="1">
              <a:off x="11144123" y="-324156"/>
              <a:ext cx="496716" cy="1599043"/>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text on a black background&#10;&#10;Description automatically generated">
              <a:extLst>
                <a:ext uri="{FF2B5EF4-FFF2-40B4-BE49-F238E27FC236}">
                  <a16:creationId xmlns:a16="http://schemas.microsoft.com/office/drawing/2014/main" id="{064FB4AD-3A82-8BCB-EAC7-4769C7A79D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113" y="297324"/>
              <a:ext cx="1068989" cy="356082"/>
            </a:xfrm>
            <a:prstGeom prst="rect">
              <a:avLst/>
            </a:prstGeom>
          </p:spPr>
        </p:pic>
      </p:grpSp>
      <p:grpSp>
        <p:nvGrpSpPr>
          <p:cNvPr id="9" name="Group 8">
            <a:extLst>
              <a:ext uri="{FF2B5EF4-FFF2-40B4-BE49-F238E27FC236}">
                <a16:creationId xmlns:a16="http://schemas.microsoft.com/office/drawing/2014/main" id="{58CF1130-2D0B-65F4-F820-A1B62D70A591}"/>
              </a:ext>
            </a:extLst>
          </p:cNvPr>
          <p:cNvGrpSpPr/>
          <p:nvPr userDrawn="1"/>
        </p:nvGrpSpPr>
        <p:grpSpPr>
          <a:xfrm>
            <a:off x="0" y="6126697"/>
            <a:ext cx="12192001" cy="734759"/>
            <a:chOff x="0" y="6155272"/>
            <a:chExt cx="12192001" cy="734759"/>
          </a:xfrm>
          <a:solidFill>
            <a:srgbClr val="252B70">
              <a:alpha val="30000"/>
            </a:srgbClr>
          </a:solidFill>
        </p:grpSpPr>
        <p:pic>
          <p:nvPicPr>
            <p:cNvPr id="10" name="Graphic 9">
              <a:extLst>
                <a:ext uri="{FF2B5EF4-FFF2-40B4-BE49-F238E27FC236}">
                  <a16:creationId xmlns:a16="http://schemas.microsoft.com/office/drawing/2014/main" id="{11B50DCA-5D4A-AD07-5BF0-7FDD885840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174115"/>
              <a:ext cx="5646057" cy="702728"/>
            </a:xfrm>
            <a:prstGeom prst="rect">
              <a:avLst/>
            </a:prstGeom>
          </p:spPr>
        </p:pic>
        <p:pic>
          <p:nvPicPr>
            <p:cNvPr id="11" name="Graphic 10">
              <a:extLst>
                <a:ext uri="{FF2B5EF4-FFF2-40B4-BE49-F238E27FC236}">
                  <a16:creationId xmlns:a16="http://schemas.microsoft.com/office/drawing/2014/main" id="{D5BA9BBD-B13D-BE1F-983D-7CB27054E1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6057" y="6187303"/>
              <a:ext cx="5646057" cy="702728"/>
            </a:xfrm>
            <a:prstGeom prst="rect">
              <a:avLst/>
            </a:prstGeom>
          </p:spPr>
        </p:pic>
        <p:pic>
          <p:nvPicPr>
            <p:cNvPr id="12" name="Graphic 11">
              <a:extLst>
                <a:ext uri="{FF2B5EF4-FFF2-40B4-BE49-F238E27FC236}">
                  <a16:creationId xmlns:a16="http://schemas.microsoft.com/office/drawing/2014/main" id="{2CAEA1C2-FB68-91C2-518C-EA6913A92E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4062"/>
            <a:stretch/>
          </p:blipFill>
          <p:spPr>
            <a:xfrm>
              <a:off x="11292115" y="6155272"/>
              <a:ext cx="899886" cy="702728"/>
            </a:xfrm>
            <a:prstGeom prst="rect">
              <a:avLst/>
            </a:prstGeom>
          </p:spPr>
        </p:pic>
      </p:grpSp>
    </p:spTree>
    <p:extLst>
      <p:ext uri="{BB962C8B-B14F-4D97-AF65-F5344CB8AC3E}">
        <p14:creationId xmlns:p14="http://schemas.microsoft.com/office/powerpoint/2010/main" val="24063242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BF9A33A7-95B2-BBB3-0348-0216933F6AA2}"/>
              </a:ext>
            </a:extLst>
          </p:cNvPr>
          <p:cNvSpPr/>
          <p:nvPr userDrawn="1"/>
        </p:nvSpPr>
        <p:spPr>
          <a:xfrm rot="5400000">
            <a:off x="4935089" y="-4708080"/>
            <a:ext cx="496716" cy="10366891"/>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028CFC7-0BF8-282C-163C-316FEDB359A9}"/>
              </a:ext>
            </a:extLst>
          </p:cNvPr>
          <p:cNvGrpSpPr/>
          <p:nvPr userDrawn="1"/>
        </p:nvGrpSpPr>
        <p:grpSpPr>
          <a:xfrm>
            <a:off x="10592959" y="227008"/>
            <a:ext cx="1599043" cy="496716"/>
            <a:chOff x="10592959" y="227008"/>
            <a:chExt cx="1599043" cy="496716"/>
          </a:xfrm>
        </p:grpSpPr>
        <p:sp>
          <p:nvSpPr>
            <p:cNvPr id="7" name="Rectangle: Top Corners Rounded 6">
              <a:extLst>
                <a:ext uri="{FF2B5EF4-FFF2-40B4-BE49-F238E27FC236}">
                  <a16:creationId xmlns:a16="http://schemas.microsoft.com/office/drawing/2014/main" id="{EB4B8A35-F3E5-CB5D-CA10-18EBD540F739}"/>
                </a:ext>
              </a:extLst>
            </p:cNvPr>
            <p:cNvSpPr/>
            <p:nvPr userDrawn="1"/>
          </p:nvSpPr>
          <p:spPr>
            <a:xfrm rot="16200000" flipH="1">
              <a:off x="11144123" y="-324156"/>
              <a:ext cx="496716" cy="1599043"/>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text on a black background&#10;&#10;Description automatically generated">
              <a:extLst>
                <a:ext uri="{FF2B5EF4-FFF2-40B4-BE49-F238E27FC236}">
                  <a16:creationId xmlns:a16="http://schemas.microsoft.com/office/drawing/2014/main" id="{B20C881B-5704-DE02-828E-CD3FAD860A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113" y="297324"/>
              <a:ext cx="1068989" cy="356082"/>
            </a:xfrm>
            <a:prstGeom prst="rect">
              <a:avLst/>
            </a:prstGeom>
          </p:spPr>
        </p:pic>
      </p:grpSp>
      <p:grpSp>
        <p:nvGrpSpPr>
          <p:cNvPr id="9" name="Group 8">
            <a:extLst>
              <a:ext uri="{FF2B5EF4-FFF2-40B4-BE49-F238E27FC236}">
                <a16:creationId xmlns:a16="http://schemas.microsoft.com/office/drawing/2014/main" id="{3D5B39E9-44F2-26BA-0A1E-FD0494287DF2}"/>
              </a:ext>
            </a:extLst>
          </p:cNvPr>
          <p:cNvGrpSpPr/>
          <p:nvPr userDrawn="1"/>
        </p:nvGrpSpPr>
        <p:grpSpPr>
          <a:xfrm>
            <a:off x="0" y="6126697"/>
            <a:ext cx="12192001" cy="734759"/>
            <a:chOff x="0" y="6155272"/>
            <a:chExt cx="12192001" cy="734759"/>
          </a:xfrm>
          <a:solidFill>
            <a:srgbClr val="252B70">
              <a:alpha val="30000"/>
            </a:srgbClr>
          </a:solidFill>
        </p:grpSpPr>
        <p:pic>
          <p:nvPicPr>
            <p:cNvPr id="10" name="Graphic 9">
              <a:extLst>
                <a:ext uri="{FF2B5EF4-FFF2-40B4-BE49-F238E27FC236}">
                  <a16:creationId xmlns:a16="http://schemas.microsoft.com/office/drawing/2014/main" id="{BD85A755-923C-28EC-49C0-CE4BCF7D9E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174115"/>
              <a:ext cx="5646057" cy="702728"/>
            </a:xfrm>
            <a:prstGeom prst="rect">
              <a:avLst/>
            </a:prstGeom>
          </p:spPr>
        </p:pic>
        <p:pic>
          <p:nvPicPr>
            <p:cNvPr id="11" name="Graphic 10">
              <a:extLst>
                <a:ext uri="{FF2B5EF4-FFF2-40B4-BE49-F238E27FC236}">
                  <a16:creationId xmlns:a16="http://schemas.microsoft.com/office/drawing/2014/main" id="{DB33B6CF-51F6-6188-8322-1E21076EA7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6057" y="6187303"/>
              <a:ext cx="5646057" cy="702728"/>
            </a:xfrm>
            <a:prstGeom prst="rect">
              <a:avLst/>
            </a:prstGeom>
          </p:spPr>
        </p:pic>
        <p:pic>
          <p:nvPicPr>
            <p:cNvPr id="12" name="Graphic 11">
              <a:extLst>
                <a:ext uri="{FF2B5EF4-FFF2-40B4-BE49-F238E27FC236}">
                  <a16:creationId xmlns:a16="http://schemas.microsoft.com/office/drawing/2014/main" id="{35E46513-FF5C-9B2A-C418-92D7385B4E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4062"/>
            <a:stretch/>
          </p:blipFill>
          <p:spPr>
            <a:xfrm>
              <a:off x="11292115" y="6155272"/>
              <a:ext cx="899886" cy="702728"/>
            </a:xfrm>
            <a:prstGeom prst="rect">
              <a:avLst/>
            </a:prstGeom>
          </p:spPr>
        </p:pic>
      </p:grpSp>
    </p:spTree>
    <p:extLst>
      <p:ext uri="{BB962C8B-B14F-4D97-AF65-F5344CB8AC3E}">
        <p14:creationId xmlns:p14="http://schemas.microsoft.com/office/powerpoint/2010/main" val="31408986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61C7-B451-C24E-BF91-3ED6B27849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9A3B9C-6839-30B0-813B-E7C0907BE1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B2CD00-51C8-9258-6FBB-2F1E887A3F7E}"/>
              </a:ext>
            </a:extLst>
          </p:cNvPr>
          <p:cNvSpPr>
            <a:spLocks noGrp="1"/>
          </p:cNvSpPr>
          <p:nvPr>
            <p:ph type="dt" sz="half" idx="10"/>
          </p:nvPr>
        </p:nvSpPr>
        <p:spPr/>
        <p:txBody>
          <a:bodyPr/>
          <a:lstStyle/>
          <a:p>
            <a:fld id="{E96F7A2E-D871-4702-A4D3-921D2771FF07}" type="datetimeFigureOut">
              <a:rPr lang="en-IN" smtClean="0"/>
              <a:t>09-09-2024</a:t>
            </a:fld>
            <a:endParaRPr lang="en-IN"/>
          </a:p>
        </p:txBody>
      </p:sp>
      <p:sp>
        <p:nvSpPr>
          <p:cNvPr id="5" name="Footer Placeholder 4">
            <a:extLst>
              <a:ext uri="{FF2B5EF4-FFF2-40B4-BE49-F238E27FC236}">
                <a16:creationId xmlns:a16="http://schemas.microsoft.com/office/drawing/2014/main" id="{D2F1B440-DE52-6C93-C7C4-B4F03554C1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BF4A31-00CB-3FE6-D019-C86ADBDFE148}"/>
              </a:ext>
            </a:extLst>
          </p:cNvPr>
          <p:cNvSpPr>
            <a:spLocks noGrp="1"/>
          </p:cNvSpPr>
          <p:nvPr>
            <p:ph type="sldNum" sz="quarter" idx="12"/>
          </p:nvPr>
        </p:nvSpPr>
        <p:spPr/>
        <p:txBody>
          <a:bodyPr/>
          <a:lstStyle/>
          <a:p>
            <a:fld id="{B5037885-46B4-4FAE-9F1A-F1B1C45B3F9B}" type="slidenum">
              <a:rPr lang="en-IN" smtClean="0"/>
              <a:t>‹#›</a:t>
            </a:fld>
            <a:endParaRPr lang="en-IN"/>
          </a:p>
        </p:txBody>
      </p:sp>
    </p:spTree>
    <p:extLst>
      <p:ext uri="{BB962C8B-B14F-4D97-AF65-F5344CB8AC3E}">
        <p14:creationId xmlns:p14="http://schemas.microsoft.com/office/powerpoint/2010/main" val="222763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33FC7-6054-6251-C973-84C16CB648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4721FD-3B35-2870-B39C-A062283B30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B9278B-A173-57AA-FC00-6CA031A060D0}"/>
              </a:ext>
            </a:extLst>
          </p:cNvPr>
          <p:cNvSpPr>
            <a:spLocks noGrp="1"/>
          </p:cNvSpPr>
          <p:nvPr>
            <p:ph type="dt" sz="half" idx="10"/>
          </p:nvPr>
        </p:nvSpPr>
        <p:spPr/>
        <p:txBody>
          <a:bodyPr/>
          <a:lstStyle/>
          <a:p>
            <a:fld id="{C37B84D3-47A6-4F67-A269-8F5A2558C013}" type="datetimeFigureOut">
              <a:rPr lang="en-US" smtClean="0"/>
              <a:t>9/9/2024</a:t>
            </a:fld>
            <a:endParaRPr lang="en-US"/>
          </a:p>
        </p:txBody>
      </p:sp>
      <p:sp>
        <p:nvSpPr>
          <p:cNvPr id="5" name="Footer Placeholder 4">
            <a:extLst>
              <a:ext uri="{FF2B5EF4-FFF2-40B4-BE49-F238E27FC236}">
                <a16:creationId xmlns:a16="http://schemas.microsoft.com/office/drawing/2014/main" id="{B074A181-31BB-E44A-5162-03246D241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DFA79-11BE-4037-72A6-826359ADE533}"/>
              </a:ext>
            </a:extLst>
          </p:cNvPr>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1845680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5AE7-3251-975E-E47A-BAE54C3C23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9415434-3E86-EE4E-1D44-D1B77B0B53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49274C-B24D-7F9F-5589-44C37D1E677E}"/>
              </a:ext>
            </a:extLst>
          </p:cNvPr>
          <p:cNvSpPr>
            <a:spLocks noGrp="1"/>
          </p:cNvSpPr>
          <p:nvPr>
            <p:ph type="dt" sz="half" idx="10"/>
          </p:nvPr>
        </p:nvSpPr>
        <p:spPr/>
        <p:txBody>
          <a:bodyPr/>
          <a:lstStyle/>
          <a:p>
            <a:fld id="{E96F7A2E-D871-4702-A4D3-921D2771FF07}" type="datetimeFigureOut">
              <a:rPr lang="en-IN" smtClean="0"/>
              <a:t>09-09-2024</a:t>
            </a:fld>
            <a:endParaRPr lang="en-IN"/>
          </a:p>
        </p:txBody>
      </p:sp>
      <p:sp>
        <p:nvSpPr>
          <p:cNvPr id="5" name="Footer Placeholder 4">
            <a:extLst>
              <a:ext uri="{FF2B5EF4-FFF2-40B4-BE49-F238E27FC236}">
                <a16:creationId xmlns:a16="http://schemas.microsoft.com/office/drawing/2014/main" id="{ACBD6BC7-5B57-C34D-898A-635FBA5D6C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B097E8-871C-53FD-F957-327955B74B81}"/>
              </a:ext>
            </a:extLst>
          </p:cNvPr>
          <p:cNvSpPr>
            <a:spLocks noGrp="1"/>
          </p:cNvSpPr>
          <p:nvPr>
            <p:ph type="sldNum" sz="quarter" idx="12"/>
          </p:nvPr>
        </p:nvSpPr>
        <p:spPr/>
        <p:txBody>
          <a:bodyPr/>
          <a:lstStyle/>
          <a:p>
            <a:fld id="{B5037885-46B4-4FAE-9F1A-F1B1C45B3F9B}" type="slidenum">
              <a:rPr lang="en-IN" smtClean="0"/>
              <a:t>‹#›</a:t>
            </a:fld>
            <a:endParaRPr lang="en-IN"/>
          </a:p>
        </p:txBody>
      </p:sp>
    </p:spTree>
    <p:extLst>
      <p:ext uri="{BB962C8B-B14F-4D97-AF65-F5344CB8AC3E}">
        <p14:creationId xmlns:p14="http://schemas.microsoft.com/office/powerpoint/2010/main" val="30992568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DE29-8E28-0E8D-CAF4-A6E95741C8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000DE8-132E-BAFA-2F77-8575D7F0E4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49C27E-F2D5-59D6-5941-5DC3CB5F859A}"/>
              </a:ext>
            </a:extLst>
          </p:cNvPr>
          <p:cNvSpPr>
            <a:spLocks noGrp="1"/>
          </p:cNvSpPr>
          <p:nvPr>
            <p:ph type="dt" sz="half" idx="10"/>
          </p:nvPr>
        </p:nvSpPr>
        <p:spPr/>
        <p:txBody>
          <a:bodyPr/>
          <a:lstStyle/>
          <a:p>
            <a:fld id="{E96F7A2E-D871-4702-A4D3-921D2771FF07}" type="datetimeFigureOut">
              <a:rPr lang="en-IN" smtClean="0"/>
              <a:t>09-09-2024</a:t>
            </a:fld>
            <a:endParaRPr lang="en-IN"/>
          </a:p>
        </p:txBody>
      </p:sp>
      <p:sp>
        <p:nvSpPr>
          <p:cNvPr id="5" name="Footer Placeholder 4">
            <a:extLst>
              <a:ext uri="{FF2B5EF4-FFF2-40B4-BE49-F238E27FC236}">
                <a16:creationId xmlns:a16="http://schemas.microsoft.com/office/drawing/2014/main" id="{7D45E345-7780-EB1E-DFBD-9978469875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E27257-76E4-2D9E-E623-085E12A67755}"/>
              </a:ext>
            </a:extLst>
          </p:cNvPr>
          <p:cNvSpPr>
            <a:spLocks noGrp="1"/>
          </p:cNvSpPr>
          <p:nvPr>
            <p:ph type="sldNum" sz="quarter" idx="12"/>
          </p:nvPr>
        </p:nvSpPr>
        <p:spPr/>
        <p:txBody>
          <a:bodyPr/>
          <a:lstStyle/>
          <a:p>
            <a:fld id="{B5037885-46B4-4FAE-9F1A-F1B1C45B3F9B}" type="slidenum">
              <a:rPr lang="en-IN" smtClean="0"/>
              <a:t>‹#›</a:t>
            </a:fld>
            <a:endParaRPr lang="en-IN"/>
          </a:p>
        </p:txBody>
      </p:sp>
    </p:spTree>
    <p:extLst>
      <p:ext uri="{BB962C8B-B14F-4D97-AF65-F5344CB8AC3E}">
        <p14:creationId xmlns:p14="http://schemas.microsoft.com/office/powerpoint/2010/main" val="21866079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0B7C-C8C0-F278-587F-D7659B605E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12E52E-BB23-2410-CBCD-40BF5BA005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79FEFF-F8C2-1FFD-2FBE-ABDC8E889D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F049D4-4558-AD49-EB00-05E73F5F1DD9}"/>
              </a:ext>
            </a:extLst>
          </p:cNvPr>
          <p:cNvSpPr>
            <a:spLocks noGrp="1"/>
          </p:cNvSpPr>
          <p:nvPr>
            <p:ph type="dt" sz="half" idx="10"/>
          </p:nvPr>
        </p:nvSpPr>
        <p:spPr/>
        <p:txBody>
          <a:bodyPr/>
          <a:lstStyle/>
          <a:p>
            <a:fld id="{E96F7A2E-D871-4702-A4D3-921D2771FF07}" type="datetimeFigureOut">
              <a:rPr lang="en-IN" smtClean="0"/>
              <a:t>09-09-2024</a:t>
            </a:fld>
            <a:endParaRPr lang="en-IN"/>
          </a:p>
        </p:txBody>
      </p:sp>
      <p:sp>
        <p:nvSpPr>
          <p:cNvPr id="6" name="Footer Placeholder 5">
            <a:extLst>
              <a:ext uri="{FF2B5EF4-FFF2-40B4-BE49-F238E27FC236}">
                <a16:creationId xmlns:a16="http://schemas.microsoft.com/office/drawing/2014/main" id="{F1C3A545-4CD5-A767-CF9E-CB4B9AAD41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7D4E9B-E797-4B1A-80E8-D6E6F8E3B417}"/>
              </a:ext>
            </a:extLst>
          </p:cNvPr>
          <p:cNvSpPr>
            <a:spLocks noGrp="1"/>
          </p:cNvSpPr>
          <p:nvPr>
            <p:ph type="sldNum" sz="quarter" idx="12"/>
          </p:nvPr>
        </p:nvSpPr>
        <p:spPr/>
        <p:txBody>
          <a:bodyPr/>
          <a:lstStyle/>
          <a:p>
            <a:fld id="{B5037885-46B4-4FAE-9F1A-F1B1C45B3F9B}" type="slidenum">
              <a:rPr lang="en-IN" smtClean="0"/>
              <a:t>‹#›</a:t>
            </a:fld>
            <a:endParaRPr lang="en-IN"/>
          </a:p>
        </p:txBody>
      </p:sp>
    </p:spTree>
    <p:extLst>
      <p:ext uri="{BB962C8B-B14F-4D97-AF65-F5344CB8AC3E}">
        <p14:creationId xmlns:p14="http://schemas.microsoft.com/office/powerpoint/2010/main" val="1908614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D54F-4518-319B-E6A1-4C15E52E677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B63B00-EF75-E35E-E999-724931EC1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14CC6C-7969-EF98-8D21-FE962BA81B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F32041-E5E8-8757-1BCE-48F589A833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47CDA3-004E-BE5D-BFF6-4CB042D1CD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C1C34F-6411-97B4-29C6-F4BEEF364FFD}"/>
              </a:ext>
            </a:extLst>
          </p:cNvPr>
          <p:cNvSpPr>
            <a:spLocks noGrp="1"/>
          </p:cNvSpPr>
          <p:nvPr>
            <p:ph type="dt" sz="half" idx="10"/>
          </p:nvPr>
        </p:nvSpPr>
        <p:spPr/>
        <p:txBody>
          <a:bodyPr/>
          <a:lstStyle/>
          <a:p>
            <a:fld id="{E96F7A2E-D871-4702-A4D3-921D2771FF07}" type="datetimeFigureOut">
              <a:rPr lang="en-IN" smtClean="0"/>
              <a:t>09-09-2024</a:t>
            </a:fld>
            <a:endParaRPr lang="en-IN"/>
          </a:p>
        </p:txBody>
      </p:sp>
      <p:sp>
        <p:nvSpPr>
          <p:cNvPr id="8" name="Footer Placeholder 7">
            <a:extLst>
              <a:ext uri="{FF2B5EF4-FFF2-40B4-BE49-F238E27FC236}">
                <a16:creationId xmlns:a16="http://schemas.microsoft.com/office/drawing/2014/main" id="{BC090122-004A-FF17-EB0A-E849B752B0D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B99CE6-36EC-8BA8-38C6-42290E3E1BC2}"/>
              </a:ext>
            </a:extLst>
          </p:cNvPr>
          <p:cNvSpPr>
            <a:spLocks noGrp="1"/>
          </p:cNvSpPr>
          <p:nvPr>
            <p:ph type="sldNum" sz="quarter" idx="12"/>
          </p:nvPr>
        </p:nvSpPr>
        <p:spPr/>
        <p:txBody>
          <a:bodyPr/>
          <a:lstStyle/>
          <a:p>
            <a:fld id="{B5037885-46B4-4FAE-9F1A-F1B1C45B3F9B}" type="slidenum">
              <a:rPr lang="en-IN" smtClean="0"/>
              <a:t>‹#›</a:t>
            </a:fld>
            <a:endParaRPr lang="en-IN"/>
          </a:p>
        </p:txBody>
      </p:sp>
    </p:spTree>
    <p:extLst>
      <p:ext uri="{BB962C8B-B14F-4D97-AF65-F5344CB8AC3E}">
        <p14:creationId xmlns:p14="http://schemas.microsoft.com/office/powerpoint/2010/main" val="25857377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1284F-6EAC-5729-8318-0BB7CF5EF4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6CCA00-EB0F-EC22-98CA-8A8211909B26}"/>
              </a:ext>
            </a:extLst>
          </p:cNvPr>
          <p:cNvSpPr>
            <a:spLocks noGrp="1"/>
          </p:cNvSpPr>
          <p:nvPr>
            <p:ph type="dt" sz="half" idx="10"/>
          </p:nvPr>
        </p:nvSpPr>
        <p:spPr/>
        <p:txBody>
          <a:bodyPr/>
          <a:lstStyle/>
          <a:p>
            <a:fld id="{E96F7A2E-D871-4702-A4D3-921D2771FF07}" type="datetimeFigureOut">
              <a:rPr lang="en-IN" smtClean="0"/>
              <a:t>09-09-2024</a:t>
            </a:fld>
            <a:endParaRPr lang="en-IN"/>
          </a:p>
        </p:txBody>
      </p:sp>
      <p:sp>
        <p:nvSpPr>
          <p:cNvPr id="4" name="Footer Placeholder 3">
            <a:extLst>
              <a:ext uri="{FF2B5EF4-FFF2-40B4-BE49-F238E27FC236}">
                <a16:creationId xmlns:a16="http://schemas.microsoft.com/office/drawing/2014/main" id="{C24E7B07-965C-709C-0374-0AD77A3EA45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E948ED4-9D15-F937-68FF-1121F63BADBA}"/>
              </a:ext>
            </a:extLst>
          </p:cNvPr>
          <p:cNvSpPr>
            <a:spLocks noGrp="1"/>
          </p:cNvSpPr>
          <p:nvPr>
            <p:ph type="sldNum" sz="quarter" idx="12"/>
          </p:nvPr>
        </p:nvSpPr>
        <p:spPr/>
        <p:txBody>
          <a:bodyPr/>
          <a:lstStyle/>
          <a:p>
            <a:fld id="{B5037885-46B4-4FAE-9F1A-F1B1C45B3F9B}" type="slidenum">
              <a:rPr lang="en-IN" smtClean="0"/>
              <a:t>‹#›</a:t>
            </a:fld>
            <a:endParaRPr lang="en-IN"/>
          </a:p>
        </p:txBody>
      </p:sp>
    </p:spTree>
    <p:extLst>
      <p:ext uri="{BB962C8B-B14F-4D97-AF65-F5344CB8AC3E}">
        <p14:creationId xmlns:p14="http://schemas.microsoft.com/office/powerpoint/2010/main" val="30618978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1597B5-4E3B-FD7A-EF4A-B7A7739C32E2}"/>
              </a:ext>
            </a:extLst>
          </p:cNvPr>
          <p:cNvSpPr>
            <a:spLocks noGrp="1"/>
          </p:cNvSpPr>
          <p:nvPr>
            <p:ph type="dt" sz="half" idx="10"/>
          </p:nvPr>
        </p:nvSpPr>
        <p:spPr/>
        <p:txBody>
          <a:bodyPr/>
          <a:lstStyle/>
          <a:p>
            <a:fld id="{E96F7A2E-D871-4702-A4D3-921D2771FF07}" type="datetimeFigureOut">
              <a:rPr lang="en-IN" smtClean="0"/>
              <a:t>09-09-2024</a:t>
            </a:fld>
            <a:endParaRPr lang="en-IN"/>
          </a:p>
        </p:txBody>
      </p:sp>
      <p:sp>
        <p:nvSpPr>
          <p:cNvPr id="3" name="Footer Placeholder 2">
            <a:extLst>
              <a:ext uri="{FF2B5EF4-FFF2-40B4-BE49-F238E27FC236}">
                <a16:creationId xmlns:a16="http://schemas.microsoft.com/office/drawing/2014/main" id="{56C0FF8B-044C-821E-C527-C5808E6A699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2312CC-C723-D561-6451-F318EC294A97}"/>
              </a:ext>
            </a:extLst>
          </p:cNvPr>
          <p:cNvSpPr>
            <a:spLocks noGrp="1"/>
          </p:cNvSpPr>
          <p:nvPr>
            <p:ph type="sldNum" sz="quarter" idx="12"/>
          </p:nvPr>
        </p:nvSpPr>
        <p:spPr/>
        <p:txBody>
          <a:bodyPr/>
          <a:lstStyle/>
          <a:p>
            <a:fld id="{B5037885-46B4-4FAE-9F1A-F1B1C45B3F9B}" type="slidenum">
              <a:rPr lang="en-IN" smtClean="0"/>
              <a:t>‹#›</a:t>
            </a:fld>
            <a:endParaRPr lang="en-IN"/>
          </a:p>
        </p:txBody>
      </p:sp>
    </p:spTree>
    <p:extLst>
      <p:ext uri="{BB962C8B-B14F-4D97-AF65-F5344CB8AC3E}">
        <p14:creationId xmlns:p14="http://schemas.microsoft.com/office/powerpoint/2010/main" val="3882484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E259-5B2D-99EE-18FD-E6790A423C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5D8530-5DE5-9A7B-32A5-BB3D1EA8D4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5DD3390-A0E1-105B-CD4F-C95E8E4161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3E93FF-4E79-57DA-E942-60C17C62D307}"/>
              </a:ext>
            </a:extLst>
          </p:cNvPr>
          <p:cNvSpPr>
            <a:spLocks noGrp="1"/>
          </p:cNvSpPr>
          <p:nvPr>
            <p:ph type="dt" sz="half" idx="10"/>
          </p:nvPr>
        </p:nvSpPr>
        <p:spPr/>
        <p:txBody>
          <a:bodyPr/>
          <a:lstStyle/>
          <a:p>
            <a:fld id="{E96F7A2E-D871-4702-A4D3-921D2771FF07}" type="datetimeFigureOut">
              <a:rPr lang="en-IN" smtClean="0"/>
              <a:t>09-09-2024</a:t>
            </a:fld>
            <a:endParaRPr lang="en-IN"/>
          </a:p>
        </p:txBody>
      </p:sp>
      <p:sp>
        <p:nvSpPr>
          <p:cNvPr id="6" name="Footer Placeholder 5">
            <a:extLst>
              <a:ext uri="{FF2B5EF4-FFF2-40B4-BE49-F238E27FC236}">
                <a16:creationId xmlns:a16="http://schemas.microsoft.com/office/drawing/2014/main" id="{ED40B316-2F37-87E4-C3FC-2615CAF553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25AD1E-91C5-3EFF-23BC-280A169F34C9}"/>
              </a:ext>
            </a:extLst>
          </p:cNvPr>
          <p:cNvSpPr>
            <a:spLocks noGrp="1"/>
          </p:cNvSpPr>
          <p:nvPr>
            <p:ph type="sldNum" sz="quarter" idx="12"/>
          </p:nvPr>
        </p:nvSpPr>
        <p:spPr/>
        <p:txBody>
          <a:bodyPr/>
          <a:lstStyle/>
          <a:p>
            <a:fld id="{B5037885-46B4-4FAE-9F1A-F1B1C45B3F9B}" type="slidenum">
              <a:rPr lang="en-IN" smtClean="0"/>
              <a:t>‹#›</a:t>
            </a:fld>
            <a:endParaRPr lang="en-IN"/>
          </a:p>
        </p:txBody>
      </p:sp>
    </p:spTree>
    <p:extLst>
      <p:ext uri="{BB962C8B-B14F-4D97-AF65-F5344CB8AC3E}">
        <p14:creationId xmlns:p14="http://schemas.microsoft.com/office/powerpoint/2010/main" val="2968567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D142-DA5C-054C-3613-2B389820A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2E02E7-2CA5-19AB-69E3-853B2AB26B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D2A553-045E-2FB7-2575-65B528D61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4F04FC-07C9-F695-AFF4-E3709645FC56}"/>
              </a:ext>
            </a:extLst>
          </p:cNvPr>
          <p:cNvSpPr>
            <a:spLocks noGrp="1"/>
          </p:cNvSpPr>
          <p:nvPr>
            <p:ph type="dt" sz="half" idx="10"/>
          </p:nvPr>
        </p:nvSpPr>
        <p:spPr/>
        <p:txBody>
          <a:bodyPr/>
          <a:lstStyle/>
          <a:p>
            <a:fld id="{E96F7A2E-D871-4702-A4D3-921D2771FF07}" type="datetimeFigureOut">
              <a:rPr lang="en-IN" smtClean="0"/>
              <a:t>09-09-2024</a:t>
            </a:fld>
            <a:endParaRPr lang="en-IN"/>
          </a:p>
        </p:txBody>
      </p:sp>
      <p:sp>
        <p:nvSpPr>
          <p:cNvPr id="6" name="Footer Placeholder 5">
            <a:extLst>
              <a:ext uri="{FF2B5EF4-FFF2-40B4-BE49-F238E27FC236}">
                <a16:creationId xmlns:a16="http://schemas.microsoft.com/office/drawing/2014/main" id="{ED456095-3D8F-4D1D-042E-2575EF1140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449C3E-4C43-4124-384C-38903AEE639B}"/>
              </a:ext>
            </a:extLst>
          </p:cNvPr>
          <p:cNvSpPr>
            <a:spLocks noGrp="1"/>
          </p:cNvSpPr>
          <p:nvPr>
            <p:ph type="sldNum" sz="quarter" idx="12"/>
          </p:nvPr>
        </p:nvSpPr>
        <p:spPr/>
        <p:txBody>
          <a:bodyPr/>
          <a:lstStyle/>
          <a:p>
            <a:fld id="{B5037885-46B4-4FAE-9F1A-F1B1C45B3F9B}" type="slidenum">
              <a:rPr lang="en-IN" smtClean="0"/>
              <a:t>‹#›</a:t>
            </a:fld>
            <a:endParaRPr lang="en-IN"/>
          </a:p>
        </p:txBody>
      </p:sp>
    </p:spTree>
    <p:extLst>
      <p:ext uri="{BB962C8B-B14F-4D97-AF65-F5344CB8AC3E}">
        <p14:creationId xmlns:p14="http://schemas.microsoft.com/office/powerpoint/2010/main" val="22792284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210A-E734-5B8E-7FA9-05B4BD43BD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F87477-A0E1-F385-516A-B765E93089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96AA72-D96A-5D5F-0A65-879B07C6952D}"/>
              </a:ext>
            </a:extLst>
          </p:cNvPr>
          <p:cNvSpPr>
            <a:spLocks noGrp="1"/>
          </p:cNvSpPr>
          <p:nvPr>
            <p:ph type="dt" sz="half" idx="10"/>
          </p:nvPr>
        </p:nvSpPr>
        <p:spPr/>
        <p:txBody>
          <a:bodyPr/>
          <a:lstStyle/>
          <a:p>
            <a:fld id="{E96F7A2E-D871-4702-A4D3-921D2771FF07}" type="datetimeFigureOut">
              <a:rPr lang="en-IN" smtClean="0"/>
              <a:t>09-09-2024</a:t>
            </a:fld>
            <a:endParaRPr lang="en-IN"/>
          </a:p>
        </p:txBody>
      </p:sp>
      <p:sp>
        <p:nvSpPr>
          <p:cNvPr id="5" name="Footer Placeholder 4">
            <a:extLst>
              <a:ext uri="{FF2B5EF4-FFF2-40B4-BE49-F238E27FC236}">
                <a16:creationId xmlns:a16="http://schemas.microsoft.com/office/drawing/2014/main" id="{A9C4FE35-7954-AAC1-35A7-5E9486F4D1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D9C39C-BCF0-AE7E-6565-F927DA26EB0C}"/>
              </a:ext>
            </a:extLst>
          </p:cNvPr>
          <p:cNvSpPr>
            <a:spLocks noGrp="1"/>
          </p:cNvSpPr>
          <p:nvPr>
            <p:ph type="sldNum" sz="quarter" idx="12"/>
          </p:nvPr>
        </p:nvSpPr>
        <p:spPr/>
        <p:txBody>
          <a:bodyPr/>
          <a:lstStyle/>
          <a:p>
            <a:fld id="{B5037885-46B4-4FAE-9F1A-F1B1C45B3F9B}" type="slidenum">
              <a:rPr lang="en-IN" smtClean="0"/>
              <a:t>‹#›</a:t>
            </a:fld>
            <a:endParaRPr lang="en-IN"/>
          </a:p>
        </p:txBody>
      </p:sp>
    </p:spTree>
    <p:extLst>
      <p:ext uri="{BB962C8B-B14F-4D97-AF65-F5344CB8AC3E}">
        <p14:creationId xmlns:p14="http://schemas.microsoft.com/office/powerpoint/2010/main" val="3792462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58F331-798A-000E-43C0-540B47DDB9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449260-0C59-8A8F-FF4A-0ECF8A8622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394BC5-BCA9-2F1B-68B5-2C6C1DC82DF8}"/>
              </a:ext>
            </a:extLst>
          </p:cNvPr>
          <p:cNvSpPr>
            <a:spLocks noGrp="1"/>
          </p:cNvSpPr>
          <p:nvPr>
            <p:ph type="dt" sz="half" idx="10"/>
          </p:nvPr>
        </p:nvSpPr>
        <p:spPr/>
        <p:txBody>
          <a:bodyPr/>
          <a:lstStyle/>
          <a:p>
            <a:fld id="{E96F7A2E-D871-4702-A4D3-921D2771FF07}" type="datetimeFigureOut">
              <a:rPr lang="en-IN" smtClean="0"/>
              <a:t>09-09-2024</a:t>
            </a:fld>
            <a:endParaRPr lang="en-IN"/>
          </a:p>
        </p:txBody>
      </p:sp>
      <p:sp>
        <p:nvSpPr>
          <p:cNvPr id="5" name="Footer Placeholder 4">
            <a:extLst>
              <a:ext uri="{FF2B5EF4-FFF2-40B4-BE49-F238E27FC236}">
                <a16:creationId xmlns:a16="http://schemas.microsoft.com/office/drawing/2014/main" id="{C97C1AF0-FCF0-5F53-A4DE-23DA46CC33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981A05-41F4-D6C6-37CC-A45DBCEE2EF1}"/>
              </a:ext>
            </a:extLst>
          </p:cNvPr>
          <p:cNvSpPr>
            <a:spLocks noGrp="1"/>
          </p:cNvSpPr>
          <p:nvPr>
            <p:ph type="sldNum" sz="quarter" idx="12"/>
          </p:nvPr>
        </p:nvSpPr>
        <p:spPr/>
        <p:txBody>
          <a:bodyPr/>
          <a:lstStyle/>
          <a:p>
            <a:fld id="{B5037885-46B4-4FAE-9F1A-F1B1C45B3F9B}" type="slidenum">
              <a:rPr lang="en-IN" smtClean="0"/>
              <a:t>‹#›</a:t>
            </a:fld>
            <a:endParaRPr lang="en-IN"/>
          </a:p>
        </p:txBody>
      </p:sp>
    </p:spTree>
    <p:extLst>
      <p:ext uri="{BB962C8B-B14F-4D97-AF65-F5344CB8AC3E}">
        <p14:creationId xmlns:p14="http://schemas.microsoft.com/office/powerpoint/2010/main" val="3020428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E5463-AF33-2428-2699-377037CA73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AB5BA2-C003-9473-6E9C-CF58B6FD94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322CA3-3A8A-1A3F-DF5F-BA01DF9AE5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AFDB47-E415-B04E-C899-B26D6774FD8C}"/>
              </a:ext>
            </a:extLst>
          </p:cNvPr>
          <p:cNvSpPr>
            <a:spLocks noGrp="1"/>
          </p:cNvSpPr>
          <p:nvPr>
            <p:ph type="dt" sz="half" idx="10"/>
          </p:nvPr>
        </p:nvSpPr>
        <p:spPr/>
        <p:txBody>
          <a:bodyPr/>
          <a:lstStyle/>
          <a:p>
            <a:fld id="{C37B84D3-47A6-4F67-A269-8F5A2558C013}" type="datetimeFigureOut">
              <a:rPr lang="en-US" smtClean="0"/>
              <a:t>9/9/2024</a:t>
            </a:fld>
            <a:endParaRPr lang="en-US"/>
          </a:p>
        </p:txBody>
      </p:sp>
      <p:sp>
        <p:nvSpPr>
          <p:cNvPr id="6" name="Footer Placeholder 5">
            <a:extLst>
              <a:ext uri="{FF2B5EF4-FFF2-40B4-BE49-F238E27FC236}">
                <a16:creationId xmlns:a16="http://schemas.microsoft.com/office/drawing/2014/main" id="{C9BE3CCC-2342-8D7A-5FED-C8AEF4CFA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EC7FCD-38CF-88FC-0C07-0A3E00D3F7A9}"/>
              </a:ext>
            </a:extLst>
          </p:cNvPr>
          <p:cNvSpPr>
            <a:spLocks noGrp="1"/>
          </p:cNvSpPr>
          <p:nvPr>
            <p:ph type="sldNum" sz="quarter" idx="12"/>
          </p:nvPr>
        </p:nvSpPr>
        <p:spPr/>
        <p:txBody>
          <a:bodyPr/>
          <a:lstStyle/>
          <a:p>
            <a:fld id="{F1AEBABF-CA67-483B-81A2-0DA618D2D16D}" type="slidenum">
              <a:rPr lang="en-US" smtClean="0"/>
              <a:t>‹#›</a:t>
            </a:fld>
            <a:endParaRPr lang="en-US"/>
          </a:p>
        </p:txBody>
      </p:sp>
      <p:pic>
        <p:nvPicPr>
          <p:cNvPr id="8" name="Picture 7">
            <a:extLst>
              <a:ext uri="{FF2B5EF4-FFF2-40B4-BE49-F238E27FC236}">
                <a16:creationId xmlns:a16="http://schemas.microsoft.com/office/drawing/2014/main" id="{681324F5-156E-E42F-5A21-16F505319FB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sp>
        <p:nvSpPr>
          <p:cNvPr id="9" name="Rectangle 8">
            <a:extLst>
              <a:ext uri="{FF2B5EF4-FFF2-40B4-BE49-F238E27FC236}">
                <a16:creationId xmlns:a16="http://schemas.microsoft.com/office/drawing/2014/main" id="{BC117A68-FE11-78C3-46AF-004CC5E6889A}"/>
              </a:ext>
            </a:extLst>
          </p:cNvPr>
          <p:cNvSpPr/>
          <p:nvPr userDrawn="1"/>
        </p:nvSpPr>
        <p:spPr>
          <a:xfrm>
            <a:off x="-11430" y="6656390"/>
            <a:ext cx="12204701" cy="2088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6E821-FD64-89A3-EF45-12E2B8735FC8}"/>
              </a:ext>
            </a:extLst>
          </p:cNvPr>
          <p:cNvSpPr/>
          <p:nvPr userDrawn="1"/>
        </p:nvSpPr>
        <p:spPr>
          <a:xfrm>
            <a:off x="0" y="194849"/>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3476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BF9A33A7-95B2-BBB3-0348-0216933F6AA2}"/>
              </a:ext>
            </a:extLst>
          </p:cNvPr>
          <p:cNvSpPr/>
          <p:nvPr userDrawn="1"/>
        </p:nvSpPr>
        <p:spPr>
          <a:xfrm rot="5400000">
            <a:off x="4935089" y="-4708080"/>
            <a:ext cx="496716" cy="10366891"/>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028CFC7-0BF8-282C-163C-316FEDB359A9}"/>
              </a:ext>
            </a:extLst>
          </p:cNvPr>
          <p:cNvGrpSpPr/>
          <p:nvPr userDrawn="1"/>
        </p:nvGrpSpPr>
        <p:grpSpPr>
          <a:xfrm>
            <a:off x="10592959" y="227008"/>
            <a:ext cx="1599043" cy="496716"/>
            <a:chOff x="10592959" y="227008"/>
            <a:chExt cx="1599043" cy="496716"/>
          </a:xfrm>
        </p:grpSpPr>
        <p:sp>
          <p:nvSpPr>
            <p:cNvPr id="7" name="Rectangle: Top Corners Rounded 6">
              <a:extLst>
                <a:ext uri="{FF2B5EF4-FFF2-40B4-BE49-F238E27FC236}">
                  <a16:creationId xmlns:a16="http://schemas.microsoft.com/office/drawing/2014/main" id="{EB4B8A35-F3E5-CB5D-CA10-18EBD540F739}"/>
                </a:ext>
              </a:extLst>
            </p:cNvPr>
            <p:cNvSpPr/>
            <p:nvPr userDrawn="1"/>
          </p:nvSpPr>
          <p:spPr>
            <a:xfrm rot="16200000" flipH="1">
              <a:off x="11144123" y="-324156"/>
              <a:ext cx="496716" cy="1599043"/>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text on a black background&#10;&#10;Description automatically generated">
              <a:extLst>
                <a:ext uri="{FF2B5EF4-FFF2-40B4-BE49-F238E27FC236}">
                  <a16:creationId xmlns:a16="http://schemas.microsoft.com/office/drawing/2014/main" id="{B20C881B-5704-DE02-828E-CD3FAD860A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113" y="297324"/>
              <a:ext cx="1068989" cy="356082"/>
            </a:xfrm>
            <a:prstGeom prst="rect">
              <a:avLst/>
            </a:prstGeom>
          </p:spPr>
        </p:pic>
      </p:grpSp>
      <p:grpSp>
        <p:nvGrpSpPr>
          <p:cNvPr id="9" name="Group 8">
            <a:extLst>
              <a:ext uri="{FF2B5EF4-FFF2-40B4-BE49-F238E27FC236}">
                <a16:creationId xmlns:a16="http://schemas.microsoft.com/office/drawing/2014/main" id="{3D5B39E9-44F2-26BA-0A1E-FD0494287DF2}"/>
              </a:ext>
            </a:extLst>
          </p:cNvPr>
          <p:cNvGrpSpPr/>
          <p:nvPr userDrawn="1"/>
        </p:nvGrpSpPr>
        <p:grpSpPr>
          <a:xfrm>
            <a:off x="0" y="6126697"/>
            <a:ext cx="12192001" cy="734759"/>
            <a:chOff x="0" y="6155272"/>
            <a:chExt cx="12192001" cy="734759"/>
          </a:xfrm>
          <a:solidFill>
            <a:srgbClr val="252B70">
              <a:alpha val="30000"/>
            </a:srgbClr>
          </a:solidFill>
        </p:grpSpPr>
        <p:pic>
          <p:nvPicPr>
            <p:cNvPr id="10" name="Graphic 9">
              <a:extLst>
                <a:ext uri="{FF2B5EF4-FFF2-40B4-BE49-F238E27FC236}">
                  <a16:creationId xmlns:a16="http://schemas.microsoft.com/office/drawing/2014/main" id="{BD85A755-923C-28EC-49C0-CE4BCF7D9E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174115"/>
              <a:ext cx="5646057" cy="702728"/>
            </a:xfrm>
            <a:prstGeom prst="rect">
              <a:avLst/>
            </a:prstGeom>
          </p:spPr>
        </p:pic>
        <p:pic>
          <p:nvPicPr>
            <p:cNvPr id="11" name="Graphic 10">
              <a:extLst>
                <a:ext uri="{FF2B5EF4-FFF2-40B4-BE49-F238E27FC236}">
                  <a16:creationId xmlns:a16="http://schemas.microsoft.com/office/drawing/2014/main" id="{DB33B6CF-51F6-6188-8322-1E21076EA7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6057" y="6187303"/>
              <a:ext cx="5646057" cy="702728"/>
            </a:xfrm>
            <a:prstGeom prst="rect">
              <a:avLst/>
            </a:prstGeom>
          </p:spPr>
        </p:pic>
        <p:pic>
          <p:nvPicPr>
            <p:cNvPr id="12" name="Graphic 11">
              <a:extLst>
                <a:ext uri="{FF2B5EF4-FFF2-40B4-BE49-F238E27FC236}">
                  <a16:creationId xmlns:a16="http://schemas.microsoft.com/office/drawing/2014/main" id="{35E46513-FF5C-9B2A-C418-92D7385B4E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4062"/>
            <a:stretch/>
          </p:blipFill>
          <p:spPr>
            <a:xfrm>
              <a:off x="11292115" y="6155272"/>
              <a:ext cx="899886" cy="702728"/>
            </a:xfrm>
            <a:prstGeom prst="rect">
              <a:avLst/>
            </a:prstGeom>
          </p:spPr>
        </p:pic>
      </p:grpSp>
    </p:spTree>
    <p:extLst>
      <p:ext uri="{BB962C8B-B14F-4D97-AF65-F5344CB8AC3E}">
        <p14:creationId xmlns:p14="http://schemas.microsoft.com/office/powerpoint/2010/main" val="899237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 Content A - Basic">
  <p:cSld name="7 Content A - Basic">
    <p:bg>
      <p:bgPr>
        <a:solidFill>
          <a:schemeClr val="lt1"/>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749440" y="535597"/>
            <a:ext cx="10662077"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88" name="Google Shape;88;p18"/>
          <p:cNvSpPr txBox="1">
            <a:spLocks noGrp="1"/>
          </p:cNvSpPr>
          <p:nvPr>
            <p:ph type="subTitle" idx="1"/>
          </p:nvPr>
        </p:nvSpPr>
        <p:spPr>
          <a:xfrm>
            <a:off x="765008" y="1174702"/>
            <a:ext cx="10662077"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89" name="Google Shape;89;p18"/>
          <p:cNvSpPr txBox="1">
            <a:spLocks noGrp="1"/>
          </p:cNvSpPr>
          <p:nvPr>
            <p:ph type="body" idx="2"/>
          </p:nvPr>
        </p:nvSpPr>
        <p:spPr>
          <a:xfrm>
            <a:off x="762007" y="1988833"/>
            <a:ext cx="10662077"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90" name="Google Shape;90;p18"/>
          <p:cNvSpPr txBox="1">
            <a:spLocks noGrp="1"/>
          </p:cNvSpPr>
          <p:nvPr>
            <p:ph type="sldNum" idx="12"/>
          </p:nvPr>
        </p:nvSpPr>
        <p:spPr>
          <a:xfrm>
            <a:off x="11100560" y="6473300"/>
            <a:ext cx="324384" cy="186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2762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E - Blank">
  <p:cSld name="Content E - Blank">
    <p:spTree>
      <p:nvGrpSpPr>
        <p:cNvPr id="1" name="Shape 186"/>
        <p:cNvGrpSpPr/>
        <p:nvPr/>
      </p:nvGrpSpPr>
      <p:grpSpPr>
        <a:xfrm>
          <a:off x="0" y="0"/>
          <a:ext cx="0" cy="0"/>
          <a:chOff x="0" y="0"/>
          <a:chExt cx="0" cy="0"/>
        </a:xfrm>
      </p:grpSpPr>
      <p:sp>
        <p:nvSpPr>
          <p:cNvPr id="187" name="Google Shape;187;p30"/>
          <p:cNvSpPr txBox="1">
            <a:spLocks noGrp="1"/>
          </p:cNvSpPr>
          <p:nvPr>
            <p:ph type="sldNum" idx="12"/>
          </p:nvPr>
        </p:nvSpPr>
        <p:spPr>
          <a:xfrm>
            <a:off x="11100560" y="6473300"/>
            <a:ext cx="324384"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88" name="Google Shape;188;p30"/>
          <p:cNvSpPr/>
          <p:nvPr/>
        </p:nvSpPr>
        <p:spPr>
          <a:xfrm>
            <a:off x="-25" y="0"/>
            <a:ext cx="12192175" cy="685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233917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9607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grpSp>
        <p:nvGrpSpPr>
          <p:cNvPr id="25" name="Google Shape;171;p10">
            <a:extLst>
              <a:ext uri="{FF2B5EF4-FFF2-40B4-BE49-F238E27FC236}">
                <a16:creationId xmlns:a16="http://schemas.microsoft.com/office/drawing/2014/main" id="{539815BA-B8BC-441A-B948-8D4343C1ED98}"/>
              </a:ext>
            </a:extLst>
          </p:cNvPr>
          <p:cNvGrpSpPr/>
          <p:nvPr userDrawn="1"/>
        </p:nvGrpSpPr>
        <p:grpSpPr>
          <a:xfrm>
            <a:off x="11545297" y="6374920"/>
            <a:ext cx="646702" cy="483079"/>
            <a:chOff x="5575242" y="4472723"/>
            <a:chExt cx="2202830" cy="670795"/>
          </a:xfrm>
        </p:grpSpPr>
        <p:sp>
          <p:nvSpPr>
            <p:cNvPr id="33" name="Google Shape;172;p10">
              <a:extLst>
                <a:ext uri="{FF2B5EF4-FFF2-40B4-BE49-F238E27FC236}">
                  <a16:creationId xmlns:a16="http://schemas.microsoft.com/office/drawing/2014/main" id="{6DFFDED2-8931-4490-918C-4BAFD226CB0B}"/>
                </a:ext>
              </a:extLst>
            </p:cNvPr>
            <p:cNvSpPr/>
            <p:nvPr/>
          </p:nvSpPr>
          <p:spPr>
            <a:xfrm rot="10800000">
              <a:off x="5575242" y="4948334"/>
              <a:ext cx="394200" cy="131400"/>
            </a:xfrm>
            <a:prstGeom prst="triangle">
              <a:avLst>
                <a:gd name="adj" fmla="val 32425"/>
              </a:avLst>
            </a:pr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 name="Google Shape;173;p10">
              <a:extLst>
                <a:ext uri="{FF2B5EF4-FFF2-40B4-BE49-F238E27FC236}">
                  <a16:creationId xmlns:a16="http://schemas.microsoft.com/office/drawing/2014/main" id="{DF88604A-B926-46A0-BC68-736DD9C742A0}"/>
                </a:ext>
              </a:extLst>
            </p:cNvPr>
            <p:cNvGrpSpPr/>
            <p:nvPr/>
          </p:nvGrpSpPr>
          <p:grpSpPr>
            <a:xfrm flipH="1">
              <a:off x="5734850" y="4472723"/>
              <a:ext cx="2040837" cy="670795"/>
              <a:chOff x="1297954" y="330075"/>
              <a:chExt cx="5169293" cy="1699506"/>
            </a:xfrm>
          </p:grpSpPr>
          <p:sp>
            <p:nvSpPr>
              <p:cNvPr id="39" name="Google Shape;174;p10">
                <a:extLst>
                  <a:ext uri="{FF2B5EF4-FFF2-40B4-BE49-F238E27FC236}">
                    <a16:creationId xmlns:a16="http://schemas.microsoft.com/office/drawing/2014/main" id="{39E7872C-1FE1-48CD-9C73-4BEA89ED6A88}"/>
                  </a:ext>
                </a:extLst>
              </p:cNvPr>
              <p:cNvSpPr/>
              <p:nvPr/>
            </p:nvSpPr>
            <p:spPr>
              <a:xfrm>
                <a:off x="1297954" y="330081"/>
                <a:ext cx="3476700" cy="1699500"/>
              </a:xfrm>
              <a:prstGeom prst="rect">
                <a:avLst/>
              </a:prstGeom>
              <a:solidFill>
                <a:srgbClr val="CC2E1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oogle Shape;175;p10">
                <a:extLst>
                  <a:ext uri="{FF2B5EF4-FFF2-40B4-BE49-F238E27FC236}">
                    <a16:creationId xmlns:a16="http://schemas.microsoft.com/office/drawing/2014/main" id="{8226F872-3839-48B7-AD84-DF1420A4087B}"/>
                  </a:ext>
                </a:extLst>
              </p:cNvPr>
              <p:cNvSpPr/>
              <p:nvPr/>
            </p:nvSpPr>
            <p:spPr>
              <a:xfrm>
                <a:off x="4767747" y="330075"/>
                <a:ext cx="1699500" cy="1699500"/>
              </a:xfrm>
              <a:prstGeom prst="rtTriangle">
                <a:avLst/>
              </a:prstGeom>
              <a:solidFill>
                <a:srgbClr val="CC2E1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oogle Shape;176;p10">
              <a:extLst>
                <a:ext uri="{FF2B5EF4-FFF2-40B4-BE49-F238E27FC236}">
                  <a16:creationId xmlns:a16="http://schemas.microsoft.com/office/drawing/2014/main" id="{460F8A4D-7CB1-4897-8739-E8B408B47E35}"/>
                </a:ext>
              </a:extLst>
            </p:cNvPr>
            <p:cNvGrpSpPr/>
            <p:nvPr/>
          </p:nvGrpSpPr>
          <p:grpSpPr>
            <a:xfrm flipH="1">
              <a:off x="5578209" y="4646738"/>
              <a:ext cx="2199863" cy="304563"/>
              <a:chOff x="-5827153" y="330075"/>
              <a:chExt cx="12276019" cy="1699569"/>
            </a:xfrm>
          </p:grpSpPr>
          <p:sp>
            <p:nvSpPr>
              <p:cNvPr id="37" name="Google Shape;177;p10">
                <a:extLst>
                  <a:ext uri="{FF2B5EF4-FFF2-40B4-BE49-F238E27FC236}">
                    <a16:creationId xmlns:a16="http://schemas.microsoft.com/office/drawing/2014/main" id="{8FF0758E-F587-436F-97A5-540A3345E761}"/>
                  </a:ext>
                </a:extLst>
              </p:cNvPr>
              <p:cNvSpPr/>
              <p:nvPr/>
            </p:nvSpPr>
            <p:spPr>
              <a:xfrm>
                <a:off x="-5827153" y="330144"/>
                <a:ext cx="10612200" cy="16995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Google Shape;178;p10">
                <a:extLst>
                  <a:ext uri="{FF2B5EF4-FFF2-40B4-BE49-F238E27FC236}">
                    <a16:creationId xmlns:a16="http://schemas.microsoft.com/office/drawing/2014/main" id="{65E5DE34-5468-4863-B159-6A4004D80562}"/>
                  </a:ext>
                </a:extLst>
              </p:cNvPr>
              <p:cNvSpPr/>
              <p:nvPr/>
            </p:nvSpPr>
            <p:spPr>
              <a:xfrm>
                <a:off x="4749366" y="330075"/>
                <a:ext cx="1699500" cy="1699500"/>
              </a:xfrm>
              <a:prstGeom prst="rtTriangle">
                <a:avLst/>
              </a:pr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41" name="Picture 40">
            <a:extLst>
              <a:ext uri="{FF2B5EF4-FFF2-40B4-BE49-F238E27FC236}">
                <a16:creationId xmlns:a16="http://schemas.microsoft.com/office/drawing/2014/main" id="{3DE9926E-2B53-437E-9DF1-71CF53239D4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grpSp>
        <p:nvGrpSpPr>
          <p:cNvPr id="42" name="Group 41">
            <a:extLst>
              <a:ext uri="{FF2B5EF4-FFF2-40B4-BE49-F238E27FC236}">
                <a16:creationId xmlns:a16="http://schemas.microsoft.com/office/drawing/2014/main" id="{52E66EBA-4ECF-439C-A7BF-07CD39639B6F}"/>
              </a:ext>
            </a:extLst>
          </p:cNvPr>
          <p:cNvGrpSpPr/>
          <p:nvPr userDrawn="1"/>
        </p:nvGrpSpPr>
        <p:grpSpPr>
          <a:xfrm>
            <a:off x="0" y="0"/>
            <a:ext cx="8574657" cy="802257"/>
            <a:chOff x="-12349861" y="-2"/>
            <a:chExt cx="19422287" cy="1327317"/>
          </a:xfrm>
        </p:grpSpPr>
        <p:sp>
          <p:nvSpPr>
            <p:cNvPr id="43" name="Google Shape;71;p5">
              <a:extLst>
                <a:ext uri="{FF2B5EF4-FFF2-40B4-BE49-F238E27FC236}">
                  <a16:creationId xmlns:a16="http://schemas.microsoft.com/office/drawing/2014/main" id="{6DF1CD90-CA54-4C31-8221-2D2723106086}"/>
                </a:ext>
              </a:extLst>
            </p:cNvPr>
            <p:cNvSpPr/>
            <p:nvPr/>
          </p:nvSpPr>
          <p:spPr>
            <a:xfrm>
              <a:off x="6292649" y="126385"/>
              <a:ext cx="779700" cy="259800"/>
            </a:xfrm>
            <a:prstGeom prst="triangle">
              <a:avLst>
                <a:gd name="adj" fmla="val 32425"/>
              </a:avLst>
            </a:prstGeom>
            <a:solidFill>
              <a:srgbClr val="CC2E1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vo"/>
                <a:ea typeface="Arvo"/>
                <a:cs typeface="Arvo"/>
                <a:sym typeface="Arvo"/>
              </a:endParaRPr>
            </a:p>
          </p:txBody>
        </p:sp>
        <p:grpSp>
          <p:nvGrpSpPr>
            <p:cNvPr id="44" name="Google Shape;72;p5">
              <a:extLst>
                <a:ext uri="{FF2B5EF4-FFF2-40B4-BE49-F238E27FC236}">
                  <a16:creationId xmlns:a16="http://schemas.microsoft.com/office/drawing/2014/main" id="{19E0D5FE-1B84-459A-8A1D-DA1FAEB6652C}"/>
                </a:ext>
              </a:extLst>
            </p:cNvPr>
            <p:cNvGrpSpPr/>
            <p:nvPr/>
          </p:nvGrpSpPr>
          <p:grpSpPr>
            <a:xfrm rot="10800000" flipH="1">
              <a:off x="-12349861" y="-2"/>
              <a:ext cx="19106032" cy="1327317"/>
              <a:chOff x="-17981024" y="330075"/>
              <a:chExt cx="24463549" cy="1699508"/>
            </a:xfrm>
          </p:grpSpPr>
          <p:sp>
            <p:nvSpPr>
              <p:cNvPr id="48" name="Google Shape;73;p5">
                <a:extLst>
                  <a:ext uri="{FF2B5EF4-FFF2-40B4-BE49-F238E27FC236}">
                    <a16:creationId xmlns:a16="http://schemas.microsoft.com/office/drawing/2014/main" id="{9692A478-F2DD-474A-8CBC-7A06A2A91744}"/>
                  </a:ext>
                </a:extLst>
              </p:cNvPr>
              <p:cNvSpPr/>
              <p:nvPr/>
            </p:nvSpPr>
            <p:spPr>
              <a:xfrm>
                <a:off x="-17981024" y="330083"/>
                <a:ext cx="22771084" cy="16995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vo"/>
                  <a:ea typeface="Arvo"/>
                  <a:cs typeface="Arvo"/>
                  <a:sym typeface="Arvo"/>
                </a:endParaRPr>
              </a:p>
            </p:txBody>
          </p:sp>
          <p:sp>
            <p:nvSpPr>
              <p:cNvPr id="49" name="Google Shape;74;p5">
                <a:extLst>
                  <a:ext uri="{FF2B5EF4-FFF2-40B4-BE49-F238E27FC236}">
                    <a16:creationId xmlns:a16="http://schemas.microsoft.com/office/drawing/2014/main" id="{AEE1E2DF-EECC-4F4C-B779-E14855F49C35}"/>
                  </a:ext>
                </a:extLst>
              </p:cNvPr>
              <p:cNvSpPr/>
              <p:nvPr/>
            </p:nvSpPr>
            <p:spPr>
              <a:xfrm>
                <a:off x="4783025" y="330075"/>
                <a:ext cx="1699500" cy="1699500"/>
              </a:xfrm>
              <a:prstGeom prst="rtTriangle">
                <a:avLst/>
              </a:pr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vo"/>
                  <a:ea typeface="Arvo"/>
                  <a:cs typeface="Arvo"/>
                  <a:sym typeface="Arvo"/>
                </a:endParaRPr>
              </a:p>
            </p:txBody>
          </p:sp>
        </p:grpSp>
        <p:grpSp>
          <p:nvGrpSpPr>
            <p:cNvPr id="45" name="Google Shape;75;p5">
              <a:extLst>
                <a:ext uri="{FF2B5EF4-FFF2-40B4-BE49-F238E27FC236}">
                  <a16:creationId xmlns:a16="http://schemas.microsoft.com/office/drawing/2014/main" id="{529D18D1-0B37-4E8C-8AFD-03494FD50C0C}"/>
                </a:ext>
              </a:extLst>
            </p:cNvPr>
            <p:cNvGrpSpPr/>
            <p:nvPr/>
          </p:nvGrpSpPr>
          <p:grpSpPr>
            <a:xfrm rot="10800000" flipH="1">
              <a:off x="-12349860" y="380967"/>
              <a:ext cx="19422286" cy="771744"/>
              <a:chOff x="-36288419" y="330075"/>
              <a:chExt cx="42770944" cy="1699501"/>
            </a:xfrm>
          </p:grpSpPr>
          <p:sp>
            <p:nvSpPr>
              <p:cNvPr id="46" name="Google Shape;76;p5">
                <a:extLst>
                  <a:ext uri="{FF2B5EF4-FFF2-40B4-BE49-F238E27FC236}">
                    <a16:creationId xmlns:a16="http://schemas.microsoft.com/office/drawing/2014/main" id="{F202AC51-CF2E-4C1D-85E5-7D686F5E6790}"/>
                  </a:ext>
                </a:extLst>
              </p:cNvPr>
              <p:cNvSpPr/>
              <p:nvPr/>
            </p:nvSpPr>
            <p:spPr>
              <a:xfrm>
                <a:off x="-36288419" y="330075"/>
                <a:ext cx="41078536" cy="1699501"/>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vo"/>
                  <a:ea typeface="Arvo"/>
                  <a:cs typeface="Arvo"/>
                  <a:sym typeface="Arvo"/>
                </a:endParaRPr>
              </a:p>
            </p:txBody>
          </p:sp>
          <p:sp>
            <p:nvSpPr>
              <p:cNvPr id="47" name="Google Shape;77;p5">
                <a:extLst>
                  <a:ext uri="{FF2B5EF4-FFF2-40B4-BE49-F238E27FC236}">
                    <a16:creationId xmlns:a16="http://schemas.microsoft.com/office/drawing/2014/main" id="{AD8A6AEA-F114-49E7-AD05-B7299DEA8493}"/>
                  </a:ext>
                </a:extLst>
              </p:cNvPr>
              <p:cNvSpPr/>
              <p:nvPr/>
            </p:nvSpPr>
            <p:spPr>
              <a:xfrm>
                <a:off x="4783025" y="330075"/>
                <a:ext cx="1699500" cy="1699500"/>
              </a:xfrm>
              <a:prstGeom prst="rtTriangl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vo"/>
                  <a:ea typeface="Arvo"/>
                  <a:cs typeface="Arvo"/>
                  <a:sym typeface="Arvo"/>
                </a:endParaRPr>
              </a:p>
            </p:txBody>
          </p:sp>
        </p:grpSp>
      </p:grpSp>
      <p:sp>
        <p:nvSpPr>
          <p:cNvPr id="50" name="Google Shape;78;p5">
            <a:extLst>
              <a:ext uri="{FF2B5EF4-FFF2-40B4-BE49-F238E27FC236}">
                <a16:creationId xmlns:a16="http://schemas.microsoft.com/office/drawing/2014/main" id="{D924F38F-9591-43F8-BCFE-8BF5D72C128A}"/>
              </a:ext>
            </a:extLst>
          </p:cNvPr>
          <p:cNvSpPr txBox="1">
            <a:spLocks noGrp="1"/>
          </p:cNvSpPr>
          <p:nvPr>
            <p:ph type="title"/>
          </p:nvPr>
        </p:nvSpPr>
        <p:spPr>
          <a:xfrm>
            <a:off x="177622" y="232224"/>
            <a:ext cx="7471755" cy="464499"/>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000" b="1">
                <a:solidFill>
                  <a:schemeClr val="bg1"/>
                </a:solidFill>
                <a:latin typeface="Segoe UI Light" panose="020B0502040204020203" pitchFamily="34" charset="0"/>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extLst>
      <p:ext uri="{BB962C8B-B14F-4D97-AF65-F5344CB8AC3E}">
        <p14:creationId xmlns:p14="http://schemas.microsoft.com/office/powerpoint/2010/main" val="8601537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B598-DCD2-4EE4-B0D6-E46DBDC331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E3AEC6-F210-4764-9DB9-F2E8BA2863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5BF4BB-DC24-4BA3-B984-3AE1EBF9A0CB}"/>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CDBA0799-54CB-41EC-90D0-706BEBB9E2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05415-13E9-4AA9-9EE6-804B28AA15D3}"/>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2458643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A3E9-C15E-4806-878A-505C4B526B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42F069-C554-4798-AAD5-32CA07B822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0A4919-5FFA-4AFD-9CC1-E28FE9E70357}"/>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C1C06867-C914-4736-AA1B-110AC14C3A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A8AB14-A362-41EF-A033-103E99AB480D}"/>
              </a:ext>
            </a:extLst>
          </p:cNvPr>
          <p:cNvSpPr>
            <a:spLocks noGrp="1"/>
          </p:cNvSpPr>
          <p:nvPr>
            <p:ph type="sldNum" sz="quarter" idx="12"/>
          </p:nvPr>
        </p:nvSpPr>
        <p:spPr/>
        <p:txBody>
          <a:bodyPr/>
          <a:lstStyle/>
          <a:p>
            <a:fld id="{14BBD08E-5C1C-46AE-977D-EE20A68E2E7F}" type="slidenum">
              <a:rPr lang="en-IN" smtClean="0"/>
              <a:t>‹#›</a:t>
            </a:fld>
            <a:endParaRPr lang="en-IN"/>
          </a:p>
        </p:txBody>
      </p:sp>
      <p:sp>
        <p:nvSpPr>
          <p:cNvPr id="7" name="Rectangle: Top Corners Rounded 6">
            <a:extLst>
              <a:ext uri="{FF2B5EF4-FFF2-40B4-BE49-F238E27FC236}">
                <a16:creationId xmlns:a16="http://schemas.microsoft.com/office/drawing/2014/main" id="{E043EE5D-C317-2E32-B9F5-60797DFB9A39}"/>
              </a:ext>
            </a:extLst>
          </p:cNvPr>
          <p:cNvSpPr/>
          <p:nvPr userDrawn="1"/>
        </p:nvSpPr>
        <p:spPr>
          <a:xfrm rot="5400000">
            <a:off x="4935089" y="-4708080"/>
            <a:ext cx="496716" cy="10366891"/>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1D3EC51-0124-3C37-570F-A6D0AD7B3C86}"/>
              </a:ext>
            </a:extLst>
          </p:cNvPr>
          <p:cNvGrpSpPr/>
          <p:nvPr userDrawn="1"/>
        </p:nvGrpSpPr>
        <p:grpSpPr>
          <a:xfrm>
            <a:off x="10592959" y="227008"/>
            <a:ext cx="1599043" cy="496716"/>
            <a:chOff x="10592959" y="227008"/>
            <a:chExt cx="1599043" cy="496716"/>
          </a:xfrm>
        </p:grpSpPr>
        <p:sp>
          <p:nvSpPr>
            <p:cNvPr id="9" name="Rectangle: Top Corners Rounded 8">
              <a:extLst>
                <a:ext uri="{FF2B5EF4-FFF2-40B4-BE49-F238E27FC236}">
                  <a16:creationId xmlns:a16="http://schemas.microsoft.com/office/drawing/2014/main" id="{1EF7A85D-D086-1969-C7DD-7A70778B57C4}"/>
                </a:ext>
              </a:extLst>
            </p:cNvPr>
            <p:cNvSpPr/>
            <p:nvPr userDrawn="1"/>
          </p:nvSpPr>
          <p:spPr>
            <a:xfrm rot="16200000" flipH="1">
              <a:off x="11144123" y="-324156"/>
              <a:ext cx="496716" cy="1599043"/>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text on a black background&#10;&#10;Description automatically generated">
              <a:extLst>
                <a:ext uri="{FF2B5EF4-FFF2-40B4-BE49-F238E27FC236}">
                  <a16:creationId xmlns:a16="http://schemas.microsoft.com/office/drawing/2014/main" id="{B09AB5A9-FD42-50BA-D058-B2400F2546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113" y="297324"/>
              <a:ext cx="1068989" cy="356082"/>
            </a:xfrm>
            <a:prstGeom prst="rect">
              <a:avLst/>
            </a:prstGeom>
          </p:spPr>
        </p:pic>
      </p:grpSp>
      <p:grpSp>
        <p:nvGrpSpPr>
          <p:cNvPr id="11" name="Group 10">
            <a:extLst>
              <a:ext uri="{FF2B5EF4-FFF2-40B4-BE49-F238E27FC236}">
                <a16:creationId xmlns:a16="http://schemas.microsoft.com/office/drawing/2014/main" id="{F7672389-9483-44DB-6F04-6044B2A9BB54}"/>
              </a:ext>
            </a:extLst>
          </p:cNvPr>
          <p:cNvGrpSpPr/>
          <p:nvPr userDrawn="1"/>
        </p:nvGrpSpPr>
        <p:grpSpPr>
          <a:xfrm>
            <a:off x="0" y="6126697"/>
            <a:ext cx="12192001" cy="734759"/>
            <a:chOff x="0" y="6155272"/>
            <a:chExt cx="12192001" cy="734759"/>
          </a:xfrm>
          <a:solidFill>
            <a:srgbClr val="252B70">
              <a:alpha val="30000"/>
            </a:srgbClr>
          </a:solidFill>
        </p:grpSpPr>
        <p:pic>
          <p:nvPicPr>
            <p:cNvPr id="12" name="Graphic 11">
              <a:extLst>
                <a:ext uri="{FF2B5EF4-FFF2-40B4-BE49-F238E27FC236}">
                  <a16:creationId xmlns:a16="http://schemas.microsoft.com/office/drawing/2014/main" id="{993B278B-34BB-E0DC-BFCA-D12690D8E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174115"/>
              <a:ext cx="5646057" cy="702728"/>
            </a:xfrm>
            <a:prstGeom prst="rect">
              <a:avLst/>
            </a:prstGeom>
          </p:spPr>
        </p:pic>
        <p:pic>
          <p:nvPicPr>
            <p:cNvPr id="13" name="Graphic 12">
              <a:extLst>
                <a:ext uri="{FF2B5EF4-FFF2-40B4-BE49-F238E27FC236}">
                  <a16:creationId xmlns:a16="http://schemas.microsoft.com/office/drawing/2014/main" id="{6E72A41A-8A84-9203-A7C9-552DAC1948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6057" y="6187303"/>
              <a:ext cx="5646057" cy="702728"/>
            </a:xfrm>
            <a:prstGeom prst="rect">
              <a:avLst/>
            </a:prstGeom>
          </p:spPr>
        </p:pic>
        <p:pic>
          <p:nvPicPr>
            <p:cNvPr id="14" name="Graphic 13">
              <a:extLst>
                <a:ext uri="{FF2B5EF4-FFF2-40B4-BE49-F238E27FC236}">
                  <a16:creationId xmlns:a16="http://schemas.microsoft.com/office/drawing/2014/main" id="{93D196F7-DC71-A58B-F2D3-56166F438FA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4062"/>
            <a:stretch/>
          </p:blipFill>
          <p:spPr>
            <a:xfrm>
              <a:off x="11292115" y="6155272"/>
              <a:ext cx="899886" cy="702728"/>
            </a:xfrm>
            <a:prstGeom prst="rect">
              <a:avLst/>
            </a:prstGeom>
          </p:spPr>
        </p:pic>
      </p:grpSp>
    </p:spTree>
    <p:extLst>
      <p:ext uri="{BB962C8B-B14F-4D97-AF65-F5344CB8AC3E}">
        <p14:creationId xmlns:p14="http://schemas.microsoft.com/office/powerpoint/2010/main" val="19096019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EBA1-B317-4C42-A9EA-0ABCD324A3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F6E6ED5-B045-481C-9D14-7AAB1E0750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030F1B-EBAA-433E-B8D0-C644191D1F4B}"/>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64CC9E7B-9A01-47BF-A2CC-C3BC92AC28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324DE3-F708-4819-B124-019A9A3ADE11}"/>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3423436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FED6-8CD3-4B1D-93F6-F601445206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910F7B-7154-4B4C-AE50-925EB190FB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4A7D24-4D63-43AC-A7D2-FE4D157CCE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A71121-31F9-44FF-B977-D0D0FC792085}"/>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6" name="Footer Placeholder 5">
            <a:extLst>
              <a:ext uri="{FF2B5EF4-FFF2-40B4-BE49-F238E27FC236}">
                <a16:creationId xmlns:a16="http://schemas.microsoft.com/office/drawing/2014/main" id="{50D2BA14-5C2F-44DA-9CC7-20E73D4689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EDFD69-4003-49A5-B04E-5B3CB444442F}"/>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38466969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36F8-0D6C-41DA-84B5-3CC4DBA687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D8E487-DD41-4652-975C-DE9AA50FBF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6E2E62-5CB6-47BE-A7F1-C014EA21CA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642B22-7DE5-4D99-8177-989920E244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5FE99-D28E-4D94-AD7F-AA1A9619D9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242831-374A-459C-9CDF-3626764D139D}"/>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8" name="Footer Placeholder 7">
            <a:extLst>
              <a:ext uri="{FF2B5EF4-FFF2-40B4-BE49-F238E27FC236}">
                <a16:creationId xmlns:a16="http://schemas.microsoft.com/office/drawing/2014/main" id="{5E30F7BB-BD2D-488F-8ACE-311ABA0F18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29A0A95-03C3-441F-971E-1D2CE463EDD2}"/>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263029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23241-B45D-1190-9FB3-EB9B3ADECA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8FB7A-4C3E-E5FD-B719-C829DAA9E3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C35F0-7B3C-CA41-5CB7-4E2C2CDFDF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89C443-1403-DA3F-63DE-8CB52B6F33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1F0146-7847-BDD4-1BCF-C50E4C506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57A688-75C4-1023-15BB-8D65272CD7CA}"/>
              </a:ext>
            </a:extLst>
          </p:cNvPr>
          <p:cNvSpPr>
            <a:spLocks noGrp="1"/>
          </p:cNvSpPr>
          <p:nvPr>
            <p:ph type="dt" sz="half" idx="10"/>
          </p:nvPr>
        </p:nvSpPr>
        <p:spPr/>
        <p:txBody>
          <a:bodyPr/>
          <a:lstStyle/>
          <a:p>
            <a:fld id="{C37B84D3-47A6-4F67-A269-8F5A2558C013}" type="datetimeFigureOut">
              <a:rPr lang="en-US" smtClean="0"/>
              <a:t>9/9/2024</a:t>
            </a:fld>
            <a:endParaRPr lang="en-US"/>
          </a:p>
        </p:txBody>
      </p:sp>
      <p:sp>
        <p:nvSpPr>
          <p:cNvPr id="8" name="Footer Placeholder 7">
            <a:extLst>
              <a:ext uri="{FF2B5EF4-FFF2-40B4-BE49-F238E27FC236}">
                <a16:creationId xmlns:a16="http://schemas.microsoft.com/office/drawing/2014/main" id="{74DBC5C2-8C4F-36B8-A985-115BDE4700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3C149A-C1F8-37D9-F4C3-76A1E4E7BC2E}"/>
              </a:ext>
            </a:extLst>
          </p:cNvPr>
          <p:cNvSpPr>
            <a:spLocks noGrp="1"/>
          </p:cNvSpPr>
          <p:nvPr>
            <p:ph type="sldNum" sz="quarter" idx="12"/>
          </p:nvPr>
        </p:nvSpPr>
        <p:spPr/>
        <p:txBody>
          <a:bodyPr/>
          <a:lstStyle/>
          <a:p>
            <a:fld id="{F1AEBABF-CA67-483B-81A2-0DA618D2D16D}" type="slidenum">
              <a:rPr lang="en-US" smtClean="0"/>
              <a:t>‹#›</a:t>
            </a:fld>
            <a:endParaRPr lang="en-US"/>
          </a:p>
        </p:txBody>
      </p:sp>
      <p:pic>
        <p:nvPicPr>
          <p:cNvPr id="10" name="Picture 9">
            <a:extLst>
              <a:ext uri="{FF2B5EF4-FFF2-40B4-BE49-F238E27FC236}">
                <a16:creationId xmlns:a16="http://schemas.microsoft.com/office/drawing/2014/main" id="{3485A96C-9C43-0DF0-3DDC-CFDE33CCE66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sp>
        <p:nvSpPr>
          <p:cNvPr id="11" name="Rectangle 10">
            <a:extLst>
              <a:ext uri="{FF2B5EF4-FFF2-40B4-BE49-F238E27FC236}">
                <a16:creationId xmlns:a16="http://schemas.microsoft.com/office/drawing/2014/main" id="{213C0641-7BAC-0342-4B77-1090F40C0188}"/>
              </a:ext>
            </a:extLst>
          </p:cNvPr>
          <p:cNvSpPr/>
          <p:nvPr userDrawn="1"/>
        </p:nvSpPr>
        <p:spPr>
          <a:xfrm>
            <a:off x="-11430" y="6656390"/>
            <a:ext cx="12204701" cy="2088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F2CB04-7A92-B0CD-633E-1E2864F3BBDE}"/>
              </a:ext>
            </a:extLst>
          </p:cNvPr>
          <p:cNvSpPr/>
          <p:nvPr userDrawn="1"/>
        </p:nvSpPr>
        <p:spPr>
          <a:xfrm>
            <a:off x="0" y="194849"/>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5479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A49F-FFC8-4263-A4A4-032307341B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7ECB7D-770E-4E88-809C-6B8113757617}"/>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4" name="Footer Placeholder 3">
            <a:extLst>
              <a:ext uri="{FF2B5EF4-FFF2-40B4-BE49-F238E27FC236}">
                <a16:creationId xmlns:a16="http://schemas.microsoft.com/office/drawing/2014/main" id="{4855BB4F-73F9-4D79-9A8B-4929C4AFCA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821C547-BA28-464B-85EB-F4AD037AEBD4}"/>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35475035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ABD84-B57F-4FA1-B4F2-A8515CE820EB}"/>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3" name="Footer Placeholder 2">
            <a:extLst>
              <a:ext uri="{FF2B5EF4-FFF2-40B4-BE49-F238E27FC236}">
                <a16:creationId xmlns:a16="http://schemas.microsoft.com/office/drawing/2014/main" id="{15A7EF89-1885-4733-A2E6-FA733C93CF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84BFDF1-5B49-4658-B20F-4B14D19C5005}"/>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25945643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48B27-5A87-4D1F-B7A2-51FDE80F43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88D378-997B-4081-AB24-1FFF844CCB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F778F1-1456-459E-8CAD-E7D967A971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D8E8A-CB0B-4FFF-822E-DA0EBFA7154A}"/>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6" name="Footer Placeholder 5">
            <a:extLst>
              <a:ext uri="{FF2B5EF4-FFF2-40B4-BE49-F238E27FC236}">
                <a16:creationId xmlns:a16="http://schemas.microsoft.com/office/drawing/2014/main" id="{5A021526-59A1-46A6-81FD-9215F3C308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720A6F-F162-4889-8D43-0F53868AAB73}"/>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2645985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A7FB-A4DC-4CC4-AE36-C3ACB4C0DF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0C0B9D-5B0E-4901-B2C2-92A0185116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BCB9B8-59C2-4CC5-99BC-1E69576D2B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F351AB-5FC9-4EB9-884D-3C90BC515287}"/>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6" name="Footer Placeholder 5">
            <a:extLst>
              <a:ext uri="{FF2B5EF4-FFF2-40B4-BE49-F238E27FC236}">
                <a16:creationId xmlns:a16="http://schemas.microsoft.com/office/drawing/2014/main" id="{4E439C09-C497-4049-8FBE-B73508195D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EBEFF0-C97E-4578-B950-833250B7D0E3}"/>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29472317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8B4B-613A-4BC2-93B5-CCF0712889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766A66-389A-46AA-9CE4-ECB53D2259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B48127-BB52-4CF9-BCD2-583DE8E58C93}"/>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9F614D56-B9C2-4A82-A6CD-9326A8A04F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3B57DD-14A4-4B8D-888B-AE54D39AFEE8}"/>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41671119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8A9A75-487A-4414-AFF7-A480A61081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130E39-B086-4FBE-9B6B-3B4F1191A6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904AD2-C35C-47E5-9403-8603D1F5DCFB}"/>
              </a:ext>
            </a:extLst>
          </p:cNvPr>
          <p:cNvSpPr>
            <a:spLocks noGrp="1"/>
          </p:cNvSpPr>
          <p:nvPr>
            <p:ph type="dt" sz="half" idx="10"/>
          </p:nvPr>
        </p:nvSpPr>
        <p:spPr/>
        <p:txBody>
          <a:body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114904A1-9EC0-4FFD-BB87-B3571937FC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0F552B-7637-4965-8C8F-48ED914FD368}"/>
              </a:ext>
            </a:extLst>
          </p:cNvPr>
          <p:cNvSpPr>
            <a:spLocks noGrp="1"/>
          </p:cNvSpPr>
          <p:nvPr>
            <p:ph type="sldNum" sz="quarter" idx="12"/>
          </p:nvPr>
        </p:nvSpPr>
        <p:spPr/>
        <p:txBody>
          <a:bodyPr/>
          <a:lstStyle/>
          <a:p>
            <a:fld id="{14BBD08E-5C1C-46AE-977D-EE20A68E2E7F}" type="slidenum">
              <a:rPr lang="en-IN" smtClean="0"/>
              <a:t>‹#›</a:t>
            </a:fld>
            <a:endParaRPr lang="en-IN"/>
          </a:p>
        </p:txBody>
      </p:sp>
    </p:spTree>
    <p:extLst>
      <p:ext uri="{BB962C8B-B14F-4D97-AF65-F5344CB8AC3E}">
        <p14:creationId xmlns:p14="http://schemas.microsoft.com/office/powerpoint/2010/main" val="9804028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0" name="Google Shape;78;p5">
            <a:extLst>
              <a:ext uri="{FF2B5EF4-FFF2-40B4-BE49-F238E27FC236}">
                <a16:creationId xmlns:a16="http://schemas.microsoft.com/office/drawing/2014/main" id="{1F67119C-39A7-4F64-8A82-A92E2CB12C95}"/>
              </a:ext>
            </a:extLst>
          </p:cNvPr>
          <p:cNvSpPr txBox="1">
            <a:spLocks noGrp="1"/>
          </p:cNvSpPr>
          <p:nvPr>
            <p:ph type="title"/>
          </p:nvPr>
        </p:nvSpPr>
        <p:spPr>
          <a:xfrm>
            <a:off x="142095" y="232224"/>
            <a:ext cx="7471755" cy="464499"/>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000" b="1">
                <a:solidFill>
                  <a:schemeClr val="bg1"/>
                </a:solidFill>
                <a:latin typeface="Segoe UI Light" panose="020B0502040204020203" pitchFamily="34" charset="0"/>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 name="Rectangle: Top Corners Rounded 1">
            <a:extLst>
              <a:ext uri="{FF2B5EF4-FFF2-40B4-BE49-F238E27FC236}">
                <a16:creationId xmlns:a16="http://schemas.microsoft.com/office/drawing/2014/main" id="{0539AF90-E46A-FD33-E92A-EEB9F1F17A96}"/>
              </a:ext>
            </a:extLst>
          </p:cNvPr>
          <p:cNvSpPr/>
          <p:nvPr userDrawn="1"/>
        </p:nvSpPr>
        <p:spPr>
          <a:xfrm rot="5400000">
            <a:off x="4935089" y="-4708080"/>
            <a:ext cx="496716" cy="10366891"/>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B6AA8DB-5113-7946-289C-AEC4E4731987}"/>
              </a:ext>
            </a:extLst>
          </p:cNvPr>
          <p:cNvGrpSpPr/>
          <p:nvPr userDrawn="1"/>
        </p:nvGrpSpPr>
        <p:grpSpPr>
          <a:xfrm>
            <a:off x="10592959" y="227008"/>
            <a:ext cx="1599043" cy="496716"/>
            <a:chOff x="10592959" y="227008"/>
            <a:chExt cx="1599043" cy="496716"/>
          </a:xfrm>
        </p:grpSpPr>
        <p:sp>
          <p:nvSpPr>
            <p:cNvPr id="3" name="Rectangle: Top Corners Rounded 2">
              <a:extLst>
                <a:ext uri="{FF2B5EF4-FFF2-40B4-BE49-F238E27FC236}">
                  <a16:creationId xmlns:a16="http://schemas.microsoft.com/office/drawing/2014/main" id="{44F93D8A-D640-4881-674C-1CF3D4C43CC1}"/>
                </a:ext>
              </a:extLst>
            </p:cNvPr>
            <p:cNvSpPr/>
            <p:nvPr userDrawn="1"/>
          </p:nvSpPr>
          <p:spPr>
            <a:xfrm rot="16200000" flipH="1">
              <a:off x="11144123" y="-324156"/>
              <a:ext cx="496716" cy="1599043"/>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text on a black background&#10;&#10;Description automatically generated">
              <a:extLst>
                <a:ext uri="{FF2B5EF4-FFF2-40B4-BE49-F238E27FC236}">
                  <a16:creationId xmlns:a16="http://schemas.microsoft.com/office/drawing/2014/main" id="{4F996931-6501-1187-E0F6-9C7AA5A833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113" y="297324"/>
              <a:ext cx="1068989" cy="356082"/>
            </a:xfrm>
            <a:prstGeom prst="rect">
              <a:avLst/>
            </a:prstGeom>
          </p:spPr>
        </p:pic>
      </p:grpSp>
      <p:grpSp>
        <p:nvGrpSpPr>
          <p:cNvPr id="9" name="Group 8">
            <a:extLst>
              <a:ext uri="{FF2B5EF4-FFF2-40B4-BE49-F238E27FC236}">
                <a16:creationId xmlns:a16="http://schemas.microsoft.com/office/drawing/2014/main" id="{EEDEC278-594C-64EA-D67E-5F31A04E2235}"/>
              </a:ext>
            </a:extLst>
          </p:cNvPr>
          <p:cNvGrpSpPr/>
          <p:nvPr userDrawn="1"/>
        </p:nvGrpSpPr>
        <p:grpSpPr>
          <a:xfrm>
            <a:off x="0" y="6126697"/>
            <a:ext cx="12192001" cy="734759"/>
            <a:chOff x="0" y="6155272"/>
            <a:chExt cx="12192001" cy="734759"/>
          </a:xfrm>
          <a:solidFill>
            <a:srgbClr val="252B70">
              <a:alpha val="30000"/>
            </a:srgbClr>
          </a:solidFill>
        </p:grpSpPr>
        <p:pic>
          <p:nvPicPr>
            <p:cNvPr id="10" name="Graphic 9">
              <a:extLst>
                <a:ext uri="{FF2B5EF4-FFF2-40B4-BE49-F238E27FC236}">
                  <a16:creationId xmlns:a16="http://schemas.microsoft.com/office/drawing/2014/main" id="{F35A966C-DAC2-6E68-7D05-D2DFC6826D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174115"/>
              <a:ext cx="5646057" cy="702728"/>
            </a:xfrm>
            <a:prstGeom prst="rect">
              <a:avLst/>
            </a:prstGeom>
          </p:spPr>
        </p:pic>
        <p:pic>
          <p:nvPicPr>
            <p:cNvPr id="11" name="Graphic 10">
              <a:extLst>
                <a:ext uri="{FF2B5EF4-FFF2-40B4-BE49-F238E27FC236}">
                  <a16:creationId xmlns:a16="http://schemas.microsoft.com/office/drawing/2014/main" id="{FE87EAF9-72C3-9F14-A450-EB51ACCE7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6057" y="6187303"/>
              <a:ext cx="5646057" cy="702728"/>
            </a:xfrm>
            <a:prstGeom prst="rect">
              <a:avLst/>
            </a:prstGeom>
          </p:spPr>
        </p:pic>
        <p:pic>
          <p:nvPicPr>
            <p:cNvPr id="12" name="Graphic 11">
              <a:extLst>
                <a:ext uri="{FF2B5EF4-FFF2-40B4-BE49-F238E27FC236}">
                  <a16:creationId xmlns:a16="http://schemas.microsoft.com/office/drawing/2014/main" id="{99AE76AB-76DA-23B6-89C3-3026523781F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4062"/>
            <a:stretch/>
          </p:blipFill>
          <p:spPr>
            <a:xfrm>
              <a:off x="11292115" y="6155272"/>
              <a:ext cx="899886" cy="702728"/>
            </a:xfrm>
            <a:prstGeom prst="rect">
              <a:avLst/>
            </a:prstGeom>
          </p:spPr>
        </p:pic>
      </p:grpSp>
    </p:spTree>
    <p:extLst>
      <p:ext uri="{BB962C8B-B14F-4D97-AF65-F5344CB8AC3E}">
        <p14:creationId xmlns:p14="http://schemas.microsoft.com/office/powerpoint/2010/main" val="830253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B7E9-F6FF-A913-B0DE-4EB9D2E1C9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8923588-484D-B70B-59AC-4DE2F02E8F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B1FA90-B73F-E334-8C03-D62A25872D2A}"/>
              </a:ext>
            </a:extLst>
          </p:cNvPr>
          <p:cNvSpPr>
            <a:spLocks noGrp="1"/>
          </p:cNvSpPr>
          <p:nvPr>
            <p:ph type="dt" sz="half" idx="10"/>
          </p:nvPr>
        </p:nvSpPr>
        <p:spPr/>
        <p:txBody>
          <a:bodyPr/>
          <a:lstStyle/>
          <a:p>
            <a:fld id="{3C5483A2-6957-46E2-BF44-6049F235A7A3}" type="datetimeFigureOut">
              <a:rPr lang="en-IN" smtClean="0"/>
              <a:t>09-09-2024</a:t>
            </a:fld>
            <a:endParaRPr lang="en-IN"/>
          </a:p>
        </p:txBody>
      </p:sp>
      <p:sp>
        <p:nvSpPr>
          <p:cNvPr id="5" name="Footer Placeholder 4">
            <a:extLst>
              <a:ext uri="{FF2B5EF4-FFF2-40B4-BE49-F238E27FC236}">
                <a16:creationId xmlns:a16="http://schemas.microsoft.com/office/drawing/2014/main" id="{20EEDB56-9684-51A6-A94B-631B68E342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A30542-9995-F24C-D0C9-845516C77D4C}"/>
              </a:ext>
            </a:extLst>
          </p:cNvPr>
          <p:cNvSpPr>
            <a:spLocks noGrp="1"/>
          </p:cNvSpPr>
          <p:nvPr>
            <p:ph type="sldNum" sz="quarter" idx="12"/>
          </p:nvPr>
        </p:nvSpPr>
        <p:spPr/>
        <p:txBody>
          <a:bodyPr/>
          <a:lstStyle/>
          <a:p>
            <a:fld id="{010DB6BF-6701-40A0-B26B-52D8032E1B6D}" type="slidenum">
              <a:rPr lang="en-IN" smtClean="0"/>
              <a:t>‹#›</a:t>
            </a:fld>
            <a:endParaRPr lang="en-IN"/>
          </a:p>
        </p:txBody>
      </p:sp>
    </p:spTree>
    <p:extLst>
      <p:ext uri="{BB962C8B-B14F-4D97-AF65-F5344CB8AC3E}">
        <p14:creationId xmlns:p14="http://schemas.microsoft.com/office/powerpoint/2010/main" val="38320672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0B88-787E-5035-1490-B94992F419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54FF43-9F94-5B5F-920A-475ACB9B0C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01D322-45CA-48AD-42E7-C7CAE37F6212}"/>
              </a:ext>
            </a:extLst>
          </p:cNvPr>
          <p:cNvSpPr>
            <a:spLocks noGrp="1"/>
          </p:cNvSpPr>
          <p:nvPr>
            <p:ph type="dt" sz="half" idx="10"/>
          </p:nvPr>
        </p:nvSpPr>
        <p:spPr/>
        <p:txBody>
          <a:bodyPr/>
          <a:lstStyle/>
          <a:p>
            <a:fld id="{3C5483A2-6957-46E2-BF44-6049F235A7A3}" type="datetimeFigureOut">
              <a:rPr lang="en-IN" smtClean="0"/>
              <a:t>09-09-2024</a:t>
            </a:fld>
            <a:endParaRPr lang="en-IN"/>
          </a:p>
        </p:txBody>
      </p:sp>
      <p:sp>
        <p:nvSpPr>
          <p:cNvPr id="5" name="Footer Placeholder 4">
            <a:extLst>
              <a:ext uri="{FF2B5EF4-FFF2-40B4-BE49-F238E27FC236}">
                <a16:creationId xmlns:a16="http://schemas.microsoft.com/office/drawing/2014/main" id="{0CD74CE2-26D6-8786-3B72-F041BABED5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CDC058-D6C8-313D-3589-0D1A71D2AADE}"/>
              </a:ext>
            </a:extLst>
          </p:cNvPr>
          <p:cNvSpPr>
            <a:spLocks noGrp="1"/>
          </p:cNvSpPr>
          <p:nvPr>
            <p:ph type="sldNum" sz="quarter" idx="12"/>
          </p:nvPr>
        </p:nvSpPr>
        <p:spPr/>
        <p:txBody>
          <a:bodyPr/>
          <a:lstStyle/>
          <a:p>
            <a:fld id="{010DB6BF-6701-40A0-B26B-52D8032E1B6D}" type="slidenum">
              <a:rPr lang="en-IN" smtClean="0"/>
              <a:t>‹#›</a:t>
            </a:fld>
            <a:endParaRPr lang="en-IN"/>
          </a:p>
        </p:txBody>
      </p:sp>
    </p:spTree>
    <p:extLst>
      <p:ext uri="{BB962C8B-B14F-4D97-AF65-F5344CB8AC3E}">
        <p14:creationId xmlns:p14="http://schemas.microsoft.com/office/powerpoint/2010/main" val="6476725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7AEE1-7F9E-ED6C-4748-358C175D1E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D4C79A-4ECC-B31D-2FCE-106EC0F7E4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9CA4CE-254A-B5BB-0C3A-905419219049}"/>
              </a:ext>
            </a:extLst>
          </p:cNvPr>
          <p:cNvSpPr>
            <a:spLocks noGrp="1"/>
          </p:cNvSpPr>
          <p:nvPr>
            <p:ph type="dt" sz="half" idx="10"/>
          </p:nvPr>
        </p:nvSpPr>
        <p:spPr/>
        <p:txBody>
          <a:bodyPr/>
          <a:lstStyle/>
          <a:p>
            <a:fld id="{3C5483A2-6957-46E2-BF44-6049F235A7A3}" type="datetimeFigureOut">
              <a:rPr lang="en-IN" smtClean="0"/>
              <a:t>09-09-2024</a:t>
            </a:fld>
            <a:endParaRPr lang="en-IN"/>
          </a:p>
        </p:txBody>
      </p:sp>
      <p:sp>
        <p:nvSpPr>
          <p:cNvPr id="5" name="Footer Placeholder 4">
            <a:extLst>
              <a:ext uri="{FF2B5EF4-FFF2-40B4-BE49-F238E27FC236}">
                <a16:creationId xmlns:a16="http://schemas.microsoft.com/office/drawing/2014/main" id="{30DE68BD-BC63-E890-ECBB-B4C3253E7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F06980-DB58-271D-860A-6D50B79CE567}"/>
              </a:ext>
            </a:extLst>
          </p:cNvPr>
          <p:cNvSpPr>
            <a:spLocks noGrp="1"/>
          </p:cNvSpPr>
          <p:nvPr>
            <p:ph type="sldNum" sz="quarter" idx="12"/>
          </p:nvPr>
        </p:nvSpPr>
        <p:spPr/>
        <p:txBody>
          <a:bodyPr/>
          <a:lstStyle/>
          <a:p>
            <a:fld id="{010DB6BF-6701-40A0-B26B-52D8032E1B6D}" type="slidenum">
              <a:rPr lang="en-IN" smtClean="0"/>
              <a:t>‹#›</a:t>
            </a:fld>
            <a:endParaRPr lang="en-IN"/>
          </a:p>
        </p:txBody>
      </p:sp>
    </p:spTree>
    <p:extLst>
      <p:ext uri="{BB962C8B-B14F-4D97-AF65-F5344CB8AC3E}">
        <p14:creationId xmlns:p14="http://schemas.microsoft.com/office/powerpoint/2010/main" val="3562299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96122-7CA0-3996-C793-08A96BF24F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8E6433-B6DC-B806-8287-B92A3E6F26A3}"/>
              </a:ext>
            </a:extLst>
          </p:cNvPr>
          <p:cNvSpPr>
            <a:spLocks noGrp="1"/>
          </p:cNvSpPr>
          <p:nvPr>
            <p:ph type="dt" sz="half" idx="10"/>
          </p:nvPr>
        </p:nvSpPr>
        <p:spPr/>
        <p:txBody>
          <a:bodyPr/>
          <a:lstStyle/>
          <a:p>
            <a:fld id="{C37B84D3-47A6-4F67-A269-8F5A2558C013}" type="datetimeFigureOut">
              <a:rPr lang="en-US" smtClean="0"/>
              <a:t>9/9/2024</a:t>
            </a:fld>
            <a:endParaRPr lang="en-US"/>
          </a:p>
        </p:txBody>
      </p:sp>
      <p:sp>
        <p:nvSpPr>
          <p:cNvPr id="4" name="Footer Placeholder 3">
            <a:extLst>
              <a:ext uri="{FF2B5EF4-FFF2-40B4-BE49-F238E27FC236}">
                <a16:creationId xmlns:a16="http://schemas.microsoft.com/office/drawing/2014/main" id="{B2F47C01-163F-8715-7506-92BE261B81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3259FE-EE82-8250-FCBC-6BE3012EBA31}"/>
              </a:ext>
            </a:extLst>
          </p:cNvPr>
          <p:cNvSpPr>
            <a:spLocks noGrp="1"/>
          </p:cNvSpPr>
          <p:nvPr>
            <p:ph type="sldNum" sz="quarter" idx="12"/>
          </p:nvPr>
        </p:nvSpPr>
        <p:spPr/>
        <p:txBody>
          <a:bodyPr/>
          <a:lstStyle/>
          <a:p>
            <a:fld id="{F1AEBABF-CA67-483B-81A2-0DA618D2D16D}" type="slidenum">
              <a:rPr lang="en-US" smtClean="0"/>
              <a:t>‹#›</a:t>
            </a:fld>
            <a:endParaRPr lang="en-US"/>
          </a:p>
        </p:txBody>
      </p:sp>
      <p:pic>
        <p:nvPicPr>
          <p:cNvPr id="6" name="Picture 5">
            <a:extLst>
              <a:ext uri="{FF2B5EF4-FFF2-40B4-BE49-F238E27FC236}">
                <a16:creationId xmlns:a16="http://schemas.microsoft.com/office/drawing/2014/main" id="{98BE9BFF-8D62-50F4-9072-8F79C9F5AFA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sp>
        <p:nvSpPr>
          <p:cNvPr id="7" name="Rectangle 6">
            <a:extLst>
              <a:ext uri="{FF2B5EF4-FFF2-40B4-BE49-F238E27FC236}">
                <a16:creationId xmlns:a16="http://schemas.microsoft.com/office/drawing/2014/main" id="{AF6A4271-627B-BCF5-AC31-32741EA9F413}"/>
              </a:ext>
            </a:extLst>
          </p:cNvPr>
          <p:cNvSpPr/>
          <p:nvPr userDrawn="1"/>
        </p:nvSpPr>
        <p:spPr>
          <a:xfrm>
            <a:off x="-11430" y="6656390"/>
            <a:ext cx="12204701" cy="2088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5EA7E8-E4E3-EACB-E9EB-E9DF2D9C4B24}"/>
              </a:ext>
            </a:extLst>
          </p:cNvPr>
          <p:cNvSpPr/>
          <p:nvPr userDrawn="1"/>
        </p:nvSpPr>
        <p:spPr>
          <a:xfrm>
            <a:off x="0" y="194849"/>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261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5BD3-CDB8-04A8-1268-EFA75A77C0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98C5F5-CB6F-D8F8-7A3F-4E42970A88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9D8A627-4291-F7D5-3326-55D84A4A33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8900271-DF8F-B0D7-CEDE-A00D4537790D}"/>
              </a:ext>
            </a:extLst>
          </p:cNvPr>
          <p:cNvSpPr>
            <a:spLocks noGrp="1"/>
          </p:cNvSpPr>
          <p:nvPr>
            <p:ph type="dt" sz="half" idx="10"/>
          </p:nvPr>
        </p:nvSpPr>
        <p:spPr/>
        <p:txBody>
          <a:bodyPr/>
          <a:lstStyle/>
          <a:p>
            <a:fld id="{3C5483A2-6957-46E2-BF44-6049F235A7A3}" type="datetimeFigureOut">
              <a:rPr lang="en-IN" smtClean="0"/>
              <a:t>09-09-2024</a:t>
            </a:fld>
            <a:endParaRPr lang="en-IN"/>
          </a:p>
        </p:txBody>
      </p:sp>
      <p:sp>
        <p:nvSpPr>
          <p:cNvPr id="6" name="Footer Placeholder 5">
            <a:extLst>
              <a:ext uri="{FF2B5EF4-FFF2-40B4-BE49-F238E27FC236}">
                <a16:creationId xmlns:a16="http://schemas.microsoft.com/office/drawing/2014/main" id="{248FC380-43C9-AD5C-613F-3E21B76CED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153DCB-AE4D-AF3A-162B-0DBF25C18E19}"/>
              </a:ext>
            </a:extLst>
          </p:cNvPr>
          <p:cNvSpPr>
            <a:spLocks noGrp="1"/>
          </p:cNvSpPr>
          <p:nvPr>
            <p:ph type="sldNum" sz="quarter" idx="12"/>
          </p:nvPr>
        </p:nvSpPr>
        <p:spPr/>
        <p:txBody>
          <a:bodyPr/>
          <a:lstStyle/>
          <a:p>
            <a:fld id="{010DB6BF-6701-40A0-B26B-52D8032E1B6D}" type="slidenum">
              <a:rPr lang="en-IN" smtClean="0"/>
              <a:t>‹#›</a:t>
            </a:fld>
            <a:endParaRPr lang="en-IN"/>
          </a:p>
        </p:txBody>
      </p:sp>
    </p:spTree>
    <p:extLst>
      <p:ext uri="{BB962C8B-B14F-4D97-AF65-F5344CB8AC3E}">
        <p14:creationId xmlns:p14="http://schemas.microsoft.com/office/powerpoint/2010/main" val="14335324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E7A7-BF6A-279C-32C3-982EEA2E054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DFB34B-9CA2-B9C3-61C5-55362EC626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5F6AAA-12A0-5AF3-CCBB-2CBF96F12A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8B6C2F-01DE-2364-9AA3-370131A220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CCE85D-0BA3-8B8A-3ECA-D568751F9F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FB09FD-8DAC-90D3-8D20-47D624B85A12}"/>
              </a:ext>
            </a:extLst>
          </p:cNvPr>
          <p:cNvSpPr>
            <a:spLocks noGrp="1"/>
          </p:cNvSpPr>
          <p:nvPr>
            <p:ph type="dt" sz="half" idx="10"/>
          </p:nvPr>
        </p:nvSpPr>
        <p:spPr/>
        <p:txBody>
          <a:bodyPr/>
          <a:lstStyle/>
          <a:p>
            <a:fld id="{3C5483A2-6957-46E2-BF44-6049F235A7A3}" type="datetimeFigureOut">
              <a:rPr lang="en-IN" smtClean="0"/>
              <a:t>09-09-2024</a:t>
            </a:fld>
            <a:endParaRPr lang="en-IN"/>
          </a:p>
        </p:txBody>
      </p:sp>
      <p:sp>
        <p:nvSpPr>
          <p:cNvPr id="8" name="Footer Placeholder 7">
            <a:extLst>
              <a:ext uri="{FF2B5EF4-FFF2-40B4-BE49-F238E27FC236}">
                <a16:creationId xmlns:a16="http://schemas.microsoft.com/office/drawing/2014/main" id="{C2CD16EA-E41F-34F3-B2BA-3B3C34918E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E5442A-EDE5-39EC-E5EA-46F5481BDEB6}"/>
              </a:ext>
            </a:extLst>
          </p:cNvPr>
          <p:cNvSpPr>
            <a:spLocks noGrp="1"/>
          </p:cNvSpPr>
          <p:nvPr>
            <p:ph type="sldNum" sz="quarter" idx="12"/>
          </p:nvPr>
        </p:nvSpPr>
        <p:spPr/>
        <p:txBody>
          <a:bodyPr/>
          <a:lstStyle/>
          <a:p>
            <a:fld id="{010DB6BF-6701-40A0-B26B-52D8032E1B6D}" type="slidenum">
              <a:rPr lang="en-IN" smtClean="0"/>
              <a:t>‹#›</a:t>
            </a:fld>
            <a:endParaRPr lang="en-IN"/>
          </a:p>
        </p:txBody>
      </p:sp>
    </p:spTree>
    <p:extLst>
      <p:ext uri="{BB962C8B-B14F-4D97-AF65-F5344CB8AC3E}">
        <p14:creationId xmlns:p14="http://schemas.microsoft.com/office/powerpoint/2010/main" val="30736255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937C-7A1F-E359-4AC1-75D386C1DF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0FBCA6D-6750-C088-6A63-8AFDFF0A82CA}"/>
              </a:ext>
            </a:extLst>
          </p:cNvPr>
          <p:cNvSpPr>
            <a:spLocks noGrp="1"/>
          </p:cNvSpPr>
          <p:nvPr>
            <p:ph type="dt" sz="half" idx="10"/>
          </p:nvPr>
        </p:nvSpPr>
        <p:spPr/>
        <p:txBody>
          <a:bodyPr/>
          <a:lstStyle/>
          <a:p>
            <a:fld id="{3C5483A2-6957-46E2-BF44-6049F235A7A3}" type="datetimeFigureOut">
              <a:rPr lang="en-IN" smtClean="0"/>
              <a:t>09-09-2024</a:t>
            </a:fld>
            <a:endParaRPr lang="en-IN"/>
          </a:p>
        </p:txBody>
      </p:sp>
      <p:sp>
        <p:nvSpPr>
          <p:cNvPr id="4" name="Footer Placeholder 3">
            <a:extLst>
              <a:ext uri="{FF2B5EF4-FFF2-40B4-BE49-F238E27FC236}">
                <a16:creationId xmlns:a16="http://schemas.microsoft.com/office/drawing/2014/main" id="{505CD4C7-0E24-4BD7-5364-A29BAEA396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3892EB-7624-8C85-C172-05F479030B06}"/>
              </a:ext>
            </a:extLst>
          </p:cNvPr>
          <p:cNvSpPr>
            <a:spLocks noGrp="1"/>
          </p:cNvSpPr>
          <p:nvPr>
            <p:ph type="sldNum" sz="quarter" idx="12"/>
          </p:nvPr>
        </p:nvSpPr>
        <p:spPr/>
        <p:txBody>
          <a:bodyPr/>
          <a:lstStyle/>
          <a:p>
            <a:fld id="{010DB6BF-6701-40A0-B26B-52D8032E1B6D}" type="slidenum">
              <a:rPr lang="en-IN" smtClean="0"/>
              <a:t>‹#›</a:t>
            </a:fld>
            <a:endParaRPr lang="en-IN"/>
          </a:p>
        </p:txBody>
      </p:sp>
    </p:spTree>
    <p:extLst>
      <p:ext uri="{BB962C8B-B14F-4D97-AF65-F5344CB8AC3E}">
        <p14:creationId xmlns:p14="http://schemas.microsoft.com/office/powerpoint/2010/main" val="7674231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DBA8A2-3A6C-8D94-51B2-DD5166617265}"/>
              </a:ext>
            </a:extLst>
          </p:cNvPr>
          <p:cNvSpPr>
            <a:spLocks noGrp="1"/>
          </p:cNvSpPr>
          <p:nvPr>
            <p:ph type="dt" sz="half" idx="10"/>
          </p:nvPr>
        </p:nvSpPr>
        <p:spPr/>
        <p:txBody>
          <a:bodyPr/>
          <a:lstStyle/>
          <a:p>
            <a:fld id="{3C5483A2-6957-46E2-BF44-6049F235A7A3}" type="datetimeFigureOut">
              <a:rPr lang="en-IN" smtClean="0"/>
              <a:t>09-09-2024</a:t>
            </a:fld>
            <a:endParaRPr lang="en-IN"/>
          </a:p>
        </p:txBody>
      </p:sp>
      <p:sp>
        <p:nvSpPr>
          <p:cNvPr id="3" name="Footer Placeholder 2">
            <a:extLst>
              <a:ext uri="{FF2B5EF4-FFF2-40B4-BE49-F238E27FC236}">
                <a16:creationId xmlns:a16="http://schemas.microsoft.com/office/drawing/2014/main" id="{5988BDC4-C310-A936-D0CC-E9167FB8F1A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24FDD06-4B8B-8F49-0910-FA1506029D62}"/>
              </a:ext>
            </a:extLst>
          </p:cNvPr>
          <p:cNvSpPr>
            <a:spLocks noGrp="1"/>
          </p:cNvSpPr>
          <p:nvPr>
            <p:ph type="sldNum" sz="quarter" idx="12"/>
          </p:nvPr>
        </p:nvSpPr>
        <p:spPr/>
        <p:txBody>
          <a:bodyPr/>
          <a:lstStyle/>
          <a:p>
            <a:fld id="{010DB6BF-6701-40A0-B26B-52D8032E1B6D}" type="slidenum">
              <a:rPr lang="en-IN" smtClean="0"/>
              <a:t>‹#›</a:t>
            </a:fld>
            <a:endParaRPr lang="en-IN"/>
          </a:p>
        </p:txBody>
      </p:sp>
    </p:spTree>
    <p:extLst>
      <p:ext uri="{BB962C8B-B14F-4D97-AF65-F5344CB8AC3E}">
        <p14:creationId xmlns:p14="http://schemas.microsoft.com/office/powerpoint/2010/main" val="4332751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F215-906B-FDBA-7E21-7EFD8EB7D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8EEA44-48ED-474E-0CC0-BF1818F9AC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ED56DDE-154E-34FB-18CA-60E90A0559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2B536C-D08B-AECB-8AD0-CF25034D0A50}"/>
              </a:ext>
            </a:extLst>
          </p:cNvPr>
          <p:cNvSpPr>
            <a:spLocks noGrp="1"/>
          </p:cNvSpPr>
          <p:nvPr>
            <p:ph type="dt" sz="half" idx="10"/>
          </p:nvPr>
        </p:nvSpPr>
        <p:spPr/>
        <p:txBody>
          <a:bodyPr/>
          <a:lstStyle/>
          <a:p>
            <a:fld id="{3C5483A2-6957-46E2-BF44-6049F235A7A3}" type="datetimeFigureOut">
              <a:rPr lang="en-IN" smtClean="0"/>
              <a:t>09-09-2024</a:t>
            </a:fld>
            <a:endParaRPr lang="en-IN"/>
          </a:p>
        </p:txBody>
      </p:sp>
      <p:sp>
        <p:nvSpPr>
          <p:cNvPr id="6" name="Footer Placeholder 5">
            <a:extLst>
              <a:ext uri="{FF2B5EF4-FFF2-40B4-BE49-F238E27FC236}">
                <a16:creationId xmlns:a16="http://schemas.microsoft.com/office/drawing/2014/main" id="{68390CB6-A52C-B4AA-8DCB-AA5D6C260D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4F07D1-D334-5A3F-B097-3BD86005E6AB}"/>
              </a:ext>
            </a:extLst>
          </p:cNvPr>
          <p:cNvSpPr>
            <a:spLocks noGrp="1"/>
          </p:cNvSpPr>
          <p:nvPr>
            <p:ph type="sldNum" sz="quarter" idx="12"/>
          </p:nvPr>
        </p:nvSpPr>
        <p:spPr/>
        <p:txBody>
          <a:bodyPr/>
          <a:lstStyle/>
          <a:p>
            <a:fld id="{010DB6BF-6701-40A0-B26B-52D8032E1B6D}" type="slidenum">
              <a:rPr lang="en-IN" smtClean="0"/>
              <a:t>‹#›</a:t>
            </a:fld>
            <a:endParaRPr lang="en-IN"/>
          </a:p>
        </p:txBody>
      </p:sp>
    </p:spTree>
    <p:extLst>
      <p:ext uri="{BB962C8B-B14F-4D97-AF65-F5344CB8AC3E}">
        <p14:creationId xmlns:p14="http://schemas.microsoft.com/office/powerpoint/2010/main" val="1504617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E1A8-8F02-AD9E-7A03-702ACD735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7C8D3FD-FCD1-C6E4-0923-00DE072C96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D45FB3C-3383-53E0-B822-34C299F9B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ED6B2-86DD-C9C2-F608-FA9F33AA0218}"/>
              </a:ext>
            </a:extLst>
          </p:cNvPr>
          <p:cNvSpPr>
            <a:spLocks noGrp="1"/>
          </p:cNvSpPr>
          <p:nvPr>
            <p:ph type="dt" sz="half" idx="10"/>
          </p:nvPr>
        </p:nvSpPr>
        <p:spPr/>
        <p:txBody>
          <a:bodyPr/>
          <a:lstStyle/>
          <a:p>
            <a:fld id="{3C5483A2-6957-46E2-BF44-6049F235A7A3}" type="datetimeFigureOut">
              <a:rPr lang="en-IN" smtClean="0"/>
              <a:t>09-09-2024</a:t>
            </a:fld>
            <a:endParaRPr lang="en-IN"/>
          </a:p>
        </p:txBody>
      </p:sp>
      <p:sp>
        <p:nvSpPr>
          <p:cNvPr id="6" name="Footer Placeholder 5">
            <a:extLst>
              <a:ext uri="{FF2B5EF4-FFF2-40B4-BE49-F238E27FC236}">
                <a16:creationId xmlns:a16="http://schemas.microsoft.com/office/drawing/2014/main" id="{885C1051-2376-F4D1-C768-FAA6A21F49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C0B208-1209-7E18-3A20-37E29D8229AF}"/>
              </a:ext>
            </a:extLst>
          </p:cNvPr>
          <p:cNvSpPr>
            <a:spLocks noGrp="1"/>
          </p:cNvSpPr>
          <p:nvPr>
            <p:ph type="sldNum" sz="quarter" idx="12"/>
          </p:nvPr>
        </p:nvSpPr>
        <p:spPr/>
        <p:txBody>
          <a:bodyPr/>
          <a:lstStyle/>
          <a:p>
            <a:fld id="{010DB6BF-6701-40A0-B26B-52D8032E1B6D}" type="slidenum">
              <a:rPr lang="en-IN" smtClean="0"/>
              <a:t>‹#›</a:t>
            </a:fld>
            <a:endParaRPr lang="en-IN"/>
          </a:p>
        </p:txBody>
      </p:sp>
    </p:spTree>
    <p:extLst>
      <p:ext uri="{BB962C8B-B14F-4D97-AF65-F5344CB8AC3E}">
        <p14:creationId xmlns:p14="http://schemas.microsoft.com/office/powerpoint/2010/main" val="19045862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24E1-E2CC-EA0F-2114-63721B7100E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518BAC-080C-CAEE-AA76-4787F16912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2F2BEB-A7A1-5EA5-D425-0AF056200A99}"/>
              </a:ext>
            </a:extLst>
          </p:cNvPr>
          <p:cNvSpPr>
            <a:spLocks noGrp="1"/>
          </p:cNvSpPr>
          <p:nvPr>
            <p:ph type="dt" sz="half" idx="10"/>
          </p:nvPr>
        </p:nvSpPr>
        <p:spPr/>
        <p:txBody>
          <a:bodyPr/>
          <a:lstStyle/>
          <a:p>
            <a:fld id="{3C5483A2-6957-46E2-BF44-6049F235A7A3}" type="datetimeFigureOut">
              <a:rPr lang="en-IN" smtClean="0"/>
              <a:t>09-09-2024</a:t>
            </a:fld>
            <a:endParaRPr lang="en-IN"/>
          </a:p>
        </p:txBody>
      </p:sp>
      <p:sp>
        <p:nvSpPr>
          <p:cNvPr id="5" name="Footer Placeholder 4">
            <a:extLst>
              <a:ext uri="{FF2B5EF4-FFF2-40B4-BE49-F238E27FC236}">
                <a16:creationId xmlns:a16="http://schemas.microsoft.com/office/drawing/2014/main" id="{8F69C5BC-FEF7-9172-D3E1-ED8958EDE4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C4EC28-CE93-292D-5E9F-F9A084F74E7D}"/>
              </a:ext>
            </a:extLst>
          </p:cNvPr>
          <p:cNvSpPr>
            <a:spLocks noGrp="1"/>
          </p:cNvSpPr>
          <p:nvPr>
            <p:ph type="sldNum" sz="quarter" idx="12"/>
          </p:nvPr>
        </p:nvSpPr>
        <p:spPr/>
        <p:txBody>
          <a:bodyPr/>
          <a:lstStyle/>
          <a:p>
            <a:fld id="{010DB6BF-6701-40A0-B26B-52D8032E1B6D}" type="slidenum">
              <a:rPr lang="en-IN" smtClean="0"/>
              <a:t>‹#›</a:t>
            </a:fld>
            <a:endParaRPr lang="en-IN"/>
          </a:p>
        </p:txBody>
      </p:sp>
    </p:spTree>
    <p:extLst>
      <p:ext uri="{BB962C8B-B14F-4D97-AF65-F5344CB8AC3E}">
        <p14:creationId xmlns:p14="http://schemas.microsoft.com/office/powerpoint/2010/main" val="19171366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B5405-9E63-0AB3-4B79-82944D1D1C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60E036-19AC-7C3F-9791-6DC2ED214F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F2A77A-4D75-B964-CB3E-7C8BDA11BD36}"/>
              </a:ext>
            </a:extLst>
          </p:cNvPr>
          <p:cNvSpPr>
            <a:spLocks noGrp="1"/>
          </p:cNvSpPr>
          <p:nvPr>
            <p:ph type="dt" sz="half" idx="10"/>
          </p:nvPr>
        </p:nvSpPr>
        <p:spPr/>
        <p:txBody>
          <a:bodyPr/>
          <a:lstStyle/>
          <a:p>
            <a:fld id="{3C5483A2-6957-46E2-BF44-6049F235A7A3}" type="datetimeFigureOut">
              <a:rPr lang="en-IN" smtClean="0"/>
              <a:t>09-09-2024</a:t>
            </a:fld>
            <a:endParaRPr lang="en-IN"/>
          </a:p>
        </p:txBody>
      </p:sp>
      <p:sp>
        <p:nvSpPr>
          <p:cNvPr id="5" name="Footer Placeholder 4">
            <a:extLst>
              <a:ext uri="{FF2B5EF4-FFF2-40B4-BE49-F238E27FC236}">
                <a16:creationId xmlns:a16="http://schemas.microsoft.com/office/drawing/2014/main" id="{7D5F18A6-6689-B661-9084-B322727EEB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27E5C5-2B1E-AE70-3F95-37BF3891DA96}"/>
              </a:ext>
            </a:extLst>
          </p:cNvPr>
          <p:cNvSpPr>
            <a:spLocks noGrp="1"/>
          </p:cNvSpPr>
          <p:nvPr>
            <p:ph type="sldNum" sz="quarter" idx="12"/>
          </p:nvPr>
        </p:nvSpPr>
        <p:spPr/>
        <p:txBody>
          <a:bodyPr/>
          <a:lstStyle/>
          <a:p>
            <a:fld id="{010DB6BF-6701-40A0-B26B-52D8032E1B6D}" type="slidenum">
              <a:rPr lang="en-IN" smtClean="0"/>
              <a:t>‹#›</a:t>
            </a:fld>
            <a:endParaRPr lang="en-IN"/>
          </a:p>
        </p:txBody>
      </p:sp>
    </p:spTree>
    <p:extLst>
      <p:ext uri="{BB962C8B-B14F-4D97-AF65-F5344CB8AC3E}">
        <p14:creationId xmlns:p14="http://schemas.microsoft.com/office/powerpoint/2010/main" val="42942847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grpSp>
        <p:nvGrpSpPr>
          <p:cNvPr id="25" name="Google Shape;171;p10">
            <a:extLst>
              <a:ext uri="{FF2B5EF4-FFF2-40B4-BE49-F238E27FC236}">
                <a16:creationId xmlns:a16="http://schemas.microsoft.com/office/drawing/2014/main" id="{539815BA-B8BC-441A-B948-8D4343C1ED98}"/>
              </a:ext>
            </a:extLst>
          </p:cNvPr>
          <p:cNvGrpSpPr/>
          <p:nvPr userDrawn="1"/>
        </p:nvGrpSpPr>
        <p:grpSpPr>
          <a:xfrm>
            <a:off x="11545297" y="6374920"/>
            <a:ext cx="646702" cy="483079"/>
            <a:chOff x="5575242" y="4472723"/>
            <a:chExt cx="2202830" cy="670795"/>
          </a:xfrm>
        </p:grpSpPr>
        <p:sp>
          <p:nvSpPr>
            <p:cNvPr id="33" name="Google Shape;172;p10">
              <a:extLst>
                <a:ext uri="{FF2B5EF4-FFF2-40B4-BE49-F238E27FC236}">
                  <a16:creationId xmlns:a16="http://schemas.microsoft.com/office/drawing/2014/main" id="{6DFFDED2-8931-4490-918C-4BAFD226CB0B}"/>
                </a:ext>
              </a:extLst>
            </p:cNvPr>
            <p:cNvSpPr/>
            <p:nvPr/>
          </p:nvSpPr>
          <p:spPr>
            <a:xfrm rot="10800000">
              <a:off x="5575242" y="4948334"/>
              <a:ext cx="394200" cy="131400"/>
            </a:xfrm>
            <a:prstGeom prst="triangle">
              <a:avLst>
                <a:gd name="adj" fmla="val 3242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173;p10">
              <a:extLst>
                <a:ext uri="{FF2B5EF4-FFF2-40B4-BE49-F238E27FC236}">
                  <a16:creationId xmlns:a16="http://schemas.microsoft.com/office/drawing/2014/main" id="{DF88604A-B926-46A0-BC68-736DD9C742A0}"/>
                </a:ext>
              </a:extLst>
            </p:cNvPr>
            <p:cNvGrpSpPr/>
            <p:nvPr/>
          </p:nvGrpSpPr>
          <p:grpSpPr>
            <a:xfrm flipH="1">
              <a:off x="5734850" y="4472723"/>
              <a:ext cx="2040837" cy="670795"/>
              <a:chOff x="1297954" y="330075"/>
              <a:chExt cx="5169293" cy="1699506"/>
            </a:xfrm>
          </p:grpSpPr>
          <p:sp>
            <p:nvSpPr>
              <p:cNvPr id="39" name="Google Shape;174;p10">
                <a:extLst>
                  <a:ext uri="{FF2B5EF4-FFF2-40B4-BE49-F238E27FC236}">
                    <a16:creationId xmlns:a16="http://schemas.microsoft.com/office/drawing/2014/main" id="{39E7872C-1FE1-48CD-9C73-4BEA89ED6A88}"/>
                  </a:ext>
                </a:extLst>
              </p:cNvPr>
              <p:cNvSpPr/>
              <p:nvPr/>
            </p:nvSpPr>
            <p:spPr>
              <a:xfrm>
                <a:off x="1297954" y="330081"/>
                <a:ext cx="3476700" cy="1699500"/>
              </a:xfrm>
              <a:prstGeom prst="rect">
                <a:avLst/>
              </a:prstGeom>
              <a:solidFill>
                <a:srgbClr val="CC2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5;p10">
                <a:extLst>
                  <a:ext uri="{FF2B5EF4-FFF2-40B4-BE49-F238E27FC236}">
                    <a16:creationId xmlns:a16="http://schemas.microsoft.com/office/drawing/2014/main" id="{8226F872-3839-48B7-AD84-DF1420A4087B}"/>
                  </a:ext>
                </a:extLst>
              </p:cNvPr>
              <p:cNvSpPr/>
              <p:nvPr/>
            </p:nvSpPr>
            <p:spPr>
              <a:xfrm>
                <a:off x="4767747" y="330075"/>
                <a:ext cx="1699500" cy="1699500"/>
              </a:xfrm>
              <a:prstGeom prst="rtTriangle">
                <a:avLst/>
              </a:prstGeom>
              <a:solidFill>
                <a:srgbClr val="CC2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76;p10">
              <a:extLst>
                <a:ext uri="{FF2B5EF4-FFF2-40B4-BE49-F238E27FC236}">
                  <a16:creationId xmlns:a16="http://schemas.microsoft.com/office/drawing/2014/main" id="{460F8A4D-7CB1-4897-8739-E8B408B47E35}"/>
                </a:ext>
              </a:extLst>
            </p:cNvPr>
            <p:cNvGrpSpPr/>
            <p:nvPr/>
          </p:nvGrpSpPr>
          <p:grpSpPr>
            <a:xfrm flipH="1">
              <a:off x="5578209" y="4646738"/>
              <a:ext cx="2199863" cy="304563"/>
              <a:chOff x="-5827153" y="330075"/>
              <a:chExt cx="12276019" cy="1699569"/>
            </a:xfrm>
          </p:grpSpPr>
          <p:sp>
            <p:nvSpPr>
              <p:cNvPr id="37" name="Google Shape;177;p10">
                <a:extLst>
                  <a:ext uri="{FF2B5EF4-FFF2-40B4-BE49-F238E27FC236}">
                    <a16:creationId xmlns:a16="http://schemas.microsoft.com/office/drawing/2014/main" id="{8FF0758E-F587-436F-97A5-540A3345E761}"/>
                  </a:ext>
                </a:extLst>
              </p:cNvPr>
              <p:cNvSpPr/>
              <p:nvPr/>
            </p:nvSpPr>
            <p:spPr>
              <a:xfrm>
                <a:off x="-5827153" y="330144"/>
                <a:ext cx="10612200" cy="16995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8;p10">
                <a:extLst>
                  <a:ext uri="{FF2B5EF4-FFF2-40B4-BE49-F238E27FC236}">
                    <a16:creationId xmlns:a16="http://schemas.microsoft.com/office/drawing/2014/main" id="{65E5DE34-5468-4863-B159-6A4004D80562}"/>
                  </a:ext>
                </a:extLst>
              </p:cNvPr>
              <p:cNvSpPr/>
              <p:nvPr/>
            </p:nvSpPr>
            <p:spPr>
              <a:xfrm>
                <a:off x="4749366" y="330075"/>
                <a:ext cx="1699500" cy="1699500"/>
              </a:xfrm>
              <a:prstGeom prst="rtTriangl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1" name="Picture 40">
            <a:extLst>
              <a:ext uri="{FF2B5EF4-FFF2-40B4-BE49-F238E27FC236}">
                <a16:creationId xmlns:a16="http://schemas.microsoft.com/office/drawing/2014/main" id="{3DE9926E-2B53-437E-9DF1-71CF53239D4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grpSp>
        <p:nvGrpSpPr>
          <p:cNvPr id="42" name="Group 41">
            <a:extLst>
              <a:ext uri="{FF2B5EF4-FFF2-40B4-BE49-F238E27FC236}">
                <a16:creationId xmlns:a16="http://schemas.microsoft.com/office/drawing/2014/main" id="{52E66EBA-4ECF-439C-A7BF-07CD39639B6F}"/>
              </a:ext>
            </a:extLst>
          </p:cNvPr>
          <p:cNvGrpSpPr/>
          <p:nvPr userDrawn="1"/>
        </p:nvGrpSpPr>
        <p:grpSpPr>
          <a:xfrm>
            <a:off x="0" y="0"/>
            <a:ext cx="8280279" cy="802257"/>
            <a:chOff x="-12349861" y="-2"/>
            <a:chExt cx="19422287" cy="1327317"/>
          </a:xfrm>
        </p:grpSpPr>
        <p:sp>
          <p:nvSpPr>
            <p:cNvPr id="43" name="Google Shape;71;p5">
              <a:extLst>
                <a:ext uri="{FF2B5EF4-FFF2-40B4-BE49-F238E27FC236}">
                  <a16:creationId xmlns:a16="http://schemas.microsoft.com/office/drawing/2014/main" id="{6DF1CD90-CA54-4C31-8221-2D2723106086}"/>
                </a:ext>
              </a:extLst>
            </p:cNvPr>
            <p:cNvSpPr/>
            <p:nvPr/>
          </p:nvSpPr>
          <p:spPr>
            <a:xfrm>
              <a:off x="6292649" y="126385"/>
              <a:ext cx="779700" cy="259800"/>
            </a:xfrm>
            <a:prstGeom prst="triangle">
              <a:avLst>
                <a:gd name="adj" fmla="val 32425"/>
              </a:avLst>
            </a:prstGeom>
            <a:solidFill>
              <a:srgbClr val="CC2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44" name="Google Shape;72;p5">
              <a:extLst>
                <a:ext uri="{FF2B5EF4-FFF2-40B4-BE49-F238E27FC236}">
                  <a16:creationId xmlns:a16="http://schemas.microsoft.com/office/drawing/2014/main" id="{19E0D5FE-1B84-459A-8A1D-DA1FAEB6652C}"/>
                </a:ext>
              </a:extLst>
            </p:cNvPr>
            <p:cNvGrpSpPr/>
            <p:nvPr/>
          </p:nvGrpSpPr>
          <p:grpSpPr>
            <a:xfrm rot="10800000" flipH="1">
              <a:off x="-12349861" y="-2"/>
              <a:ext cx="19106032" cy="1327317"/>
              <a:chOff x="-17981024" y="330075"/>
              <a:chExt cx="24463549" cy="1699508"/>
            </a:xfrm>
          </p:grpSpPr>
          <p:sp>
            <p:nvSpPr>
              <p:cNvPr id="48" name="Google Shape;73;p5">
                <a:extLst>
                  <a:ext uri="{FF2B5EF4-FFF2-40B4-BE49-F238E27FC236}">
                    <a16:creationId xmlns:a16="http://schemas.microsoft.com/office/drawing/2014/main" id="{9692A478-F2DD-474A-8CBC-7A06A2A91744}"/>
                  </a:ext>
                </a:extLst>
              </p:cNvPr>
              <p:cNvSpPr/>
              <p:nvPr/>
            </p:nvSpPr>
            <p:spPr>
              <a:xfrm>
                <a:off x="-17981024" y="330083"/>
                <a:ext cx="22771084" cy="16995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9" name="Google Shape;74;p5">
                <a:extLst>
                  <a:ext uri="{FF2B5EF4-FFF2-40B4-BE49-F238E27FC236}">
                    <a16:creationId xmlns:a16="http://schemas.microsoft.com/office/drawing/2014/main" id="{AEE1E2DF-EECC-4F4C-B779-E14855F49C35}"/>
                  </a:ext>
                </a:extLst>
              </p:cNvPr>
              <p:cNvSpPr/>
              <p:nvPr/>
            </p:nvSpPr>
            <p:spPr>
              <a:xfrm>
                <a:off x="4783025" y="330075"/>
                <a:ext cx="1699500" cy="16995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45" name="Google Shape;75;p5">
              <a:extLst>
                <a:ext uri="{FF2B5EF4-FFF2-40B4-BE49-F238E27FC236}">
                  <a16:creationId xmlns:a16="http://schemas.microsoft.com/office/drawing/2014/main" id="{529D18D1-0B37-4E8C-8AFD-03494FD50C0C}"/>
                </a:ext>
              </a:extLst>
            </p:cNvPr>
            <p:cNvGrpSpPr/>
            <p:nvPr/>
          </p:nvGrpSpPr>
          <p:grpSpPr>
            <a:xfrm rot="10800000" flipH="1">
              <a:off x="-12349860" y="380967"/>
              <a:ext cx="19422286" cy="771744"/>
              <a:chOff x="-36288419" y="330075"/>
              <a:chExt cx="42770944" cy="1699501"/>
            </a:xfrm>
          </p:grpSpPr>
          <p:sp>
            <p:nvSpPr>
              <p:cNvPr id="46" name="Google Shape;76;p5">
                <a:extLst>
                  <a:ext uri="{FF2B5EF4-FFF2-40B4-BE49-F238E27FC236}">
                    <a16:creationId xmlns:a16="http://schemas.microsoft.com/office/drawing/2014/main" id="{F202AC51-CF2E-4C1D-85E5-7D686F5E6790}"/>
                  </a:ext>
                </a:extLst>
              </p:cNvPr>
              <p:cNvSpPr/>
              <p:nvPr/>
            </p:nvSpPr>
            <p:spPr>
              <a:xfrm>
                <a:off x="-36288419" y="330075"/>
                <a:ext cx="41078536" cy="1699501"/>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7" name="Google Shape;77;p5">
                <a:extLst>
                  <a:ext uri="{FF2B5EF4-FFF2-40B4-BE49-F238E27FC236}">
                    <a16:creationId xmlns:a16="http://schemas.microsoft.com/office/drawing/2014/main" id="{AD8A6AEA-F114-49E7-AD05-B7299DEA8493}"/>
                  </a:ext>
                </a:extLst>
              </p:cNvPr>
              <p:cNvSpPr/>
              <p:nvPr/>
            </p:nvSpPr>
            <p:spPr>
              <a:xfrm>
                <a:off x="4783025" y="330075"/>
                <a:ext cx="1699500" cy="1699500"/>
              </a:xfrm>
              <a:prstGeom prst="rtTriangl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50" name="Google Shape;78;p5">
            <a:extLst>
              <a:ext uri="{FF2B5EF4-FFF2-40B4-BE49-F238E27FC236}">
                <a16:creationId xmlns:a16="http://schemas.microsoft.com/office/drawing/2014/main" id="{D924F38F-9591-43F8-BCFE-8BF5D72C128A}"/>
              </a:ext>
            </a:extLst>
          </p:cNvPr>
          <p:cNvSpPr txBox="1">
            <a:spLocks noGrp="1"/>
          </p:cNvSpPr>
          <p:nvPr>
            <p:ph type="title"/>
          </p:nvPr>
        </p:nvSpPr>
        <p:spPr>
          <a:xfrm>
            <a:off x="341253" y="232224"/>
            <a:ext cx="7471755" cy="464499"/>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200" b="1">
                <a:solidFill>
                  <a:schemeClr val="bg1"/>
                </a:solidFill>
                <a:latin typeface="Segoe UI Light" panose="020B0502040204020203" pitchFamily="34" charset="0"/>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extLst>
      <p:ext uri="{BB962C8B-B14F-4D97-AF65-F5344CB8AC3E}">
        <p14:creationId xmlns:p14="http://schemas.microsoft.com/office/powerpoint/2010/main" val="3686975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grpSp>
        <p:nvGrpSpPr>
          <p:cNvPr id="20" name="Google Shape;171;p10">
            <a:extLst>
              <a:ext uri="{FF2B5EF4-FFF2-40B4-BE49-F238E27FC236}">
                <a16:creationId xmlns:a16="http://schemas.microsoft.com/office/drawing/2014/main" id="{D8043E90-14D6-4A8F-8218-46237C0740CE}"/>
              </a:ext>
            </a:extLst>
          </p:cNvPr>
          <p:cNvGrpSpPr/>
          <p:nvPr userDrawn="1"/>
        </p:nvGrpSpPr>
        <p:grpSpPr>
          <a:xfrm>
            <a:off x="11545297" y="6374920"/>
            <a:ext cx="646702" cy="483079"/>
            <a:chOff x="5575242" y="4472723"/>
            <a:chExt cx="2202830" cy="670795"/>
          </a:xfrm>
        </p:grpSpPr>
        <p:sp>
          <p:nvSpPr>
            <p:cNvPr id="21" name="Google Shape;172;p10">
              <a:extLst>
                <a:ext uri="{FF2B5EF4-FFF2-40B4-BE49-F238E27FC236}">
                  <a16:creationId xmlns:a16="http://schemas.microsoft.com/office/drawing/2014/main" id="{45FE8E87-A1B5-4E98-9FF3-4D1B99CCF574}"/>
                </a:ext>
              </a:extLst>
            </p:cNvPr>
            <p:cNvSpPr/>
            <p:nvPr/>
          </p:nvSpPr>
          <p:spPr>
            <a:xfrm rot="10800000">
              <a:off x="5575242" y="4948334"/>
              <a:ext cx="394200" cy="131400"/>
            </a:xfrm>
            <a:prstGeom prst="triangle">
              <a:avLst>
                <a:gd name="adj" fmla="val 3242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p10">
              <a:extLst>
                <a:ext uri="{FF2B5EF4-FFF2-40B4-BE49-F238E27FC236}">
                  <a16:creationId xmlns:a16="http://schemas.microsoft.com/office/drawing/2014/main" id="{A7EAA874-0BD2-4A15-AAF5-ECE9EE364A8C}"/>
                </a:ext>
              </a:extLst>
            </p:cNvPr>
            <p:cNvGrpSpPr/>
            <p:nvPr/>
          </p:nvGrpSpPr>
          <p:grpSpPr>
            <a:xfrm flipH="1">
              <a:off x="5734850" y="4472723"/>
              <a:ext cx="2040837" cy="670795"/>
              <a:chOff x="1297954" y="330075"/>
              <a:chExt cx="5169293" cy="1699506"/>
            </a:xfrm>
          </p:grpSpPr>
          <p:sp>
            <p:nvSpPr>
              <p:cNvPr id="27" name="Google Shape;174;p10">
                <a:extLst>
                  <a:ext uri="{FF2B5EF4-FFF2-40B4-BE49-F238E27FC236}">
                    <a16:creationId xmlns:a16="http://schemas.microsoft.com/office/drawing/2014/main" id="{AADBCABC-0981-4361-ADA4-90297AACE15B}"/>
                  </a:ext>
                </a:extLst>
              </p:cNvPr>
              <p:cNvSpPr/>
              <p:nvPr/>
            </p:nvSpPr>
            <p:spPr>
              <a:xfrm>
                <a:off x="1297954" y="330081"/>
                <a:ext cx="3476700" cy="1699500"/>
              </a:xfrm>
              <a:prstGeom prst="rect">
                <a:avLst/>
              </a:prstGeom>
              <a:solidFill>
                <a:srgbClr val="CC2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p10">
                <a:extLst>
                  <a:ext uri="{FF2B5EF4-FFF2-40B4-BE49-F238E27FC236}">
                    <a16:creationId xmlns:a16="http://schemas.microsoft.com/office/drawing/2014/main" id="{9EAC6707-C2F2-4EB8-B1D1-DDD52FDD1104}"/>
                  </a:ext>
                </a:extLst>
              </p:cNvPr>
              <p:cNvSpPr/>
              <p:nvPr/>
            </p:nvSpPr>
            <p:spPr>
              <a:xfrm>
                <a:off x="4767747" y="330075"/>
                <a:ext cx="1699500" cy="1699500"/>
              </a:xfrm>
              <a:prstGeom prst="rtTriangle">
                <a:avLst/>
              </a:prstGeom>
              <a:solidFill>
                <a:srgbClr val="CC2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76;p10">
              <a:extLst>
                <a:ext uri="{FF2B5EF4-FFF2-40B4-BE49-F238E27FC236}">
                  <a16:creationId xmlns:a16="http://schemas.microsoft.com/office/drawing/2014/main" id="{BAF453D4-AD53-4744-938E-1424BE782C68}"/>
                </a:ext>
              </a:extLst>
            </p:cNvPr>
            <p:cNvGrpSpPr/>
            <p:nvPr/>
          </p:nvGrpSpPr>
          <p:grpSpPr>
            <a:xfrm flipH="1">
              <a:off x="5578209" y="4646738"/>
              <a:ext cx="2199863" cy="304563"/>
              <a:chOff x="-5827153" y="330075"/>
              <a:chExt cx="12276019" cy="1699569"/>
            </a:xfrm>
          </p:grpSpPr>
          <p:sp>
            <p:nvSpPr>
              <p:cNvPr id="24" name="Google Shape;177;p10">
                <a:extLst>
                  <a:ext uri="{FF2B5EF4-FFF2-40B4-BE49-F238E27FC236}">
                    <a16:creationId xmlns:a16="http://schemas.microsoft.com/office/drawing/2014/main" id="{72C67C4E-2584-4F19-8F64-3CFEDF1F0875}"/>
                  </a:ext>
                </a:extLst>
              </p:cNvPr>
              <p:cNvSpPr/>
              <p:nvPr/>
            </p:nvSpPr>
            <p:spPr>
              <a:xfrm>
                <a:off x="-5827153" y="330144"/>
                <a:ext cx="10612200" cy="16995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8;p10">
                <a:extLst>
                  <a:ext uri="{FF2B5EF4-FFF2-40B4-BE49-F238E27FC236}">
                    <a16:creationId xmlns:a16="http://schemas.microsoft.com/office/drawing/2014/main" id="{7A98E3E0-A5A9-4737-A029-A7F295A106C9}"/>
                  </a:ext>
                </a:extLst>
              </p:cNvPr>
              <p:cNvSpPr/>
              <p:nvPr/>
            </p:nvSpPr>
            <p:spPr>
              <a:xfrm>
                <a:off x="4749366" y="330075"/>
                <a:ext cx="1699500" cy="1699500"/>
              </a:xfrm>
              <a:prstGeom prst="rtTriangl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9" name="Picture 28">
            <a:extLst>
              <a:ext uri="{FF2B5EF4-FFF2-40B4-BE49-F238E27FC236}">
                <a16:creationId xmlns:a16="http://schemas.microsoft.com/office/drawing/2014/main" id="{02F2FF72-B1D9-42D6-A9CD-4B20C0BB4E2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grpSp>
        <p:nvGrpSpPr>
          <p:cNvPr id="30" name="Group 29">
            <a:extLst>
              <a:ext uri="{FF2B5EF4-FFF2-40B4-BE49-F238E27FC236}">
                <a16:creationId xmlns:a16="http://schemas.microsoft.com/office/drawing/2014/main" id="{5A2EBE2D-0C80-491A-B494-9FE9A9D63E59}"/>
              </a:ext>
            </a:extLst>
          </p:cNvPr>
          <p:cNvGrpSpPr/>
          <p:nvPr userDrawn="1"/>
        </p:nvGrpSpPr>
        <p:grpSpPr>
          <a:xfrm>
            <a:off x="0" y="-1"/>
            <a:ext cx="9065282" cy="802258"/>
            <a:chOff x="-14191170" y="-4"/>
            <a:chExt cx="21263596" cy="1327319"/>
          </a:xfrm>
        </p:grpSpPr>
        <p:sp>
          <p:nvSpPr>
            <p:cNvPr id="31" name="Google Shape;71;p5">
              <a:extLst>
                <a:ext uri="{FF2B5EF4-FFF2-40B4-BE49-F238E27FC236}">
                  <a16:creationId xmlns:a16="http://schemas.microsoft.com/office/drawing/2014/main" id="{73814605-1E7C-4EB9-906A-FA68561C7A31}"/>
                </a:ext>
              </a:extLst>
            </p:cNvPr>
            <p:cNvSpPr/>
            <p:nvPr/>
          </p:nvSpPr>
          <p:spPr>
            <a:xfrm>
              <a:off x="6292649" y="126385"/>
              <a:ext cx="779700" cy="259800"/>
            </a:xfrm>
            <a:prstGeom prst="triangle">
              <a:avLst>
                <a:gd name="adj" fmla="val 32425"/>
              </a:avLst>
            </a:prstGeom>
            <a:solidFill>
              <a:srgbClr val="CC2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32" name="Google Shape;72;p5">
              <a:extLst>
                <a:ext uri="{FF2B5EF4-FFF2-40B4-BE49-F238E27FC236}">
                  <a16:creationId xmlns:a16="http://schemas.microsoft.com/office/drawing/2014/main" id="{5F9CCCB6-B425-4EF5-93AA-A8B2FEE355BA}"/>
                </a:ext>
              </a:extLst>
            </p:cNvPr>
            <p:cNvGrpSpPr/>
            <p:nvPr/>
          </p:nvGrpSpPr>
          <p:grpSpPr>
            <a:xfrm rot="10800000" flipH="1">
              <a:off x="-14191170" y="-4"/>
              <a:ext cx="20947341" cy="1327319"/>
              <a:chOff x="-20338654" y="330075"/>
              <a:chExt cx="26821179" cy="1699511"/>
            </a:xfrm>
          </p:grpSpPr>
          <p:sp>
            <p:nvSpPr>
              <p:cNvPr id="53" name="Google Shape;73;p5">
                <a:extLst>
                  <a:ext uri="{FF2B5EF4-FFF2-40B4-BE49-F238E27FC236}">
                    <a16:creationId xmlns:a16="http://schemas.microsoft.com/office/drawing/2014/main" id="{4B2A98C5-59F0-44B7-864D-0A1694199534}"/>
                  </a:ext>
                </a:extLst>
              </p:cNvPr>
              <p:cNvSpPr/>
              <p:nvPr/>
            </p:nvSpPr>
            <p:spPr>
              <a:xfrm>
                <a:off x="-20338654" y="330086"/>
                <a:ext cx="25128714" cy="16995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4" name="Google Shape;74;p5">
                <a:extLst>
                  <a:ext uri="{FF2B5EF4-FFF2-40B4-BE49-F238E27FC236}">
                    <a16:creationId xmlns:a16="http://schemas.microsoft.com/office/drawing/2014/main" id="{BA2E4261-700C-47F7-9C2E-72470BD118FE}"/>
                  </a:ext>
                </a:extLst>
              </p:cNvPr>
              <p:cNvSpPr/>
              <p:nvPr/>
            </p:nvSpPr>
            <p:spPr>
              <a:xfrm>
                <a:off x="4783025" y="330075"/>
                <a:ext cx="1699500" cy="16995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5" name="Google Shape;75;p5">
              <a:extLst>
                <a:ext uri="{FF2B5EF4-FFF2-40B4-BE49-F238E27FC236}">
                  <a16:creationId xmlns:a16="http://schemas.microsoft.com/office/drawing/2014/main" id="{FC539A80-7F1D-47ED-B48B-F3E612C46008}"/>
                </a:ext>
              </a:extLst>
            </p:cNvPr>
            <p:cNvGrpSpPr/>
            <p:nvPr/>
          </p:nvGrpSpPr>
          <p:grpSpPr>
            <a:xfrm rot="10800000" flipH="1">
              <a:off x="-14191169" y="380965"/>
              <a:ext cx="21263595" cy="771746"/>
              <a:chOff x="-40343273" y="330075"/>
              <a:chExt cx="46825798" cy="1699505"/>
            </a:xfrm>
          </p:grpSpPr>
          <p:sp>
            <p:nvSpPr>
              <p:cNvPr id="51" name="Google Shape;76;p5">
                <a:extLst>
                  <a:ext uri="{FF2B5EF4-FFF2-40B4-BE49-F238E27FC236}">
                    <a16:creationId xmlns:a16="http://schemas.microsoft.com/office/drawing/2014/main" id="{D59B55A0-9B62-4FA0-A8AD-3CD012856356}"/>
                  </a:ext>
                </a:extLst>
              </p:cNvPr>
              <p:cNvSpPr/>
              <p:nvPr/>
            </p:nvSpPr>
            <p:spPr>
              <a:xfrm>
                <a:off x="-40343273" y="330079"/>
                <a:ext cx="45133391" cy="1699501"/>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2" name="Google Shape;77;p5">
                <a:extLst>
                  <a:ext uri="{FF2B5EF4-FFF2-40B4-BE49-F238E27FC236}">
                    <a16:creationId xmlns:a16="http://schemas.microsoft.com/office/drawing/2014/main" id="{2B5B685C-896C-42BF-AE8E-54A51EBBA151}"/>
                  </a:ext>
                </a:extLst>
              </p:cNvPr>
              <p:cNvSpPr/>
              <p:nvPr/>
            </p:nvSpPr>
            <p:spPr>
              <a:xfrm>
                <a:off x="4783025" y="330075"/>
                <a:ext cx="1699500" cy="1699500"/>
              </a:xfrm>
              <a:prstGeom prst="rtTriangl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55" name="Google Shape;78;p5">
            <a:extLst>
              <a:ext uri="{FF2B5EF4-FFF2-40B4-BE49-F238E27FC236}">
                <a16:creationId xmlns:a16="http://schemas.microsoft.com/office/drawing/2014/main" id="{48830FFA-F414-4054-BE50-ED32D250C36E}"/>
              </a:ext>
            </a:extLst>
          </p:cNvPr>
          <p:cNvSpPr txBox="1">
            <a:spLocks noGrp="1"/>
          </p:cNvSpPr>
          <p:nvPr>
            <p:ph type="title"/>
          </p:nvPr>
        </p:nvSpPr>
        <p:spPr>
          <a:xfrm>
            <a:off x="142095" y="232224"/>
            <a:ext cx="7471755" cy="464499"/>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000" b="1">
                <a:solidFill>
                  <a:schemeClr val="bg1"/>
                </a:solidFill>
                <a:latin typeface="Segoe UI Light" panose="020B0502040204020203" pitchFamily="34" charset="0"/>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extLst>
      <p:ext uri="{BB962C8B-B14F-4D97-AF65-F5344CB8AC3E}">
        <p14:creationId xmlns:p14="http://schemas.microsoft.com/office/powerpoint/2010/main" val="723941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567367-A407-269A-5CF5-9E5EEF5819A6}"/>
              </a:ext>
            </a:extLst>
          </p:cNvPr>
          <p:cNvSpPr>
            <a:spLocks noGrp="1"/>
          </p:cNvSpPr>
          <p:nvPr>
            <p:ph type="dt" sz="half" idx="10"/>
          </p:nvPr>
        </p:nvSpPr>
        <p:spPr/>
        <p:txBody>
          <a:bodyPr/>
          <a:lstStyle/>
          <a:p>
            <a:fld id="{C37B84D3-47A6-4F67-A269-8F5A2558C013}" type="datetimeFigureOut">
              <a:rPr lang="en-US" smtClean="0"/>
              <a:t>9/9/2024</a:t>
            </a:fld>
            <a:endParaRPr lang="en-US"/>
          </a:p>
        </p:txBody>
      </p:sp>
      <p:sp>
        <p:nvSpPr>
          <p:cNvPr id="3" name="Footer Placeholder 2">
            <a:extLst>
              <a:ext uri="{FF2B5EF4-FFF2-40B4-BE49-F238E27FC236}">
                <a16:creationId xmlns:a16="http://schemas.microsoft.com/office/drawing/2014/main" id="{8FB5E8B1-63EE-DB14-D0C4-4CED7465F6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522CB3-162B-4A80-4069-436715D718FF}"/>
              </a:ext>
            </a:extLst>
          </p:cNvPr>
          <p:cNvSpPr>
            <a:spLocks noGrp="1"/>
          </p:cNvSpPr>
          <p:nvPr>
            <p:ph type="sldNum" sz="quarter" idx="12"/>
          </p:nvPr>
        </p:nvSpPr>
        <p:spPr/>
        <p:txBody>
          <a:bodyPr/>
          <a:lstStyle/>
          <a:p>
            <a:fld id="{F1AEBABF-CA67-483B-81A2-0DA618D2D16D}" type="slidenum">
              <a:rPr lang="en-US" smtClean="0"/>
              <a:t>‹#›</a:t>
            </a:fld>
            <a:endParaRPr lang="en-US"/>
          </a:p>
        </p:txBody>
      </p:sp>
      <p:pic>
        <p:nvPicPr>
          <p:cNvPr id="5" name="Picture 4">
            <a:extLst>
              <a:ext uri="{FF2B5EF4-FFF2-40B4-BE49-F238E27FC236}">
                <a16:creationId xmlns:a16="http://schemas.microsoft.com/office/drawing/2014/main" id="{68AF7127-B1B9-5201-C702-E97E202632C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sp>
        <p:nvSpPr>
          <p:cNvPr id="6" name="Rectangle 5">
            <a:extLst>
              <a:ext uri="{FF2B5EF4-FFF2-40B4-BE49-F238E27FC236}">
                <a16:creationId xmlns:a16="http://schemas.microsoft.com/office/drawing/2014/main" id="{E30983E2-0B6C-3416-7BE5-72B4CE93CF69}"/>
              </a:ext>
            </a:extLst>
          </p:cNvPr>
          <p:cNvSpPr/>
          <p:nvPr userDrawn="1"/>
        </p:nvSpPr>
        <p:spPr>
          <a:xfrm>
            <a:off x="-11430" y="6656390"/>
            <a:ext cx="12204701" cy="2088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9B1EE0-588D-9B34-BEAC-5C1EF11C7193}"/>
              </a:ext>
            </a:extLst>
          </p:cNvPr>
          <p:cNvSpPr/>
          <p:nvPr userDrawn="1"/>
        </p:nvSpPr>
        <p:spPr>
          <a:xfrm>
            <a:off x="0" y="194849"/>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4248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3A58-CFDA-7810-A320-C9B5C66465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0269A40-62DB-C92C-6456-F7B5407D41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86ADFC-4967-0473-B3B0-FCF64D091C14}"/>
              </a:ext>
            </a:extLst>
          </p:cNvPr>
          <p:cNvSpPr>
            <a:spLocks noGrp="1"/>
          </p:cNvSpPr>
          <p:nvPr>
            <p:ph type="dt" sz="half" idx="10"/>
          </p:nvPr>
        </p:nvSpPr>
        <p:spPr/>
        <p:txBody>
          <a:bodyPr/>
          <a:lstStyle/>
          <a:p>
            <a:fld id="{812B6EFC-01F3-4D4C-A907-42C27914BF46}" type="datetimeFigureOut">
              <a:rPr lang="en-IN" smtClean="0"/>
              <a:t>09-09-2024</a:t>
            </a:fld>
            <a:endParaRPr lang="en-IN"/>
          </a:p>
        </p:txBody>
      </p:sp>
      <p:sp>
        <p:nvSpPr>
          <p:cNvPr id="5" name="Footer Placeholder 4">
            <a:extLst>
              <a:ext uri="{FF2B5EF4-FFF2-40B4-BE49-F238E27FC236}">
                <a16:creationId xmlns:a16="http://schemas.microsoft.com/office/drawing/2014/main" id="{CEB8538C-5E5D-6C2A-BA08-94037A1A2F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FDDE43-43DD-5447-E081-4450F3B32EE2}"/>
              </a:ext>
            </a:extLst>
          </p:cNvPr>
          <p:cNvSpPr>
            <a:spLocks noGrp="1"/>
          </p:cNvSpPr>
          <p:nvPr>
            <p:ph type="sldNum" sz="quarter" idx="12"/>
          </p:nvPr>
        </p:nvSpPr>
        <p:spPr/>
        <p:txBody>
          <a:bodyPr/>
          <a:lstStyle/>
          <a:p>
            <a:fld id="{2907E44E-1D1E-43C7-8459-7A843E69BBC0}" type="slidenum">
              <a:rPr lang="en-IN" smtClean="0"/>
              <a:t>‹#›</a:t>
            </a:fld>
            <a:endParaRPr lang="en-IN"/>
          </a:p>
        </p:txBody>
      </p:sp>
    </p:spTree>
    <p:extLst>
      <p:ext uri="{BB962C8B-B14F-4D97-AF65-F5344CB8AC3E}">
        <p14:creationId xmlns:p14="http://schemas.microsoft.com/office/powerpoint/2010/main" val="25972192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2902-475B-D477-61FA-AFF5F7D126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8F6EEF-9017-3307-4349-1519FEB14A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B71690-1476-390F-6F52-DB6DF3839953}"/>
              </a:ext>
            </a:extLst>
          </p:cNvPr>
          <p:cNvSpPr>
            <a:spLocks noGrp="1"/>
          </p:cNvSpPr>
          <p:nvPr>
            <p:ph type="dt" sz="half" idx="10"/>
          </p:nvPr>
        </p:nvSpPr>
        <p:spPr/>
        <p:txBody>
          <a:bodyPr/>
          <a:lstStyle/>
          <a:p>
            <a:fld id="{812B6EFC-01F3-4D4C-A907-42C27914BF46}" type="datetimeFigureOut">
              <a:rPr lang="en-IN" smtClean="0"/>
              <a:t>09-09-2024</a:t>
            </a:fld>
            <a:endParaRPr lang="en-IN"/>
          </a:p>
        </p:txBody>
      </p:sp>
      <p:sp>
        <p:nvSpPr>
          <p:cNvPr id="5" name="Footer Placeholder 4">
            <a:extLst>
              <a:ext uri="{FF2B5EF4-FFF2-40B4-BE49-F238E27FC236}">
                <a16:creationId xmlns:a16="http://schemas.microsoft.com/office/drawing/2014/main" id="{49D06D8F-800A-9E87-11C5-79D42B8252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EC8A5C-FF2F-9217-24D9-EA5ECB2CE101}"/>
              </a:ext>
            </a:extLst>
          </p:cNvPr>
          <p:cNvSpPr>
            <a:spLocks noGrp="1"/>
          </p:cNvSpPr>
          <p:nvPr>
            <p:ph type="sldNum" sz="quarter" idx="12"/>
          </p:nvPr>
        </p:nvSpPr>
        <p:spPr/>
        <p:txBody>
          <a:bodyPr/>
          <a:lstStyle/>
          <a:p>
            <a:fld id="{2907E44E-1D1E-43C7-8459-7A843E69BBC0}" type="slidenum">
              <a:rPr lang="en-IN" smtClean="0"/>
              <a:t>‹#›</a:t>
            </a:fld>
            <a:endParaRPr lang="en-IN"/>
          </a:p>
        </p:txBody>
      </p:sp>
    </p:spTree>
    <p:extLst>
      <p:ext uri="{BB962C8B-B14F-4D97-AF65-F5344CB8AC3E}">
        <p14:creationId xmlns:p14="http://schemas.microsoft.com/office/powerpoint/2010/main" val="12765772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07C1-9CD8-7757-92CC-ECAA4BFE07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05DD09-9D12-7805-6EAA-1DB8A139B5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626841-C318-A281-C4E5-64AF2ED85CAE}"/>
              </a:ext>
            </a:extLst>
          </p:cNvPr>
          <p:cNvSpPr>
            <a:spLocks noGrp="1"/>
          </p:cNvSpPr>
          <p:nvPr>
            <p:ph type="dt" sz="half" idx="10"/>
          </p:nvPr>
        </p:nvSpPr>
        <p:spPr/>
        <p:txBody>
          <a:bodyPr/>
          <a:lstStyle/>
          <a:p>
            <a:fld id="{812B6EFC-01F3-4D4C-A907-42C27914BF46}" type="datetimeFigureOut">
              <a:rPr lang="en-IN" smtClean="0"/>
              <a:t>09-09-2024</a:t>
            </a:fld>
            <a:endParaRPr lang="en-IN"/>
          </a:p>
        </p:txBody>
      </p:sp>
      <p:sp>
        <p:nvSpPr>
          <p:cNvPr id="5" name="Footer Placeholder 4">
            <a:extLst>
              <a:ext uri="{FF2B5EF4-FFF2-40B4-BE49-F238E27FC236}">
                <a16:creationId xmlns:a16="http://schemas.microsoft.com/office/drawing/2014/main" id="{E31CBFAA-7669-AF02-060E-499149C6FB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8918AF-B895-40CD-D65D-010E0B8789F8}"/>
              </a:ext>
            </a:extLst>
          </p:cNvPr>
          <p:cNvSpPr>
            <a:spLocks noGrp="1"/>
          </p:cNvSpPr>
          <p:nvPr>
            <p:ph type="sldNum" sz="quarter" idx="12"/>
          </p:nvPr>
        </p:nvSpPr>
        <p:spPr/>
        <p:txBody>
          <a:bodyPr/>
          <a:lstStyle/>
          <a:p>
            <a:fld id="{2907E44E-1D1E-43C7-8459-7A843E69BBC0}" type="slidenum">
              <a:rPr lang="en-IN" smtClean="0"/>
              <a:t>‹#›</a:t>
            </a:fld>
            <a:endParaRPr lang="en-IN"/>
          </a:p>
        </p:txBody>
      </p:sp>
    </p:spTree>
    <p:extLst>
      <p:ext uri="{BB962C8B-B14F-4D97-AF65-F5344CB8AC3E}">
        <p14:creationId xmlns:p14="http://schemas.microsoft.com/office/powerpoint/2010/main" val="6510516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1C7E-32AA-8C03-438D-ED46F4AFC9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1F6035-8E58-135A-937F-706341719F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69F645-D7D7-F33B-03FC-FA36C82CC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ADD02B-045E-4766-B2BB-8EA4FCCFD6B7}"/>
              </a:ext>
            </a:extLst>
          </p:cNvPr>
          <p:cNvSpPr>
            <a:spLocks noGrp="1"/>
          </p:cNvSpPr>
          <p:nvPr>
            <p:ph type="dt" sz="half" idx="10"/>
          </p:nvPr>
        </p:nvSpPr>
        <p:spPr/>
        <p:txBody>
          <a:bodyPr/>
          <a:lstStyle/>
          <a:p>
            <a:fld id="{812B6EFC-01F3-4D4C-A907-42C27914BF46}" type="datetimeFigureOut">
              <a:rPr lang="en-IN" smtClean="0"/>
              <a:t>09-09-2024</a:t>
            </a:fld>
            <a:endParaRPr lang="en-IN"/>
          </a:p>
        </p:txBody>
      </p:sp>
      <p:sp>
        <p:nvSpPr>
          <p:cNvPr id="6" name="Footer Placeholder 5">
            <a:extLst>
              <a:ext uri="{FF2B5EF4-FFF2-40B4-BE49-F238E27FC236}">
                <a16:creationId xmlns:a16="http://schemas.microsoft.com/office/drawing/2014/main" id="{640CBE90-D0A5-1F6A-C626-33B9770609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7D767B-89B9-3701-0D1E-B8484EEA3A7F}"/>
              </a:ext>
            </a:extLst>
          </p:cNvPr>
          <p:cNvSpPr>
            <a:spLocks noGrp="1"/>
          </p:cNvSpPr>
          <p:nvPr>
            <p:ph type="sldNum" sz="quarter" idx="12"/>
          </p:nvPr>
        </p:nvSpPr>
        <p:spPr/>
        <p:txBody>
          <a:bodyPr/>
          <a:lstStyle/>
          <a:p>
            <a:fld id="{2907E44E-1D1E-43C7-8459-7A843E69BBC0}" type="slidenum">
              <a:rPr lang="en-IN" smtClean="0"/>
              <a:t>‹#›</a:t>
            </a:fld>
            <a:endParaRPr lang="en-IN"/>
          </a:p>
        </p:txBody>
      </p:sp>
    </p:spTree>
    <p:extLst>
      <p:ext uri="{BB962C8B-B14F-4D97-AF65-F5344CB8AC3E}">
        <p14:creationId xmlns:p14="http://schemas.microsoft.com/office/powerpoint/2010/main" val="37820106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E91C-4485-D857-E0F8-17C575D5C8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72B954-0929-2F14-B7A8-BD01A81448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62DBBA-4B83-647C-973D-B1AFBFAE6C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FE11AD7-73B5-521D-5D00-4C479FA6B1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149C51-283A-2DDF-71E4-4D46571B30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A1CA2C7-35AC-9387-E82E-1B92B7D8FA9B}"/>
              </a:ext>
            </a:extLst>
          </p:cNvPr>
          <p:cNvSpPr>
            <a:spLocks noGrp="1"/>
          </p:cNvSpPr>
          <p:nvPr>
            <p:ph type="dt" sz="half" idx="10"/>
          </p:nvPr>
        </p:nvSpPr>
        <p:spPr/>
        <p:txBody>
          <a:bodyPr/>
          <a:lstStyle/>
          <a:p>
            <a:fld id="{812B6EFC-01F3-4D4C-A907-42C27914BF46}" type="datetimeFigureOut">
              <a:rPr lang="en-IN" smtClean="0"/>
              <a:t>09-09-2024</a:t>
            </a:fld>
            <a:endParaRPr lang="en-IN"/>
          </a:p>
        </p:txBody>
      </p:sp>
      <p:sp>
        <p:nvSpPr>
          <p:cNvPr id="8" name="Footer Placeholder 7">
            <a:extLst>
              <a:ext uri="{FF2B5EF4-FFF2-40B4-BE49-F238E27FC236}">
                <a16:creationId xmlns:a16="http://schemas.microsoft.com/office/drawing/2014/main" id="{59865EAD-7D32-0C12-51C1-BAE1ECD8D98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CCDEA7C-9069-46B0-7CB1-0BA0CFB1599A}"/>
              </a:ext>
            </a:extLst>
          </p:cNvPr>
          <p:cNvSpPr>
            <a:spLocks noGrp="1"/>
          </p:cNvSpPr>
          <p:nvPr>
            <p:ph type="sldNum" sz="quarter" idx="12"/>
          </p:nvPr>
        </p:nvSpPr>
        <p:spPr/>
        <p:txBody>
          <a:bodyPr/>
          <a:lstStyle/>
          <a:p>
            <a:fld id="{2907E44E-1D1E-43C7-8459-7A843E69BBC0}" type="slidenum">
              <a:rPr lang="en-IN" smtClean="0"/>
              <a:t>‹#›</a:t>
            </a:fld>
            <a:endParaRPr lang="en-IN"/>
          </a:p>
        </p:txBody>
      </p:sp>
    </p:spTree>
    <p:extLst>
      <p:ext uri="{BB962C8B-B14F-4D97-AF65-F5344CB8AC3E}">
        <p14:creationId xmlns:p14="http://schemas.microsoft.com/office/powerpoint/2010/main" val="6156780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A9ED-6E7A-D018-EC5D-29242B5FB0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E6A8EC8-06F7-4FEC-26FD-848681688E56}"/>
              </a:ext>
            </a:extLst>
          </p:cNvPr>
          <p:cNvSpPr>
            <a:spLocks noGrp="1"/>
          </p:cNvSpPr>
          <p:nvPr>
            <p:ph type="dt" sz="half" idx="10"/>
          </p:nvPr>
        </p:nvSpPr>
        <p:spPr/>
        <p:txBody>
          <a:bodyPr/>
          <a:lstStyle/>
          <a:p>
            <a:fld id="{812B6EFC-01F3-4D4C-A907-42C27914BF46}" type="datetimeFigureOut">
              <a:rPr lang="en-IN" smtClean="0"/>
              <a:t>09-09-2024</a:t>
            </a:fld>
            <a:endParaRPr lang="en-IN"/>
          </a:p>
        </p:txBody>
      </p:sp>
      <p:sp>
        <p:nvSpPr>
          <p:cNvPr id="4" name="Footer Placeholder 3">
            <a:extLst>
              <a:ext uri="{FF2B5EF4-FFF2-40B4-BE49-F238E27FC236}">
                <a16:creationId xmlns:a16="http://schemas.microsoft.com/office/drawing/2014/main" id="{FE6F9857-629C-ACD5-D16E-CC179766BB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D25A08D-7A3D-6A0B-F762-B08E39A9C7BE}"/>
              </a:ext>
            </a:extLst>
          </p:cNvPr>
          <p:cNvSpPr>
            <a:spLocks noGrp="1"/>
          </p:cNvSpPr>
          <p:nvPr>
            <p:ph type="sldNum" sz="quarter" idx="12"/>
          </p:nvPr>
        </p:nvSpPr>
        <p:spPr/>
        <p:txBody>
          <a:bodyPr/>
          <a:lstStyle/>
          <a:p>
            <a:fld id="{2907E44E-1D1E-43C7-8459-7A843E69BBC0}" type="slidenum">
              <a:rPr lang="en-IN" smtClean="0"/>
              <a:t>‹#›</a:t>
            </a:fld>
            <a:endParaRPr lang="en-IN"/>
          </a:p>
        </p:txBody>
      </p:sp>
    </p:spTree>
    <p:extLst>
      <p:ext uri="{BB962C8B-B14F-4D97-AF65-F5344CB8AC3E}">
        <p14:creationId xmlns:p14="http://schemas.microsoft.com/office/powerpoint/2010/main" val="37258404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3EFAC3-E2F8-8B55-2D8D-F8F7936C90E9}"/>
              </a:ext>
            </a:extLst>
          </p:cNvPr>
          <p:cNvSpPr>
            <a:spLocks noGrp="1"/>
          </p:cNvSpPr>
          <p:nvPr>
            <p:ph type="dt" sz="half" idx="10"/>
          </p:nvPr>
        </p:nvSpPr>
        <p:spPr/>
        <p:txBody>
          <a:bodyPr/>
          <a:lstStyle/>
          <a:p>
            <a:fld id="{812B6EFC-01F3-4D4C-A907-42C27914BF46}" type="datetimeFigureOut">
              <a:rPr lang="en-IN" smtClean="0"/>
              <a:t>09-09-2024</a:t>
            </a:fld>
            <a:endParaRPr lang="en-IN"/>
          </a:p>
        </p:txBody>
      </p:sp>
      <p:sp>
        <p:nvSpPr>
          <p:cNvPr id="3" name="Footer Placeholder 2">
            <a:extLst>
              <a:ext uri="{FF2B5EF4-FFF2-40B4-BE49-F238E27FC236}">
                <a16:creationId xmlns:a16="http://schemas.microsoft.com/office/drawing/2014/main" id="{C95C8D76-8AB0-AEFD-F77C-D45627227EF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6379EF-D003-1E51-9F2A-424DB4845713}"/>
              </a:ext>
            </a:extLst>
          </p:cNvPr>
          <p:cNvSpPr>
            <a:spLocks noGrp="1"/>
          </p:cNvSpPr>
          <p:nvPr>
            <p:ph type="sldNum" sz="quarter" idx="12"/>
          </p:nvPr>
        </p:nvSpPr>
        <p:spPr/>
        <p:txBody>
          <a:bodyPr/>
          <a:lstStyle/>
          <a:p>
            <a:fld id="{2907E44E-1D1E-43C7-8459-7A843E69BBC0}" type="slidenum">
              <a:rPr lang="en-IN" smtClean="0"/>
              <a:t>‹#›</a:t>
            </a:fld>
            <a:endParaRPr lang="en-IN"/>
          </a:p>
        </p:txBody>
      </p:sp>
    </p:spTree>
    <p:extLst>
      <p:ext uri="{BB962C8B-B14F-4D97-AF65-F5344CB8AC3E}">
        <p14:creationId xmlns:p14="http://schemas.microsoft.com/office/powerpoint/2010/main" val="35818141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8EE99-6EFB-F929-A73D-2A2398E4D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7A84B3-62A1-B68C-66C7-25B789979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7A6CDA-00B0-0FD3-9D61-512FF5AA71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205F5-B454-670E-0AEA-1EB64DAEAB5F}"/>
              </a:ext>
            </a:extLst>
          </p:cNvPr>
          <p:cNvSpPr>
            <a:spLocks noGrp="1"/>
          </p:cNvSpPr>
          <p:nvPr>
            <p:ph type="dt" sz="half" idx="10"/>
          </p:nvPr>
        </p:nvSpPr>
        <p:spPr/>
        <p:txBody>
          <a:bodyPr/>
          <a:lstStyle/>
          <a:p>
            <a:fld id="{812B6EFC-01F3-4D4C-A907-42C27914BF46}" type="datetimeFigureOut">
              <a:rPr lang="en-IN" smtClean="0"/>
              <a:t>09-09-2024</a:t>
            </a:fld>
            <a:endParaRPr lang="en-IN"/>
          </a:p>
        </p:txBody>
      </p:sp>
      <p:sp>
        <p:nvSpPr>
          <p:cNvPr id="6" name="Footer Placeholder 5">
            <a:extLst>
              <a:ext uri="{FF2B5EF4-FFF2-40B4-BE49-F238E27FC236}">
                <a16:creationId xmlns:a16="http://schemas.microsoft.com/office/drawing/2014/main" id="{BFA47BBF-0586-FA7A-8E0A-C30A1EEED7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459643-5318-6BC7-9179-36AB89A4C626}"/>
              </a:ext>
            </a:extLst>
          </p:cNvPr>
          <p:cNvSpPr>
            <a:spLocks noGrp="1"/>
          </p:cNvSpPr>
          <p:nvPr>
            <p:ph type="sldNum" sz="quarter" idx="12"/>
          </p:nvPr>
        </p:nvSpPr>
        <p:spPr/>
        <p:txBody>
          <a:bodyPr/>
          <a:lstStyle/>
          <a:p>
            <a:fld id="{2907E44E-1D1E-43C7-8459-7A843E69BBC0}" type="slidenum">
              <a:rPr lang="en-IN" smtClean="0"/>
              <a:t>‹#›</a:t>
            </a:fld>
            <a:endParaRPr lang="en-IN"/>
          </a:p>
        </p:txBody>
      </p:sp>
    </p:spTree>
    <p:extLst>
      <p:ext uri="{BB962C8B-B14F-4D97-AF65-F5344CB8AC3E}">
        <p14:creationId xmlns:p14="http://schemas.microsoft.com/office/powerpoint/2010/main" val="6755950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6D75-2FA6-FED3-1DA6-1FBB7D4F39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77C51C3-1902-DDCE-6491-44A67100B3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5B75459-B3EC-FDBF-F7D9-FF2074865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76EB8E-115B-7384-0A80-3047C485AB4E}"/>
              </a:ext>
            </a:extLst>
          </p:cNvPr>
          <p:cNvSpPr>
            <a:spLocks noGrp="1"/>
          </p:cNvSpPr>
          <p:nvPr>
            <p:ph type="dt" sz="half" idx="10"/>
          </p:nvPr>
        </p:nvSpPr>
        <p:spPr/>
        <p:txBody>
          <a:bodyPr/>
          <a:lstStyle/>
          <a:p>
            <a:fld id="{812B6EFC-01F3-4D4C-A907-42C27914BF46}" type="datetimeFigureOut">
              <a:rPr lang="en-IN" smtClean="0"/>
              <a:t>09-09-2024</a:t>
            </a:fld>
            <a:endParaRPr lang="en-IN"/>
          </a:p>
        </p:txBody>
      </p:sp>
      <p:sp>
        <p:nvSpPr>
          <p:cNvPr id="6" name="Footer Placeholder 5">
            <a:extLst>
              <a:ext uri="{FF2B5EF4-FFF2-40B4-BE49-F238E27FC236}">
                <a16:creationId xmlns:a16="http://schemas.microsoft.com/office/drawing/2014/main" id="{EA599CE4-20D0-3CAD-F759-005730CD81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131A30-730B-E03F-33E6-97BC72444805}"/>
              </a:ext>
            </a:extLst>
          </p:cNvPr>
          <p:cNvSpPr>
            <a:spLocks noGrp="1"/>
          </p:cNvSpPr>
          <p:nvPr>
            <p:ph type="sldNum" sz="quarter" idx="12"/>
          </p:nvPr>
        </p:nvSpPr>
        <p:spPr/>
        <p:txBody>
          <a:bodyPr/>
          <a:lstStyle/>
          <a:p>
            <a:fld id="{2907E44E-1D1E-43C7-8459-7A843E69BBC0}" type="slidenum">
              <a:rPr lang="en-IN" smtClean="0"/>
              <a:t>‹#›</a:t>
            </a:fld>
            <a:endParaRPr lang="en-IN"/>
          </a:p>
        </p:txBody>
      </p:sp>
    </p:spTree>
    <p:extLst>
      <p:ext uri="{BB962C8B-B14F-4D97-AF65-F5344CB8AC3E}">
        <p14:creationId xmlns:p14="http://schemas.microsoft.com/office/powerpoint/2010/main" val="33758242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7FE0-834C-2FF2-BDE8-2EAF87D02E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3E61B0-8233-919B-8EFD-0882803417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C08D3-7F10-0216-43F2-1FD38DC4CDAA}"/>
              </a:ext>
            </a:extLst>
          </p:cNvPr>
          <p:cNvSpPr>
            <a:spLocks noGrp="1"/>
          </p:cNvSpPr>
          <p:nvPr>
            <p:ph type="dt" sz="half" idx="10"/>
          </p:nvPr>
        </p:nvSpPr>
        <p:spPr/>
        <p:txBody>
          <a:bodyPr/>
          <a:lstStyle/>
          <a:p>
            <a:fld id="{812B6EFC-01F3-4D4C-A907-42C27914BF46}" type="datetimeFigureOut">
              <a:rPr lang="en-IN" smtClean="0"/>
              <a:t>09-09-2024</a:t>
            </a:fld>
            <a:endParaRPr lang="en-IN"/>
          </a:p>
        </p:txBody>
      </p:sp>
      <p:sp>
        <p:nvSpPr>
          <p:cNvPr id="5" name="Footer Placeholder 4">
            <a:extLst>
              <a:ext uri="{FF2B5EF4-FFF2-40B4-BE49-F238E27FC236}">
                <a16:creationId xmlns:a16="http://schemas.microsoft.com/office/drawing/2014/main" id="{02D0A45D-C5BD-8D0B-B68A-94325807B7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D9DF3E-E669-A006-28ED-E78F5A4884F7}"/>
              </a:ext>
            </a:extLst>
          </p:cNvPr>
          <p:cNvSpPr>
            <a:spLocks noGrp="1"/>
          </p:cNvSpPr>
          <p:nvPr>
            <p:ph type="sldNum" sz="quarter" idx="12"/>
          </p:nvPr>
        </p:nvSpPr>
        <p:spPr/>
        <p:txBody>
          <a:bodyPr/>
          <a:lstStyle/>
          <a:p>
            <a:fld id="{2907E44E-1D1E-43C7-8459-7A843E69BBC0}" type="slidenum">
              <a:rPr lang="en-IN" smtClean="0"/>
              <a:t>‹#›</a:t>
            </a:fld>
            <a:endParaRPr lang="en-IN"/>
          </a:p>
        </p:txBody>
      </p:sp>
    </p:spTree>
    <p:extLst>
      <p:ext uri="{BB962C8B-B14F-4D97-AF65-F5344CB8AC3E}">
        <p14:creationId xmlns:p14="http://schemas.microsoft.com/office/powerpoint/2010/main" val="1465724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6FC0-6022-15D1-4CF6-8739D1010B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78A4EA-55E6-6DC9-6087-9B11CF406E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C92EC6-A521-7CF3-6B5A-6042AD538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2AA48A-3DB3-D620-C5A1-8CE322133350}"/>
              </a:ext>
            </a:extLst>
          </p:cNvPr>
          <p:cNvSpPr>
            <a:spLocks noGrp="1"/>
          </p:cNvSpPr>
          <p:nvPr>
            <p:ph type="dt" sz="half" idx="10"/>
          </p:nvPr>
        </p:nvSpPr>
        <p:spPr/>
        <p:txBody>
          <a:bodyPr/>
          <a:lstStyle/>
          <a:p>
            <a:fld id="{C37B84D3-47A6-4F67-A269-8F5A2558C013}" type="datetimeFigureOut">
              <a:rPr lang="en-US" smtClean="0"/>
              <a:t>9/9/2024</a:t>
            </a:fld>
            <a:endParaRPr lang="en-US"/>
          </a:p>
        </p:txBody>
      </p:sp>
      <p:sp>
        <p:nvSpPr>
          <p:cNvPr id="6" name="Footer Placeholder 5">
            <a:extLst>
              <a:ext uri="{FF2B5EF4-FFF2-40B4-BE49-F238E27FC236}">
                <a16:creationId xmlns:a16="http://schemas.microsoft.com/office/drawing/2014/main" id="{36386924-132C-C261-0164-0159CE525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F85235-7827-ED89-745A-D41C931CE569}"/>
              </a:ext>
            </a:extLst>
          </p:cNvPr>
          <p:cNvSpPr>
            <a:spLocks noGrp="1"/>
          </p:cNvSpPr>
          <p:nvPr>
            <p:ph type="sldNum" sz="quarter" idx="12"/>
          </p:nvPr>
        </p:nvSpPr>
        <p:spPr/>
        <p:txBody>
          <a:bodyPr/>
          <a:lstStyle/>
          <a:p>
            <a:fld id="{F1AEBABF-CA67-483B-81A2-0DA618D2D16D}" type="slidenum">
              <a:rPr lang="en-US" smtClean="0"/>
              <a:t>‹#›</a:t>
            </a:fld>
            <a:endParaRPr lang="en-US"/>
          </a:p>
        </p:txBody>
      </p:sp>
      <p:pic>
        <p:nvPicPr>
          <p:cNvPr id="8" name="Picture 7">
            <a:extLst>
              <a:ext uri="{FF2B5EF4-FFF2-40B4-BE49-F238E27FC236}">
                <a16:creationId xmlns:a16="http://schemas.microsoft.com/office/drawing/2014/main" id="{4546B454-6B86-16AF-DA1D-67884E5A486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sp>
        <p:nvSpPr>
          <p:cNvPr id="9" name="Rectangle 8">
            <a:extLst>
              <a:ext uri="{FF2B5EF4-FFF2-40B4-BE49-F238E27FC236}">
                <a16:creationId xmlns:a16="http://schemas.microsoft.com/office/drawing/2014/main" id="{D770927E-17E4-8BB3-15FC-38C2462C709E}"/>
              </a:ext>
            </a:extLst>
          </p:cNvPr>
          <p:cNvSpPr/>
          <p:nvPr userDrawn="1"/>
        </p:nvSpPr>
        <p:spPr>
          <a:xfrm>
            <a:off x="-11430" y="6656390"/>
            <a:ext cx="12204701" cy="2088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5F1355-9191-46DD-487D-EE9725BF7C71}"/>
              </a:ext>
            </a:extLst>
          </p:cNvPr>
          <p:cNvSpPr/>
          <p:nvPr userDrawn="1"/>
        </p:nvSpPr>
        <p:spPr>
          <a:xfrm>
            <a:off x="0" y="194849"/>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4254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C6F6E0-4B26-132D-98B9-B784C2BCE5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F85DB7-923F-3310-B1B9-5231AC25EF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7BF3A-FDFC-3FAF-015D-12143AD48A2A}"/>
              </a:ext>
            </a:extLst>
          </p:cNvPr>
          <p:cNvSpPr>
            <a:spLocks noGrp="1"/>
          </p:cNvSpPr>
          <p:nvPr>
            <p:ph type="dt" sz="half" idx="10"/>
          </p:nvPr>
        </p:nvSpPr>
        <p:spPr/>
        <p:txBody>
          <a:bodyPr/>
          <a:lstStyle/>
          <a:p>
            <a:fld id="{812B6EFC-01F3-4D4C-A907-42C27914BF46}" type="datetimeFigureOut">
              <a:rPr lang="en-IN" smtClean="0"/>
              <a:t>09-09-2024</a:t>
            </a:fld>
            <a:endParaRPr lang="en-IN"/>
          </a:p>
        </p:txBody>
      </p:sp>
      <p:sp>
        <p:nvSpPr>
          <p:cNvPr id="5" name="Footer Placeholder 4">
            <a:extLst>
              <a:ext uri="{FF2B5EF4-FFF2-40B4-BE49-F238E27FC236}">
                <a16:creationId xmlns:a16="http://schemas.microsoft.com/office/drawing/2014/main" id="{F0CD0629-DCF7-DDAB-94C1-AD31224260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05CAAC-3783-E445-4A06-E36464CFD93F}"/>
              </a:ext>
            </a:extLst>
          </p:cNvPr>
          <p:cNvSpPr>
            <a:spLocks noGrp="1"/>
          </p:cNvSpPr>
          <p:nvPr>
            <p:ph type="sldNum" sz="quarter" idx="12"/>
          </p:nvPr>
        </p:nvSpPr>
        <p:spPr/>
        <p:txBody>
          <a:bodyPr/>
          <a:lstStyle/>
          <a:p>
            <a:fld id="{2907E44E-1D1E-43C7-8459-7A843E69BBC0}" type="slidenum">
              <a:rPr lang="en-IN" smtClean="0"/>
              <a:t>‹#›</a:t>
            </a:fld>
            <a:endParaRPr lang="en-IN"/>
          </a:p>
        </p:txBody>
      </p:sp>
    </p:spTree>
    <p:extLst>
      <p:ext uri="{BB962C8B-B14F-4D97-AF65-F5344CB8AC3E}">
        <p14:creationId xmlns:p14="http://schemas.microsoft.com/office/powerpoint/2010/main" val="26520551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8334079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30109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1364224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6943762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808329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998456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950786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074128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36516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9F558-5700-CD1F-7A71-E3E4C607E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BC32A3-5702-E9E7-E46D-48E7D640CD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279606-4642-B651-8227-DB950EFED5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6B844E-6CA2-8458-79CE-15CD5FC3F374}"/>
              </a:ext>
            </a:extLst>
          </p:cNvPr>
          <p:cNvSpPr>
            <a:spLocks noGrp="1"/>
          </p:cNvSpPr>
          <p:nvPr>
            <p:ph type="dt" sz="half" idx="10"/>
          </p:nvPr>
        </p:nvSpPr>
        <p:spPr/>
        <p:txBody>
          <a:bodyPr/>
          <a:lstStyle/>
          <a:p>
            <a:fld id="{C37B84D3-47A6-4F67-A269-8F5A2558C013}" type="datetimeFigureOut">
              <a:rPr lang="en-US" smtClean="0"/>
              <a:t>9/9/2024</a:t>
            </a:fld>
            <a:endParaRPr lang="en-US"/>
          </a:p>
        </p:txBody>
      </p:sp>
      <p:sp>
        <p:nvSpPr>
          <p:cNvPr id="6" name="Footer Placeholder 5">
            <a:extLst>
              <a:ext uri="{FF2B5EF4-FFF2-40B4-BE49-F238E27FC236}">
                <a16:creationId xmlns:a16="http://schemas.microsoft.com/office/drawing/2014/main" id="{D07F6E39-AE75-550E-D6ED-5819FFEFF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75525-6DE3-CD5B-10B0-CC5DE66B8C12}"/>
              </a:ext>
            </a:extLst>
          </p:cNvPr>
          <p:cNvSpPr>
            <a:spLocks noGrp="1"/>
          </p:cNvSpPr>
          <p:nvPr>
            <p:ph type="sldNum" sz="quarter" idx="12"/>
          </p:nvPr>
        </p:nvSpPr>
        <p:spPr/>
        <p:txBody>
          <a:bodyPr/>
          <a:lstStyle/>
          <a:p>
            <a:fld id="{F1AEBABF-CA67-483B-81A2-0DA618D2D16D}" type="slidenum">
              <a:rPr lang="en-US" smtClean="0"/>
              <a:t>‹#›</a:t>
            </a:fld>
            <a:endParaRPr lang="en-US"/>
          </a:p>
        </p:txBody>
      </p:sp>
      <p:pic>
        <p:nvPicPr>
          <p:cNvPr id="8" name="Picture 7">
            <a:extLst>
              <a:ext uri="{FF2B5EF4-FFF2-40B4-BE49-F238E27FC236}">
                <a16:creationId xmlns:a16="http://schemas.microsoft.com/office/drawing/2014/main" id="{F0FCF933-2AB1-F859-C949-257D54328BE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84241" y="192121"/>
            <a:ext cx="1666505" cy="590548"/>
          </a:xfrm>
          <a:prstGeom prst="rect">
            <a:avLst/>
          </a:prstGeom>
        </p:spPr>
      </p:pic>
      <p:sp>
        <p:nvSpPr>
          <p:cNvPr id="9" name="Rectangle 8">
            <a:extLst>
              <a:ext uri="{FF2B5EF4-FFF2-40B4-BE49-F238E27FC236}">
                <a16:creationId xmlns:a16="http://schemas.microsoft.com/office/drawing/2014/main" id="{52227F65-34BD-4C3E-AC98-21D468F16BD2}"/>
              </a:ext>
            </a:extLst>
          </p:cNvPr>
          <p:cNvSpPr/>
          <p:nvPr userDrawn="1"/>
        </p:nvSpPr>
        <p:spPr>
          <a:xfrm>
            <a:off x="-11430" y="6656390"/>
            <a:ext cx="12204701" cy="2088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80A81A-8A43-6AFC-D880-9E096E7FDC96}"/>
              </a:ext>
            </a:extLst>
          </p:cNvPr>
          <p:cNvSpPr/>
          <p:nvPr userDrawn="1"/>
        </p:nvSpPr>
        <p:spPr>
          <a:xfrm>
            <a:off x="0" y="194849"/>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320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151623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2550250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grpSp>
        <p:nvGrpSpPr>
          <p:cNvPr id="25" name="Google Shape;171;p10"/>
          <p:cNvGrpSpPr/>
          <p:nvPr userDrawn="1"/>
        </p:nvGrpSpPr>
        <p:grpSpPr>
          <a:xfrm>
            <a:off x="11545297" y="6374920"/>
            <a:ext cx="646702" cy="483079"/>
            <a:chOff x="5575242" y="4472723"/>
            <a:chExt cx="2202830" cy="670795"/>
          </a:xfrm>
        </p:grpSpPr>
        <p:sp>
          <p:nvSpPr>
            <p:cNvPr id="33" name="Google Shape;172;p10"/>
            <p:cNvSpPr/>
            <p:nvPr/>
          </p:nvSpPr>
          <p:spPr>
            <a:xfrm rot="10800000">
              <a:off x="5575242" y="4948334"/>
              <a:ext cx="394200" cy="131400"/>
            </a:xfrm>
            <a:prstGeom prst="triangle">
              <a:avLst>
                <a:gd name="adj" fmla="val 3242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173;p10"/>
            <p:cNvGrpSpPr/>
            <p:nvPr/>
          </p:nvGrpSpPr>
          <p:grpSpPr>
            <a:xfrm flipH="1">
              <a:off x="5734850" y="4472723"/>
              <a:ext cx="2040837" cy="670795"/>
              <a:chOff x="1297954" y="330075"/>
              <a:chExt cx="5169293" cy="1699506"/>
            </a:xfrm>
          </p:grpSpPr>
          <p:sp>
            <p:nvSpPr>
              <p:cNvPr id="39" name="Google Shape;174;p10"/>
              <p:cNvSpPr/>
              <p:nvPr/>
            </p:nvSpPr>
            <p:spPr>
              <a:xfrm>
                <a:off x="1297954" y="330081"/>
                <a:ext cx="3476700" cy="1699500"/>
              </a:xfrm>
              <a:prstGeom prst="rect">
                <a:avLst/>
              </a:prstGeom>
              <a:solidFill>
                <a:srgbClr val="CC2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5;p10"/>
              <p:cNvSpPr/>
              <p:nvPr/>
            </p:nvSpPr>
            <p:spPr>
              <a:xfrm>
                <a:off x="4767747" y="330075"/>
                <a:ext cx="1699500" cy="1699500"/>
              </a:xfrm>
              <a:prstGeom prst="rtTriangle">
                <a:avLst/>
              </a:prstGeom>
              <a:solidFill>
                <a:srgbClr val="CC2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76;p10"/>
            <p:cNvGrpSpPr/>
            <p:nvPr/>
          </p:nvGrpSpPr>
          <p:grpSpPr>
            <a:xfrm flipH="1">
              <a:off x="5578209" y="4646738"/>
              <a:ext cx="2199863" cy="304563"/>
              <a:chOff x="-5827153" y="330075"/>
              <a:chExt cx="12276019" cy="1699569"/>
            </a:xfrm>
          </p:grpSpPr>
          <p:sp>
            <p:nvSpPr>
              <p:cNvPr id="37" name="Google Shape;177;p10"/>
              <p:cNvSpPr/>
              <p:nvPr/>
            </p:nvSpPr>
            <p:spPr>
              <a:xfrm>
                <a:off x="-5827153" y="330144"/>
                <a:ext cx="10612200" cy="16995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8;p10"/>
              <p:cNvSpPr/>
              <p:nvPr/>
            </p:nvSpPr>
            <p:spPr>
              <a:xfrm>
                <a:off x="4749366" y="330075"/>
                <a:ext cx="1699500" cy="1699500"/>
              </a:xfrm>
              <a:prstGeom prst="rtTriangl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1" name="Picture 4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184241" y="192121"/>
            <a:ext cx="1666505" cy="590548"/>
          </a:xfrm>
          <a:prstGeom prst="rect">
            <a:avLst/>
          </a:prstGeom>
        </p:spPr>
      </p:pic>
      <p:grpSp>
        <p:nvGrpSpPr>
          <p:cNvPr id="42" name="Group 41"/>
          <p:cNvGrpSpPr/>
          <p:nvPr userDrawn="1"/>
        </p:nvGrpSpPr>
        <p:grpSpPr>
          <a:xfrm>
            <a:off x="0" y="0"/>
            <a:ext cx="8280279" cy="802257"/>
            <a:chOff x="-12349861" y="-2"/>
            <a:chExt cx="19422287" cy="1327317"/>
          </a:xfrm>
        </p:grpSpPr>
        <p:sp>
          <p:nvSpPr>
            <p:cNvPr id="43" name="Google Shape;71;p5"/>
            <p:cNvSpPr/>
            <p:nvPr/>
          </p:nvSpPr>
          <p:spPr>
            <a:xfrm>
              <a:off x="6292649" y="126385"/>
              <a:ext cx="779700" cy="259800"/>
            </a:xfrm>
            <a:prstGeom prst="triangle">
              <a:avLst>
                <a:gd name="adj" fmla="val 32425"/>
              </a:avLst>
            </a:prstGeom>
            <a:solidFill>
              <a:srgbClr val="CC2E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44" name="Google Shape;72;p5"/>
            <p:cNvGrpSpPr/>
            <p:nvPr/>
          </p:nvGrpSpPr>
          <p:grpSpPr>
            <a:xfrm rot="10800000" flipH="1">
              <a:off x="-12349861" y="-2"/>
              <a:ext cx="19106032" cy="1327317"/>
              <a:chOff x="-17981024" y="330075"/>
              <a:chExt cx="24463549" cy="1699508"/>
            </a:xfrm>
          </p:grpSpPr>
          <p:sp>
            <p:nvSpPr>
              <p:cNvPr id="48" name="Google Shape;73;p5"/>
              <p:cNvSpPr/>
              <p:nvPr/>
            </p:nvSpPr>
            <p:spPr>
              <a:xfrm>
                <a:off x="-17981024" y="330083"/>
                <a:ext cx="22771084" cy="16995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9" name="Google Shape;74;p5"/>
              <p:cNvSpPr/>
              <p:nvPr/>
            </p:nvSpPr>
            <p:spPr>
              <a:xfrm>
                <a:off x="4783025" y="330075"/>
                <a:ext cx="1699500" cy="16995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45" name="Google Shape;75;p5"/>
            <p:cNvGrpSpPr/>
            <p:nvPr/>
          </p:nvGrpSpPr>
          <p:grpSpPr>
            <a:xfrm rot="10800000" flipH="1">
              <a:off x="-12349860" y="380967"/>
              <a:ext cx="19422286" cy="771744"/>
              <a:chOff x="-36288419" y="330075"/>
              <a:chExt cx="42770944" cy="1699501"/>
            </a:xfrm>
          </p:grpSpPr>
          <p:sp>
            <p:nvSpPr>
              <p:cNvPr id="46" name="Google Shape;76;p5"/>
              <p:cNvSpPr/>
              <p:nvPr/>
            </p:nvSpPr>
            <p:spPr>
              <a:xfrm>
                <a:off x="-36288419" y="330075"/>
                <a:ext cx="41078536" cy="1699501"/>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7" name="Google Shape;77;p5"/>
              <p:cNvSpPr/>
              <p:nvPr/>
            </p:nvSpPr>
            <p:spPr>
              <a:xfrm>
                <a:off x="4783025" y="330075"/>
                <a:ext cx="1699500" cy="1699500"/>
              </a:xfrm>
              <a:prstGeom prst="rtTriangl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50" name="Google Shape;78;p5"/>
          <p:cNvSpPr txBox="1">
            <a:spLocks noGrp="1"/>
          </p:cNvSpPr>
          <p:nvPr>
            <p:ph type="title"/>
          </p:nvPr>
        </p:nvSpPr>
        <p:spPr>
          <a:xfrm>
            <a:off x="341253" y="232224"/>
            <a:ext cx="7471755" cy="464499"/>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200" b="1">
                <a:solidFill>
                  <a:schemeClr val="bg1"/>
                </a:solidFill>
                <a:latin typeface="Segoe UI Light" panose="020B0502040204020203" pitchFamily="34" charset="0"/>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extLst>
      <p:ext uri="{BB962C8B-B14F-4D97-AF65-F5344CB8AC3E}">
        <p14:creationId xmlns:p14="http://schemas.microsoft.com/office/powerpoint/2010/main" val="12842631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grpSp>
        <p:nvGrpSpPr>
          <p:cNvPr id="25" name="Google Shape;171;p10"/>
          <p:cNvGrpSpPr/>
          <p:nvPr userDrawn="1"/>
        </p:nvGrpSpPr>
        <p:grpSpPr>
          <a:xfrm>
            <a:off x="11545297" y="6374920"/>
            <a:ext cx="646702" cy="483079"/>
            <a:chOff x="5575242" y="4472723"/>
            <a:chExt cx="2202830" cy="670795"/>
          </a:xfrm>
        </p:grpSpPr>
        <p:sp>
          <p:nvSpPr>
            <p:cNvPr id="33" name="Google Shape;172;p10"/>
            <p:cNvSpPr/>
            <p:nvPr/>
          </p:nvSpPr>
          <p:spPr>
            <a:xfrm rot="10800000">
              <a:off x="5575242" y="4948334"/>
              <a:ext cx="394200" cy="131400"/>
            </a:xfrm>
            <a:prstGeom prst="triangle">
              <a:avLst>
                <a:gd name="adj" fmla="val 32425"/>
              </a:avLst>
            </a:pr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 name="Google Shape;173;p10"/>
            <p:cNvGrpSpPr/>
            <p:nvPr/>
          </p:nvGrpSpPr>
          <p:grpSpPr>
            <a:xfrm flipH="1">
              <a:off x="5734850" y="4472723"/>
              <a:ext cx="2040837" cy="670795"/>
              <a:chOff x="1297954" y="330075"/>
              <a:chExt cx="5169293" cy="1699506"/>
            </a:xfrm>
          </p:grpSpPr>
          <p:sp>
            <p:nvSpPr>
              <p:cNvPr id="39" name="Google Shape;174;p10"/>
              <p:cNvSpPr/>
              <p:nvPr/>
            </p:nvSpPr>
            <p:spPr>
              <a:xfrm>
                <a:off x="1297954" y="330081"/>
                <a:ext cx="3476700" cy="1699500"/>
              </a:xfrm>
              <a:prstGeom prst="rect">
                <a:avLst/>
              </a:prstGeom>
              <a:solidFill>
                <a:srgbClr val="CC2E1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oogle Shape;175;p10"/>
              <p:cNvSpPr/>
              <p:nvPr/>
            </p:nvSpPr>
            <p:spPr>
              <a:xfrm>
                <a:off x="4767747" y="330075"/>
                <a:ext cx="1699500" cy="1699500"/>
              </a:xfrm>
              <a:prstGeom prst="rtTriangle">
                <a:avLst/>
              </a:prstGeom>
              <a:solidFill>
                <a:srgbClr val="CC2E1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oogle Shape;176;p10"/>
            <p:cNvGrpSpPr/>
            <p:nvPr/>
          </p:nvGrpSpPr>
          <p:grpSpPr>
            <a:xfrm flipH="1">
              <a:off x="5578209" y="4646738"/>
              <a:ext cx="2199863" cy="304563"/>
              <a:chOff x="-5827153" y="330075"/>
              <a:chExt cx="12276019" cy="1699569"/>
            </a:xfrm>
          </p:grpSpPr>
          <p:sp>
            <p:nvSpPr>
              <p:cNvPr id="37" name="Google Shape;177;p10"/>
              <p:cNvSpPr/>
              <p:nvPr/>
            </p:nvSpPr>
            <p:spPr>
              <a:xfrm>
                <a:off x="-5827153" y="330144"/>
                <a:ext cx="10612200" cy="16995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Google Shape;178;p10"/>
              <p:cNvSpPr/>
              <p:nvPr/>
            </p:nvSpPr>
            <p:spPr>
              <a:xfrm>
                <a:off x="4749366" y="330075"/>
                <a:ext cx="1699500" cy="1699500"/>
              </a:xfrm>
              <a:prstGeom prst="rtTriangle">
                <a:avLst/>
              </a:pr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41" name="Picture 4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184241" y="192121"/>
            <a:ext cx="1666505" cy="590548"/>
          </a:xfrm>
          <a:prstGeom prst="rect">
            <a:avLst/>
          </a:prstGeom>
        </p:spPr>
      </p:pic>
      <p:grpSp>
        <p:nvGrpSpPr>
          <p:cNvPr id="42" name="Group 41"/>
          <p:cNvGrpSpPr/>
          <p:nvPr userDrawn="1"/>
        </p:nvGrpSpPr>
        <p:grpSpPr>
          <a:xfrm>
            <a:off x="0" y="0"/>
            <a:ext cx="8280279" cy="802257"/>
            <a:chOff x="-12349861" y="-2"/>
            <a:chExt cx="19422287" cy="1327317"/>
          </a:xfrm>
        </p:grpSpPr>
        <p:sp>
          <p:nvSpPr>
            <p:cNvPr id="43" name="Google Shape;71;p5"/>
            <p:cNvSpPr/>
            <p:nvPr/>
          </p:nvSpPr>
          <p:spPr>
            <a:xfrm>
              <a:off x="6292649" y="126385"/>
              <a:ext cx="779700" cy="259800"/>
            </a:xfrm>
            <a:prstGeom prst="triangle">
              <a:avLst>
                <a:gd name="adj" fmla="val 32425"/>
              </a:avLst>
            </a:prstGeom>
            <a:solidFill>
              <a:srgbClr val="CC2E1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Arvo"/>
                <a:ea typeface="Arvo"/>
                <a:cs typeface="Arvo"/>
                <a:sym typeface="Arvo"/>
              </a:endParaRPr>
            </a:p>
          </p:txBody>
        </p:sp>
        <p:grpSp>
          <p:nvGrpSpPr>
            <p:cNvPr id="44" name="Google Shape;72;p5"/>
            <p:cNvGrpSpPr/>
            <p:nvPr/>
          </p:nvGrpSpPr>
          <p:grpSpPr>
            <a:xfrm rot="10800000" flipH="1">
              <a:off x="-12349861" y="-2"/>
              <a:ext cx="19106032" cy="1327317"/>
              <a:chOff x="-17981024" y="330075"/>
              <a:chExt cx="24463549" cy="1699508"/>
            </a:xfrm>
          </p:grpSpPr>
          <p:sp>
            <p:nvSpPr>
              <p:cNvPr id="48" name="Google Shape;73;p5"/>
              <p:cNvSpPr/>
              <p:nvPr/>
            </p:nvSpPr>
            <p:spPr>
              <a:xfrm>
                <a:off x="-17981024" y="330083"/>
                <a:ext cx="22771084" cy="16995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Arvo"/>
                  <a:ea typeface="Arvo"/>
                  <a:cs typeface="Arvo"/>
                  <a:sym typeface="Arvo"/>
                </a:endParaRPr>
              </a:p>
            </p:txBody>
          </p:sp>
          <p:sp>
            <p:nvSpPr>
              <p:cNvPr id="49" name="Google Shape;74;p5"/>
              <p:cNvSpPr/>
              <p:nvPr/>
            </p:nvSpPr>
            <p:spPr>
              <a:xfrm>
                <a:off x="4783025" y="330075"/>
                <a:ext cx="1699500" cy="1699500"/>
              </a:xfrm>
              <a:prstGeom prst="rtTriangle">
                <a:avLst/>
              </a:prstGeom>
              <a:solidFill>
                <a:srgbClr val="D9D9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Arvo"/>
                  <a:ea typeface="Arvo"/>
                  <a:cs typeface="Arvo"/>
                  <a:sym typeface="Arvo"/>
                </a:endParaRPr>
              </a:p>
            </p:txBody>
          </p:sp>
        </p:grpSp>
        <p:grpSp>
          <p:nvGrpSpPr>
            <p:cNvPr id="45" name="Google Shape;75;p5"/>
            <p:cNvGrpSpPr/>
            <p:nvPr/>
          </p:nvGrpSpPr>
          <p:grpSpPr>
            <a:xfrm rot="10800000" flipH="1">
              <a:off x="-12349860" y="380967"/>
              <a:ext cx="19422286" cy="771744"/>
              <a:chOff x="-36288419" y="330075"/>
              <a:chExt cx="42770944" cy="1699501"/>
            </a:xfrm>
          </p:grpSpPr>
          <p:sp>
            <p:nvSpPr>
              <p:cNvPr id="46" name="Google Shape;76;p5"/>
              <p:cNvSpPr/>
              <p:nvPr/>
            </p:nvSpPr>
            <p:spPr>
              <a:xfrm>
                <a:off x="-36288419" y="330075"/>
                <a:ext cx="41078536" cy="1699501"/>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Arvo"/>
                  <a:ea typeface="Arvo"/>
                  <a:cs typeface="Arvo"/>
                  <a:sym typeface="Arvo"/>
                </a:endParaRPr>
              </a:p>
            </p:txBody>
          </p:sp>
          <p:sp>
            <p:nvSpPr>
              <p:cNvPr id="47" name="Google Shape;77;p5"/>
              <p:cNvSpPr/>
              <p:nvPr/>
            </p:nvSpPr>
            <p:spPr>
              <a:xfrm>
                <a:off x="4783025" y="330075"/>
                <a:ext cx="1699500" cy="1699500"/>
              </a:xfrm>
              <a:prstGeom prst="rtTriangle">
                <a:avLst/>
              </a:pr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Arvo"/>
                  <a:ea typeface="Arvo"/>
                  <a:cs typeface="Arvo"/>
                  <a:sym typeface="Arvo"/>
                </a:endParaRPr>
              </a:p>
            </p:txBody>
          </p:sp>
        </p:grpSp>
      </p:grpSp>
      <p:sp>
        <p:nvSpPr>
          <p:cNvPr id="50" name="Google Shape;78;p5"/>
          <p:cNvSpPr txBox="1">
            <a:spLocks noGrp="1"/>
          </p:cNvSpPr>
          <p:nvPr>
            <p:ph type="title"/>
          </p:nvPr>
        </p:nvSpPr>
        <p:spPr>
          <a:xfrm>
            <a:off x="341253" y="232224"/>
            <a:ext cx="7471755" cy="464499"/>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sz="2200" b="1">
                <a:solidFill>
                  <a:schemeClr val="bg1"/>
                </a:solidFill>
                <a:latin typeface="Segoe UI Light" panose="020B0502040204020203" pitchFamily="34" charset="0"/>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extLst>
      <p:ext uri="{BB962C8B-B14F-4D97-AF65-F5344CB8AC3E}">
        <p14:creationId xmlns:p14="http://schemas.microsoft.com/office/powerpoint/2010/main" val="26021403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6_Two Content">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BF9A33A7-95B2-BBB3-0348-0216933F6AA2}"/>
              </a:ext>
            </a:extLst>
          </p:cNvPr>
          <p:cNvSpPr/>
          <p:nvPr userDrawn="1"/>
        </p:nvSpPr>
        <p:spPr>
          <a:xfrm rot="5400000">
            <a:off x="4935089" y="-4708080"/>
            <a:ext cx="496716" cy="10366891"/>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028CFC7-0BF8-282C-163C-316FEDB359A9}"/>
              </a:ext>
            </a:extLst>
          </p:cNvPr>
          <p:cNvGrpSpPr/>
          <p:nvPr userDrawn="1"/>
        </p:nvGrpSpPr>
        <p:grpSpPr>
          <a:xfrm>
            <a:off x="10592959" y="227008"/>
            <a:ext cx="1599043" cy="496716"/>
            <a:chOff x="10592959" y="227008"/>
            <a:chExt cx="1599043" cy="496716"/>
          </a:xfrm>
        </p:grpSpPr>
        <p:sp>
          <p:nvSpPr>
            <p:cNvPr id="7" name="Rectangle: Top Corners Rounded 6">
              <a:extLst>
                <a:ext uri="{FF2B5EF4-FFF2-40B4-BE49-F238E27FC236}">
                  <a16:creationId xmlns:a16="http://schemas.microsoft.com/office/drawing/2014/main" id="{EB4B8A35-F3E5-CB5D-CA10-18EBD540F739}"/>
                </a:ext>
              </a:extLst>
            </p:cNvPr>
            <p:cNvSpPr/>
            <p:nvPr userDrawn="1"/>
          </p:nvSpPr>
          <p:spPr>
            <a:xfrm rot="16200000" flipH="1">
              <a:off x="11144123" y="-324156"/>
              <a:ext cx="496716" cy="1599043"/>
            </a:xfrm>
            <a:prstGeom prst="round2SameRect">
              <a:avLst>
                <a:gd name="adj1" fmla="val 50000"/>
                <a:gd name="adj2" fmla="val 0"/>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text on a black background&#10;&#10;Description automatically generated">
              <a:extLst>
                <a:ext uri="{FF2B5EF4-FFF2-40B4-BE49-F238E27FC236}">
                  <a16:creationId xmlns:a16="http://schemas.microsoft.com/office/drawing/2014/main" id="{B20C881B-5704-DE02-828E-CD3FAD860A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44113" y="297324"/>
              <a:ext cx="1068989" cy="356082"/>
            </a:xfrm>
            <a:prstGeom prst="rect">
              <a:avLst/>
            </a:prstGeom>
          </p:spPr>
        </p:pic>
      </p:grpSp>
      <p:grpSp>
        <p:nvGrpSpPr>
          <p:cNvPr id="9" name="Group 8">
            <a:extLst>
              <a:ext uri="{FF2B5EF4-FFF2-40B4-BE49-F238E27FC236}">
                <a16:creationId xmlns:a16="http://schemas.microsoft.com/office/drawing/2014/main" id="{3D5B39E9-44F2-26BA-0A1E-FD0494287DF2}"/>
              </a:ext>
            </a:extLst>
          </p:cNvPr>
          <p:cNvGrpSpPr/>
          <p:nvPr userDrawn="1"/>
        </p:nvGrpSpPr>
        <p:grpSpPr>
          <a:xfrm>
            <a:off x="0" y="6126697"/>
            <a:ext cx="12192001" cy="734759"/>
            <a:chOff x="0" y="6155272"/>
            <a:chExt cx="12192001" cy="734759"/>
          </a:xfrm>
          <a:solidFill>
            <a:srgbClr val="252B70">
              <a:alpha val="30000"/>
            </a:srgbClr>
          </a:solidFill>
        </p:grpSpPr>
        <p:pic>
          <p:nvPicPr>
            <p:cNvPr id="10" name="Graphic 9">
              <a:extLst>
                <a:ext uri="{FF2B5EF4-FFF2-40B4-BE49-F238E27FC236}">
                  <a16:creationId xmlns:a16="http://schemas.microsoft.com/office/drawing/2014/main" id="{BD85A755-923C-28EC-49C0-CE4BCF7D9E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174115"/>
              <a:ext cx="5646057" cy="702728"/>
            </a:xfrm>
            <a:prstGeom prst="rect">
              <a:avLst/>
            </a:prstGeom>
          </p:spPr>
        </p:pic>
        <p:pic>
          <p:nvPicPr>
            <p:cNvPr id="11" name="Graphic 10">
              <a:extLst>
                <a:ext uri="{FF2B5EF4-FFF2-40B4-BE49-F238E27FC236}">
                  <a16:creationId xmlns:a16="http://schemas.microsoft.com/office/drawing/2014/main" id="{DB33B6CF-51F6-6188-8322-1E21076EA7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6057" y="6187303"/>
              <a:ext cx="5646057" cy="702728"/>
            </a:xfrm>
            <a:prstGeom prst="rect">
              <a:avLst/>
            </a:prstGeom>
          </p:spPr>
        </p:pic>
        <p:pic>
          <p:nvPicPr>
            <p:cNvPr id="12" name="Graphic 11">
              <a:extLst>
                <a:ext uri="{FF2B5EF4-FFF2-40B4-BE49-F238E27FC236}">
                  <a16:creationId xmlns:a16="http://schemas.microsoft.com/office/drawing/2014/main" id="{35E46513-FF5C-9B2A-C418-92D7385B4E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4062"/>
            <a:stretch/>
          </p:blipFill>
          <p:spPr>
            <a:xfrm>
              <a:off x="11292115" y="6155272"/>
              <a:ext cx="899886" cy="702728"/>
            </a:xfrm>
            <a:prstGeom prst="rect">
              <a:avLst/>
            </a:prstGeom>
          </p:spPr>
        </p:pic>
      </p:grpSp>
    </p:spTree>
    <p:extLst>
      <p:ext uri="{BB962C8B-B14F-4D97-AF65-F5344CB8AC3E}">
        <p14:creationId xmlns:p14="http://schemas.microsoft.com/office/powerpoint/2010/main" val="18711143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37B84D3-47A6-4F67-A269-8F5A2558C013}"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262128156"/>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7B84D3-47A6-4F67-A269-8F5A2558C013}"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3440973712"/>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7B84D3-47A6-4F67-A269-8F5A2558C013}"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2174799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7B84D3-47A6-4F67-A269-8F5A2558C013}" type="datetimeFigureOut">
              <a:rPr lang="en-US" smtClean="0"/>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13082645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7B84D3-47A6-4F67-A269-8F5A2558C013}" type="datetimeFigureOut">
              <a:rPr lang="en-US" smtClean="0"/>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AEBABF-CA67-483B-81A2-0DA618D2D16D}" type="slidenum">
              <a:rPr lang="en-US" smtClean="0"/>
              <a:t>‹#›</a:t>
            </a:fld>
            <a:endParaRPr lang="en-US"/>
          </a:p>
        </p:txBody>
      </p:sp>
    </p:spTree>
    <p:extLst>
      <p:ext uri="{BB962C8B-B14F-4D97-AF65-F5344CB8AC3E}">
        <p14:creationId xmlns:p14="http://schemas.microsoft.com/office/powerpoint/2010/main" val="256503744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theme" Target="../theme/theme7.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8.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4616A0-456E-3BA4-7822-AC52E6BF2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EBFB14-6F17-A1CB-19AD-B2498D8395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766F4-9397-D215-6A6D-CF36066D2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7B84D3-47A6-4F67-A269-8F5A2558C013}" type="datetimeFigureOut">
              <a:rPr lang="en-US" smtClean="0"/>
              <a:t>9/9/2024</a:t>
            </a:fld>
            <a:endParaRPr lang="en-US"/>
          </a:p>
        </p:txBody>
      </p:sp>
      <p:sp>
        <p:nvSpPr>
          <p:cNvPr id="5" name="Footer Placeholder 4">
            <a:extLst>
              <a:ext uri="{FF2B5EF4-FFF2-40B4-BE49-F238E27FC236}">
                <a16:creationId xmlns:a16="http://schemas.microsoft.com/office/drawing/2014/main" id="{BAC4D1A0-485A-D4A0-1083-97A1F48B85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5E0289-F5FE-1CE9-752E-6C6CBD45EB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EBABF-CA67-483B-81A2-0DA618D2D16D}" type="slidenum">
              <a:rPr lang="en-US" smtClean="0"/>
              <a:t>‹#›</a:t>
            </a:fld>
            <a:endParaRPr lang="en-US"/>
          </a:p>
        </p:txBody>
      </p:sp>
    </p:spTree>
    <p:extLst>
      <p:ext uri="{BB962C8B-B14F-4D97-AF65-F5344CB8AC3E}">
        <p14:creationId xmlns:p14="http://schemas.microsoft.com/office/powerpoint/2010/main" val="235398485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9826B2-CD46-CC60-2B8B-797EF5EB13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4B31EE-CFDE-396A-A782-8501AAC8EC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C087A4-CB9A-368A-BAF4-862611969E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B01FB1-0432-4846-A1C9-99216074291B}" type="datetimeFigureOut">
              <a:rPr lang="en-IN" smtClean="0"/>
              <a:t>09-09-2024</a:t>
            </a:fld>
            <a:endParaRPr lang="en-IN"/>
          </a:p>
        </p:txBody>
      </p:sp>
      <p:sp>
        <p:nvSpPr>
          <p:cNvPr id="5" name="Footer Placeholder 4">
            <a:extLst>
              <a:ext uri="{FF2B5EF4-FFF2-40B4-BE49-F238E27FC236}">
                <a16:creationId xmlns:a16="http://schemas.microsoft.com/office/drawing/2014/main" id="{C8033B8C-E60C-0DDA-AC2E-777CF2F85E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E92AE0A-9853-9A72-B0B6-40829E89E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B9D44-7B56-46AE-953B-A92495DC4A4A}" type="slidenum">
              <a:rPr lang="en-IN" smtClean="0"/>
              <a:t>‹#›</a:t>
            </a:fld>
            <a:endParaRPr lang="en-IN"/>
          </a:p>
        </p:txBody>
      </p:sp>
    </p:spTree>
    <p:extLst>
      <p:ext uri="{BB962C8B-B14F-4D97-AF65-F5344CB8AC3E}">
        <p14:creationId xmlns:p14="http://schemas.microsoft.com/office/powerpoint/2010/main" val="31415265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E4A18-862F-3C98-14AE-C09966F3B8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B8CDD6-44E9-C179-0547-69148E47C6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B434AF-AB6E-3C5B-A696-6369B3471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6F7A2E-D871-4702-A4D3-921D2771FF07}" type="datetimeFigureOut">
              <a:rPr lang="en-IN" smtClean="0"/>
              <a:t>09-09-2024</a:t>
            </a:fld>
            <a:endParaRPr lang="en-IN"/>
          </a:p>
        </p:txBody>
      </p:sp>
      <p:sp>
        <p:nvSpPr>
          <p:cNvPr id="5" name="Footer Placeholder 4">
            <a:extLst>
              <a:ext uri="{FF2B5EF4-FFF2-40B4-BE49-F238E27FC236}">
                <a16:creationId xmlns:a16="http://schemas.microsoft.com/office/drawing/2014/main" id="{EC284D65-6007-AB2B-BBB2-1C28ECBF0F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2B33E0-6AEE-D75A-22A6-046FE9CF9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37885-46B4-4FAE-9F1A-F1B1C45B3F9B}" type="slidenum">
              <a:rPr lang="en-IN" smtClean="0"/>
              <a:t>‹#›</a:t>
            </a:fld>
            <a:endParaRPr lang="en-IN"/>
          </a:p>
        </p:txBody>
      </p:sp>
    </p:spTree>
    <p:extLst>
      <p:ext uri="{BB962C8B-B14F-4D97-AF65-F5344CB8AC3E}">
        <p14:creationId xmlns:p14="http://schemas.microsoft.com/office/powerpoint/2010/main" val="214014748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870" r:id="rId15"/>
    <p:sldLayoutId id="214748387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97CFB1-B1C2-4115-BE96-D92C7810D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6CB870-C006-49CD-8B97-9738E0904C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09708E-FCE7-4C62-8922-E879231F4D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77877A64-C886-4776-A53D-F970CF800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6B2849E-7376-46EC-A045-71BE86AFC3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BD08E-5C1C-46AE-977D-EE20A68E2E7F}" type="slidenum">
              <a:rPr lang="en-IN" smtClean="0"/>
              <a:t>‹#›</a:t>
            </a:fld>
            <a:endParaRPr lang="en-IN"/>
          </a:p>
        </p:txBody>
      </p:sp>
    </p:spTree>
    <p:extLst>
      <p:ext uri="{BB962C8B-B14F-4D97-AF65-F5344CB8AC3E}">
        <p14:creationId xmlns:p14="http://schemas.microsoft.com/office/powerpoint/2010/main" val="885766425"/>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BBAB88-8371-0733-9E6E-E20012C754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6F22B5-E8D7-A816-1532-E45B7A8C6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F0C7A3-1630-F672-504F-BE693143C1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5483A2-6957-46E2-BF44-6049F235A7A3}" type="datetimeFigureOut">
              <a:rPr lang="en-IN" smtClean="0"/>
              <a:t>09-09-2024</a:t>
            </a:fld>
            <a:endParaRPr lang="en-IN"/>
          </a:p>
        </p:txBody>
      </p:sp>
      <p:sp>
        <p:nvSpPr>
          <p:cNvPr id="5" name="Footer Placeholder 4">
            <a:extLst>
              <a:ext uri="{FF2B5EF4-FFF2-40B4-BE49-F238E27FC236}">
                <a16:creationId xmlns:a16="http://schemas.microsoft.com/office/drawing/2014/main" id="{639AB9C1-77C2-55E2-168B-539A62F113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4E7D4CB-2EF9-B9BC-4776-D40552B77D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DB6BF-6701-40A0-B26B-52D8032E1B6D}" type="slidenum">
              <a:rPr lang="en-IN" smtClean="0"/>
              <a:t>‹#›</a:t>
            </a:fld>
            <a:endParaRPr lang="en-IN"/>
          </a:p>
        </p:txBody>
      </p:sp>
    </p:spTree>
    <p:extLst>
      <p:ext uri="{BB962C8B-B14F-4D97-AF65-F5344CB8AC3E}">
        <p14:creationId xmlns:p14="http://schemas.microsoft.com/office/powerpoint/2010/main" val="296608314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2ACCB8-AB4B-D2C4-24EE-9F1F4E3DF3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A9BE80-D0F5-C3AF-2665-7F8F12DF5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8EF3E3-0BD9-B9D8-FA86-E9DF821039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B6EFC-01F3-4D4C-A907-42C27914BF46}" type="datetimeFigureOut">
              <a:rPr lang="en-IN" smtClean="0"/>
              <a:t>09-09-2024</a:t>
            </a:fld>
            <a:endParaRPr lang="en-IN"/>
          </a:p>
        </p:txBody>
      </p:sp>
      <p:sp>
        <p:nvSpPr>
          <p:cNvPr id="5" name="Footer Placeholder 4">
            <a:extLst>
              <a:ext uri="{FF2B5EF4-FFF2-40B4-BE49-F238E27FC236}">
                <a16:creationId xmlns:a16="http://schemas.microsoft.com/office/drawing/2014/main" id="{EF58A18D-3E1C-A3FC-7D49-D2E062B3F5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7792B67-A4E6-0EBD-8770-A2E0C9700E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7E44E-1D1E-43C7-8459-7A843E69BBC0}" type="slidenum">
              <a:rPr lang="en-IN" smtClean="0"/>
              <a:t>‹#›</a:t>
            </a:fld>
            <a:endParaRPr lang="en-IN"/>
          </a:p>
        </p:txBody>
      </p:sp>
    </p:spTree>
    <p:extLst>
      <p:ext uri="{BB962C8B-B14F-4D97-AF65-F5344CB8AC3E}">
        <p14:creationId xmlns:p14="http://schemas.microsoft.com/office/powerpoint/2010/main" val="934251383"/>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9/9/2024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84100415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1" r:id="rId12"/>
    <p:sldLayoutId id="2147483842" r:id="rId13"/>
    <p:sldLayoutId id="214748384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2C3E16-3222-4959-BB50-3FAF7CA86E29}" type="datetimeFigureOut">
              <a:rPr lang="en-IN" smtClean="0"/>
              <a:t>09-09-2024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B9B4D5-5F1D-48FE-85E4-5F78AAF8030A}" type="slidenum">
              <a:rPr lang="en-IN" smtClean="0"/>
              <a:t>‹#›</a:t>
            </a:fld>
            <a:endParaRPr lang="en-IN"/>
          </a:p>
        </p:txBody>
      </p:sp>
    </p:spTree>
    <p:extLst>
      <p:ext uri="{BB962C8B-B14F-4D97-AF65-F5344CB8AC3E}">
        <p14:creationId xmlns:p14="http://schemas.microsoft.com/office/powerpoint/2010/main" val="310989945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97CFB1-B1C2-4115-BE96-D92C7810D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6CB870-C006-49CD-8B97-9738E0904C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09708E-FCE7-4C62-8922-E879231F4D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E9C72E-7675-4CD1-9B30-F700C380BC53}" type="datetimeFigureOut">
              <a:rPr lang="en-IN" smtClean="0"/>
              <a:t>09-09-2024</a:t>
            </a:fld>
            <a:endParaRPr lang="en-IN"/>
          </a:p>
        </p:txBody>
      </p:sp>
      <p:sp>
        <p:nvSpPr>
          <p:cNvPr id="5" name="Footer Placeholder 4">
            <a:extLst>
              <a:ext uri="{FF2B5EF4-FFF2-40B4-BE49-F238E27FC236}">
                <a16:creationId xmlns:a16="http://schemas.microsoft.com/office/drawing/2014/main" id="{77877A64-C886-4776-A53D-F970CF800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6B2849E-7376-46EC-A045-71BE86AFC3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BD08E-5C1C-46AE-977D-EE20A68E2E7F}" type="slidenum">
              <a:rPr lang="en-IN" smtClean="0"/>
              <a:t>‹#›</a:t>
            </a:fld>
            <a:endParaRPr lang="en-IN"/>
          </a:p>
        </p:txBody>
      </p:sp>
    </p:spTree>
    <p:extLst>
      <p:ext uri="{BB962C8B-B14F-4D97-AF65-F5344CB8AC3E}">
        <p14:creationId xmlns:p14="http://schemas.microsoft.com/office/powerpoint/2010/main" val="360169626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9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svg"/><Relationship Id="rId2" Type="http://schemas.openxmlformats.org/officeDocument/2006/relationships/notesSlide" Target="../notesSlides/notesSlide5.xml"/><Relationship Id="rId1" Type="http://schemas.openxmlformats.org/officeDocument/2006/relationships/slideLayout" Target="../slideLayouts/slideLayout94.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png"/></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0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svg"/><Relationship Id="rId3" Type="http://schemas.openxmlformats.org/officeDocument/2006/relationships/image" Target="../media/image236.svg"/><Relationship Id="rId7" Type="http://schemas.openxmlformats.org/officeDocument/2006/relationships/image" Target="../media/image240.svg"/><Relationship Id="rId12" Type="http://schemas.openxmlformats.org/officeDocument/2006/relationships/image" Target="../media/image245.png"/><Relationship Id="rId2" Type="http://schemas.openxmlformats.org/officeDocument/2006/relationships/image" Target="../media/image235.png"/><Relationship Id="rId1" Type="http://schemas.openxmlformats.org/officeDocument/2006/relationships/slideLayout" Target="../slideLayouts/slideLayout24.xml"/><Relationship Id="rId6" Type="http://schemas.openxmlformats.org/officeDocument/2006/relationships/image" Target="../media/image239.png"/><Relationship Id="rId11" Type="http://schemas.openxmlformats.org/officeDocument/2006/relationships/image" Target="../media/image244.svg"/><Relationship Id="rId5" Type="http://schemas.openxmlformats.org/officeDocument/2006/relationships/image" Target="../media/image238.svg"/><Relationship Id="rId15" Type="http://schemas.openxmlformats.org/officeDocument/2006/relationships/image" Target="../media/image248.svg"/><Relationship Id="rId10" Type="http://schemas.openxmlformats.org/officeDocument/2006/relationships/image" Target="../media/image243.png"/><Relationship Id="rId4" Type="http://schemas.openxmlformats.org/officeDocument/2006/relationships/image" Target="../media/image237.png"/><Relationship Id="rId9" Type="http://schemas.openxmlformats.org/officeDocument/2006/relationships/image" Target="../media/image242.svg"/><Relationship Id="rId14" Type="http://schemas.openxmlformats.org/officeDocument/2006/relationships/image" Target="../media/image247.png"/></Relationships>
</file>

<file path=ppt/slides/_rels/slide104.xml.rels><?xml version="1.0" encoding="UTF-8" standalone="yes"?>
<Relationships xmlns="http://schemas.openxmlformats.org/package/2006/relationships"><Relationship Id="rId2" Type="http://schemas.openxmlformats.org/officeDocument/2006/relationships/image" Target="../media/image249.jp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06.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image" Target="../media/image250.png"/><Relationship Id="rId1" Type="http://schemas.openxmlformats.org/officeDocument/2006/relationships/slideLayout" Target="../slideLayouts/slideLayout24.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0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4.xml"/><Relationship Id="rId5" Type="http://schemas.openxmlformats.org/officeDocument/2006/relationships/image" Target="../media/image259.png"/><Relationship Id="rId4" Type="http://schemas.openxmlformats.org/officeDocument/2006/relationships/image" Target="../media/image258.png"/></Relationships>
</file>

<file path=ppt/slides/_rels/slide108.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2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09.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hyperlink" Target="mailto:abhishek.goyal@celebaltech.com" TargetMode="External"/><Relationship Id="rId2" Type="http://schemas.openxmlformats.org/officeDocument/2006/relationships/image" Target="../media/image266.png"/><Relationship Id="rId1" Type="http://schemas.openxmlformats.org/officeDocument/2006/relationships/slideLayout" Target="../slideLayouts/slideLayout51.xml"/><Relationship Id="rId6" Type="http://schemas.openxmlformats.org/officeDocument/2006/relationships/hyperlink" Target="mailto:mradul.nagpal@celebaltech.com" TargetMode="External"/><Relationship Id="rId5" Type="http://schemas.openxmlformats.org/officeDocument/2006/relationships/hyperlink" Target="mailto:mea.enterprise@celebaltech.com" TargetMode="External"/><Relationship Id="rId4" Type="http://schemas.openxmlformats.org/officeDocument/2006/relationships/image" Target="../media/image268.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94.xml"/><Relationship Id="rId4" Type="http://schemas.openxmlformats.org/officeDocument/2006/relationships/image" Target="../media/image52.svg"/></Relationships>
</file>

<file path=ppt/slides/_rels/slide11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11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3.png"/><Relationship Id="rId1" Type="http://schemas.openxmlformats.org/officeDocument/2006/relationships/slideLayout" Target="../slideLayouts/slideLayout43.xml"/><Relationship Id="rId5" Type="http://schemas.openxmlformats.org/officeDocument/2006/relationships/image" Target="../media/image275.png"/><Relationship Id="rId4" Type="http://schemas.openxmlformats.org/officeDocument/2006/relationships/image" Target="../media/image274.png"/></Relationships>
</file>

<file path=ppt/slides/_rels/slide11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56.xml"/><Relationship Id="rId1" Type="http://schemas.openxmlformats.org/officeDocument/2006/relationships/slideLayout" Target="../slideLayouts/slideLayout44.xml"/></Relationships>
</file>

<file path=ppt/slides/_rels/slide11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57.xml"/><Relationship Id="rId1" Type="http://schemas.openxmlformats.org/officeDocument/2006/relationships/slideLayout" Target="../slideLayouts/slideLayout44.xml"/></Relationships>
</file>

<file path=ppt/slides/_rels/slide11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58.xml"/><Relationship Id="rId1" Type="http://schemas.openxmlformats.org/officeDocument/2006/relationships/slideLayout" Target="../slideLayouts/slideLayout44.xml"/></Relationships>
</file>

<file path=ppt/slides/_rels/slide11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59.xml"/><Relationship Id="rId1" Type="http://schemas.openxmlformats.org/officeDocument/2006/relationships/slideLayout" Target="../slideLayouts/slideLayout44.xml"/></Relationships>
</file>

<file path=ppt/slides/_rels/slide11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12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12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122.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12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64.xml"/><Relationship Id="rId1" Type="http://schemas.openxmlformats.org/officeDocument/2006/relationships/slideLayout" Target="../slideLayouts/slideLayout44.xml"/></Relationships>
</file>

<file path=ppt/slides/_rels/slide12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65.xml"/><Relationship Id="rId1" Type="http://schemas.openxmlformats.org/officeDocument/2006/relationships/slideLayout" Target="../slideLayouts/slideLayout44.xml"/></Relationships>
</file>

<file path=ppt/slides/_rels/slide12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66.xml"/><Relationship Id="rId1" Type="http://schemas.openxmlformats.org/officeDocument/2006/relationships/slideLayout" Target="../slideLayouts/slideLayout44.xml"/></Relationships>
</file>

<file path=ppt/slides/_rels/slide126.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67.xml"/><Relationship Id="rId1" Type="http://schemas.openxmlformats.org/officeDocument/2006/relationships/slideLayout" Target="../slideLayouts/slideLayout44.xml"/><Relationship Id="rId4" Type="http://schemas.openxmlformats.org/officeDocument/2006/relationships/image" Target="../media/image288.jpeg"/></Relationships>
</file>

<file path=ppt/slides/_rels/slide127.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68.xml"/><Relationship Id="rId1" Type="http://schemas.openxmlformats.org/officeDocument/2006/relationships/slideLayout" Target="../slideLayouts/slideLayout44.xml"/><Relationship Id="rId4" Type="http://schemas.openxmlformats.org/officeDocument/2006/relationships/image" Target="../media/image288.jpeg"/></Relationships>
</file>

<file path=ppt/slides/_rels/slide12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9.xml"/><Relationship Id="rId1" Type="http://schemas.openxmlformats.org/officeDocument/2006/relationships/slideLayout" Target="../slideLayouts/slideLayout44.xml"/><Relationship Id="rId4" Type="http://schemas.openxmlformats.org/officeDocument/2006/relationships/image" Target="../media/image288.jpeg"/></Relationships>
</file>

<file path=ppt/slides/_rels/slide1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70.xml"/><Relationship Id="rId1" Type="http://schemas.openxmlformats.org/officeDocument/2006/relationships/slideLayout" Target="../slideLayouts/slideLayout44.xml"/><Relationship Id="rId4" Type="http://schemas.openxmlformats.org/officeDocument/2006/relationships/image" Target="../media/image28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13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71.xml"/><Relationship Id="rId1" Type="http://schemas.openxmlformats.org/officeDocument/2006/relationships/slideLayout" Target="../slideLayouts/slideLayout44.xml"/></Relationships>
</file>

<file path=ppt/slides/_rels/slide13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72.xml"/><Relationship Id="rId1" Type="http://schemas.openxmlformats.org/officeDocument/2006/relationships/slideLayout" Target="../slideLayouts/slideLayout44.xml"/></Relationships>
</file>

<file path=ppt/slides/_rels/slide1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3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95.svg"/><Relationship Id="rId7" Type="http://schemas.openxmlformats.org/officeDocument/2006/relationships/image" Target="../media/image298.png"/><Relationship Id="rId2" Type="http://schemas.openxmlformats.org/officeDocument/2006/relationships/image" Target="../media/image294.png"/><Relationship Id="rId1" Type="http://schemas.openxmlformats.org/officeDocument/2006/relationships/slideLayout" Target="../slideLayouts/slideLayout118.xml"/><Relationship Id="rId6" Type="http://schemas.microsoft.com/office/2007/relationships/hdphoto" Target="../media/hdphoto4.wdp"/><Relationship Id="rId5" Type="http://schemas.openxmlformats.org/officeDocument/2006/relationships/image" Target="../media/image297.png"/><Relationship Id="rId4" Type="http://schemas.openxmlformats.org/officeDocument/2006/relationships/image" Target="../media/image296.png"/></Relationships>
</file>

<file path=ppt/slides/_rels/slide13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94.png"/><Relationship Id="rId7" Type="http://schemas.openxmlformats.org/officeDocument/2006/relationships/image" Target="../media/image297.png"/><Relationship Id="rId2" Type="http://schemas.openxmlformats.org/officeDocument/2006/relationships/image" Target="../media/image299.png"/><Relationship Id="rId1" Type="http://schemas.openxmlformats.org/officeDocument/2006/relationships/slideLayout" Target="../slideLayouts/slideLayout117.xml"/><Relationship Id="rId6" Type="http://schemas.openxmlformats.org/officeDocument/2006/relationships/image" Target="../media/image300.png"/><Relationship Id="rId5" Type="http://schemas.openxmlformats.org/officeDocument/2006/relationships/image" Target="../media/image296.png"/><Relationship Id="rId10" Type="http://schemas.microsoft.com/office/2007/relationships/hdphoto" Target="../media/hdphoto5.wdp"/><Relationship Id="rId4" Type="http://schemas.openxmlformats.org/officeDocument/2006/relationships/image" Target="../media/image295.svg"/><Relationship Id="rId9" Type="http://schemas.openxmlformats.org/officeDocument/2006/relationships/image" Target="../media/image298.png"/></Relationships>
</file>

<file path=ppt/slides/_rels/slide135.xml.rels><?xml version="1.0" encoding="UTF-8" standalone="yes"?>
<Relationships xmlns="http://schemas.openxmlformats.org/package/2006/relationships"><Relationship Id="rId3" Type="http://schemas.openxmlformats.org/officeDocument/2006/relationships/image" Target="../media/image301.png"/><Relationship Id="rId7" Type="http://schemas.openxmlformats.org/officeDocument/2006/relationships/image" Target="../media/image305.svg"/><Relationship Id="rId2" Type="http://schemas.openxmlformats.org/officeDocument/2006/relationships/image" Target="../media/image299.png"/><Relationship Id="rId1" Type="http://schemas.openxmlformats.org/officeDocument/2006/relationships/slideLayout" Target="../slideLayouts/slideLayout118.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136.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145.png"/><Relationship Id="rId3" Type="http://schemas.openxmlformats.org/officeDocument/2006/relationships/image" Target="../media/image306.png"/><Relationship Id="rId7" Type="http://schemas.openxmlformats.org/officeDocument/2006/relationships/image" Target="../media/image310.png"/><Relationship Id="rId12" Type="http://schemas.openxmlformats.org/officeDocument/2006/relationships/image" Target="../media/image147.svg"/><Relationship Id="rId2" Type="http://schemas.microsoft.com/office/2018/10/relationships/comments" Target="../comments/modernComment_7FFFF869_59AB0A88.xml"/><Relationship Id="rId1" Type="http://schemas.openxmlformats.org/officeDocument/2006/relationships/slideLayout" Target="../slideLayouts/slideLayout118.xml"/><Relationship Id="rId6" Type="http://schemas.openxmlformats.org/officeDocument/2006/relationships/image" Target="../media/image309.jpeg"/><Relationship Id="rId11" Type="http://schemas.openxmlformats.org/officeDocument/2006/relationships/image" Target="../media/image146.png"/><Relationship Id="rId5" Type="http://schemas.openxmlformats.org/officeDocument/2006/relationships/image" Target="../media/image308.png"/><Relationship Id="rId10" Type="http://schemas.openxmlformats.org/officeDocument/2006/relationships/image" Target="../media/image313.png"/><Relationship Id="rId4" Type="http://schemas.openxmlformats.org/officeDocument/2006/relationships/image" Target="../media/image307.png"/><Relationship Id="rId9" Type="http://schemas.openxmlformats.org/officeDocument/2006/relationships/image" Target="../media/image312.png"/></Relationships>
</file>

<file path=ppt/slides/_rels/slide13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118.xml"/><Relationship Id="rId5" Type="http://schemas.openxmlformats.org/officeDocument/2006/relationships/image" Target="../media/image317.png"/><Relationship Id="rId4" Type="http://schemas.openxmlformats.org/officeDocument/2006/relationships/image" Target="../media/image316.png"/></Relationships>
</file>

<file path=ppt/slides/_rels/slide1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07.xml"/><Relationship Id="rId4" Type="http://schemas.openxmlformats.org/officeDocument/2006/relationships/image" Target="../media/image3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radul.nagpal@celebaltech.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58.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jpeg"/><Relationship Id="rId3" Type="http://schemas.openxmlformats.org/officeDocument/2006/relationships/image" Target="../media/image14.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5" Type="http://schemas.openxmlformats.org/officeDocument/2006/relationships/image" Target="../media/image35.jpeg"/><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svg"/><Relationship Id="rId19" Type="http://schemas.openxmlformats.org/officeDocument/2006/relationships/image" Target="../media/image29.svg"/><Relationship Id="rId4" Type="http://schemas.openxmlformats.org/officeDocument/2006/relationships/image" Target="../media/image8.pn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notesSlide" Target="../notesSlides/notesSlide24.xml"/><Relationship Id="rId16" Type="http://schemas.openxmlformats.org/officeDocument/2006/relationships/image" Target="../media/image68.svg"/><Relationship Id="rId1" Type="http://schemas.openxmlformats.org/officeDocument/2006/relationships/slideLayout" Target="../slideLayouts/slideLayout24.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55.xml"/><Relationship Id="rId18" Type="http://schemas.openxmlformats.org/officeDocument/2006/relationships/slide" Target="slide88.xml"/><Relationship Id="rId3" Type="http://schemas.openxmlformats.org/officeDocument/2006/relationships/slide" Target="slide5.xml"/><Relationship Id="rId21" Type="http://schemas.openxmlformats.org/officeDocument/2006/relationships/slide" Target="slide100.xml"/><Relationship Id="rId7" Type="http://schemas.openxmlformats.org/officeDocument/2006/relationships/slide" Target="slide28.xml"/><Relationship Id="rId12" Type="http://schemas.openxmlformats.org/officeDocument/2006/relationships/slide" Target="slide46.xml"/><Relationship Id="rId17" Type="http://schemas.openxmlformats.org/officeDocument/2006/relationships/slide" Target="slide87.xml"/><Relationship Id="rId2" Type="http://schemas.openxmlformats.org/officeDocument/2006/relationships/notesSlide" Target="../notesSlides/notesSlide2.xml"/><Relationship Id="rId16" Type="http://schemas.openxmlformats.org/officeDocument/2006/relationships/slide" Target="slide74.xml"/><Relationship Id="rId20" Type="http://schemas.openxmlformats.org/officeDocument/2006/relationships/slide" Target="slide97.xml"/><Relationship Id="rId1" Type="http://schemas.openxmlformats.org/officeDocument/2006/relationships/slideLayout" Target="../slideLayouts/slideLayout69.xml"/><Relationship Id="rId6" Type="http://schemas.openxmlformats.org/officeDocument/2006/relationships/slide" Target="slide17.xml"/><Relationship Id="rId11" Type="http://schemas.openxmlformats.org/officeDocument/2006/relationships/slide" Target="slide40.xml"/><Relationship Id="rId5" Type="http://schemas.openxmlformats.org/officeDocument/2006/relationships/slide" Target="slide14.xml"/><Relationship Id="rId15" Type="http://schemas.openxmlformats.org/officeDocument/2006/relationships/slide" Target="slide63.xml"/><Relationship Id="rId23" Type="http://schemas.openxmlformats.org/officeDocument/2006/relationships/slide" Target="slide105.xml"/><Relationship Id="rId10" Type="http://schemas.openxmlformats.org/officeDocument/2006/relationships/slide" Target="slide37.xml"/><Relationship Id="rId19" Type="http://schemas.openxmlformats.org/officeDocument/2006/relationships/slide" Target="slide89.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59.xml"/><Relationship Id="rId22" Type="http://schemas.openxmlformats.org/officeDocument/2006/relationships/slide" Target="slide10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docs.microsoft.com/en-us/azure/cost-management-billing/manage/link-partner-id" TargetMode="External"/><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58.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jpe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5" Type="http://schemas.openxmlformats.org/officeDocument/2006/relationships/image" Target="../media/image102.png"/><Relationship Id="rId2" Type="http://schemas.openxmlformats.org/officeDocument/2006/relationships/notesSlide" Target="../notesSlides/notesSlide33.xml"/><Relationship Id="rId16" Type="http://schemas.openxmlformats.org/officeDocument/2006/relationships/image" Target="../media/image93.svg"/><Relationship Id="rId20" Type="http://schemas.openxmlformats.org/officeDocument/2006/relationships/image" Target="../media/image97.png"/><Relationship Id="rId29" Type="http://schemas.openxmlformats.org/officeDocument/2006/relationships/image" Target="../media/image106.jpeg"/><Relationship Id="rId1" Type="http://schemas.openxmlformats.org/officeDocument/2006/relationships/slideLayout" Target="../slideLayouts/slideLayout24.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10" Type="http://schemas.openxmlformats.org/officeDocument/2006/relationships/image" Target="../media/image87.svg"/><Relationship Id="rId19" Type="http://schemas.openxmlformats.org/officeDocument/2006/relationships/image" Target="../media/image96.sv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s>
</file>

<file path=ppt/slides/_rels/slide48.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99.png"/><Relationship Id="rId3" Type="http://schemas.openxmlformats.org/officeDocument/2006/relationships/image" Target="../media/image80.png"/><Relationship Id="rId21" Type="http://schemas.openxmlformats.org/officeDocument/2006/relationships/image" Target="../media/image108.png"/><Relationship Id="rId34" Type="http://schemas.openxmlformats.org/officeDocument/2006/relationships/image" Target="../media/image107.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5" Type="http://schemas.openxmlformats.org/officeDocument/2006/relationships/image" Target="../media/image111.png"/><Relationship Id="rId33" Type="http://schemas.openxmlformats.org/officeDocument/2006/relationships/image" Target="../media/image106.jpeg"/><Relationship Id="rId2" Type="http://schemas.openxmlformats.org/officeDocument/2006/relationships/notesSlide" Target="../notesSlides/notesSlide34.xml"/><Relationship Id="rId16" Type="http://schemas.openxmlformats.org/officeDocument/2006/relationships/image" Target="../media/image93.svg"/><Relationship Id="rId20" Type="http://schemas.openxmlformats.org/officeDocument/2006/relationships/image" Target="../media/image97.png"/><Relationship Id="rId29" Type="http://schemas.openxmlformats.org/officeDocument/2006/relationships/image" Target="../media/image102.png"/><Relationship Id="rId1" Type="http://schemas.openxmlformats.org/officeDocument/2006/relationships/slideLayout" Target="../slideLayouts/slideLayout24.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98.png"/><Relationship Id="rId32" Type="http://schemas.openxmlformats.org/officeDocument/2006/relationships/image" Target="../media/image105.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10.svg"/><Relationship Id="rId28" Type="http://schemas.openxmlformats.org/officeDocument/2006/relationships/image" Target="../media/image101.png"/><Relationship Id="rId10" Type="http://schemas.openxmlformats.org/officeDocument/2006/relationships/image" Target="../media/image87.svg"/><Relationship Id="rId19" Type="http://schemas.openxmlformats.org/officeDocument/2006/relationships/image" Target="../media/image96.svg"/><Relationship Id="rId31" Type="http://schemas.openxmlformats.org/officeDocument/2006/relationships/image" Target="../media/image10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109.png"/><Relationship Id="rId27" Type="http://schemas.openxmlformats.org/officeDocument/2006/relationships/image" Target="../media/image100.png"/><Relationship Id="rId30" Type="http://schemas.openxmlformats.org/officeDocument/2006/relationships/image" Target="../media/image103.jpeg"/><Relationship Id="rId8" Type="http://schemas.openxmlformats.org/officeDocument/2006/relationships/image" Target="../media/image85.svg"/></Relationships>
</file>

<file path=ppt/slides/_rels/slide49.xml.rels><?xml version="1.0" encoding="UTF-8" standalone="yes"?>
<Relationships xmlns="http://schemas.openxmlformats.org/package/2006/relationships"><Relationship Id="rId13" Type="http://schemas.openxmlformats.org/officeDocument/2006/relationships/image" Target="../media/image122.png"/><Relationship Id="rId18" Type="http://schemas.openxmlformats.org/officeDocument/2006/relationships/image" Target="../media/image127.svg"/><Relationship Id="rId26" Type="http://schemas.openxmlformats.org/officeDocument/2006/relationships/image" Target="../media/image88.png"/><Relationship Id="rId39" Type="http://schemas.openxmlformats.org/officeDocument/2006/relationships/image" Target="../media/image134.png"/><Relationship Id="rId21" Type="http://schemas.openxmlformats.org/officeDocument/2006/relationships/image" Target="../media/image93.svg"/><Relationship Id="rId34" Type="http://schemas.openxmlformats.org/officeDocument/2006/relationships/image" Target="../media/image102.png"/><Relationship Id="rId42" Type="http://schemas.openxmlformats.org/officeDocument/2006/relationships/image" Target="../media/image137.svg"/><Relationship Id="rId7" Type="http://schemas.openxmlformats.org/officeDocument/2006/relationships/image" Target="../media/image116.png"/><Relationship Id="rId2" Type="http://schemas.openxmlformats.org/officeDocument/2006/relationships/notesSlide" Target="../notesSlides/notesSlide35.xml"/><Relationship Id="rId16" Type="http://schemas.openxmlformats.org/officeDocument/2006/relationships/image" Target="../media/image125.emf"/><Relationship Id="rId20" Type="http://schemas.openxmlformats.org/officeDocument/2006/relationships/image" Target="../media/image92.png"/><Relationship Id="rId29" Type="http://schemas.openxmlformats.org/officeDocument/2006/relationships/image" Target="../media/image91.svg"/><Relationship Id="rId41" Type="http://schemas.openxmlformats.org/officeDocument/2006/relationships/image" Target="../media/image136.png"/><Relationship Id="rId1" Type="http://schemas.openxmlformats.org/officeDocument/2006/relationships/slideLayout" Target="../slideLayouts/slideLayout24.xml"/><Relationship Id="rId6" Type="http://schemas.openxmlformats.org/officeDocument/2006/relationships/image" Target="../media/image115.emf"/><Relationship Id="rId11" Type="http://schemas.openxmlformats.org/officeDocument/2006/relationships/image" Target="../media/image120.png"/><Relationship Id="rId24" Type="http://schemas.openxmlformats.org/officeDocument/2006/relationships/image" Target="../media/image129.png"/><Relationship Id="rId32" Type="http://schemas.openxmlformats.org/officeDocument/2006/relationships/image" Target="../media/image133.svg"/><Relationship Id="rId37" Type="http://schemas.openxmlformats.org/officeDocument/2006/relationships/image" Target="../media/image105.png"/><Relationship Id="rId40" Type="http://schemas.openxmlformats.org/officeDocument/2006/relationships/image" Target="../media/image135.svg"/><Relationship Id="rId5" Type="http://schemas.openxmlformats.org/officeDocument/2006/relationships/image" Target="../media/image114.svg"/><Relationship Id="rId15" Type="http://schemas.openxmlformats.org/officeDocument/2006/relationships/image" Target="../media/image124.svg"/><Relationship Id="rId23" Type="http://schemas.openxmlformats.org/officeDocument/2006/relationships/image" Target="../media/image87.svg"/><Relationship Id="rId28" Type="http://schemas.openxmlformats.org/officeDocument/2006/relationships/image" Target="../media/image90.png"/><Relationship Id="rId36" Type="http://schemas.openxmlformats.org/officeDocument/2006/relationships/image" Target="../media/image104.png"/><Relationship Id="rId10" Type="http://schemas.openxmlformats.org/officeDocument/2006/relationships/image" Target="../media/image119.svg"/><Relationship Id="rId19" Type="http://schemas.openxmlformats.org/officeDocument/2006/relationships/image" Target="../media/image128.png"/><Relationship Id="rId31" Type="http://schemas.openxmlformats.org/officeDocument/2006/relationships/image" Target="../media/image132.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86.png"/><Relationship Id="rId27" Type="http://schemas.openxmlformats.org/officeDocument/2006/relationships/image" Target="../media/image89.svg"/><Relationship Id="rId30" Type="http://schemas.openxmlformats.org/officeDocument/2006/relationships/image" Target="../media/image131.png"/><Relationship Id="rId35" Type="http://schemas.openxmlformats.org/officeDocument/2006/relationships/image" Target="../media/image103.jpeg"/><Relationship Id="rId8" Type="http://schemas.openxmlformats.org/officeDocument/2006/relationships/image" Target="../media/image117.svg"/><Relationship Id="rId3" Type="http://schemas.openxmlformats.org/officeDocument/2006/relationships/image" Target="../media/image112.png"/><Relationship Id="rId12" Type="http://schemas.openxmlformats.org/officeDocument/2006/relationships/image" Target="../media/image121.svg"/><Relationship Id="rId17" Type="http://schemas.openxmlformats.org/officeDocument/2006/relationships/image" Target="../media/image126.png"/><Relationship Id="rId25" Type="http://schemas.openxmlformats.org/officeDocument/2006/relationships/image" Target="../media/image130.svg"/><Relationship Id="rId33" Type="http://schemas.openxmlformats.org/officeDocument/2006/relationships/image" Target="../media/image101.png"/><Relationship Id="rId38" Type="http://schemas.openxmlformats.org/officeDocument/2006/relationships/image" Target="../media/image106.jpe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1.xml"/><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47.svg"/><Relationship Id="rId3" Type="http://schemas.openxmlformats.org/officeDocument/2006/relationships/image" Target="../media/image139.png"/><Relationship Id="rId7" Type="http://schemas.openxmlformats.org/officeDocument/2006/relationships/image" Target="../media/image142.png"/><Relationship Id="rId12" Type="http://schemas.openxmlformats.org/officeDocument/2006/relationships/image" Target="../media/image146.png"/><Relationship Id="rId2" Type="http://schemas.openxmlformats.org/officeDocument/2006/relationships/image" Target="../media/image138.png"/><Relationship Id="rId1" Type="http://schemas.openxmlformats.org/officeDocument/2006/relationships/slideLayout" Target="../slideLayouts/slideLayout40.xml"/><Relationship Id="rId6" Type="http://schemas.openxmlformats.org/officeDocument/2006/relationships/image" Target="../media/image141.png"/><Relationship Id="rId11" Type="http://schemas.openxmlformats.org/officeDocument/2006/relationships/image" Target="../media/image145.png"/><Relationship Id="rId5" Type="http://schemas.microsoft.com/office/2007/relationships/hdphoto" Target="../media/hdphoto1.wdp"/><Relationship Id="rId15" Type="http://schemas.openxmlformats.org/officeDocument/2006/relationships/image" Target="../media/image131.png"/><Relationship Id="rId10" Type="http://schemas.openxmlformats.org/officeDocument/2006/relationships/image" Target="../media/image144.png"/><Relationship Id="rId4" Type="http://schemas.openxmlformats.org/officeDocument/2006/relationships/image" Target="../media/image140.png"/><Relationship Id="rId9" Type="http://schemas.openxmlformats.org/officeDocument/2006/relationships/image" Target="../media/image143.png"/><Relationship Id="rId14" Type="http://schemas.openxmlformats.org/officeDocument/2006/relationships/image" Target="../media/image148.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97.png"/><Relationship Id="rId7" Type="http://schemas.openxmlformats.org/officeDocument/2006/relationships/image" Target="../media/image152.png"/><Relationship Id="rId2" Type="http://schemas.openxmlformats.org/officeDocument/2006/relationships/image" Target="../media/image131.png"/><Relationship Id="rId1" Type="http://schemas.openxmlformats.org/officeDocument/2006/relationships/slideLayout" Target="../slideLayouts/slideLayout40.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99.png"/><Relationship Id="rId10" Type="http://schemas.openxmlformats.org/officeDocument/2006/relationships/image" Target="../media/image154.png"/><Relationship Id="rId4" Type="http://schemas.openxmlformats.org/officeDocument/2006/relationships/image" Target="../media/image150.png"/><Relationship Id="rId9" Type="http://schemas.openxmlformats.org/officeDocument/2006/relationships/image" Target="../media/image153.png"/></Relationships>
</file>

<file path=ppt/slides/_rels/slide6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57.svg"/><Relationship Id="rId7" Type="http://schemas.openxmlformats.org/officeDocument/2006/relationships/image" Target="../media/image161.svg"/><Relationship Id="rId2" Type="http://schemas.openxmlformats.org/officeDocument/2006/relationships/image" Target="../media/image156.png"/><Relationship Id="rId1" Type="http://schemas.openxmlformats.org/officeDocument/2006/relationships/slideLayout" Target="../slideLayouts/slideLayout40.xml"/><Relationship Id="rId6" Type="http://schemas.openxmlformats.org/officeDocument/2006/relationships/image" Target="../media/image160.png"/><Relationship Id="rId11" Type="http://schemas.openxmlformats.org/officeDocument/2006/relationships/image" Target="../media/image163.svg"/><Relationship Id="rId5" Type="http://schemas.openxmlformats.org/officeDocument/2006/relationships/image" Target="../media/image159.svg"/><Relationship Id="rId10" Type="http://schemas.openxmlformats.org/officeDocument/2006/relationships/image" Target="../media/image162.png"/><Relationship Id="rId4" Type="http://schemas.openxmlformats.org/officeDocument/2006/relationships/image" Target="../media/image158.png"/><Relationship Id="rId9" Type="http://schemas.openxmlformats.org/officeDocument/2006/relationships/image" Target="../media/image48.svg"/></Relationships>
</file>

<file path=ppt/slides/_rels/slide66.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51.png"/><Relationship Id="rId2" Type="http://schemas.openxmlformats.org/officeDocument/2006/relationships/image" Target="../media/image97.png"/><Relationship Id="rId1" Type="http://schemas.openxmlformats.org/officeDocument/2006/relationships/slideLayout" Target="../slideLayouts/slideLayout40.xml"/><Relationship Id="rId6" Type="http://schemas.openxmlformats.org/officeDocument/2006/relationships/image" Target="../media/image99.png"/><Relationship Id="rId5" Type="http://schemas.openxmlformats.org/officeDocument/2006/relationships/image" Target="../media/image165.png"/><Relationship Id="rId4" Type="http://schemas.openxmlformats.org/officeDocument/2006/relationships/image" Target="../media/image154.png"/></Relationships>
</file>

<file path=ppt/slides/_rels/slide67.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6.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5.png"/><Relationship Id="rId2" Type="http://schemas.openxmlformats.org/officeDocument/2006/relationships/image" Target="../media/image166.png"/><Relationship Id="rId1" Type="http://schemas.openxmlformats.org/officeDocument/2006/relationships/slideLayout" Target="../slideLayouts/slideLayout40.xml"/><Relationship Id="rId6" Type="http://schemas.openxmlformats.org/officeDocument/2006/relationships/image" Target="../media/image170.png"/><Relationship Id="rId11" Type="http://schemas.openxmlformats.org/officeDocument/2006/relationships/image" Target="../media/image174.png"/><Relationship Id="rId5" Type="http://schemas.openxmlformats.org/officeDocument/2006/relationships/image" Target="../media/image169.png"/><Relationship Id="rId10" Type="http://schemas.openxmlformats.org/officeDocument/2006/relationships/image" Target="../media/image131.png"/><Relationship Id="rId4" Type="http://schemas.openxmlformats.org/officeDocument/2006/relationships/image" Target="../media/image168.png"/><Relationship Id="rId9" Type="http://schemas.openxmlformats.org/officeDocument/2006/relationships/image" Target="../media/image173.png"/></Relationships>
</file>

<file path=ppt/slides/_rels/slide68.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40.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 Id="rId9" Type="http://schemas.openxmlformats.org/officeDocument/2006/relationships/image" Target="../media/image184.png"/></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70.xml.rels><?xml version="1.0" encoding="UTF-8" standalone="yes"?>
<Relationships xmlns="http://schemas.openxmlformats.org/package/2006/relationships"><Relationship Id="rId8" Type="http://schemas.openxmlformats.org/officeDocument/2006/relationships/image" Target="../media/image190.png"/><Relationship Id="rId13" Type="http://schemas.microsoft.com/office/2007/relationships/diagramDrawing" Target="../diagrams/drawing1.xml"/><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diagramColors" Target="../diagrams/colors1.xml"/><Relationship Id="rId2" Type="http://schemas.openxmlformats.org/officeDocument/2006/relationships/notesSlide" Target="../notesSlides/notesSlide39.xml"/><Relationship Id="rId1" Type="http://schemas.openxmlformats.org/officeDocument/2006/relationships/slideLayout" Target="../slideLayouts/slideLayout40.xml"/><Relationship Id="rId6" Type="http://schemas.openxmlformats.org/officeDocument/2006/relationships/image" Target="../media/image188.png"/><Relationship Id="rId11" Type="http://schemas.openxmlformats.org/officeDocument/2006/relationships/diagramQuickStyle" Target="../diagrams/quickStyle1.xml"/><Relationship Id="rId5" Type="http://schemas.openxmlformats.org/officeDocument/2006/relationships/image" Target="../media/image187.png"/><Relationship Id="rId10" Type="http://schemas.openxmlformats.org/officeDocument/2006/relationships/diagramLayout" Target="../diagrams/layout1.xml"/><Relationship Id="rId4" Type="http://schemas.openxmlformats.org/officeDocument/2006/relationships/image" Target="../media/image186.png"/><Relationship Id="rId9" Type="http://schemas.openxmlformats.org/officeDocument/2006/relationships/diagramData" Target="../diagrams/data1.xml"/><Relationship Id="rId14" Type="http://schemas.openxmlformats.org/officeDocument/2006/relationships/image" Target="../media/image191.png"/></Relationships>
</file>

<file path=ppt/slides/_rels/slide7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0.xml"/><Relationship Id="rId1" Type="http://schemas.openxmlformats.org/officeDocument/2006/relationships/slideLayout" Target="../slideLayouts/slideLayout40.xml"/><Relationship Id="rId4" Type="http://schemas.openxmlformats.org/officeDocument/2006/relationships/image" Target="../media/image192.png"/></Relationships>
</file>

<file path=ppt/slides/_rels/slide72.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41.xml"/><Relationship Id="rId1" Type="http://schemas.openxmlformats.org/officeDocument/2006/relationships/slideLayout" Target="../slideLayouts/slideLayout40.xml"/><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slides/_rels/slide73.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notesSlide" Target="../notesSlides/notesSlide42.xml"/><Relationship Id="rId1" Type="http://schemas.openxmlformats.org/officeDocument/2006/relationships/slideLayout" Target="../slideLayouts/slideLayout40.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9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40.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8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45.xml"/><Relationship Id="rId1" Type="http://schemas.openxmlformats.org/officeDocument/2006/relationships/slideLayout" Target="../slideLayouts/slideLayout24.xml"/><Relationship Id="rId4" Type="http://schemas.openxmlformats.org/officeDocument/2006/relationships/image" Target="../media/image217.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9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224.png"/></Relationships>
</file>

<file path=ppt/slides/_rels/slide9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98.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9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2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0C4BCBB-941A-2003-E7ED-E524340B391C}"/>
              </a:ext>
            </a:extLst>
          </p:cNvPr>
          <p:cNvSpPr/>
          <p:nvPr/>
        </p:nvSpPr>
        <p:spPr>
          <a:xfrm>
            <a:off x="-49269" y="1"/>
            <a:ext cx="6674117" cy="6857998"/>
          </a:xfrm>
          <a:prstGeom prst="roundRect">
            <a:avLst>
              <a:gd name="adj" fmla="val 2662"/>
            </a:avLst>
          </a:prstGeom>
          <a:gradFill flip="none" rotWithShape="1">
            <a:gsLst>
              <a:gs pos="0">
                <a:srgbClr val="D2B24D">
                  <a:tint val="66000"/>
                  <a:satMod val="160000"/>
                </a:srgbClr>
              </a:gs>
              <a:gs pos="50000">
                <a:srgbClr val="D2B24D">
                  <a:tint val="44500"/>
                  <a:satMod val="160000"/>
                </a:srgbClr>
              </a:gs>
              <a:gs pos="100000">
                <a:srgbClr val="D2B24D">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nvGrpSpPr>
          <p:cNvPr id="35" name="Group 34">
            <a:extLst>
              <a:ext uri="{FF2B5EF4-FFF2-40B4-BE49-F238E27FC236}">
                <a16:creationId xmlns:a16="http://schemas.microsoft.com/office/drawing/2014/main" id="{345F4B07-40D5-49CD-C993-95058C35B280}"/>
              </a:ext>
            </a:extLst>
          </p:cNvPr>
          <p:cNvGrpSpPr/>
          <p:nvPr/>
        </p:nvGrpSpPr>
        <p:grpSpPr>
          <a:xfrm>
            <a:off x="6478309" y="-2"/>
            <a:ext cx="173446" cy="6858002"/>
            <a:chOff x="6478309" y="-2"/>
            <a:chExt cx="173446" cy="6858002"/>
          </a:xfrm>
          <a:gradFill flip="none" rotWithShape="1">
            <a:gsLst>
              <a:gs pos="0">
                <a:schemeClr val="accent4">
                  <a:lumMod val="20000"/>
                  <a:lumOff val="80000"/>
                  <a:shade val="30000"/>
                  <a:satMod val="115000"/>
                </a:schemeClr>
              </a:gs>
              <a:gs pos="50000">
                <a:schemeClr val="accent4">
                  <a:lumMod val="20000"/>
                  <a:lumOff val="80000"/>
                  <a:shade val="67500"/>
                  <a:satMod val="115000"/>
                </a:schemeClr>
              </a:gs>
              <a:gs pos="100000">
                <a:schemeClr val="accent4">
                  <a:lumMod val="20000"/>
                  <a:lumOff val="80000"/>
                  <a:shade val="100000"/>
                  <a:satMod val="115000"/>
                </a:schemeClr>
              </a:gs>
            </a:gsLst>
            <a:lin ang="0" scaled="1"/>
            <a:tileRect/>
          </a:gradFill>
        </p:grpSpPr>
        <p:sp>
          <p:nvSpPr>
            <p:cNvPr id="24" name="Rectangle 23">
              <a:extLst>
                <a:ext uri="{FF2B5EF4-FFF2-40B4-BE49-F238E27FC236}">
                  <a16:creationId xmlns:a16="http://schemas.microsoft.com/office/drawing/2014/main" id="{71244D06-5620-963A-21AB-CB3CA7B14C8C}"/>
                </a:ext>
              </a:extLst>
            </p:cNvPr>
            <p:cNvSpPr/>
            <p:nvPr/>
          </p:nvSpPr>
          <p:spPr>
            <a:xfrm>
              <a:off x="6478310" y="-2"/>
              <a:ext cx="173445"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C8B9B92-A88D-6302-DEBF-DEA3FEEF46AC}"/>
                </a:ext>
              </a:extLst>
            </p:cNvPr>
            <p:cNvSpPr/>
            <p:nvPr/>
          </p:nvSpPr>
          <p:spPr>
            <a:xfrm>
              <a:off x="6478309" y="4754880"/>
              <a:ext cx="173445" cy="210312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AutoShape 2" descr="Welcome To RAKEZ - Supporting Startup Businesses &amp; Company Formation in the  UAE">
            <a:extLst>
              <a:ext uri="{FF2B5EF4-FFF2-40B4-BE49-F238E27FC236}">
                <a16:creationId xmlns:a16="http://schemas.microsoft.com/office/drawing/2014/main" id="{F585A088-4B4D-E6D2-42F7-2423635FC81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58E24C2A-5221-87BF-6B53-C2660A5970D3}"/>
              </a:ext>
            </a:extLst>
          </p:cNvPr>
          <p:cNvCxnSpPr>
            <a:cxnSpLocks/>
          </p:cNvCxnSpPr>
          <p:nvPr/>
        </p:nvCxnSpPr>
        <p:spPr>
          <a:xfrm>
            <a:off x="1613286" y="351993"/>
            <a:ext cx="0" cy="38813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4CEFBB1-BA58-D0CF-091A-AF059B3B0389}"/>
              </a:ext>
            </a:extLst>
          </p:cNvPr>
          <p:cNvPicPr>
            <a:picLocks noChangeAspect="1"/>
          </p:cNvPicPr>
          <p:nvPr/>
        </p:nvPicPr>
        <p:blipFill rotWithShape="1">
          <a:blip r:embed="rId2"/>
          <a:srcRect t="2793" b="1369"/>
          <a:stretch/>
        </p:blipFill>
        <p:spPr>
          <a:xfrm>
            <a:off x="6637654" y="-3"/>
            <a:ext cx="5784253" cy="6858001"/>
          </a:xfrm>
          <a:prstGeom prst="rect">
            <a:avLst/>
          </a:prstGeom>
        </p:spPr>
      </p:pic>
      <p:pic>
        <p:nvPicPr>
          <p:cNvPr id="7" name="Graphic 51">
            <a:extLst>
              <a:ext uri="{FF2B5EF4-FFF2-40B4-BE49-F238E27FC236}">
                <a16:creationId xmlns:a16="http://schemas.microsoft.com/office/drawing/2014/main" id="{379044FC-6904-6FC3-7FC9-28BBB46950E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738179" y="364011"/>
            <a:ext cx="1804823" cy="353749"/>
          </a:xfrm>
          <a:prstGeom prst="rect">
            <a:avLst/>
          </a:prstGeom>
        </p:spPr>
      </p:pic>
      <p:grpSp>
        <p:nvGrpSpPr>
          <p:cNvPr id="32" name="Group 31">
            <a:extLst>
              <a:ext uri="{FF2B5EF4-FFF2-40B4-BE49-F238E27FC236}">
                <a16:creationId xmlns:a16="http://schemas.microsoft.com/office/drawing/2014/main" id="{1AA38504-BDFC-84F5-C7C6-8BB8159F6F84}"/>
              </a:ext>
            </a:extLst>
          </p:cNvPr>
          <p:cNvGrpSpPr/>
          <p:nvPr/>
        </p:nvGrpSpPr>
        <p:grpSpPr>
          <a:xfrm>
            <a:off x="588691" y="1362496"/>
            <a:ext cx="4914732" cy="2339394"/>
            <a:chOff x="1223626" y="4776146"/>
            <a:chExt cx="4168188" cy="977220"/>
          </a:xfrm>
        </p:grpSpPr>
        <p:grpSp>
          <p:nvGrpSpPr>
            <p:cNvPr id="30" name="Group 29">
              <a:extLst>
                <a:ext uri="{FF2B5EF4-FFF2-40B4-BE49-F238E27FC236}">
                  <a16:creationId xmlns:a16="http://schemas.microsoft.com/office/drawing/2014/main" id="{9F5A1870-2981-AC1F-3137-7520A7426DAC}"/>
                </a:ext>
              </a:extLst>
            </p:cNvPr>
            <p:cNvGrpSpPr/>
            <p:nvPr/>
          </p:nvGrpSpPr>
          <p:grpSpPr>
            <a:xfrm>
              <a:off x="1223626" y="4776146"/>
              <a:ext cx="4168188" cy="977220"/>
              <a:chOff x="1679689" y="5429257"/>
              <a:chExt cx="4168188" cy="977220"/>
            </a:xfrm>
          </p:grpSpPr>
          <p:sp>
            <p:nvSpPr>
              <p:cNvPr id="19" name="Rectangle: Rounded Corners 18">
                <a:extLst>
                  <a:ext uri="{FF2B5EF4-FFF2-40B4-BE49-F238E27FC236}">
                    <a16:creationId xmlns:a16="http://schemas.microsoft.com/office/drawing/2014/main" id="{6E3636AC-96B8-8D25-7B2A-AE055C17AC57}"/>
                  </a:ext>
                </a:extLst>
              </p:cNvPr>
              <p:cNvSpPr/>
              <p:nvPr/>
            </p:nvSpPr>
            <p:spPr>
              <a:xfrm>
                <a:off x="1679691" y="5455594"/>
                <a:ext cx="4168186" cy="950883"/>
              </a:xfrm>
              <a:prstGeom prst="roundRect">
                <a:avLst>
                  <a:gd name="adj" fmla="val 11064"/>
                </a:avLst>
              </a:prstGeom>
              <a:solidFill>
                <a:schemeClr val="accent4">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0731BD56-52D8-FD49-3EC4-09A337807768}"/>
                  </a:ext>
                </a:extLst>
              </p:cNvPr>
              <p:cNvSpPr/>
              <p:nvPr/>
            </p:nvSpPr>
            <p:spPr>
              <a:xfrm>
                <a:off x="1679689" y="5429257"/>
                <a:ext cx="4168186" cy="950883"/>
              </a:xfrm>
              <a:prstGeom prst="roundRect">
                <a:avLst>
                  <a:gd name="adj" fmla="val 6522"/>
                </a:avLst>
              </a:prstGeom>
              <a:solidFill>
                <a:schemeClr val="accent4">
                  <a:lumMod val="20000"/>
                  <a:lumOff val="80000"/>
                  <a:alpha val="86000"/>
                </a:schemeClr>
              </a:solidFill>
              <a:ln w="12700" cap="flat" cmpd="sng" algn="ctr">
                <a:solidFill>
                  <a:schemeClr val="accent4">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B08FE6B7-F368-52F5-4730-A7B873402FFB}"/>
                </a:ext>
              </a:extLst>
            </p:cNvPr>
            <p:cNvSpPr txBox="1"/>
            <p:nvPr/>
          </p:nvSpPr>
          <p:spPr>
            <a:xfrm>
              <a:off x="1309717" y="4893537"/>
              <a:ext cx="3993961" cy="758537"/>
            </a:xfrm>
            <a:prstGeom prst="rect">
              <a:avLst/>
            </a:prstGeom>
            <a:noFill/>
          </p:spPr>
          <p:txBody>
            <a:bodyPr wrap="square" lIns="91440" tIns="45720" rIns="91440" bIns="45720" rtlCol="0" anchor="t">
              <a:spAutoFit/>
            </a:bodyPr>
            <a:lstStyle/>
            <a:p>
              <a:pPr algn="ctr">
                <a:buSzPts val="2000"/>
                <a:defRPr/>
              </a:pPr>
              <a:r>
                <a:rPr lang="en-US" sz="2800" b="1">
                  <a:latin typeface="Söhne"/>
                </a:rPr>
                <a:t>Technical Proposal </a:t>
              </a:r>
            </a:p>
            <a:p>
              <a:pPr algn="ctr">
                <a:buSzPts val="2000"/>
                <a:defRPr/>
              </a:pPr>
              <a:r>
                <a:rPr lang="en-US" sz="2800" b="1">
                  <a:latin typeface="Söhne"/>
                </a:rPr>
                <a:t>For</a:t>
              </a:r>
            </a:p>
            <a:p>
              <a:pPr algn="ctr">
                <a:buSzPts val="2000"/>
                <a:defRPr/>
              </a:pPr>
              <a:r>
                <a:rPr lang="en-US" sz="2800" b="1">
                  <a:latin typeface="Söhne"/>
                </a:rPr>
                <a:t>Data &amp; Advanced Analytics Transformation</a:t>
              </a:r>
            </a:p>
          </p:txBody>
        </p:sp>
      </p:grpSp>
      <p:pic>
        <p:nvPicPr>
          <p:cNvPr id="2" name="Picture 2">
            <a:extLst>
              <a:ext uri="{FF2B5EF4-FFF2-40B4-BE49-F238E27FC236}">
                <a16:creationId xmlns:a16="http://schemas.microsoft.com/office/drawing/2014/main" id="{AB8A7FA4-6A10-1C29-5CCB-CF51048F2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18" y="5410117"/>
            <a:ext cx="2894792" cy="126380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290A10BD-6F55-E8CE-3DF8-8EFA583349CE}"/>
              </a:ext>
            </a:extLst>
          </p:cNvPr>
          <p:cNvCxnSpPr>
            <a:cxnSpLocks/>
          </p:cNvCxnSpPr>
          <p:nvPr/>
        </p:nvCxnSpPr>
        <p:spPr>
          <a:xfrm>
            <a:off x="1853141" y="5154305"/>
            <a:ext cx="2523959" cy="0"/>
          </a:xfrm>
          <a:prstGeom prst="line">
            <a:avLst/>
          </a:prstGeom>
          <a:ln>
            <a:solidFill>
              <a:srgbClr val="BF9000"/>
            </a:solidFill>
          </a:ln>
        </p:spPr>
        <p:style>
          <a:lnRef idx="3">
            <a:schemeClr val="accent1"/>
          </a:lnRef>
          <a:fillRef idx="0">
            <a:schemeClr val="accent1"/>
          </a:fillRef>
          <a:effectRef idx="2">
            <a:schemeClr val="accent1"/>
          </a:effectRef>
          <a:fontRef idx="minor">
            <a:schemeClr val="tx1"/>
          </a:fontRef>
        </p:style>
      </p:cxnSp>
      <p:graphicFrame>
        <p:nvGraphicFramePr>
          <p:cNvPr id="6" name="Table 7">
            <a:extLst>
              <a:ext uri="{FF2B5EF4-FFF2-40B4-BE49-F238E27FC236}">
                <a16:creationId xmlns:a16="http://schemas.microsoft.com/office/drawing/2014/main" id="{DD2D3AD9-46BE-4722-8258-D5ED575CE0F0}"/>
              </a:ext>
            </a:extLst>
          </p:cNvPr>
          <p:cNvGraphicFramePr>
            <a:graphicFrameLocks noGrp="1"/>
          </p:cNvGraphicFramePr>
          <p:nvPr>
            <p:extLst>
              <p:ext uri="{D42A27DB-BD31-4B8C-83A1-F6EECF244321}">
                <p14:modId xmlns:p14="http://schemas.microsoft.com/office/powerpoint/2010/main" val="1283451522"/>
              </p:ext>
            </p:extLst>
          </p:nvPr>
        </p:nvGraphicFramePr>
        <p:xfrm>
          <a:off x="790199" y="4234090"/>
          <a:ext cx="4663246" cy="741680"/>
        </p:xfrm>
        <a:graphic>
          <a:graphicData uri="http://schemas.openxmlformats.org/drawingml/2006/table">
            <a:tbl>
              <a:tblPr firstRow="1" bandRow="1">
                <a:tableStyleId>{5940675A-B579-460E-94D1-54222C63F5DA}</a:tableStyleId>
              </a:tblPr>
              <a:tblGrid>
                <a:gridCol w="2331623">
                  <a:extLst>
                    <a:ext uri="{9D8B030D-6E8A-4147-A177-3AD203B41FA5}">
                      <a16:colId xmlns:a16="http://schemas.microsoft.com/office/drawing/2014/main" val="2456363866"/>
                    </a:ext>
                  </a:extLst>
                </a:gridCol>
                <a:gridCol w="2331623">
                  <a:extLst>
                    <a:ext uri="{9D8B030D-6E8A-4147-A177-3AD203B41FA5}">
                      <a16:colId xmlns:a16="http://schemas.microsoft.com/office/drawing/2014/main" val="4061309417"/>
                    </a:ext>
                  </a:extLst>
                </a:gridCol>
              </a:tblGrid>
              <a:tr h="370840">
                <a:tc>
                  <a:txBody>
                    <a:bodyPr/>
                    <a:lstStyle/>
                    <a:p>
                      <a:r>
                        <a:rPr lang="en-US" sz="1600" b="1">
                          <a:solidFill>
                            <a:schemeClr val="bg1"/>
                          </a:solidFill>
                        </a:rPr>
                        <a:t>Proposal Effective Date</a:t>
                      </a:r>
                    </a:p>
                  </a:txBody>
                  <a:tcPr>
                    <a:solidFill>
                      <a:srgbClr val="D2B24D"/>
                    </a:solidFill>
                  </a:tcPr>
                </a:tc>
                <a:tc>
                  <a:txBody>
                    <a:bodyPr/>
                    <a:lstStyle/>
                    <a:p>
                      <a:r>
                        <a:rPr lang="en-US" sz="1600" b="1"/>
                        <a:t>23</a:t>
                      </a:r>
                      <a:r>
                        <a:rPr lang="en-US" sz="1600" b="1" baseline="30000"/>
                        <a:t>rd</a:t>
                      </a:r>
                      <a:r>
                        <a:rPr lang="en-US" sz="1600" b="1"/>
                        <a:t> July 2024</a:t>
                      </a:r>
                      <a:endParaRPr lang="en-IN" sz="1600" b="1"/>
                    </a:p>
                  </a:txBody>
                  <a:tcPr/>
                </a:tc>
                <a:extLst>
                  <a:ext uri="{0D108BD9-81ED-4DB2-BD59-A6C34878D82A}">
                    <a16:rowId xmlns:a16="http://schemas.microsoft.com/office/drawing/2014/main" val="3994396798"/>
                  </a:ext>
                </a:extLst>
              </a:tr>
              <a:tr h="370840">
                <a:tc>
                  <a:txBody>
                    <a:bodyPr/>
                    <a:lstStyle/>
                    <a:p>
                      <a:r>
                        <a:rPr lang="en-US" sz="1600" b="1">
                          <a:solidFill>
                            <a:schemeClr val="bg1"/>
                          </a:solidFill>
                        </a:rPr>
                        <a:t>Proposal Expiration Date</a:t>
                      </a:r>
                      <a:endParaRPr lang="en-IN" sz="1600" b="1">
                        <a:solidFill>
                          <a:schemeClr val="bg1"/>
                        </a:solidFill>
                      </a:endParaRPr>
                    </a:p>
                  </a:txBody>
                  <a:tcPr>
                    <a:solidFill>
                      <a:srgbClr val="D2B24D"/>
                    </a:solidFill>
                  </a:tcPr>
                </a:tc>
                <a:tc>
                  <a:txBody>
                    <a:bodyPr/>
                    <a:lstStyle/>
                    <a:p>
                      <a:r>
                        <a:rPr lang="en-US" sz="1600" b="1"/>
                        <a:t>30</a:t>
                      </a:r>
                      <a:r>
                        <a:rPr lang="en-US" sz="1600" b="1" baseline="30000"/>
                        <a:t>th</a:t>
                      </a:r>
                      <a:r>
                        <a:rPr lang="en-US" sz="1600" b="1"/>
                        <a:t> August 2024</a:t>
                      </a:r>
                      <a:endParaRPr lang="en-IN" sz="1600" b="1"/>
                    </a:p>
                  </a:txBody>
                  <a:tcPr/>
                </a:tc>
                <a:extLst>
                  <a:ext uri="{0D108BD9-81ED-4DB2-BD59-A6C34878D82A}">
                    <a16:rowId xmlns:a16="http://schemas.microsoft.com/office/drawing/2014/main" val="724405308"/>
                  </a:ext>
                </a:extLst>
              </a:tr>
            </a:tbl>
          </a:graphicData>
        </a:graphic>
      </p:graphicFrame>
      <p:grpSp>
        <p:nvGrpSpPr>
          <p:cNvPr id="9" name="Group 8">
            <a:extLst>
              <a:ext uri="{FF2B5EF4-FFF2-40B4-BE49-F238E27FC236}">
                <a16:creationId xmlns:a16="http://schemas.microsoft.com/office/drawing/2014/main" id="{C13AD9BF-0EA7-0E16-C5F0-C4559BF8AB47}"/>
              </a:ext>
            </a:extLst>
          </p:cNvPr>
          <p:cNvGrpSpPr/>
          <p:nvPr/>
        </p:nvGrpSpPr>
        <p:grpSpPr>
          <a:xfrm>
            <a:off x="3966418" y="5824768"/>
            <a:ext cx="2212296" cy="652215"/>
            <a:chOff x="9286384" y="4689271"/>
            <a:chExt cx="1881937" cy="549332"/>
          </a:xfrm>
        </p:grpSpPr>
        <p:sp>
          <p:nvSpPr>
            <p:cNvPr id="10" name="TextBox 9">
              <a:extLst>
                <a:ext uri="{FF2B5EF4-FFF2-40B4-BE49-F238E27FC236}">
                  <a16:creationId xmlns:a16="http://schemas.microsoft.com/office/drawing/2014/main" id="{85BD7259-27EB-00C9-FE4C-1DEA3D1B38ED}"/>
                </a:ext>
              </a:extLst>
            </p:cNvPr>
            <p:cNvSpPr txBox="1"/>
            <p:nvPr/>
          </p:nvSpPr>
          <p:spPr>
            <a:xfrm>
              <a:off x="9840882" y="5038548"/>
              <a:ext cx="98103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a:ln/>
                  <a:solidFill>
                    <a:srgbClr val="EE3D2C"/>
                  </a:solidFill>
                  <a:effectLst/>
                  <a:uLnTx/>
                  <a:uFillTx/>
                  <a:latin typeface="Poppins"/>
                  <a:ea typeface="+mn-ea"/>
                  <a:cs typeface="Poppins"/>
                  <a:sym typeface="Poppins"/>
                  <a:rtl val="0"/>
                </a:rPr>
                <a:t>Elite Partner</a:t>
              </a:r>
            </a:p>
          </p:txBody>
        </p:sp>
        <p:sp>
          <p:nvSpPr>
            <p:cNvPr id="11" name="Freeform: Shape 10">
              <a:extLst>
                <a:ext uri="{FF2B5EF4-FFF2-40B4-BE49-F238E27FC236}">
                  <a16:creationId xmlns:a16="http://schemas.microsoft.com/office/drawing/2014/main" id="{FAFF2B6E-D12A-0228-25E1-69FE65AEFBAB}"/>
                </a:ext>
              </a:extLst>
            </p:cNvPr>
            <p:cNvSpPr/>
            <p:nvPr/>
          </p:nvSpPr>
          <p:spPr>
            <a:xfrm>
              <a:off x="9799639" y="4778589"/>
              <a:ext cx="1368682" cy="219016"/>
            </a:xfrm>
            <a:custGeom>
              <a:avLst/>
              <a:gdLst>
                <a:gd name="connsiteX0" fmla="*/ 373578 w 1368682"/>
                <a:gd name="connsiteY0" fmla="*/ 164782 h 219016"/>
                <a:gd name="connsiteX1" fmla="*/ 373578 w 1368682"/>
                <a:gd name="connsiteY1" fmla="*/ 95220 h 219016"/>
                <a:gd name="connsiteX2" fmla="*/ 370992 w 1368682"/>
                <a:gd name="connsiteY2" fmla="*/ 92298 h 219016"/>
                <a:gd name="connsiteX3" fmla="*/ 370656 w 1368682"/>
                <a:gd name="connsiteY3" fmla="*/ 92298 h 219016"/>
                <a:gd name="connsiteX4" fmla="*/ 347854 w 1368682"/>
                <a:gd name="connsiteY4" fmla="*/ 92298 h 219016"/>
                <a:gd name="connsiteX5" fmla="*/ 347854 w 1368682"/>
                <a:gd name="connsiteY5" fmla="*/ 65113 h 219016"/>
                <a:gd name="connsiteX6" fmla="*/ 370656 w 1368682"/>
                <a:gd name="connsiteY6" fmla="*/ 65113 h 219016"/>
                <a:gd name="connsiteX7" fmla="*/ 373578 w 1368682"/>
                <a:gd name="connsiteY7" fmla="*/ 62523 h 219016"/>
                <a:gd name="connsiteX8" fmla="*/ 373578 w 1368682"/>
                <a:gd name="connsiteY8" fmla="*/ 62192 h 219016"/>
                <a:gd name="connsiteX9" fmla="*/ 373578 w 1368682"/>
                <a:gd name="connsiteY9" fmla="*/ 18588 h 219016"/>
                <a:gd name="connsiteX10" fmla="*/ 405963 w 1368682"/>
                <a:gd name="connsiteY10" fmla="*/ 18588 h 219016"/>
                <a:gd name="connsiteX11" fmla="*/ 405963 w 1368682"/>
                <a:gd name="connsiteY11" fmla="*/ 62163 h 219016"/>
                <a:gd name="connsiteX12" fmla="*/ 408549 w 1368682"/>
                <a:gd name="connsiteY12" fmla="*/ 65084 h 219016"/>
                <a:gd name="connsiteX13" fmla="*/ 408885 w 1368682"/>
                <a:gd name="connsiteY13" fmla="*/ 65084 h 219016"/>
                <a:gd name="connsiteX14" fmla="*/ 440817 w 1368682"/>
                <a:gd name="connsiteY14" fmla="*/ 65084 h 219016"/>
                <a:gd name="connsiteX15" fmla="*/ 440817 w 1368682"/>
                <a:gd name="connsiteY15" fmla="*/ 92225 h 219016"/>
                <a:gd name="connsiteX16" fmla="*/ 408885 w 1368682"/>
                <a:gd name="connsiteY16" fmla="*/ 92225 h 219016"/>
                <a:gd name="connsiteX17" fmla="*/ 405963 w 1368682"/>
                <a:gd name="connsiteY17" fmla="*/ 94815 h 219016"/>
                <a:gd name="connsiteX18" fmla="*/ 405963 w 1368682"/>
                <a:gd name="connsiteY18" fmla="*/ 95147 h 219016"/>
                <a:gd name="connsiteX19" fmla="*/ 405963 w 1368682"/>
                <a:gd name="connsiteY19" fmla="*/ 156733 h 219016"/>
                <a:gd name="connsiteX20" fmla="*/ 429467 w 1368682"/>
                <a:gd name="connsiteY20" fmla="*/ 188212 h 219016"/>
                <a:gd name="connsiteX21" fmla="*/ 445652 w 1368682"/>
                <a:gd name="connsiteY21" fmla="*/ 187058 h 219016"/>
                <a:gd name="connsiteX22" fmla="*/ 445652 w 1368682"/>
                <a:gd name="connsiteY22" fmla="*/ 215353 h 219016"/>
                <a:gd name="connsiteX23" fmla="*/ 421024 w 1368682"/>
                <a:gd name="connsiteY23" fmla="*/ 217252 h 219016"/>
                <a:gd name="connsiteX24" fmla="*/ 373578 w 1368682"/>
                <a:gd name="connsiteY24" fmla="*/ 164782 h 219016"/>
                <a:gd name="connsiteX25" fmla="*/ 1255152 w 1368682"/>
                <a:gd name="connsiteY25" fmla="*/ 181668 h 219016"/>
                <a:gd name="connsiteX26" fmla="*/ 1281606 w 1368682"/>
                <a:gd name="connsiteY26" fmla="*/ 167747 h 219016"/>
                <a:gd name="connsiteX27" fmla="*/ 1312165 w 1368682"/>
                <a:gd name="connsiteY27" fmla="*/ 190783 h 219016"/>
                <a:gd name="connsiteX28" fmla="*/ 1333843 w 1368682"/>
                <a:gd name="connsiteY28" fmla="*/ 173911 h 219016"/>
                <a:gd name="connsiteX29" fmla="*/ 1315817 w 1368682"/>
                <a:gd name="connsiteY29" fmla="*/ 156382 h 219016"/>
                <a:gd name="connsiteX30" fmla="*/ 1297806 w 1368682"/>
                <a:gd name="connsiteY30" fmla="*/ 150452 h 219016"/>
                <a:gd name="connsiteX31" fmla="*/ 1259943 w 1368682"/>
                <a:gd name="connsiteY31" fmla="*/ 107563 h 219016"/>
                <a:gd name="connsiteX32" fmla="*/ 1311070 w 1368682"/>
                <a:gd name="connsiteY32" fmla="*/ 62177 h 219016"/>
                <a:gd name="connsiteX33" fmla="*/ 1363993 w 1368682"/>
                <a:gd name="connsiteY33" fmla="*/ 94796 h 219016"/>
                <a:gd name="connsiteX34" fmla="*/ 1337525 w 1368682"/>
                <a:gd name="connsiteY34" fmla="*/ 109404 h 219016"/>
                <a:gd name="connsiteX35" fmla="*/ 1310617 w 1368682"/>
                <a:gd name="connsiteY35" fmla="*/ 89567 h 219016"/>
                <a:gd name="connsiteX36" fmla="*/ 1291452 w 1368682"/>
                <a:gd name="connsiteY36" fmla="*/ 104613 h 219016"/>
                <a:gd name="connsiteX37" fmla="*/ 1309478 w 1368682"/>
                <a:gd name="connsiteY37" fmla="*/ 122142 h 219016"/>
                <a:gd name="connsiteX38" fmla="*/ 1327489 w 1368682"/>
                <a:gd name="connsiteY38" fmla="*/ 128073 h 219016"/>
                <a:gd name="connsiteX39" fmla="*/ 1366492 w 1368682"/>
                <a:gd name="connsiteY39" fmla="*/ 170961 h 219016"/>
                <a:gd name="connsiteX40" fmla="*/ 1312443 w 1368682"/>
                <a:gd name="connsiteY40" fmla="*/ 218626 h 219016"/>
                <a:gd name="connsiteX41" fmla="*/ 1255152 w 1368682"/>
                <a:gd name="connsiteY41" fmla="*/ 181668 h 219016"/>
                <a:gd name="connsiteX42" fmla="*/ 1155469 w 1368682"/>
                <a:gd name="connsiteY42" fmla="*/ 154527 h 219016"/>
                <a:gd name="connsiteX43" fmla="*/ 1154330 w 1368682"/>
                <a:gd name="connsiteY43" fmla="*/ 156353 h 219016"/>
                <a:gd name="connsiteX44" fmla="*/ 1154330 w 1368682"/>
                <a:gd name="connsiteY44" fmla="*/ 214331 h 219016"/>
                <a:gd name="connsiteX45" fmla="*/ 1121316 w 1368682"/>
                <a:gd name="connsiteY45" fmla="*/ 214331 h 219016"/>
                <a:gd name="connsiteX46" fmla="*/ 1121316 w 1368682"/>
                <a:gd name="connsiteY46" fmla="*/ -124 h 219016"/>
                <a:gd name="connsiteX47" fmla="*/ 1154388 w 1368682"/>
                <a:gd name="connsiteY47" fmla="*/ -124 h 219016"/>
                <a:gd name="connsiteX48" fmla="*/ 1154388 w 1368682"/>
                <a:gd name="connsiteY48" fmla="*/ 117117 h 219016"/>
                <a:gd name="connsiteX49" fmla="*/ 1156214 w 1368682"/>
                <a:gd name="connsiteY49" fmla="*/ 119629 h 219016"/>
                <a:gd name="connsiteX50" fmla="*/ 1159135 w 1368682"/>
                <a:gd name="connsiteY50" fmla="*/ 118943 h 219016"/>
                <a:gd name="connsiteX51" fmla="*/ 1212512 w 1368682"/>
                <a:gd name="connsiteY51" fmla="*/ 64661 h 219016"/>
                <a:gd name="connsiteX52" fmla="*/ 1252654 w 1368682"/>
                <a:gd name="connsiteY52" fmla="*/ 64661 h 219016"/>
                <a:gd name="connsiteX53" fmla="*/ 1190381 w 1368682"/>
                <a:gd name="connsiteY53" fmla="*/ 127839 h 219016"/>
                <a:gd name="connsiteX54" fmla="*/ 1190089 w 1368682"/>
                <a:gd name="connsiteY54" fmla="*/ 131193 h 219016"/>
                <a:gd name="connsiteX55" fmla="*/ 1190381 w 1368682"/>
                <a:gd name="connsiteY55" fmla="*/ 131491 h 219016"/>
                <a:gd name="connsiteX56" fmla="*/ 1258117 w 1368682"/>
                <a:gd name="connsiteY56" fmla="*/ 214331 h 219016"/>
                <a:gd name="connsiteX57" fmla="*/ 1217975 w 1368682"/>
                <a:gd name="connsiteY57" fmla="*/ 214331 h 219016"/>
                <a:gd name="connsiteX58" fmla="*/ 1165738 w 1368682"/>
                <a:gd name="connsiteY58" fmla="*/ 149093 h 219016"/>
                <a:gd name="connsiteX59" fmla="*/ 1163912 w 1368682"/>
                <a:gd name="connsiteY59" fmla="*/ 147954 h 219016"/>
                <a:gd name="connsiteX60" fmla="*/ 1162086 w 1368682"/>
                <a:gd name="connsiteY60" fmla="*/ 148640 h 219016"/>
                <a:gd name="connsiteX61" fmla="*/ 1105058 w 1368682"/>
                <a:gd name="connsiteY61" fmla="*/ 84951 h 219016"/>
                <a:gd name="connsiteX62" fmla="*/ 1084081 w 1368682"/>
                <a:gd name="connsiteY62" fmla="*/ 104773 h 219016"/>
                <a:gd name="connsiteX63" fmla="*/ 1046905 w 1368682"/>
                <a:gd name="connsiteY63" fmla="*/ 91539 h 219016"/>
                <a:gd name="connsiteX64" fmla="*/ 998772 w 1368682"/>
                <a:gd name="connsiteY64" fmla="*/ 139890 h 219016"/>
                <a:gd name="connsiteX65" fmla="*/ 1046905 w 1368682"/>
                <a:gd name="connsiteY65" fmla="*/ 188256 h 219016"/>
                <a:gd name="connsiteX66" fmla="*/ 1084768 w 1368682"/>
                <a:gd name="connsiteY66" fmla="*/ 175022 h 219016"/>
                <a:gd name="connsiteX67" fmla="*/ 1103466 w 1368682"/>
                <a:gd name="connsiteY67" fmla="*/ 194859 h 219016"/>
                <a:gd name="connsiteX68" fmla="*/ 1043486 w 1368682"/>
                <a:gd name="connsiteY68" fmla="*/ 218363 h 219016"/>
                <a:gd name="connsiteX69" fmla="*/ 987144 w 1368682"/>
                <a:gd name="connsiteY69" fmla="*/ 195998 h 219016"/>
                <a:gd name="connsiteX70" fmla="*/ 965467 w 1368682"/>
                <a:gd name="connsiteY70" fmla="*/ 139890 h 219016"/>
                <a:gd name="connsiteX71" fmla="*/ 1044158 w 1368682"/>
                <a:gd name="connsiteY71" fmla="*/ 61432 h 219016"/>
                <a:gd name="connsiteX72" fmla="*/ 1105058 w 1368682"/>
                <a:gd name="connsiteY72" fmla="*/ 84951 h 219016"/>
                <a:gd name="connsiteX73" fmla="*/ 950216 w 1368682"/>
                <a:gd name="connsiteY73" fmla="*/ 20399 h 219016"/>
                <a:gd name="connsiteX74" fmla="*/ 930379 w 1368682"/>
                <a:gd name="connsiteY74" fmla="*/ 40251 h 219016"/>
                <a:gd name="connsiteX75" fmla="*/ 910527 w 1368682"/>
                <a:gd name="connsiteY75" fmla="*/ 20399 h 219016"/>
                <a:gd name="connsiteX76" fmla="*/ 930905 w 1368682"/>
                <a:gd name="connsiteY76" fmla="*/ 1094 h 219016"/>
                <a:gd name="connsiteX77" fmla="*/ 950216 w 1368682"/>
                <a:gd name="connsiteY77" fmla="*/ 20399 h 219016"/>
                <a:gd name="connsiteX78" fmla="*/ 947002 w 1368682"/>
                <a:gd name="connsiteY78" fmla="*/ 214331 h 219016"/>
                <a:gd name="connsiteX79" fmla="*/ 913887 w 1368682"/>
                <a:gd name="connsiteY79" fmla="*/ 214331 h 219016"/>
                <a:gd name="connsiteX80" fmla="*/ 913887 w 1368682"/>
                <a:gd name="connsiteY80" fmla="*/ 65113 h 219016"/>
                <a:gd name="connsiteX81" fmla="*/ 946959 w 1368682"/>
                <a:gd name="connsiteY81" fmla="*/ 65113 h 219016"/>
                <a:gd name="connsiteX82" fmla="*/ 842076 w 1368682"/>
                <a:gd name="connsiteY82" fmla="*/ 149093 h 219016"/>
                <a:gd name="connsiteX83" fmla="*/ 842076 w 1368682"/>
                <a:gd name="connsiteY83" fmla="*/ 215003 h 219016"/>
                <a:gd name="connsiteX84" fmla="*/ 809004 w 1368682"/>
                <a:gd name="connsiteY84" fmla="*/ 215003 h 219016"/>
                <a:gd name="connsiteX85" fmla="*/ 809004 w 1368682"/>
                <a:gd name="connsiteY85" fmla="*/ 65800 h 219016"/>
                <a:gd name="connsiteX86" fmla="*/ 841389 w 1368682"/>
                <a:gd name="connsiteY86" fmla="*/ 65800 h 219016"/>
                <a:gd name="connsiteX87" fmla="*/ 841389 w 1368682"/>
                <a:gd name="connsiteY87" fmla="*/ 83811 h 219016"/>
                <a:gd name="connsiteX88" fmla="*/ 843215 w 1368682"/>
                <a:gd name="connsiteY88" fmla="*/ 86733 h 219016"/>
                <a:gd name="connsiteX89" fmla="*/ 846034 w 1368682"/>
                <a:gd name="connsiteY89" fmla="*/ 85836 h 219016"/>
                <a:gd name="connsiteX90" fmla="*/ 846137 w 1368682"/>
                <a:gd name="connsiteY90" fmla="*/ 85593 h 219016"/>
                <a:gd name="connsiteX91" fmla="*/ 886965 w 1368682"/>
                <a:gd name="connsiteY91" fmla="*/ 62557 h 219016"/>
                <a:gd name="connsiteX92" fmla="*/ 892443 w 1368682"/>
                <a:gd name="connsiteY92" fmla="*/ 63244 h 219016"/>
                <a:gd name="connsiteX93" fmla="*/ 892443 w 1368682"/>
                <a:gd name="connsiteY93" fmla="*/ 97002 h 219016"/>
                <a:gd name="connsiteX94" fmla="*/ 884686 w 1368682"/>
                <a:gd name="connsiteY94" fmla="*/ 96315 h 219016"/>
                <a:gd name="connsiteX95" fmla="*/ 842076 w 1368682"/>
                <a:gd name="connsiteY95" fmla="*/ 149049 h 219016"/>
                <a:gd name="connsiteX96" fmla="*/ 664855 w 1368682"/>
                <a:gd name="connsiteY96" fmla="*/ 139963 h 219016"/>
                <a:gd name="connsiteX97" fmla="*/ 711600 w 1368682"/>
                <a:gd name="connsiteY97" fmla="*/ 91612 h 219016"/>
                <a:gd name="connsiteX98" fmla="*/ 758344 w 1368682"/>
                <a:gd name="connsiteY98" fmla="*/ 139963 h 219016"/>
                <a:gd name="connsiteX99" fmla="*/ 711600 w 1368682"/>
                <a:gd name="connsiteY99" fmla="*/ 188329 h 219016"/>
                <a:gd name="connsiteX100" fmla="*/ 664855 w 1368682"/>
                <a:gd name="connsiteY100" fmla="*/ 139919 h 219016"/>
                <a:gd name="connsiteX101" fmla="*/ 667777 w 1368682"/>
                <a:gd name="connsiteY101" fmla="*/ 196758 h 219016"/>
                <a:gd name="connsiteX102" fmla="*/ 668916 w 1368682"/>
                <a:gd name="connsiteY102" fmla="*/ 196758 h 219016"/>
                <a:gd name="connsiteX103" fmla="*/ 671414 w 1368682"/>
                <a:gd name="connsiteY103" fmla="*/ 197897 h 219016"/>
                <a:gd name="connsiteX104" fmla="*/ 718860 w 1368682"/>
                <a:gd name="connsiteY104" fmla="*/ 218436 h 219016"/>
                <a:gd name="connsiteX105" fmla="*/ 790934 w 1368682"/>
                <a:gd name="connsiteY105" fmla="*/ 139963 h 219016"/>
                <a:gd name="connsiteX106" fmla="*/ 769957 w 1368682"/>
                <a:gd name="connsiteY106" fmla="*/ 83855 h 219016"/>
                <a:gd name="connsiteX107" fmla="*/ 718407 w 1368682"/>
                <a:gd name="connsiteY107" fmla="*/ 61505 h 219016"/>
                <a:gd name="connsiteX108" fmla="*/ 670961 w 1368682"/>
                <a:gd name="connsiteY108" fmla="*/ 83169 h 219016"/>
                <a:gd name="connsiteX109" fmla="*/ 668040 w 1368682"/>
                <a:gd name="connsiteY109" fmla="*/ 83855 h 219016"/>
                <a:gd name="connsiteX110" fmla="*/ 666214 w 1368682"/>
                <a:gd name="connsiteY110" fmla="*/ 81343 h 219016"/>
                <a:gd name="connsiteX111" fmla="*/ 666214 w 1368682"/>
                <a:gd name="connsiteY111" fmla="*/ 328 h 219016"/>
                <a:gd name="connsiteX112" fmla="*/ 633142 w 1368682"/>
                <a:gd name="connsiteY112" fmla="*/ 328 h 219016"/>
                <a:gd name="connsiteX113" fmla="*/ 633142 w 1368682"/>
                <a:gd name="connsiteY113" fmla="*/ 214740 h 219016"/>
                <a:gd name="connsiteX114" fmla="*/ 666214 w 1368682"/>
                <a:gd name="connsiteY114" fmla="*/ 214740 h 219016"/>
                <a:gd name="connsiteX115" fmla="*/ 666214 w 1368682"/>
                <a:gd name="connsiteY115" fmla="*/ 199723 h 219016"/>
                <a:gd name="connsiteX116" fmla="*/ 667821 w 1368682"/>
                <a:gd name="connsiteY116" fmla="*/ 196714 h 219016"/>
                <a:gd name="connsiteX117" fmla="*/ 530917 w 1368682"/>
                <a:gd name="connsiteY117" fmla="*/ 188329 h 219016"/>
                <a:gd name="connsiteX118" fmla="*/ 484173 w 1368682"/>
                <a:gd name="connsiteY118" fmla="*/ 139963 h 219016"/>
                <a:gd name="connsiteX119" fmla="*/ 530917 w 1368682"/>
                <a:gd name="connsiteY119" fmla="*/ 91612 h 219016"/>
                <a:gd name="connsiteX120" fmla="*/ 577662 w 1368682"/>
                <a:gd name="connsiteY120" fmla="*/ 139963 h 219016"/>
                <a:gd name="connsiteX121" fmla="*/ 530961 w 1368682"/>
                <a:gd name="connsiteY121" fmla="*/ 188285 h 219016"/>
                <a:gd name="connsiteX122" fmla="*/ 608586 w 1368682"/>
                <a:gd name="connsiteY122" fmla="*/ 214331 h 219016"/>
                <a:gd name="connsiteX123" fmla="*/ 608586 w 1368682"/>
                <a:gd name="connsiteY123" fmla="*/ 65113 h 219016"/>
                <a:gd name="connsiteX124" fmla="*/ 576201 w 1368682"/>
                <a:gd name="connsiteY124" fmla="*/ 65113 h 219016"/>
                <a:gd name="connsiteX125" fmla="*/ 576201 w 1368682"/>
                <a:gd name="connsiteY125" fmla="*/ 80159 h 219016"/>
                <a:gd name="connsiteX126" fmla="*/ 574375 w 1368682"/>
                <a:gd name="connsiteY126" fmla="*/ 82672 h 219016"/>
                <a:gd name="connsiteX127" fmla="*/ 571454 w 1368682"/>
                <a:gd name="connsiteY127" fmla="*/ 81985 h 219016"/>
                <a:gd name="connsiteX128" fmla="*/ 524008 w 1368682"/>
                <a:gd name="connsiteY128" fmla="*/ 61462 h 219016"/>
                <a:gd name="connsiteX129" fmla="*/ 451933 w 1368682"/>
                <a:gd name="connsiteY129" fmla="*/ 139919 h 219016"/>
                <a:gd name="connsiteX130" fmla="*/ 524008 w 1368682"/>
                <a:gd name="connsiteY130" fmla="*/ 218392 h 219016"/>
                <a:gd name="connsiteX131" fmla="*/ 571454 w 1368682"/>
                <a:gd name="connsiteY131" fmla="*/ 196714 h 219016"/>
                <a:gd name="connsiteX132" fmla="*/ 574375 w 1368682"/>
                <a:gd name="connsiteY132" fmla="*/ 196028 h 219016"/>
                <a:gd name="connsiteX133" fmla="*/ 576201 w 1368682"/>
                <a:gd name="connsiteY133" fmla="*/ 198540 h 219016"/>
                <a:gd name="connsiteX134" fmla="*/ 576201 w 1368682"/>
                <a:gd name="connsiteY134" fmla="*/ 214959 h 219016"/>
                <a:gd name="connsiteX135" fmla="*/ 608586 w 1368682"/>
                <a:gd name="connsiteY135" fmla="*/ 214959 h 219016"/>
                <a:gd name="connsiteX136" fmla="*/ 252991 w 1368682"/>
                <a:gd name="connsiteY136" fmla="*/ 188329 h 219016"/>
                <a:gd name="connsiteX137" fmla="*/ 206247 w 1368682"/>
                <a:gd name="connsiteY137" fmla="*/ 139963 h 219016"/>
                <a:gd name="connsiteX138" fmla="*/ 252991 w 1368682"/>
                <a:gd name="connsiteY138" fmla="*/ 91612 h 219016"/>
                <a:gd name="connsiteX139" fmla="*/ 299736 w 1368682"/>
                <a:gd name="connsiteY139" fmla="*/ 139963 h 219016"/>
                <a:gd name="connsiteX140" fmla="*/ 252918 w 1368682"/>
                <a:gd name="connsiteY140" fmla="*/ 188285 h 219016"/>
                <a:gd name="connsiteX141" fmla="*/ 330543 w 1368682"/>
                <a:gd name="connsiteY141" fmla="*/ 214331 h 219016"/>
                <a:gd name="connsiteX142" fmla="*/ 330543 w 1368682"/>
                <a:gd name="connsiteY142" fmla="*/ 65113 h 219016"/>
                <a:gd name="connsiteX143" fmla="*/ 298158 w 1368682"/>
                <a:gd name="connsiteY143" fmla="*/ 65113 h 219016"/>
                <a:gd name="connsiteX144" fmla="*/ 298158 w 1368682"/>
                <a:gd name="connsiteY144" fmla="*/ 80159 h 219016"/>
                <a:gd name="connsiteX145" fmla="*/ 296332 w 1368682"/>
                <a:gd name="connsiteY145" fmla="*/ 82672 h 219016"/>
                <a:gd name="connsiteX146" fmla="*/ 293411 w 1368682"/>
                <a:gd name="connsiteY146" fmla="*/ 81985 h 219016"/>
                <a:gd name="connsiteX147" fmla="*/ 245965 w 1368682"/>
                <a:gd name="connsiteY147" fmla="*/ 61462 h 219016"/>
                <a:gd name="connsiteX148" fmla="*/ 173891 w 1368682"/>
                <a:gd name="connsiteY148" fmla="*/ 139919 h 219016"/>
                <a:gd name="connsiteX149" fmla="*/ 245965 w 1368682"/>
                <a:gd name="connsiteY149" fmla="*/ 218392 h 219016"/>
                <a:gd name="connsiteX150" fmla="*/ 293411 w 1368682"/>
                <a:gd name="connsiteY150" fmla="*/ 196714 h 219016"/>
                <a:gd name="connsiteX151" fmla="*/ 296332 w 1368682"/>
                <a:gd name="connsiteY151" fmla="*/ 196028 h 219016"/>
                <a:gd name="connsiteX152" fmla="*/ 298158 w 1368682"/>
                <a:gd name="connsiteY152" fmla="*/ 198540 h 219016"/>
                <a:gd name="connsiteX153" fmla="*/ 298158 w 1368682"/>
                <a:gd name="connsiteY153" fmla="*/ 214959 h 219016"/>
                <a:gd name="connsiteX154" fmla="*/ 330543 w 1368682"/>
                <a:gd name="connsiteY154" fmla="*/ 214959 h 219016"/>
                <a:gd name="connsiteX155" fmla="*/ 77597 w 1368682"/>
                <a:gd name="connsiteY155" fmla="*/ 188329 h 219016"/>
                <a:gd name="connsiteX156" fmla="*/ 30852 w 1368682"/>
                <a:gd name="connsiteY156" fmla="*/ 139963 h 219016"/>
                <a:gd name="connsiteX157" fmla="*/ 77597 w 1368682"/>
                <a:gd name="connsiteY157" fmla="*/ 91612 h 219016"/>
                <a:gd name="connsiteX158" fmla="*/ 124341 w 1368682"/>
                <a:gd name="connsiteY158" fmla="*/ 139963 h 219016"/>
                <a:gd name="connsiteX159" fmla="*/ 77524 w 1368682"/>
                <a:gd name="connsiteY159" fmla="*/ 188285 h 219016"/>
                <a:gd name="connsiteX160" fmla="*/ 155135 w 1368682"/>
                <a:gd name="connsiteY160" fmla="*/ 214331 h 219016"/>
                <a:gd name="connsiteX161" fmla="*/ 155135 w 1368682"/>
                <a:gd name="connsiteY161" fmla="*/ 328 h 219016"/>
                <a:gd name="connsiteX162" fmla="*/ 122063 w 1368682"/>
                <a:gd name="connsiteY162" fmla="*/ 328 h 219016"/>
                <a:gd name="connsiteX163" fmla="*/ 122063 w 1368682"/>
                <a:gd name="connsiteY163" fmla="*/ 80671 h 219016"/>
                <a:gd name="connsiteX164" fmla="*/ 120237 w 1368682"/>
                <a:gd name="connsiteY164" fmla="*/ 83169 h 219016"/>
                <a:gd name="connsiteX165" fmla="*/ 117315 w 1368682"/>
                <a:gd name="connsiteY165" fmla="*/ 82482 h 219016"/>
                <a:gd name="connsiteX166" fmla="*/ 69884 w 1368682"/>
                <a:gd name="connsiteY166" fmla="*/ 61958 h 219016"/>
                <a:gd name="connsiteX167" fmla="*/ -2190 w 1368682"/>
                <a:gd name="connsiteY167" fmla="*/ 140431 h 219016"/>
                <a:gd name="connsiteX168" fmla="*/ 18786 w 1368682"/>
                <a:gd name="connsiteY168" fmla="*/ 196539 h 219016"/>
                <a:gd name="connsiteX169" fmla="*/ 70337 w 1368682"/>
                <a:gd name="connsiteY169" fmla="*/ 218889 h 219016"/>
                <a:gd name="connsiteX170" fmla="*/ 117783 w 1368682"/>
                <a:gd name="connsiteY170" fmla="*/ 197225 h 219016"/>
                <a:gd name="connsiteX171" fmla="*/ 120704 w 1368682"/>
                <a:gd name="connsiteY171" fmla="*/ 196539 h 219016"/>
                <a:gd name="connsiteX172" fmla="*/ 122530 w 1368682"/>
                <a:gd name="connsiteY172" fmla="*/ 199037 h 219016"/>
                <a:gd name="connsiteX173" fmla="*/ 122530 w 1368682"/>
                <a:gd name="connsiteY173" fmla="*/ 214784 h 219016"/>
                <a:gd name="connsiteX174" fmla="*/ 154915 w 1368682"/>
                <a:gd name="connsiteY174" fmla="*/ 214784 h 219016"/>
                <a:gd name="connsiteX175" fmla="*/ 154915 w 1368682"/>
                <a:gd name="connsiteY175" fmla="*/ 214331 h 2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368682" h="219016">
                  <a:moveTo>
                    <a:pt x="373578" y="164782"/>
                  </a:moveTo>
                  <a:lnTo>
                    <a:pt x="373578" y="95220"/>
                  </a:lnTo>
                  <a:cubicBezTo>
                    <a:pt x="373665" y="93698"/>
                    <a:pt x="372511" y="92390"/>
                    <a:pt x="370992" y="92298"/>
                  </a:cubicBezTo>
                  <a:cubicBezTo>
                    <a:pt x="370875" y="92291"/>
                    <a:pt x="370773" y="92291"/>
                    <a:pt x="370656" y="92298"/>
                  </a:cubicBezTo>
                  <a:lnTo>
                    <a:pt x="347854" y="92298"/>
                  </a:lnTo>
                  <a:lnTo>
                    <a:pt x="347854" y="65113"/>
                  </a:lnTo>
                  <a:lnTo>
                    <a:pt x="370656" y="65113"/>
                  </a:lnTo>
                  <a:cubicBezTo>
                    <a:pt x="372175" y="65205"/>
                    <a:pt x="373490" y="64046"/>
                    <a:pt x="373578" y="62523"/>
                  </a:cubicBezTo>
                  <a:cubicBezTo>
                    <a:pt x="373578" y="62412"/>
                    <a:pt x="373578" y="62303"/>
                    <a:pt x="373578" y="62192"/>
                  </a:cubicBezTo>
                  <a:lnTo>
                    <a:pt x="373578" y="18588"/>
                  </a:lnTo>
                  <a:lnTo>
                    <a:pt x="405963" y="18588"/>
                  </a:lnTo>
                  <a:lnTo>
                    <a:pt x="405963" y="62163"/>
                  </a:lnTo>
                  <a:cubicBezTo>
                    <a:pt x="405875" y="63685"/>
                    <a:pt x="407029" y="64992"/>
                    <a:pt x="408549" y="65084"/>
                  </a:cubicBezTo>
                  <a:cubicBezTo>
                    <a:pt x="408665" y="65092"/>
                    <a:pt x="408768" y="65092"/>
                    <a:pt x="408885" y="65084"/>
                  </a:cubicBezTo>
                  <a:lnTo>
                    <a:pt x="440817" y="65084"/>
                  </a:lnTo>
                  <a:lnTo>
                    <a:pt x="440817" y="92225"/>
                  </a:lnTo>
                  <a:lnTo>
                    <a:pt x="408885" y="92225"/>
                  </a:lnTo>
                  <a:cubicBezTo>
                    <a:pt x="407365" y="92133"/>
                    <a:pt x="406051" y="93293"/>
                    <a:pt x="405963" y="94815"/>
                  </a:cubicBezTo>
                  <a:cubicBezTo>
                    <a:pt x="405963" y="94926"/>
                    <a:pt x="405963" y="95036"/>
                    <a:pt x="405963" y="95147"/>
                  </a:cubicBezTo>
                  <a:lnTo>
                    <a:pt x="405963" y="156733"/>
                  </a:lnTo>
                  <a:cubicBezTo>
                    <a:pt x="405963" y="185700"/>
                    <a:pt x="416189" y="188212"/>
                    <a:pt x="429467" y="188212"/>
                  </a:cubicBezTo>
                  <a:cubicBezTo>
                    <a:pt x="434243" y="188212"/>
                    <a:pt x="441547" y="187526"/>
                    <a:pt x="445652" y="187058"/>
                  </a:cubicBezTo>
                  <a:lnTo>
                    <a:pt x="445652" y="215353"/>
                  </a:lnTo>
                  <a:cubicBezTo>
                    <a:pt x="437487" y="216515"/>
                    <a:pt x="429262" y="217149"/>
                    <a:pt x="421024" y="217252"/>
                  </a:cubicBezTo>
                  <a:cubicBezTo>
                    <a:pt x="408461" y="216566"/>
                    <a:pt x="373578" y="216566"/>
                    <a:pt x="373578" y="164782"/>
                  </a:cubicBezTo>
                  <a:close/>
                  <a:moveTo>
                    <a:pt x="1255152" y="181668"/>
                  </a:moveTo>
                  <a:lnTo>
                    <a:pt x="1281606" y="167747"/>
                  </a:lnTo>
                  <a:cubicBezTo>
                    <a:pt x="1287537" y="181668"/>
                    <a:pt x="1298946" y="190783"/>
                    <a:pt x="1312165" y="190783"/>
                  </a:cubicBezTo>
                  <a:cubicBezTo>
                    <a:pt x="1322391" y="190783"/>
                    <a:pt x="1333843" y="186401"/>
                    <a:pt x="1333843" y="173911"/>
                  </a:cubicBezTo>
                  <a:cubicBezTo>
                    <a:pt x="1333843" y="165468"/>
                    <a:pt x="1328365" y="160677"/>
                    <a:pt x="1315817" y="156382"/>
                  </a:cubicBezTo>
                  <a:lnTo>
                    <a:pt x="1297806" y="150452"/>
                  </a:lnTo>
                  <a:cubicBezTo>
                    <a:pt x="1272476" y="142695"/>
                    <a:pt x="1259943" y="128087"/>
                    <a:pt x="1259943" y="107563"/>
                  </a:cubicBezTo>
                  <a:cubicBezTo>
                    <a:pt x="1259943" y="81562"/>
                    <a:pt x="1281606" y="62177"/>
                    <a:pt x="1311070" y="62177"/>
                  </a:cubicBezTo>
                  <a:cubicBezTo>
                    <a:pt x="1334559" y="62177"/>
                    <a:pt x="1354411" y="74944"/>
                    <a:pt x="1363993" y="94796"/>
                  </a:cubicBezTo>
                  <a:lnTo>
                    <a:pt x="1337525" y="109404"/>
                  </a:lnTo>
                  <a:cubicBezTo>
                    <a:pt x="1331594" y="96637"/>
                    <a:pt x="1322026" y="89567"/>
                    <a:pt x="1310617" y="89567"/>
                  </a:cubicBezTo>
                  <a:cubicBezTo>
                    <a:pt x="1299209" y="89567"/>
                    <a:pt x="1291452" y="95497"/>
                    <a:pt x="1291452" y="104613"/>
                  </a:cubicBezTo>
                  <a:cubicBezTo>
                    <a:pt x="1291452" y="112369"/>
                    <a:pt x="1297383" y="118534"/>
                    <a:pt x="1309478" y="122142"/>
                  </a:cubicBezTo>
                  <a:lnTo>
                    <a:pt x="1327489" y="128073"/>
                  </a:lnTo>
                  <a:cubicBezTo>
                    <a:pt x="1353958" y="136516"/>
                    <a:pt x="1366492" y="151109"/>
                    <a:pt x="1366492" y="170961"/>
                  </a:cubicBezTo>
                  <a:cubicBezTo>
                    <a:pt x="1366492" y="202440"/>
                    <a:pt x="1339584" y="218626"/>
                    <a:pt x="1312443" y="218626"/>
                  </a:cubicBezTo>
                  <a:cubicBezTo>
                    <a:pt x="1285258" y="217924"/>
                    <a:pt x="1263580" y="204018"/>
                    <a:pt x="1255152" y="181668"/>
                  </a:cubicBezTo>
                  <a:close/>
                  <a:moveTo>
                    <a:pt x="1155469" y="154527"/>
                  </a:moveTo>
                  <a:cubicBezTo>
                    <a:pt x="1154782" y="155199"/>
                    <a:pt x="1154330" y="155666"/>
                    <a:pt x="1154330" y="156353"/>
                  </a:cubicBezTo>
                  <a:lnTo>
                    <a:pt x="1154330" y="214331"/>
                  </a:lnTo>
                  <a:lnTo>
                    <a:pt x="1121316" y="214331"/>
                  </a:lnTo>
                  <a:lnTo>
                    <a:pt x="1121316" y="-124"/>
                  </a:lnTo>
                  <a:lnTo>
                    <a:pt x="1154388" y="-124"/>
                  </a:lnTo>
                  <a:lnTo>
                    <a:pt x="1154388" y="117117"/>
                  </a:lnTo>
                  <a:cubicBezTo>
                    <a:pt x="1154388" y="118256"/>
                    <a:pt x="1155075" y="119629"/>
                    <a:pt x="1156214" y="119629"/>
                  </a:cubicBezTo>
                  <a:cubicBezTo>
                    <a:pt x="1157222" y="120132"/>
                    <a:pt x="1158449" y="119844"/>
                    <a:pt x="1159135" y="118943"/>
                  </a:cubicBezTo>
                  <a:lnTo>
                    <a:pt x="1212512" y="64661"/>
                  </a:lnTo>
                  <a:lnTo>
                    <a:pt x="1252654" y="64661"/>
                  </a:lnTo>
                  <a:lnTo>
                    <a:pt x="1190381" y="127839"/>
                  </a:lnTo>
                  <a:cubicBezTo>
                    <a:pt x="1189373" y="128683"/>
                    <a:pt x="1189242" y="130185"/>
                    <a:pt x="1190089" y="131193"/>
                  </a:cubicBezTo>
                  <a:cubicBezTo>
                    <a:pt x="1190177" y="131301"/>
                    <a:pt x="1190279" y="131400"/>
                    <a:pt x="1190381" y="131491"/>
                  </a:cubicBezTo>
                  <a:lnTo>
                    <a:pt x="1258117" y="214331"/>
                  </a:lnTo>
                  <a:lnTo>
                    <a:pt x="1217975" y="214331"/>
                  </a:lnTo>
                  <a:lnTo>
                    <a:pt x="1165738" y="149093"/>
                  </a:lnTo>
                  <a:cubicBezTo>
                    <a:pt x="1165051" y="148406"/>
                    <a:pt x="1164599" y="147954"/>
                    <a:pt x="1163912" y="147954"/>
                  </a:cubicBezTo>
                  <a:cubicBezTo>
                    <a:pt x="1163225" y="147864"/>
                    <a:pt x="1162539" y="148122"/>
                    <a:pt x="1162086" y="148640"/>
                  </a:cubicBezTo>
                  <a:close/>
                  <a:moveTo>
                    <a:pt x="1105058" y="84951"/>
                  </a:moveTo>
                  <a:lnTo>
                    <a:pt x="1084081" y="104773"/>
                  </a:lnTo>
                  <a:cubicBezTo>
                    <a:pt x="1071986" y="95643"/>
                    <a:pt x="1060125" y="91539"/>
                    <a:pt x="1046905" y="91539"/>
                  </a:cubicBezTo>
                  <a:cubicBezTo>
                    <a:pt x="1019296" y="91539"/>
                    <a:pt x="998772" y="112063"/>
                    <a:pt x="998772" y="139890"/>
                  </a:cubicBezTo>
                  <a:cubicBezTo>
                    <a:pt x="998772" y="167718"/>
                    <a:pt x="1019223" y="188256"/>
                    <a:pt x="1046905" y="188256"/>
                  </a:cubicBezTo>
                  <a:cubicBezTo>
                    <a:pt x="1058985" y="188256"/>
                    <a:pt x="1071533" y="183874"/>
                    <a:pt x="1084768" y="175022"/>
                  </a:cubicBezTo>
                  <a:lnTo>
                    <a:pt x="1103466" y="194859"/>
                  </a:lnTo>
                  <a:cubicBezTo>
                    <a:pt x="1076558" y="214711"/>
                    <a:pt x="1061951" y="218363"/>
                    <a:pt x="1043486" y="218363"/>
                  </a:cubicBezTo>
                  <a:cubicBezTo>
                    <a:pt x="1021356" y="218363"/>
                    <a:pt x="1001504" y="210606"/>
                    <a:pt x="987144" y="195998"/>
                  </a:cubicBezTo>
                  <a:cubicBezTo>
                    <a:pt x="973224" y="182092"/>
                    <a:pt x="965467" y="161568"/>
                    <a:pt x="965467" y="139890"/>
                  </a:cubicBezTo>
                  <a:cubicBezTo>
                    <a:pt x="965467" y="94504"/>
                    <a:pt x="998538" y="61432"/>
                    <a:pt x="1044158" y="61432"/>
                  </a:cubicBezTo>
                  <a:cubicBezTo>
                    <a:pt x="1058766" y="61462"/>
                    <a:pt x="1081116" y="63740"/>
                    <a:pt x="1105058" y="84951"/>
                  </a:cubicBezTo>
                  <a:close/>
                  <a:moveTo>
                    <a:pt x="950216" y="20399"/>
                  </a:moveTo>
                  <a:cubicBezTo>
                    <a:pt x="950216" y="31358"/>
                    <a:pt x="941335" y="40242"/>
                    <a:pt x="930379" y="40251"/>
                  </a:cubicBezTo>
                  <a:cubicBezTo>
                    <a:pt x="919482" y="40079"/>
                    <a:pt x="910703" y="31291"/>
                    <a:pt x="910527" y="20399"/>
                  </a:cubicBezTo>
                  <a:cubicBezTo>
                    <a:pt x="910819" y="9439"/>
                    <a:pt x="919949" y="796"/>
                    <a:pt x="930905" y="1094"/>
                  </a:cubicBezTo>
                  <a:cubicBezTo>
                    <a:pt x="941452" y="1379"/>
                    <a:pt x="949924" y="9857"/>
                    <a:pt x="950216" y="20399"/>
                  </a:cubicBezTo>
                  <a:close/>
                  <a:moveTo>
                    <a:pt x="947002" y="214331"/>
                  </a:moveTo>
                  <a:lnTo>
                    <a:pt x="913887" y="214331"/>
                  </a:lnTo>
                  <a:lnTo>
                    <a:pt x="913887" y="65113"/>
                  </a:lnTo>
                  <a:lnTo>
                    <a:pt x="946959" y="65113"/>
                  </a:lnTo>
                  <a:close/>
                  <a:moveTo>
                    <a:pt x="842076" y="149093"/>
                  </a:moveTo>
                  <a:lnTo>
                    <a:pt x="842076" y="215003"/>
                  </a:lnTo>
                  <a:lnTo>
                    <a:pt x="809004" y="215003"/>
                  </a:lnTo>
                  <a:lnTo>
                    <a:pt x="809004" y="65800"/>
                  </a:lnTo>
                  <a:lnTo>
                    <a:pt x="841389" y="65800"/>
                  </a:lnTo>
                  <a:lnTo>
                    <a:pt x="841389" y="83811"/>
                  </a:lnTo>
                  <a:cubicBezTo>
                    <a:pt x="841403" y="85051"/>
                    <a:pt x="842105" y="86182"/>
                    <a:pt x="843215" y="86733"/>
                  </a:cubicBezTo>
                  <a:cubicBezTo>
                    <a:pt x="844238" y="87263"/>
                    <a:pt x="845494" y="86861"/>
                    <a:pt x="846034" y="85836"/>
                  </a:cubicBezTo>
                  <a:cubicBezTo>
                    <a:pt x="846064" y="85758"/>
                    <a:pt x="846107" y="85677"/>
                    <a:pt x="846137" y="85593"/>
                  </a:cubicBezTo>
                  <a:cubicBezTo>
                    <a:pt x="854828" y="71355"/>
                    <a:pt x="870283" y="62639"/>
                    <a:pt x="886965" y="62557"/>
                  </a:cubicBezTo>
                  <a:cubicBezTo>
                    <a:pt x="888820" y="62366"/>
                    <a:pt x="890690" y="62601"/>
                    <a:pt x="892443" y="63244"/>
                  </a:cubicBezTo>
                  <a:lnTo>
                    <a:pt x="892443" y="97002"/>
                  </a:lnTo>
                  <a:cubicBezTo>
                    <a:pt x="889901" y="96380"/>
                    <a:pt x="887286" y="96149"/>
                    <a:pt x="884686" y="96315"/>
                  </a:cubicBezTo>
                  <a:cubicBezTo>
                    <a:pt x="858275" y="95906"/>
                    <a:pt x="842076" y="116459"/>
                    <a:pt x="842076" y="149049"/>
                  </a:cubicBezTo>
                  <a:close/>
                  <a:moveTo>
                    <a:pt x="664855" y="139963"/>
                  </a:moveTo>
                  <a:cubicBezTo>
                    <a:pt x="664855" y="112822"/>
                    <a:pt x="685379" y="91612"/>
                    <a:pt x="711600" y="91612"/>
                  </a:cubicBezTo>
                  <a:cubicBezTo>
                    <a:pt x="737820" y="91612"/>
                    <a:pt x="758344" y="112822"/>
                    <a:pt x="758344" y="139963"/>
                  </a:cubicBezTo>
                  <a:cubicBezTo>
                    <a:pt x="758344" y="167104"/>
                    <a:pt x="737806" y="188329"/>
                    <a:pt x="711600" y="188329"/>
                  </a:cubicBezTo>
                  <a:cubicBezTo>
                    <a:pt x="685394" y="188329"/>
                    <a:pt x="664855" y="167060"/>
                    <a:pt x="664855" y="139919"/>
                  </a:cubicBezTo>
                  <a:close/>
                  <a:moveTo>
                    <a:pt x="667777" y="196758"/>
                  </a:moveTo>
                  <a:lnTo>
                    <a:pt x="668916" y="196758"/>
                  </a:lnTo>
                  <a:cubicBezTo>
                    <a:pt x="669822" y="196942"/>
                    <a:pt x="670684" y="197332"/>
                    <a:pt x="671414" y="197897"/>
                  </a:cubicBezTo>
                  <a:cubicBezTo>
                    <a:pt x="682823" y="211132"/>
                    <a:pt x="699709" y="218436"/>
                    <a:pt x="718860" y="218436"/>
                  </a:cubicBezTo>
                  <a:cubicBezTo>
                    <a:pt x="759688" y="218436"/>
                    <a:pt x="790934" y="183991"/>
                    <a:pt x="790934" y="139963"/>
                  </a:cubicBezTo>
                  <a:cubicBezTo>
                    <a:pt x="790934" y="118300"/>
                    <a:pt x="783630" y="98916"/>
                    <a:pt x="769957" y="83855"/>
                  </a:cubicBezTo>
                  <a:cubicBezTo>
                    <a:pt x="756723" y="69434"/>
                    <a:pt x="737981" y="61311"/>
                    <a:pt x="718407" y="61505"/>
                  </a:cubicBezTo>
                  <a:cubicBezTo>
                    <a:pt x="699709" y="61505"/>
                    <a:pt x="682370" y="69262"/>
                    <a:pt x="670961" y="83169"/>
                  </a:cubicBezTo>
                  <a:cubicBezTo>
                    <a:pt x="670201" y="83950"/>
                    <a:pt x="669062" y="84217"/>
                    <a:pt x="668040" y="83855"/>
                  </a:cubicBezTo>
                  <a:cubicBezTo>
                    <a:pt x="666900" y="83169"/>
                    <a:pt x="666214" y="82716"/>
                    <a:pt x="666214" y="81343"/>
                  </a:cubicBezTo>
                  <a:lnTo>
                    <a:pt x="666214" y="328"/>
                  </a:lnTo>
                  <a:lnTo>
                    <a:pt x="633142" y="328"/>
                  </a:lnTo>
                  <a:lnTo>
                    <a:pt x="633142" y="214740"/>
                  </a:lnTo>
                  <a:lnTo>
                    <a:pt x="666214" y="214740"/>
                  </a:lnTo>
                  <a:lnTo>
                    <a:pt x="666214" y="199723"/>
                  </a:lnTo>
                  <a:cubicBezTo>
                    <a:pt x="665995" y="197853"/>
                    <a:pt x="666681" y="197401"/>
                    <a:pt x="667821" y="196714"/>
                  </a:cubicBezTo>
                  <a:close/>
                  <a:moveTo>
                    <a:pt x="530917" y="188329"/>
                  </a:moveTo>
                  <a:cubicBezTo>
                    <a:pt x="505149" y="188329"/>
                    <a:pt x="484173" y="167104"/>
                    <a:pt x="484173" y="139963"/>
                  </a:cubicBezTo>
                  <a:cubicBezTo>
                    <a:pt x="484173" y="112822"/>
                    <a:pt x="504696" y="91612"/>
                    <a:pt x="530917" y="91612"/>
                  </a:cubicBezTo>
                  <a:cubicBezTo>
                    <a:pt x="557138" y="91612"/>
                    <a:pt x="577662" y="112822"/>
                    <a:pt x="577662" y="139963"/>
                  </a:cubicBezTo>
                  <a:cubicBezTo>
                    <a:pt x="577662" y="167104"/>
                    <a:pt x="556729" y="188285"/>
                    <a:pt x="530961" y="188285"/>
                  </a:cubicBezTo>
                  <a:close/>
                  <a:moveTo>
                    <a:pt x="608586" y="214331"/>
                  </a:moveTo>
                  <a:lnTo>
                    <a:pt x="608586" y="65113"/>
                  </a:lnTo>
                  <a:lnTo>
                    <a:pt x="576201" y="65113"/>
                  </a:lnTo>
                  <a:lnTo>
                    <a:pt x="576201" y="80159"/>
                  </a:lnTo>
                  <a:cubicBezTo>
                    <a:pt x="576201" y="81299"/>
                    <a:pt x="575515" y="82672"/>
                    <a:pt x="574375" y="82672"/>
                  </a:cubicBezTo>
                  <a:cubicBezTo>
                    <a:pt x="573367" y="83182"/>
                    <a:pt x="572126" y="82892"/>
                    <a:pt x="571454" y="81985"/>
                  </a:cubicBezTo>
                  <a:cubicBezTo>
                    <a:pt x="560732" y="68765"/>
                    <a:pt x="543845" y="61462"/>
                    <a:pt x="524008" y="61462"/>
                  </a:cubicBezTo>
                  <a:cubicBezTo>
                    <a:pt x="483179" y="61462"/>
                    <a:pt x="451933" y="95906"/>
                    <a:pt x="451933" y="139919"/>
                  </a:cubicBezTo>
                  <a:cubicBezTo>
                    <a:pt x="451933" y="183932"/>
                    <a:pt x="483866" y="218392"/>
                    <a:pt x="524008" y="218392"/>
                  </a:cubicBezTo>
                  <a:cubicBezTo>
                    <a:pt x="542705" y="218392"/>
                    <a:pt x="560045" y="210635"/>
                    <a:pt x="571454" y="196714"/>
                  </a:cubicBezTo>
                  <a:cubicBezTo>
                    <a:pt x="572082" y="195743"/>
                    <a:pt x="573367" y="195442"/>
                    <a:pt x="574375" y="196028"/>
                  </a:cubicBezTo>
                  <a:cubicBezTo>
                    <a:pt x="575515" y="196714"/>
                    <a:pt x="576201" y="197182"/>
                    <a:pt x="576201" y="198540"/>
                  </a:cubicBezTo>
                  <a:lnTo>
                    <a:pt x="576201" y="214959"/>
                  </a:lnTo>
                  <a:lnTo>
                    <a:pt x="608586" y="214959"/>
                  </a:lnTo>
                  <a:close/>
                  <a:moveTo>
                    <a:pt x="252991" y="188329"/>
                  </a:moveTo>
                  <a:cubicBezTo>
                    <a:pt x="227223" y="188329"/>
                    <a:pt x="206247" y="167104"/>
                    <a:pt x="206247" y="139963"/>
                  </a:cubicBezTo>
                  <a:cubicBezTo>
                    <a:pt x="206247" y="112822"/>
                    <a:pt x="226698" y="91612"/>
                    <a:pt x="252991" y="91612"/>
                  </a:cubicBezTo>
                  <a:cubicBezTo>
                    <a:pt x="278759" y="91612"/>
                    <a:pt x="299736" y="112822"/>
                    <a:pt x="299736" y="139963"/>
                  </a:cubicBezTo>
                  <a:cubicBezTo>
                    <a:pt x="299736" y="167104"/>
                    <a:pt x="278686" y="188285"/>
                    <a:pt x="252918" y="188285"/>
                  </a:cubicBezTo>
                  <a:close/>
                  <a:moveTo>
                    <a:pt x="330543" y="214331"/>
                  </a:moveTo>
                  <a:lnTo>
                    <a:pt x="330543" y="65113"/>
                  </a:lnTo>
                  <a:lnTo>
                    <a:pt x="298158" y="65113"/>
                  </a:lnTo>
                  <a:lnTo>
                    <a:pt x="298158" y="80159"/>
                  </a:lnTo>
                  <a:cubicBezTo>
                    <a:pt x="298158" y="81299"/>
                    <a:pt x="297472" y="82672"/>
                    <a:pt x="296332" y="82672"/>
                  </a:cubicBezTo>
                  <a:cubicBezTo>
                    <a:pt x="295325" y="83182"/>
                    <a:pt x="294083" y="82892"/>
                    <a:pt x="293411" y="81985"/>
                  </a:cubicBezTo>
                  <a:cubicBezTo>
                    <a:pt x="282689" y="68765"/>
                    <a:pt x="265802" y="61462"/>
                    <a:pt x="245965" y="61462"/>
                  </a:cubicBezTo>
                  <a:cubicBezTo>
                    <a:pt x="205137" y="61462"/>
                    <a:pt x="173891" y="95906"/>
                    <a:pt x="173891" y="139919"/>
                  </a:cubicBezTo>
                  <a:cubicBezTo>
                    <a:pt x="173891" y="183932"/>
                    <a:pt x="205823" y="218392"/>
                    <a:pt x="245965" y="218392"/>
                  </a:cubicBezTo>
                  <a:cubicBezTo>
                    <a:pt x="264663" y="218392"/>
                    <a:pt x="282002" y="210635"/>
                    <a:pt x="293411" y="196714"/>
                  </a:cubicBezTo>
                  <a:cubicBezTo>
                    <a:pt x="294039" y="195743"/>
                    <a:pt x="295325" y="195442"/>
                    <a:pt x="296332" y="196028"/>
                  </a:cubicBezTo>
                  <a:cubicBezTo>
                    <a:pt x="297472" y="196714"/>
                    <a:pt x="298158" y="197182"/>
                    <a:pt x="298158" y="198540"/>
                  </a:cubicBezTo>
                  <a:lnTo>
                    <a:pt x="298158" y="214959"/>
                  </a:lnTo>
                  <a:lnTo>
                    <a:pt x="330543" y="214959"/>
                  </a:lnTo>
                  <a:close/>
                  <a:moveTo>
                    <a:pt x="77597" y="188329"/>
                  </a:moveTo>
                  <a:cubicBezTo>
                    <a:pt x="51128" y="188329"/>
                    <a:pt x="30852" y="167104"/>
                    <a:pt x="30852" y="139963"/>
                  </a:cubicBezTo>
                  <a:cubicBezTo>
                    <a:pt x="30852" y="112822"/>
                    <a:pt x="51303" y="91612"/>
                    <a:pt x="77597" y="91612"/>
                  </a:cubicBezTo>
                  <a:cubicBezTo>
                    <a:pt x="103365" y="91612"/>
                    <a:pt x="124341" y="112822"/>
                    <a:pt x="124341" y="139963"/>
                  </a:cubicBezTo>
                  <a:cubicBezTo>
                    <a:pt x="124502" y="167060"/>
                    <a:pt x="103292" y="188285"/>
                    <a:pt x="77524" y="188285"/>
                  </a:cubicBezTo>
                  <a:close/>
                  <a:moveTo>
                    <a:pt x="155135" y="214331"/>
                  </a:moveTo>
                  <a:lnTo>
                    <a:pt x="155135" y="328"/>
                  </a:lnTo>
                  <a:lnTo>
                    <a:pt x="122063" y="328"/>
                  </a:lnTo>
                  <a:lnTo>
                    <a:pt x="122063" y="80671"/>
                  </a:lnTo>
                  <a:cubicBezTo>
                    <a:pt x="122063" y="81810"/>
                    <a:pt x="121391" y="83169"/>
                    <a:pt x="120237" y="83169"/>
                  </a:cubicBezTo>
                  <a:cubicBezTo>
                    <a:pt x="119229" y="83678"/>
                    <a:pt x="117987" y="83389"/>
                    <a:pt x="117315" y="82482"/>
                  </a:cubicBezTo>
                  <a:cubicBezTo>
                    <a:pt x="105921" y="69262"/>
                    <a:pt x="89035" y="61958"/>
                    <a:pt x="69884" y="61958"/>
                  </a:cubicBezTo>
                  <a:cubicBezTo>
                    <a:pt x="29056" y="61958"/>
                    <a:pt x="-2190" y="96403"/>
                    <a:pt x="-2190" y="140431"/>
                  </a:cubicBezTo>
                  <a:cubicBezTo>
                    <a:pt x="-2190" y="162094"/>
                    <a:pt x="5113" y="181478"/>
                    <a:pt x="18786" y="196539"/>
                  </a:cubicBezTo>
                  <a:cubicBezTo>
                    <a:pt x="32021" y="210959"/>
                    <a:pt x="50762" y="219083"/>
                    <a:pt x="70337" y="218889"/>
                  </a:cubicBezTo>
                  <a:cubicBezTo>
                    <a:pt x="89035" y="218889"/>
                    <a:pt x="106374" y="211132"/>
                    <a:pt x="117783" y="197225"/>
                  </a:cubicBezTo>
                  <a:cubicBezTo>
                    <a:pt x="118528" y="196438"/>
                    <a:pt x="119682" y="196168"/>
                    <a:pt x="120704" y="196539"/>
                  </a:cubicBezTo>
                  <a:cubicBezTo>
                    <a:pt x="121844" y="197225"/>
                    <a:pt x="122530" y="197678"/>
                    <a:pt x="122530" y="199037"/>
                  </a:cubicBezTo>
                  <a:lnTo>
                    <a:pt x="122530" y="214784"/>
                  </a:lnTo>
                  <a:lnTo>
                    <a:pt x="154915" y="214784"/>
                  </a:lnTo>
                  <a:lnTo>
                    <a:pt x="154915" y="214331"/>
                  </a:lnTo>
                  <a:close/>
                </a:path>
              </a:pathLst>
            </a:custGeom>
            <a:solidFill>
              <a:srgbClr val="000000"/>
            </a:solidFill>
            <a:ln w="1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DAC2038-F62A-114E-F021-AC63A8AC0059}"/>
                </a:ext>
              </a:extLst>
            </p:cNvPr>
            <p:cNvSpPr/>
            <p:nvPr/>
          </p:nvSpPr>
          <p:spPr>
            <a:xfrm>
              <a:off x="9286384" y="4689271"/>
              <a:ext cx="399490" cy="434242"/>
            </a:xfrm>
            <a:custGeom>
              <a:avLst/>
              <a:gdLst>
                <a:gd name="connsiteX0" fmla="*/ 376149 w 399490"/>
                <a:gd name="connsiteY0" fmla="*/ 178703 h 434242"/>
                <a:gd name="connsiteX1" fmla="*/ 197175 w 399490"/>
                <a:gd name="connsiteY1" fmla="*/ 280197 h 434242"/>
                <a:gd name="connsiteX2" fmla="*/ 6939 w 399490"/>
                <a:gd name="connsiteY2" fmla="*/ 172100 h 434242"/>
                <a:gd name="connsiteX3" fmla="*/ -1957 w 399490"/>
                <a:gd name="connsiteY3" fmla="*/ 176891 h 434242"/>
                <a:gd name="connsiteX4" fmla="*/ -1957 w 399490"/>
                <a:gd name="connsiteY4" fmla="*/ 255349 h 434242"/>
                <a:gd name="connsiteX5" fmla="*/ 197394 w 399490"/>
                <a:gd name="connsiteY5" fmla="*/ 368939 h 434242"/>
                <a:gd name="connsiteX6" fmla="*/ 376455 w 399490"/>
                <a:gd name="connsiteY6" fmla="*/ 267444 h 434242"/>
                <a:gd name="connsiteX7" fmla="*/ 376455 w 399490"/>
                <a:gd name="connsiteY7" fmla="*/ 309179 h 434242"/>
                <a:gd name="connsiteX8" fmla="*/ 197321 w 399490"/>
                <a:gd name="connsiteY8" fmla="*/ 410673 h 434242"/>
                <a:gd name="connsiteX9" fmla="*/ 6866 w 399490"/>
                <a:gd name="connsiteY9" fmla="*/ 302576 h 434242"/>
                <a:gd name="connsiteX10" fmla="*/ -2030 w 399490"/>
                <a:gd name="connsiteY10" fmla="*/ 307367 h 434242"/>
                <a:gd name="connsiteX11" fmla="*/ -2030 w 399490"/>
                <a:gd name="connsiteY11" fmla="*/ 320529 h 434242"/>
                <a:gd name="connsiteX12" fmla="*/ 197321 w 399490"/>
                <a:gd name="connsiteY12" fmla="*/ 434118 h 434242"/>
                <a:gd name="connsiteX13" fmla="*/ 397301 w 399490"/>
                <a:gd name="connsiteY13" fmla="*/ 320529 h 434242"/>
                <a:gd name="connsiteX14" fmla="*/ 397301 w 399490"/>
                <a:gd name="connsiteY14" fmla="*/ 242115 h 434242"/>
                <a:gd name="connsiteX15" fmla="*/ 388536 w 399490"/>
                <a:gd name="connsiteY15" fmla="*/ 237265 h 434242"/>
                <a:gd name="connsiteX16" fmla="*/ 197175 w 399490"/>
                <a:gd name="connsiteY16" fmla="*/ 345362 h 434242"/>
                <a:gd name="connsiteX17" fmla="*/ 18801 w 399490"/>
                <a:gd name="connsiteY17" fmla="*/ 243853 h 434242"/>
                <a:gd name="connsiteX18" fmla="*/ 18801 w 399490"/>
                <a:gd name="connsiteY18" fmla="*/ 202805 h 434242"/>
                <a:gd name="connsiteX19" fmla="*/ 197175 w 399490"/>
                <a:gd name="connsiteY19" fmla="*/ 303599 h 434242"/>
                <a:gd name="connsiteX20" fmla="*/ 397198 w 399490"/>
                <a:gd name="connsiteY20" fmla="*/ 190009 h 434242"/>
                <a:gd name="connsiteX21" fmla="*/ 397198 w 399490"/>
                <a:gd name="connsiteY21" fmla="*/ 112778 h 434242"/>
                <a:gd name="connsiteX22" fmla="*/ 386973 w 399490"/>
                <a:gd name="connsiteY22" fmla="*/ 107300 h 434242"/>
                <a:gd name="connsiteX23" fmla="*/ 197175 w 399490"/>
                <a:gd name="connsiteY23" fmla="*/ 214740 h 434242"/>
                <a:gd name="connsiteX24" fmla="*/ 28310 w 399490"/>
                <a:gd name="connsiteY24" fmla="*/ 118709 h 434242"/>
                <a:gd name="connsiteX25" fmla="*/ 197175 w 399490"/>
                <a:gd name="connsiteY25" fmla="*/ 23365 h 434242"/>
                <a:gd name="connsiteX26" fmla="*/ 336532 w 399490"/>
                <a:gd name="connsiteY26" fmla="*/ 101837 h 434242"/>
                <a:gd name="connsiteX27" fmla="*/ 349081 w 399490"/>
                <a:gd name="connsiteY27" fmla="*/ 95220 h 434242"/>
                <a:gd name="connsiteX28" fmla="*/ 349081 w 399490"/>
                <a:gd name="connsiteY28" fmla="*/ 85637 h 434242"/>
                <a:gd name="connsiteX29" fmla="*/ 197161 w 399490"/>
                <a:gd name="connsiteY29" fmla="*/ -124 h 434242"/>
                <a:gd name="connsiteX30" fmla="*/ -2190 w 399490"/>
                <a:gd name="connsiteY30" fmla="*/ 113012 h 434242"/>
                <a:gd name="connsiteX31" fmla="*/ -2190 w 399490"/>
                <a:gd name="connsiteY31" fmla="*/ 125093 h 434242"/>
                <a:gd name="connsiteX32" fmla="*/ 197175 w 399490"/>
                <a:gd name="connsiteY32" fmla="*/ 238726 h 434242"/>
                <a:gd name="connsiteX33" fmla="*/ 376222 w 399490"/>
                <a:gd name="connsiteY33" fmla="*/ 137232 h 434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9490" h="434242">
                  <a:moveTo>
                    <a:pt x="376149" y="178703"/>
                  </a:moveTo>
                  <a:lnTo>
                    <a:pt x="197175" y="280197"/>
                  </a:lnTo>
                  <a:lnTo>
                    <a:pt x="6939" y="172100"/>
                  </a:lnTo>
                  <a:lnTo>
                    <a:pt x="-1957" y="176891"/>
                  </a:lnTo>
                  <a:lnTo>
                    <a:pt x="-1957" y="255349"/>
                  </a:lnTo>
                  <a:lnTo>
                    <a:pt x="197394" y="368939"/>
                  </a:lnTo>
                  <a:lnTo>
                    <a:pt x="376455" y="267444"/>
                  </a:lnTo>
                  <a:lnTo>
                    <a:pt x="376455" y="309179"/>
                  </a:lnTo>
                  <a:lnTo>
                    <a:pt x="197321" y="410673"/>
                  </a:lnTo>
                  <a:lnTo>
                    <a:pt x="6866" y="302576"/>
                  </a:lnTo>
                  <a:lnTo>
                    <a:pt x="-2030" y="307367"/>
                  </a:lnTo>
                  <a:lnTo>
                    <a:pt x="-2030" y="320529"/>
                  </a:lnTo>
                  <a:lnTo>
                    <a:pt x="197321" y="434118"/>
                  </a:lnTo>
                  <a:lnTo>
                    <a:pt x="397301" y="320529"/>
                  </a:lnTo>
                  <a:lnTo>
                    <a:pt x="397301" y="242115"/>
                  </a:lnTo>
                  <a:lnTo>
                    <a:pt x="388536" y="237265"/>
                  </a:lnTo>
                  <a:lnTo>
                    <a:pt x="197175" y="345362"/>
                  </a:lnTo>
                  <a:lnTo>
                    <a:pt x="18801" y="243853"/>
                  </a:lnTo>
                  <a:lnTo>
                    <a:pt x="18801" y="202805"/>
                  </a:lnTo>
                  <a:lnTo>
                    <a:pt x="197175" y="303599"/>
                  </a:lnTo>
                  <a:lnTo>
                    <a:pt x="397198" y="190009"/>
                  </a:lnTo>
                  <a:lnTo>
                    <a:pt x="397198" y="112778"/>
                  </a:lnTo>
                  <a:lnTo>
                    <a:pt x="386973" y="107300"/>
                  </a:lnTo>
                  <a:lnTo>
                    <a:pt x="197175" y="214740"/>
                  </a:lnTo>
                  <a:lnTo>
                    <a:pt x="28310" y="118709"/>
                  </a:lnTo>
                  <a:lnTo>
                    <a:pt x="197175" y="23365"/>
                  </a:lnTo>
                  <a:lnTo>
                    <a:pt x="336532" y="101837"/>
                  </a:lnTo>
                  <a:lnTo>
                    <a:pt x="349081" y="95220"/>
                  </a:lnTo>
                  <a:lnTo>
                    <a:pt x="349081" y="85637"/>
                  </a:lnTo>
                  <a:lnTo>
                    <a:pt x="197161" y="-124"/>
                  </a:lnTo>
                  <a:lnTo>
                    <a:pt x="-2190" y="113012"/>
                  </a:lnTo>
                  <a:lnTo>
                    <a:pt x="-2190" y="125093"/>
                  </a:lnTo>
                  <a:lnTo>
                    <a:pt x="197175" y="238726"/>
                  </a:lnTo>
                  <a:lnTo>
                    <a:pt x="376222" y="137232"/>
                  </a:lnTo>
                  <a:close/>
                </a:path>
              </a:pathLst>
            </a:custGeom>
            <a:solidFill>
              <a:srgbClr val="EE3D2C"/>
            </a:solidFill>
            <a:ln w="1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3" name="Picture 12" descr="A picture containing screenshot, colorfulness, electric blue, vector graphics&#10;&#10;Description automatically generated">
            <a:extLst>
              <a:ext uri="{FF2B5EF4-FFF2-40B4-BE49-F238E27FC236}">
                <a16:creationId xmlns:a16="http://schemas.microsoft.com/office/drawing/2014/main" id="{667132D2-EE86-8350-B2A7-7A2DE920EF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043" y="4735769"/>
            <a:ext cx="5784253" cy="2122229"/>
          </a:xfrm>
          <a:prstGeom prst="rect">
            <a:avLst/>
          </a:prstGeom>
        </p:spPr>
      </p:pic>
      <p:pic>
        <p:nvPicPr>
          <p:cNvPr id="14" name="Picture 13">
            <a:extLst>
              <a:ext uri="{FF2B5EF4-FFF2-40B4-BE49-F238E27FC236}">
                <a16:creationId xmlns:a16="http://schemas.microsoft.com/office/drawing/2014/main" id="{1DCDD878-9F14-6350-99A2-4EA29F40844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06287" y="303885"/>
            <a:ext cx="1317714" cy="466949"/>
          </a:xfrm>
          <a:prstGeom prst="rect">
            <a:avLst/>
          </a:prstGeom>
        </p:spPr>
      </p:pic>
      <p:pic>
        <p:nvPicPr>
          <p:cNvPr id="16" name="Picture 2">
            <a:extLst>
              <a:ext uri="{FF2B5EF4-FFF2-40B4-BE49-F238E27FC236}">
                <a16:creationId xmlns:a16="http://schemas.microsoft.com/office/drawing/2014/main" id="{B923D5B4-6C80-B30B-C990-53DDD9E653DA}"/>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121" r="8289"/>
          <a:stretch/>
        </p:blipFill>
        <p:spPr bwMode="auto">
          <a:xfrm>
            <a:off x="5103616" y="88069"/>
            <a:ext cx="1419083" cy="976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954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 name="object 2">
            <a:extLst>
              <a:ext uri="{FF2B5EF4-FFF2-40B4-BE49-F238E27FC236}">
                <a16:creationId xmlns:a16="http://schemas.microsoft.com/office/drawing/2014/main" id="{A14558FD-4CCC-4E5A-550B-AF5E52DAAA46}"/>
              </a:ext>
            </a:extLst>
          </p:cNvPr>
          <p:cNvSpPr txBox="1">
            <a:spLocks/>
          </p:cNvSpPr>
          <p:nvPr/>
        </p:nvSpPr>
        <p:spPr>
          <a:xfrm>
            <a:off x="197359" y="304800"/>
            <a:ext cx="3446463" cy="323807"/>
          </a:xfrm>
          <a:prstGeom prst="rect">
            <a:avLst/>
          </a:prstGeom>
        </p:spPr>
        <p:txBody>
          <a:bodyPr vert="horz" wrap="square" lIns="0" tIns="1587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lang="en-IN" sz="20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Project Benefits</a:t>
            </a:r>
          </a:p>
        </p:txBody>
      </p:sp>
      <p:sp>
        <p:nvSpPr>
          <p:cNvPr id="4" name="Rectangle: Rounded Corners 3">
            <a:extLst>
              <a:ext uri="{FF2B5EF4-FFF2-40B4-BE49-F238E27FC236}">
                <a16:creationId xmlns:a16="http://schemas.microsoft.com/office/drawing/2014/main" id="{CDCBC439-D601-8CA5-FFE2-DC7B1C68581D}"/>
              </a:ext>
            </a:extLst>
          </p:cNvPr>
          <p:cNvSpPr/>
          <p:nvPr/>
        </p:nvSpPr>
        <p:spPr bwMode="auto">
          <a:xfrm>
            <a:off x="197359" y="1248030"/>
            <a:ext cx="11824566" cy="5205873"/>
          </a:xfrm>
          <a:prstGeom prst="roundRect">
            <a:avLst>
              <a:gd name="adj" fmla="val 4714"/>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just" defTabSz="914377" rtl="0" eaLnBrk="1" fontAlgn="auto" latinLnBrk="0" hangingPunct="1">
              <a:lnSpc>
                <a:spcPct val="100000"/>
              </a:lnSpc>
              <a:spcBef>
                <a:spcPts val="100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 name="Freeform: Shape 4">
            <a:extLst>
              <a:ext uri="{FF2B5EF4-FFF2-40B4-BE49-F238E27FC236}">
                <a16:creationId xmlns:a16="http://schemas.microsoft.com/office/drawing/2014/main" id="{88B34A80-CBCF-0B46-10C2-7AF0F004035A}"/>
              </a:ext>
            </a:extLst>
          </p:cNvPr>
          <p:cNvSpPr/>
          <p:nvPr/>
        </p:nvSpPr>
        <p:spPr>
          <a:xfrm>
            <a:off x="365864" y="988544"/>
            <a:ext cx="105315" cy="101845"/>
          </a:xfrm>
          <a:custGeom>
            <a:avLst/>
            <a:gdLst>
              <a:gd name="connsiteX0" fmla="*/ 95720 w 142865"/>
              <a:gd name="connsiteY0" fmla="*/ 92005 h 142865"/>
              <a:gd name="connsiteX1" fmla="*/ 79147 w 142865"/>
              <a:gd name="connsiteY1" fmla="*/ 101863 h 142865"/>
              <a:gd name="connsiteX2" fmla="*/ 59289 w 142865"/>
              <a:gd name="connsiteY2" fmla="*/ 92005 h 142865"/>
              <a:gd name="connsiteX3" fmla="*/ 59289 w 142865"/>
              <a:gd name="connsiteY3" fmla="*/ 52574 h 142865"/>
              <a:gd name="connsiteX4" fmla="*/ 59289 w 142865"/>
              <a:gd name="connsiteY4" fmla="*/ 52574 h 142865"/>
              <a:gd name="connsiteX5" fmla="*/ 108863 w 142865"/>
              <a:gd name="connsiteY5" fmla="*/ 6572 h 142865"/>
              <a:gd name="connsiteX6" fmla="*/ 75861 w 142865"/>
              <a:gd name="connsiteY6" fmla="*/ 0 h 142865"/>
              <a:gd name="connsiteX7" fmla="*/ 0 w 142865"/>
              <a:gd name="connsiteY7" fmla="*/ 75719 h 142865"/>
              <a:gd name="connsiteX8" fmla="*/ 75861 w 142865"/>
              <a:gd name="connsiteY8" fmla="*/ 151437 h 142865"/>
              <a:gd name="connsiteX9" fmla="*/ 151723 w 142865"/>
              <a:gd name="connsiteY9" fmla="*/ 75719 h 142865"/>
              <a:gd name="connsiteX10" fmla="*/ 145151 w 142865"/>
              <a:gd name="connsiteY10" fmla="*/ 42860 h 142865"/>
              <a:gd name="connsiteX11" fmla="*/ 95720 w 142865"/>
              <a:gd name="connsiteY11" fmla="*/ 92005 h 142865"/>
              <a:gd name="connsiteX12" fmla="*/ 95720 w 142865"/>
              <a:gd name="connsiteY12" fmla="*/ 92005 h 142865"/>
              <a:gd name="connsiteX13" fmla="*/ 95720 w 142865"/>
              <a:gd name="connsiteY13" fmla="*/ 92005 h 1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65" h="142865">
                <a:moveTo>
                  <a:pt x="95720" y="92005"/>
                </a:moveTo>
                <a:cubicBezTo>
                  <a:pt x="92434" y="98577"/>
                  <a:pt x="85862" y="101863"/>
                  <a:pt x="79147" y="101863"/>
                </a:cubicBezTo>
                <a:cubicBezTo>
                  <a:pt x="69290" y="101863"/>
                  <a:pt x="62575" y="98577"/>
                  <a:pt x="59289" y="92005"/>
                </a:cubicBezTo>
                <a:cubicBezTo>
                  <a:pt x="49431" y="82148"/>
                  <a:pt x="49431" y="65718"/>
                  <a:pt x="59289" y="52574"/>
                </a:cubicBezTo>
                <a:lnTo>
                  <a:pt x="59289" y="52574"/>
                </a:lnTo>
                <a:cubicBezTo>
                  <a:pt x="62575" y="49289"/>
                  <a:pt x="72433" y="39431"/>
                  <a:pt x="108863" y="6572"/>
                </a:cubicBezTo>
                <a:cubicBezTo>
                  <a:pt x="99006" y="0"/>
                  <a:pt x="85719" y="0"/>
                  <a:pt x="75861" y="0"/>
                </a:cubicBezTo>
                <a:cubicBezTo>
                  <a:pt x="33002" y="0"/>
                  <a:pt x="0" y="32859"/>
                  <a:pt x="0" y="75719"/>
                </a:cubicBezTo>
                <a:cubicBezTo>
                  <a:pt x="0" y="118435"/>
                  <a:pt x="33002" y="151437"/>
                  <a:pt x="75861" y="151437"/>
                </a:cubicBezTo>
                <a:cubicBezTo>
                  <a:pt x="118721" y="151437"/>
                  <a:pt x="151723" y="118578"/>
                  <a:pt x="151723" y="75719"/>
                </a:cubicBezTo>
                <a:cubicBezTo>
                  <a:pt x="151723" y="62575"/>
                  <a:pt x="148437" y="52717"/>
                  <a:pt x="145151" y="42860"/>
                </a:cubicBezTo>
                <a:lnTo>
                  <a:pt x="95720" y="92005"/>
                </a:lnTo>
                <a:lnTo>
                  <a:pt x="95720" y="92005"/>
                </a:lnTo>
                <a:lnTo>
                  <a:pt x="95720" y="92005"/>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094946D9-6344-E8F0-B66B-A162D968FDCB}"/>
              </a:ext>
            </a:extLst>
          </p:cNvPr>
          <p:cNvGrpSpPr/>
          <p:nvPr/>
        </p:nvGrpSpPr>
        <p:grpSpPr>
          <a:xfrm>
            <a:off x="862497" y="1248030"/>
            <a:ext cx="11132144" cy="5205873"/>
            <a:chOff x="757767" y="1247775"/>
            <a:chExt cx="11132144" cy="5205873"/>
          </a:xfrm>
        </p:grpSpPr>
        <p:pic>
          <p:nvPicPr>
            <p:cNvPr id="10" name="Picture 2">
              <a:extLst>
                <a:ext uri="{FF2B5EF4-FFF2-40B4-BE49-F238E27FC236}">
                  <a16:creationId xmlns:a16="http://schemas.microsoft.com/office/drawing/2014/main" id="{0DEFF0F3-750F-C50D-F1DC-F5A2578D6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260" r="21260"/>
            <a:stretch/>
          </p:blipFill>
          <p:spPr bwMode="auto">
            <a:xfrm>
              <a:off x="7753350" y="1247775"/>
              <a:ext cx="4136561" cy="5205873"/>
            </a:xfrm>
            <a:prstGeom prst="roundRect">
              <a:avLst>
                <a:gd name="adj" fmla="val 3158"/>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101A3B5E-F43D-7F57-3043-B9AD2EE5E78A}"/>
                </a:ext>
              </a:extLst>
            </p:cNvPr>
            <p:cNvSpPr/>
            <p:nvPr/>
          </p:nvSpPr>
          <p:spPr>
            <a:xfrm>
              <a:off x="757767" y="1715704"/>
              <a:ext cx="702734" cy="702734"/>
            </a:xfrm>
            <a:prstGeom prst="roundRect">
              <a:avLst/>
            </a:prstGeom>
            <a:solidFill>
              <a:schemeClr val="bg1">
                <a:lumMod val="95000"/>
              </a:schemeClr>
            </a:solidFill>
            <a:ln w="19050">
              <a:solidFill>
                <a:srgbClr val="84E2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6367C420-6B92-69F8-B7CD-C1F1FFCB20F0}"/>
                </a:ext>
              </a:extLst>
            </p:cNvPr>
            <p:cNvSpPr/>
            <p:nvPr/>
          </p:nvSpPr>
          <p:spPr>
            <a:xfrm>
              <a:off x="767358" y="2780185"/>
              <a:ext cx="702734" cy="702734"/>
            </a:xfrm>
            <a:prstGeom prst="roundRect">
              <a:avLst/>
            </a:prstGeom>
            <a:solidFill>
              <a:schemeClr val="bg1">
                <a:lumMod val="95000"/>
              </a:schemeClr>
            </a:solidFill>
            <a:ln w="19050">
              <a:solidFill>
                <a:srgbClr val="84E2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3866BE70-0B74-72C7-33CD-360699950FEF}"/>
                </a:ext>
              </a:extLst>
            </p:cNvPr>
            <p:cNvSpPr/>
            <p:nvPr/>
          </p:nvSpPr>
          <p:spPr>
            <a:xfrm>
              <a:off x="757767" y="3804984"/>
              <a:ext cx="702734" cy="702734"/>
            </a:xfrm>
            <a:prstGeom prst="roundRect">
              <a:avLst/>
            </a:prstGeom>
            <a:solidFill>
              <a:schemeClr val="bg1">
                <a:lumMod val="95000"/>
              </a:schemeClr>
            </a:solidFill>
            <a:ln w="19050">
              <a:solidFill>
                <a:srgbClr val="84E2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EAA20323-05B0-1A25-80B6-59C669E7CF2F}"/>
                </a:ext>
              </a:extLst>
            </p:cNvPr>
            <p:cNvSpPr/>
            <p:nvPr/>
          </p:nvSpPr>
          <p:spPr>
            <a:xfrm>
              <a:off x="757767" y="4869465"/>
              <a:ext cx="702734" cy="702734"/>
            </a:xfrm>
            <a:prstGeom prst="roundRect">
              <a:avLst/>
            </a:prstGeom>
            <a:solidFill>
              <a:schemeClr val="bg1">
                <a:lumMod val="95000"/>
              </a:schemeClr>
            </a:solidFill>
            <a:ln w="19050">
              <a:solidFill>
                <a:srgbClr val="84E2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C853C7DA-1ACA-3CA6-A020-EA250CA13396}"/>
                </a:ext>
              </a:extLst>
            </p:cNvPr>
            <p:cNvSpPr txBox="1"/>
            <p:nvPr/>
          </p:nvSpPr>
          <p:spPr>
            <a:xfrm>
              <a:off x="1572481" y="1810465"/>
              <a:ext cx="598825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öhne"/>
                  <a:ea typeface="+mn-ea"/>
                  <a:cs typeface="+mn-cs"/>
                </a:rPr>
                <a:t>Improved accessibility to critical data fosters collaboration and accelerates insights across departments.</a:t>
              </a:r>
              <a:endParaRPr kumimoji="0" lang="en-GB" sz="1600" b="0" i="0" u="none" strike="noStrike" kern="1200" cap="none" spc="0" normalizeH="0" baseline="0" noProof="0">
                <a:ln>
                  <a:noFill/>
                </a:ln>
                <a:solidFill>
                  <a:srgbClr val="0D0D0D"/>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9F94D6E-AC65-3F0E-48B3-436F44AAF2B3}"/>
                </a:ext>
              </a:extLst>
            </p:cNvPr>
            <p:cNvSpPr txBox="1"/>
            <p:nvPr/>
          </p:nvSpPr>
          <p:spPr>
            <a:xfrm>
              <a:off x="1589869" y="2839165"/>
              <a:ext cx="598825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öhne"/>
                  <a:ea typeface="+mn-ea"/>
                  <a:cs typeface="+mn-cs"/>
                </a:rPr>
                <a:t>Advanced analytics and real-time data empower agile decision-making, enabling rapid responses to market dynamics.</a:t>
              </a:r>
              <a:endParaRPr kumimoji="0" lang="en-GB" sz="1600" b="0" i="0" u="none" strike="noStrike" kern="1200" cap="none" spc="0" normalizeH="0" baseline="0" noProof="0">
                <a:ln>
                  <a:noFill/>
                </a:ln>
                <a:solidFill>
                  <a:srgbClr val="0D0D0D"/>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A4FC842-9FE6-0B41-12D9-00D9D1746569}"/>
                </a:ext>
              </a:extLst>
            </p:cNvPr>
            <p:cNvSpPr txBox="1"/>
            <p:nvPr/>
          </p:nvSpPr>
          <p:spPr>
            <a:xfrm>
              <a:off x="1589869" y="3727678"/>
              <a:ext cx="598825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öhne"/>
                  <a:ea typeface="+mn-ea"/>
                  <a:cs typeface="+mn-cs"/>
                </a:rPr>
                <a:t>Leveraging Power BI for automation and analytics streamlines operations, reduces manual efforts, and significantly boosts productivity.</a:t>
              </a:r>
              <a:endParaRPr kumimoji="0" lang="en-GB" sz="1600" b="0" i="0" u="none" strike="noStrike" kern="1200" cap="none" spc="0" normalizeH="0" baseline="0" noProof="0">
                <a:ln>
                  <a:noFill/>
                </a:ln>
                <a:solidFill>
                  <a:srgbClr val="0D0D0D"/>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81E4714-4A0C-E92B-B2CD-D5FDD45C00B7}"/>
                </a:ext>
              </a:extLst>
            </p:cNvPr>
            <p:cNvSpPr txBox="1"/>
            <p:nvPr/>
          </p:nvSpPr>
          <p:spPr>
            <a:xfrm>
              <a:off x="1582072" y="4918938"/>
              <a:ext cx="598825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Calibri" panose="020F0502020204030204"/>
                  <a:ea typeface="+mn-ea"/>
                  <a:cs typeface="+mn-cs"/>
                </a:rPr>
                <a:t>Scalable technology solutions ensure readiness for future challenges and opportunities in a dynamic digital environment.</a:t>
              </a:r>
              <a:endParaRPr kumimoji="0" lang="en-GB" sz="1600" b="0" i="0" u="none" strike="noStrike" kern="1200" cap="none" spc="0" normalizeH="0" baseline="0" noProof="0">
                <a:ln>
                  <a:noFill/>
                </a:ln>
                <a:solidFill>
                  <a:srgbClr val="0D0D0D"/>
                </a:solidFill>
                <a:effectLst/>
                <a:uLnTx/>
                <a:uFillTx/>
                <a:latin typeface="Calibri" panose="020F0502020204030204"/>
                <a:ea typeface="+mn-ea"/>
                <a:cs typeface="+mn-cs"/>
              </a:endParaRPr>
            </a:p>
          </p:txBody>
        </p:sp>
        <p:pic>
          <p:nvPicPr>
            <p:cNvPr id="21" name="Graphic 20">
              <a:extLst>
                <a:ext uri="{FF2B5EF4-FFF2-40B4-BE49-F238E27FC236}">
                  <a16:creationId xmlns:a16="http://schemas.microsoft.com/office/drawing/2014/main" id="{EE02598B-E022-5E47-87DA-29AC53325C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0786" y="1887112"/>
              <a:ext cx="336694" cy="336694"/>
            </a:xfrm>
            <a:prstGeom prst="rect">
              <a:avLst/>
            </a:prstGeom>
          </p:spPr>
        </p:pic>
        <p:pic>
          <p:nvPicPr>
            <p:cNvPr id="22" name="Graphic 21">
              <a:extLst>
                <a:ext uri="{FF2B5EF4-FFF2-40B4-BE49-F238E27FC236}">
                  <a16:creationId xmlns:a16="http://schemas.microsoft.com/office/drawing/2014/main" id="{3EE28260-B5ED-2785-CD98-75D15D8D37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50377" y="2968649"/>
              <a:ext cx="336694" cy="336694"/>
            </a:xfrm>
            <a:prstGeom prst="rect">
              <a:avLst/>
            </a:prstGeom>
          </p:spPr>
        </p:pic>
        <p:pic>
          <p:nvPicPr>
            <p:cNvPr id="23" name="Graphic 35">
              <a:extLst>
                <a:ext uri="{FF2B5EF4-FFF2-40B4-BE49-F238E27FC236}">
                  <a16:creationId xmlns:a16="http://schemas.microsoft.com/office/drawing/2014/main" id="{F2122C0F-9E16-C43D-101E-07E843D116F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40786" y="3978754"/>
              <a:ext cx="360000" cy="360000"/>
            </a:xfrm>
            <a:prstGeom prst="rect">
              <a:avLst/>
            </a:prstGeom>
          </p:spPr>
        </p:pic>
        <p:pic>
          <p:nvPicPr>
            <p:cNvPr id="24" name="Graphic 36">
              <a:extLst>
                <a:ext uri="{FF2B5EF4-FFF2-40B4-BE49-F238E27FC236}">
                  <a16:creationId xmlns:a16="http://schemas.microsoft.com/office/drawing/2014/main" id="{A505888C-E31A-B2B9-9EE7-47796BAE087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40786" y="5052485"/>
              <a:ext cx="336694" cy="336694"/>
            </a:xfrm>
            <a:prstGeom prst="rect">
              <a:avLst/>
            </a:prstGeom>
          </p:spPr>
        </p:pic>
      </p:grpSp>
    </p:spTree>
    <p:extLst>
      <p:ext uri="{BB962C8B-B14F-4D97-AF65-F5344CB8AC3E}">
        <p14:creationId xmlns:p14="http://schemas.microsoft.com/office/powerpoint/2010/main" val="13119323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Escalation </a:t>
            </a:r>
            <a:r>
              <a:rPr kumimoji="0" lang="en-US" sz="3200" b="0" i="0" u="none" strike="noStrike" kern="1200" cap="none" spc="0" normalizeH="0" baseline="0" noProof="0">
                <a:ln>
                  <a:noFill/>
                </a:ln>
                <a:solidFill>
                  <a:srgbClr val="C39546"/>
                </a:solidFill>
                <a:effectLst/>
                <a:uLnTx/>
                <a:uFillTx/>
                <a:latin typeface="Segoe UI Semibold" panose="020B0702040204020203" pitchFamily="34" charset="0"/>
                <a:ea typeface="+mn-ea"/>
                <a:cs typeface="Segoe UI Semibold" panose="020B0702040204020203" pitchFamily="34" charset="0"/>
              </a:rPr>
              <a:t>Matrix</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2163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3367-CCF1-80AB-3D2B-82691ED17BF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605C54A-2A69-FF4D-C181-63852C18E32F}"/>
              </a:ext>
            </a:extLst>
          </p:cNvPr>
          <p:cNvSpPr txBox="1"/>
          <p:nvPr/>
        </p:nvSpPr>
        <p:spPr>
          <a:xfrm>
            <a:off x="270134" y="5504424"/>
            <a:ext cx="9741877" cy="769441"/>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Weekly Cadence to track week on week progress.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 steering review will be held every 15 days with the Key Management Personnel of the client.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The meeting shall be attended by the Account Manger from Celebal Team</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t>
            </a:r>
          </a:p>
        </p:txBody>
      </p:sp>
      <p:sp>
        <p:nvSpPr>
          <p:cNvPr id="4" name="TextBox 3">
            <a:extLst>
              <a:ext uri="{FF2B5EF4-FFF2-40B4-BE49-F238E27FC236}">
                <a16:creationId xmlns:a16="http://schemas.microsoft.com/office/drawing/2014/main" id="{6BDEC5A4-D7A8-9BE5-42DE-D7C0ECD77D57}"/>
              </a:ext>
            </a:extLst>
          </p:cNvPr>
          <p:cNvSpPr txBox="1"/>
          <p:nvPr/>
        </p:nvSpPr>
        <p:spPr>
          <a:xfrm>
            <a:off x="367350" y="943503"/>
            <a:ext cx="11240188" cy="95410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Timely resolution of issues is critical to maintaining program control and Customers’ satisfaction. </a:t>
            </a:r>
            <a:r>
              <a:rPr kumimoji="0" lang="en-GB" sz="1400" b="0" i="0" u="none" strike="noStrike" kern="1200" cap="none" spc="0" normalizeH="0" baseline="0" noProof="0" err="1">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Celebal</a:t>
            </a:r>
            <a:r>
              <a:rPr kumimoji="0" lang="en-GB"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 Tech</a:t>
            </a: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’s issue escalation process will help make sure that issues are identified and resolved in a timely manner per SLA requirements. The escalation process provides a mechanism to alert project managers and other management personnel to issues not being resolved. this section includes the issue-escalation path and provides details on whom to contact when and about what.</a:t>
            </a:r>
          </a:p>
        </p:txBody>
      </p:sp>
      <p:graphicFrame>
        <p:nvGraphicFramePr>
          <p:cNvPr id="7" name="Table 6">
            <a:extLst>
              <a:ext uri="{FF2B5EF4-FFF2-40B4-BE49-F238E27FC236}">
                <a16:creationId xmlns:a16="http://schemas.microsoft.com/office/drawing/2014/main" id="{2CC834DC-8F10-4B15-2FBE-97F27048288B}"/>
              </a:ext>
            </a:extLst>
          </p:cNvPr>
          <p:cNvGraphicFramePr>
            <a:graphicFrameLocks noGrp="1"/>
          </p:cNvGraphicFramePr>
          <p:nvPr/>
        </p:nvGraphicFramePr>
        <p:xfrm>
          <a:off x="2104832" y="2073221"/>
          <a:ext cx="7982336" cy="2681827"/>
        </p:xfrm>
        <a:graphic>
          <a:graphicData uri="http://schemas.openxmlformats.org/drawingml/2006/table">
            <a:tbl>
              <a:tblPr firstRow="1" bandRow="1">
                <a:tableStyleId>{5C22544A-7EE6-4342-B048-85BDC9FD1C3A}</a:tableStyleId>
              </a:tblPr>
              <a:tblGrid>
                <a:gridCol w="3270150">
                  <a:extLst>
                    <a:ext uri="{9D8B030D-6E8A-4147-A177-3AD203B41FA5}">
                      <a16:colId xmlns:a16="http://schemas.microsoft.com/office/drawing/2014/main" val="432629354"/>
                    </a:ext>
                  </a:extLst>
                </a:gridCol>
                <a:gridCol w="2310957">
                  <a:extLst>
                    <a:ext uri="{9D8B030D-6E8A-4147-A177-3AD203B41FA5}">
                      <a16:colId xmlns:a16="http://schemas.microsoft.com/office/drawing/2014/main" val="1442849368"/>
                    </a:ext>
                  </a:extLst>
                </a:gridCol>
                <a:gridCol w="2401229">
                  <a:extLst>
                    <a:ext uri="{9D8B030D-6E8A-4147-A177-3AD203B41FA5}">
                      <a16:colId xmlns:a16="http://schemas.microsoft.com/office/drawing/2014/main" val="2084083037"/>
                    </a:ext>
                  </a:extLst>
                </a:gridCol>
              </a:tblGrid>
              <a:tr h="386767">
                <a:tc>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Escalation Level</a:t>
                      </a:r>
                      <a:endParaRPr lang="en-US" sz="16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Role (CT)</a:t>
                      </a:r>
                      <a:endParaRPr lang="en-US" sz="16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Triggers when</a:t>
                      </a:r>
                      <a:endParaRPr lang="en-US" sz="16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930466513"/>
                  </a:ext>
                </a:extLst>
              </a:tr>
              <a:tr h="289723">
                <a:tc rowSpan="4">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1st Level Escalation</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Business Analyst</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 Delivery Issues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9019790"/>
                  </a:ext>
                </a:extLst>
              </a:tr>
              <a:tr h="284042">
                <a:tc vMerge="1">
                  <a:txBody>
                    <a:bodyPr/>
                    <a:lstStyle/>
                    <a:p>
                      <a:endParaRPr lang="en-US"/>
                    </a:p>
                  </a:txBody>
                  <a:tcPr/>
                </a:tc>
                <a:tc vMerge="1">
                  <a:txBody>
                    <a:bodyPr/>
                    <a:lstStyle/>
                    <a:p>
                      <a:endParaRPr lang="en-US"/>
                    </a:p>
                  </a:txBody>
                  <a:tcPr/>
                </a:tc>
                <a:tc>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 Resource Issues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5792379"/>
                  </a:ext>
                </a:extLst>
              </a:tr>
              <a:tr h="284042">
                <a:tc vMerge="1">
                  <a:txBody>
                    <a:bodyPr/>
                    <a:lstStyle/>
                    <a:p>
                      <a:endParaRPr lang="en-US"/>
                    </a:p>
                  </a:txBody>
                  <a:tcPr/>
                </a:tc>
                <a:tc vMerge="1">
                  <a:txBody>
                    <a:bodyPr/>
                    <a:lstStyle/>
                    <a:p>
                      <a:endParaRPr lang="en-US"/>
                    </a:p>
                  </a:txBody>
                  <a:tcPr/>
                </a:tc>
                <a:tc>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 Delay in Delivery</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0926272"/>
                  </a:ext>
                </a:extLst>
              </a:tr>
              <a:tr h="289723">
                <a:tc vMerge="1">
                  <a:txBody>
                    <a:bodyPr/>
                    <a:lstStyle/>
                    <a:p>
                      <a:endParaRPr lang="en-US"/>
                    </a:p>
                  </a:txBody>
                  <a:tcPr/>
                </a:tc>
                <a:tc vMerge="1">
                  <a:txBody>
                    <a:bodyPr/>
                    <a:lstStyle/>
                    <a:p>
                      <a:endParaRPr lang="en-US"/>
                    </a:p>
                  </a:txBody>
                  <a:tcPr/>
                </a:tc>
                <a:tc>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 Reason 4</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5279357"/>
                  </a:ext>
                </a:extLst>
              </a:tr>
              <a:tr h="284042">
                <a:tc rowSpan="2">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2nd Level Escalation</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Project Manager</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 Reason 1</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9280888"/>
                  </a:ext>
                </a:extLst>
              </a:tr>
              <a:tr h="289723">
                <a:tc vMerge="1">
                  <a:txBody>
                    <a:bodyPr/>
                    <a:lstStyle/>
                    <a:p>
                      <a:endParaRPr lang="en-US"/>
                    </a:p>
                  </a:txBody>
                  <a:tcPr/>
                </a:tc>
                <a:tc vMerge="1">
                  <a:txBody>
                    <a:bodyPr/>
                    <a:lstStyle/>
                    <a:p>
                      <a:endParaRPr lang="en-US"/>
                    </a:p>
                  </a:txBody>
                  <a:tcPr/>
                </a:tc>
                <a:tc>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 Reason 2</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9656124"/>
                  </a:ext>
                </a:extLst>
              </a:tr>
              <a:tr h="284042">
                <a:tc rowSpan="2">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3rd Level Escalation</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Account Manager</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 Reason 1</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7457797"/>
                  </a:ext>
                </a:extLst>
              </a:tr>
              <a:tr h="289723">
                <a:tc vMerge="1">
                  <a:txBody>
                    <a:bodyPr/>
                    <a:lstStyle/>
                    <a:p>
                      <a:endParaRPr lang="en-US"/>
                    </a:p>
                  </a:txBody>
                  <a:tcPr/>
                </a:tc>
                <a:tc vMerge="1">
                  <a:txBody>
                    <a:bodyPr/>
                    <a:lstStyle/>
                    <a:p>
                      <a:endParaRPr lang="en-US"/>
                    </a:p>
                  </a:txBody>
                  <a:tcPr/>
                </a:tc>
                <a:tc>
                  <a:txBody>
                    <a:bodyPr/>
                    <a:lstStyle/>
                    <a:p>
                      <a:pPr algn="ctr" rtl="0"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 Reason 2</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5710718"/>
                  </a:ext>
                </a:extLst>
              </a:tr>
            </a:tbl>
          </a:graphicData>
        </a:graphic>
      </p:graphicFrame>
      <p:sp>
        <p:nvSpPr>
          <p:cNvPr id="8" name="Title 7">
            <a:extLst>
              <a:ext uri="{FF2B5EF4-FFF2-40B4-BE49-F238E27FC236}">
                <a16:creationId xmlns:a16="http://schemas.microsoft.com/office/drawing/2014/main" id="{5D22F758-2BCC-F0DB-59BE-94088F48778F}"/>
              </a:ext>
            </a:extLst>
          </p:cNvPr>
          <p:cNvSpPr>
            <a:spLocks noGrp="1"/>
          </p:cNvSpPr>
          <p:nvPr>
            <p:ph type="title" idx="4294967295"/>
          </p:nvPr>
        </p:nvSpPr>
        <p:spPr>
          <a:xfrm>
            <a:off x="0" y="227013"/>
            <a:ext cx="9372600" cy="531812"/>
          </a:xfrm>
        </p:spPr>
        <p:txBody>
          <a:bodyPr>
            <a:normAutofit/>
          </a:bodyPr>
          <a:lstStyle/>
          <a:p>
            <a:r>
              <a:rPr kumimoji="0" lang="en-US" sz="2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Escalation Matrix</a:t>
            </a:r>
            <a:endParaRPr lang="en-IN" sz="2000">
              <a:solidFill>
                <a:schemeClr val="bg1"/>
              </a:solidFill>
            </a:endParaRPr>
          </a:p>
        </p:txBody>
      </p:sp>
    </p:spTree>
    <p:extLst>
      <p:ext uri="{BB962C8B-B14F-4D97-AF65-F5344CB8AC3E}">
        <p14:creationId xmlns:p14="http://schemas.microsoft.com/office/powerpoint/2010/main" val="7428564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Risk </a:t>
            </a:r>
            <a:r>
              <a:rPr kumimoji="0" lang="en-US" sz="3200" b="0" i="0" u="none" strike="noStrike" kern="1200" cap="none" spc="0" normalizeH="0" baseline="0" noProof="0">
                <a:ln>
                  <a:noFill/>
                </a:ln>
                <a:solidFill>
                  <a:srgbClr val="C39546"/>
                </a:solidFill>
                <a:effectLst/>
                <a:uLnTx/>
                <a:uFillTx/>
                <a:latin typeface="Segoe UI Semibold" panose="020B0702040204020203" pitchFamily="34" charset="0"/>
                <a:ea typeface="+mn-ea"/>
                <a:cs typeface="Segoe UI Semibold" panose="020B0702040204020203" pitchFamily="34" charset="0"/>
              </a:rPr>
              <a:t>Mitigation</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1309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3367-CCF1-80AB-3D2B-82691ED17BFF}"/>
            </a:ext>
          </a:extLst>
        </p:cNvPr>
        <p:cNvGrpSpPr/>
        <p:nvPr/>
      </p:nvGrpSpPr>
      <p:grpSpPr>
        <a:xfrm>
          <a:off x="0" y="0"/>
          <a:ext cx="0" cy="0"/>
          <a:chOff x="0" y="0"/>
          <a:chExt cx="0" cy="0"/>
        </a:xfrm>
      </p:grpSpPr>
      <p:grpSp>
        <p:nvGrpSpPr>
          <p:cNvPr id="2" name="TextBox 3">
            <a:extLst>
              <a:ext uri="{FF2B5EF4-FFF2-40B4-BE49-F238E27FC236}">
                <a16:creationId xmlns:a16="http://schemas.microsoft.com/office/drawing/2014/main" id="{B311F4AA-3350-C7ED-4ED7-631AA612176A}"/>
              </a:ext>
            </a:extLst>
          </p:cNvPr>
          <p:cNvGrpSpPr/>
          <p:nvPr/>
        </p:nvGrpSpPr>
        <p:grpSpPr>
          <a:xfrm>
            <a:off x="855976" y="1500203"/>
            <a:ext cx="10256523" cy="4273182"/>
            <a:chOff x="706117" y="1460644"/>
            <a:chExt cx="10256523" cy="4273182"/>
          </a:xfrm>
        </p:grpSpPr>
        <p:sp>
          <p:nvSpPr>
            <p:cNvPr id="4" name="Freeform 5">
              <a:extLst>
                <a:ext uri="{FF2B5EF4-FFF2-40B4-BE49-F238E27FC236}">
                  <a16:creationId xmlns:a16="http://schemas.microsoft.com/office/drawing/2014/main" id="{6931AC24-9154-4CF1-EA15-FDA29341961A}"/>
                </a:ext>
              </a:extLst>
            </p:cNvPr>
            <p:cNvSpPr/>
            <p:nvPr/>
          </p:nvSpPr>
          <p:spPr>
            <a:xfrm>
              <a:off x="706117" y="1460644"/>
              <a:ext cx="10256523" cy="502727"/>
            </a:xfrm>
            <a:custGeom>
              <a:avLst>
                <a:gd name="f10" fmla="val 2160"/>
              </a:avLst>
              <a:gdLst>
                <a:gd name="f1" fmla="val 10800000"/>
                <a:gd name="f2" fmla="val 5400000"/>
                <a:gd name="f3" fmla="val 16200000"/>
                <a:gd name="f4" fmla="val w"/>
                <a:gd name="f5" fmla="val h"/>
                <a:gd name="f6" fmla="val ss"/>
                <a:gd name="f7" fmla="val 0"/>
                <a:gd name="f8" fmla="*/ 5419351 1 1725033"/>
                <a:gd name="f9" fmla="val 45"/>
                <a:gd name="f10" fmla="val 216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3F3F3F"/>
            </a:solidFill>
            <a:ln cap="flat">
              <a:noFill/>
              <a:prstDash val="solid"/>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7" name="Rectangle 6" descr="Database">
              <a:extLst>
                <a:ext uri="{FF2B5EF4-FFF2-40B4-BE49-F238E27FC236}">
                  <a16:creationId xmlns:a16="http://schemas.microsoft.com/office/drawing/2014/main" id="{D067027C-48C7-3D52-0E3C-09241C307FFA}"/>
                </a:ext>
              </a:extLst>
            </p:cNvPr>
            <p:cNvSpPr/>
            <p:nvPr/>
          </p:nvSpPr>
          <p:spPr>
            <a:xfrm>
              <a:off x="858191" y="1573755"/>
              <a:ext cx="276496" cy="276496"/>
            </a:xfrm>
            <a:prstGeom prst="rect">
              <a:avLst/>
            </a:prstGeom>
            <a:blipFill>
              <a:blip r:embed="rId2">
                <a:alphaModFix/>
                <a:extLst>
                  <a:ext uri="{96DAC541-7B7A-43D3-8B79-37D633B846F1}">
                    <asvg:svgBlip xmlns:asvg="http://schemas.microsoft.com/office/drawing/2016/SVG/main" r:embed="rId3"/>
                  </a:ext>
                </a:extLst>
              </a:blip>
              <a:stretch>
                <a:fillRect/>
              </a:stretch>
            </a:blipFill>
            <a:ln w="12701" cap="flat">
              <a:solidFill>
                <a:srgbClr val="FFFFFF"/>
              </a:solidFill>
              <a:prstDash val="solid"/>
              <a:miter/>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8" name="Freeform 7">
              <a:extLst>
                <a:ext uri="{FF2B5EF4-FFF2-40B4-BE49-F238E27FC236}">
                  <a16:creationId xmlns:a16="http://schemas.microsoft.com/office/drawing/2014/main" id="{8DA571B8-B819-D1E1-E5CF-856D27BA1297}"/>
                </a:ext>
              </a:extLst>
            </p:cNvPr>
            <p:cNvSpPr/>
            <p:nvPr/>
          </p:nvSpPr>
          <p:spPr>
            <a:xfrm>
              <a:off x="1286771" y="1460644"/>
              <a:ext cx="4615433" cy="502727"/>
            </a:xfrm>
            <a:custGeom>
              <a:avLst/>
              <a:gdLst>
                <a:gd name="f0" fmla="val 10800000"/>
                <a:gd name="f1" fmla="val 5400000"/>
                <a:gd name="f2" fmla="val 180"/>
                <a:gd name="f3" fmla="val w"/>
                <a:gd name="f4" fmla="val h"/>
                <a:gd name="f5" fmla="val 0"/>
                <a:gd name="f6" fmla="val 4615433"/>
                <a:gd name="f7" fmla="val 502727"/>
                <a:gd name="f8" fmla="+- 0 0 -90"/>
                <a:gd name="f9" fmla="*/ f3 1 4615433"/>
                <a:gd name="f10" fmla="*/ f4 1 502727"/>
                <a:gd name="f11" fmla="+- f7 0 f5"/>
                <a:gd name="f12" fmla="+- f6 0 f5"/>
                <a:gd name="f13" fmla="*/ f8 f0 1"/>
                <a:gd name="f14" fmla="*/ f12 1 4615433"/>
                <a:gd name="f15" fmla="*/ f11 1 502727"/>
                <a:gd name="f16" fmla="*/ 0 f12 1"/>
                <a:gd name="f17" fmla="*/ 0 f11 1"/>
                <a:gd name="f18" fmla="*/ 4615433 f12 1"/>
                <a:gd name="f19" fmla="*/ 502727 f11 1"/>
                <a:gd name="f20" fmla="*/ f13 1 f2"/>
                <a:gd name="f21" fmla="*/ f16 1 4615433"/>
                <a:gd name="f22" fmla="*/ f17 1 502727"/>
                <a:gd name="f23" fmla="*/ f18 1 4615433"/>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4615433"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11202" rtl="0" eaLnBrk="1" fontAlgn="auto" latinLnBrk="0" hangingPunct="1">
                <a:lnSpc>
                  <a:spcPct val="100000"/>
                </a:lnSpc>
                <a:spcBef>
                  <a:spcPts val="0"/>
                </a:spcBef>
                <a:spcAft>
                  <a:spcPts val="700"/>
                </a:spcAft>
                <a:buClrTx/>
                <a:buSzTx/>
                <a:buFontTx/>
                <a:buNone/>
                <a:tabLst/>
                <a:defRPr sz="1800" b="0" i="0" u="none" strike="noStrike" kern="0" cap="none" spc="0" baseline="0">
                  <a:solidFill>
                    <a:srgbClr val="000000"/>
                  </a:solidFill>
                  <a:uFillTx/>
                </a:defRPr>
              </a:pPr>
              <a:r>
                <a:rPr kumimoji="0" lang="en-IN"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Availability of data in an unorganized state</a:t>
              </a:r>
              <a:endParaRPr kumimoji="0" lang="en-US"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9" name="Freeform 8">
              <a:extLst>
                <a:ext uri="{FF2B5EF4-FFF2-40B4-BE49-F238E27FC236}">
                  <a16:creationId xmlns:a16="http://schemas.microsoft.com/office/drawing/2014/main" id="{8B3F2D06-16F4-603B-FF78-1A496A80CDF6}"/>
                </a:ext>
              </a:extLst>
            </p:cNvPr>
            <p:cNvSpPr/>
            <p:nvPr/>
          </p:nvSpPr>
          <p:spPr>
            <a:xfrm>
              <a:off x="5902205" y="1460644"/>
              <a:ext cx="5059868" cy="502727"/>
            </a:xfrm>
            <a:custGeom>
              <a:avLst/>
              <a:gdLst>
                <a:gd name="f0" fmla="val 10800000"/>
                <a:gd name="f1" fmla="val 5400000"/>
                <a:gd name="f2" fmla="val 180"/>
                <a:gd name="f3" fmla="val w"/>
                <a:gd name="f4" fmla="val h"/>
                <a:gd name="f5" fmla="val 0"/>
                <a:gd name="f6" fmla="val 5059867"/>
                <a:gd name="f7" fmla="val 502727"/>
                <a:gd name="f8" fmla="+- 0 0 -90"/>
                <a:gd name="f9" fmla="*/ f3 1 5059867"/>
                <a:gd name="f10" fmla="*/ f4 1 502727"/>
                <a:gd name="f11" fmla="+- f7 0 f5"/>
                <a:gd name="f12" fmla="+- f6 0 f5"/>
                <a:gd name="f13" fmla="*/ f8 f0 1"/>
                <a:gd name="f14" fmla="*/ f12 1 5059867"/>
                <a:gd name="f15" fmla="*/ f11 1 502727"/>
                <a:gd name="f16" fmla="*/ 0 f12 1"/>
                <a:gd name="f17" fmla="*/ 0 f11 1"/>
                <a:gd name="f18" fmla="*/ 5059867 f12 1"/>
                <a:gd name="f19" fmla="*/ 502727 f11 1"/>
                <a:gd name="f20" fmla="*/ f13 1 f2"/>
                <a:gd name="f21" fmla="*/ f16 1 5059867"/>
                <a:gd name="f22" fmla="*/ f17 1 502727"/>
                <a:gd name="f23" fmla="*/ f18 1 5059867"/>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5059867"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88947" rtl="0" eaLnBrk="1" fontAlgn="auto" latinLnBrk="0" hangingPunct="1">
                <a:lnSpc>
                  <a:spcPct val="100000"/>
                </a:lnSpc>
                <a:spcBef>
                  <a:spcPts val="0"/>
                </a:spcBef>
                <a:spcAft>
                  <a:spcPts val="500"/>
                </a:spcAft>
                <a:buClrTx/>
                <a:buSzTx/>
                <a:buFontTx/>
                <a:buNone/>
                <a:tabLst/>
                <a:defRPr sz="1800" b="0" i="0" u="none" strike="noStrike" kern="0" cap="none" spc="0" baseline="0">
                  <a:solidFill>
                    <a:srgbClr val="000000"/>
                  </a:solidFill>
                  <a:uFillTx/>
                </a:defRPr>
              </a:pPr>
              <a:r>
                <a:rPr kumimoji="0" lang="en-US" sz="11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Data may have multiple versions when it is first created from scratch. Messes typically arise from duplicates of data incomplete data sets</a:t>
              </a:r>
            </a:p>
          </p:txBody>
        </p:sp>
        <p:sp>
          <p:nvSpPr>
            <p:cNvPr id="10" name="Freeform 9">
              <a:extLst>
                <a:ext uri="{FF2B5EF4-FFF2-40B4-BE49-F238E27FC236}">
                  <a16:creationId xmlns:a16="http://schemas.microsoft.com/office/drawing/2014/main" id="{33F5DAFD-A138-CA19-97DD-A41228506801}"/>
                </a:ext>
              </a:extLst>
            </p:cNvPr>
            <p:cNvSpPr/>
            <p:nvPr/>
          </p:nvSpPr>
          <p:spPr>
            <a:xfrm>
              <a:off x="706117" y="2089056"/>
              <a:ext cx="10256523" cy="502727"/>
            </a:xfrm>
            <a:custGeom>
              <a:avLst>
                <a:gd name="f10" fmla="val 2160"/>
              </a:avLst>
              <a:gdLst>
                <a:gd name="f1" fmla="val 10800000"/>
                <a:gd name="f2" fmla="val 5400000"/>
                <a:gd name="f3" fmla="val 16200000"/>
                <a:gd name="f4" fmla="val w"/>
                <a:gd name="f5" fmla="val h"/>
                <a:gd name="f6" fmla="val ss"/>
                <a:gd name="f7" fmla="val 0"/>
                <a:gd name="f8" fmla="*/ 5419351 1 1725033"/>
                <a:gd name="f9" fmla="val 45"/>
                <a:gd name="f10" fmla="val 216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3F3F3F"/>
            </a:solidFill>
            <a:ln cap="flat">
              <a:noFill/>
              <a:prstDash val="solid"/>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11" name="Rectangle 10" descr="Lock">
              <a:extLst>
                <a:ext uri="{FF2B5EF4-FFF2-40B4-BE49-F238E27FC236}">
                  <a16:creationId xmlns:a16="http://schemas.microsoft.com/office/drawing/2014/main" id="{BB2D6170-6F80-4FD8-CB79-40731E23B6A0}"/>
                </a:ext>
              </a:extLst>
            </p:cNvPr>
            <p:cNvSpPr/>
            <p:nvPr/>
          </p:nvSpPr>
          <p:spPr>
            <a:xfrm>
              <a:off x="858191" y="2202167"/>
              <a:ext cx="276496" cy="276496"/>
            </a:xfrm>
            <a:prstGeom prst="rect">
              <a:avLst/>
            </a:prstGeom>
            <a:blipFill>
              <a:blip r:embed="rId4">
                <a:alphaModFix/>
                <a:extLst>
                  <a:ext uri="{96DAC541-7B7A-43D3-8B79-37D633B846F1}">
                    <asvg:svgBlip xmlns:asvg="http://schemas.microsoft.com/office/drawing/2016/SVG/main" r:embed="rId5"/>
                  </a:ext>
                </a:extLst>
              </a:blip>
              <a:stretch>
                <a:fillRect/>
              </a:stretch>
            </a:blipFill>
            <a:ln w="12701" cap="flat">
              <a:solidFill>
                <a:srgbClr val="FFFFFF"/>
              </a:solidFill>
              <a:prstDash val="solid"/>
              <a:miter/>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12" name="Freeform 11">
              <a:extLst>
                <a:ext uri="{FF2B5EF4-FFF2-40B4-BE49-F238E27FC236}">
                  <a16:creationId xmlns:a16="http://schemas.microsoft.com/office/drawing/2014/main" id="{532B078D-A613-4AF7-004D-B43204BEB60D}"/>
                </a:ext>
              </a:extLst>
            </p:cNvPr>
            <p:cNvSpPr/>
            <p:nvPr/>
          </p:nvSpPr>
          <p:spPr>
            <a:xfrm>
              <a:off x="1286771" y="2089056"/>
              <a:ext cx="4615433" cy="502727"/>
            </a:xfrm>
            <a:custGeom>
              <a:avLst/>
              <a:gdLst>
                <a:gd name="f0" fmla="val 10800000"/>
                <a:gd name="f1" fmla="val 5400000"/>
                <a:gd name="f2" fmla="val 180"/>
                <a:gd name="f3" fmla="val w"/>
                <a:gd name="f4" fmla="val h"/>
                <a:gd name="f5" fmla="val 0"/>
                <a:gd name="f6" fmla="val 4615433"/>
                <a:gd name="f7" fmla="val 502727"/>
                <a:gd name="f8" fmla="+- 0 0 -90"/>
                <a:gd name="f9" fmla="*/ f3 1 4615433"/>
                <a:gd name="f10" fmla="*/ f4 1 502727"/>
                <a:gd name="f11" fmla="+- f7 0 f5"/>
                <a:gd name="f12" fmla="+- f6 0 f5"/>
                <a:gd name="f13" fmla="*/ f8 f0 1"/>
                <a:gd name="f14" fmla="*/ f12 1 4615433"/>
                <a:gd name="f15" fmla="*/ f11 1 502727"/>
                <a:gd name="f16" fmla="*/ 0 f12 1"/>
                <a:gd name="f17" fmla="*/ 0 f11 1"/>
                <a:gd name="f18" fmla="*/ 4615433 f12 1"/>
                <a:gd name="f19" fmla="*/ 502727 f11 1"/>
                <a:gd name="f20" fmla="*/ f13 1 f2"/>
                <a:gd name="f21" fmla="*/ f16 1 4615433"/>
                <a:gd name="f22" fmla="*/ f17 1 502727"/>
                <a:gd name="f23" fmla="*/ f18 1 4615433"/>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4615433"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11202" rtl="0" eaLnBrk="1" fontAlgn="auto" latinLnBrk="0" hangingPunct="1">
                <a:lnSpc>
                  <a:spcPct val="100000"/>
                </a:lnSpc>
                <a:spcBef>
                  <a:spcPts val="0"/>
                </a:spcBef>
                <a:spcAft>
                  <a:spcPts val="700"/>
                </a:spcAft>
                <a:buClrTx/>
                <a:buSzTx/>
                <a:buFontTx/>
                <a:buNone/>
                <a:tabLst/>
                <a:defRPr sz="1800" b="0" i="0" u="none" strike="noStrike" kern="0" cap="none" spc="0" baseline="0">
                  <a:solidFill>
                    <a:srgbClr val="000000"/>
                  </a:solidFill>
                  <a:uFillTx/>
                </a:defRPr>
              </a:pPr>
              <a:r>
                <a:rPr kumimoji="0" lang="en-IN"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Inadequate data protection</a:t>
              </a:r>
              <a:endParaRPr kumimoji="0" lang="en-US"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3" name="Freeform 12">
              <a:extLst>
                <a:ext uri="{FF2B5EF4-FFF2-40B4-BE49-F238E27FC236}">
                  <a16:creationId xmlns:a16="http://schemas.microsoft.com/office/drawing/2014/main" id="{C6E6E84A-54EA-B2AF-B9B8-301BAFA4A444}"/>
                </a:ext>
              </a:extLst>
            </p:cNvPr>
            <p:cNvSpPr/>
            <p:nvPr/>
          </p:nvSpPr>
          <p:spPr>
            <a:xfrm>
              <a:off x="5902205" y="2089056"/>
              <a:ext cx="5059868" cy="502727"/>
            </a:xfrm>
            <a:custGeom>
              <a:avLst/>
              <a:gdLst>
                <a:gd name="f0" fmla="val 10800000"/>
                <a:gd name="f1" fmla="val 5400000"/>
                <a:gd name="f2" fmla="val 180"/>
                <a:gd name="f3" fmla="val w"/>
                <a:gd name="f4" fmla="val h"/>
                <a:gd name="f5" fmla="val 0"/>
                <a:gd name="f6" fmla="val 5059867"/>
                <a:gd name="f7" fmla="val 502727"/>
                <a:gd name="f8" fmla="+- 0 0 -90"/>
                <a:gd name="f9" fmla="*/ f3 1 5059867"/>
                <a:gd name="f10" fmla="*/ f4 1 502727"/>
                <a:gd name="f11" fmla="+- f7 0 f5"/>
                <a:gd name="f12" fmla="+- f6 0 f5"/>
                <a:gd name="f13" fmla="*/ f8 f0 1"/>
                <a:gd name="f14" fmla="*/ f12 1 5059867"/>
                <a:gd name="f15" fmla="*/ f11 1 502727"/>
                <a:gd name="f16" fmla="*/ 0 f12 1"/>
                <a:gd name="f17" fmla="*/ 0 f11 1"/>
                <a:gd name="f18" fmla="*/ 5059867 f12 1"/>
                <a:gd name="f19" fmla="*/ 502727 f11 1"/>
                <a:gd name="f20" fmla="*/ f13 1 f2"/>
                <a:gd name="f21" fmla="*/ f16 1 5059867"/>
                <a:gd name="f22" fmla="*/ f17 1 502727"/>
                <a:gd name="f23" fmla="*/ f18 1 5059867"/>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5059867"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88947" rtl="0" eaLnBrk="1" fontAlgn="auto" latinLnBrk="0" hangingPunct="1">
                <a:lnSpc>
                  <a:spcPct val="100000"/>
                </a:lnSpc>
                <a:spcBef>
                  <a:spcPts val="0"/>
                </a:spcBef>
                <a:spcAft>
                  <a:spcPts val="500"/>
                </a:spcAft>
                <a:buClrTx/>
                <a:buSzTx/>
                <a:buFontTx/>
                <a:buNone/>
                <a:tabLst/>
                <a:defRPr sz="1800" b="0" i="0" u="none" strike="noStrike" kern="0" cap="none" spc="0" baseline="0">
                  <a:solidFill>
                    <a:srgbClr val="000000"/>
                  </a:solidFill>
                  <a:uFillTx/>
                </a:defRPr>
              </a:pPr>
              <a:r>
                <a:rPr kumimoji="0" lang="en-US" sz="11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Data loss is inevitable during data transfer, primarily at the organization level. It is difficult to rely on new content right away because of data loss. Losing data can be highly disturbing</a:t>
              </a:r>
            </a:p>
          </p:txBody>
        </p:sp>
        <p:sp>
          <p:nvSpPr>
            <p:cNvPr id="14" name="Freeform 13">
              <a:extLst>
                <a:ext uri="{FF2B5EF4-FFF2-40B4-BE49-F238E27FC236}">
                  <a16:creationId xmlns:a16="http://schemas.microsoft.com/office/drawing/2014/main" id="{B319B8AC-07D1-9C8E-ECFC-C8D9D2EC73E9}"/>
                </a:ext>
              </a:extLst>
            </p:cNvPr>
            <p:cNvSpPr/>
            <p:nvPr/>
          </p:nvSpPr>
          <p:spPr>
            <a:xfrm>
              <a:off x="706117" y="2717459"/>
              <a:ext cx="10256523" cy="502727"/>
            </a:xfrm>
            <a:custGeom>
              <a:avLst>
                <a:gd name="f10" fmla="val 2160"/>
              </a:avLst>
              <a:gdLst>
                <a:gd name="f1" fmla="val 10800000"/>
                <a:gd name="f2" fmla="val 5400000"/>
                <a:gd name="f3" fmla="val 16200000"/>
                <a:gd name="f4" fmla="val w"/>
                <a:gd name="f5" fmla="val h"/>
                <a:gd name="f6" fmla="val ss"/>
                <a:gd name="f7" fmla="val 0"/>
                <a:gd name="f8" fmla="*/ 5419351 1 1725033"/>
                <a:gd name="f9" fmla="val 45"/>
                <a:gd name="f10" fmla="val 216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3F3F3F"/>
            </a:solidFill>
            <a:ln cap="flat">
              <a:noFill/>
              <a:prstDash val="solid"/>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15" name="Rectangle 14" descr="Open Folder">
              <a:extLst>
                <a:ext uri="{FF2B5EF4-FFF2-40B4-BE49-F238E27FC236}">
                  <a16:creationId xmlns:a16="http://schemas.microsoft.com/office/drawing/2014/main" id="{BC1FB9E6-A3E2-280A-5D40-DB2FD2525F37}"/>
                </a:ext>
              </a:extLst>
            </p:cNvPr>
            <p:cNvSpPr/>
            <p:nvPr/>
          </p:nvSpPr>
          <p:spPr>
            <a:xfrm>
              <a:off x="858191" y="2830580"/>
              <a:ext cx="276496" cy="276496"/>
            </a:xfrm>
            <a:prstGeom prst="rect">
              <a:avLst/>
            </a:prstGeom>
            <a:blipFill>
              <a:blip r:embed="rId6">
                <a:alphaModFix/>
                <a:extLst>
                  <a:ext uri="{96DAC541-7B7A-43D3-8B79-37D633B846F1}">
                    <asvg:svgBlip xmlns:asvg="http://schemas.microsoft.com/office/drawing/2016/SVG/main" r:embed="rId7"/>
                  </a:ext>
                </a:extLst>
              </a:blip>
              <a:stretch>
                <a:fillRect/>
              </a:stretch>
            </a:blipFill>
            <a:ln w="12701" cap="flat">
              <a:solidFill>
                <a:srgbClr val="FFFFFF"/>
              </a:solidFill>
              <a:prstDash val="solid"/>
              <a:miter/>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16" name="Freeform 15">
              <a:extLst>
                <a:ext uri="{FF2B5EF4-FFF2-40B4-BE49-F238E27FC236}">
                  <a16:creationId xmlns:a16="http://schemas.microsoft.com/office/drawing/2014/main" id="{52BFADCB-D40A-BA17-C060-D04538702F4C}"/>
                </a:ext>
              </a:extLst>
            </p:cNvPr>
            <p:cNvSpPr/>
            <p:nvPr/>
          </p:nvSpPr>
          <p:spPr>
            <a:xfrm>
              <a:off x="1286771" y="2717459"/>
              <a:ext cx="4615433" cy="502727"/>
            </a:xfrm>
            <a:custGeom>
              <a:avLst/>
              <a:gdLst>
                <a:gd name="f0" fmla="val 10800000"/>
                <a:gd name="f1" fmla="val 5400000"/>
                <a:gd name="f2" fmla="val 180"/>
                <a:gd name="f3" fmla="val w"/>
                <a:gd name="f4" fmla="val h"/>
                <a:gd name="f5" fmla="val 0"/>
                <a:gd name="f6" fmla="val 4615433"/>
                <a:gd name="f7" fmla="val 502727"/>
                <a:gd name="f8" fmla="+- 0 0 -90"/>
                <a:gd name="f9" fmla="*/ f3 1 4615433"/>
                <a:gd name="f10" fmla="*/ f4 1 502727"/>
                <a:gd name="f11" fmla="+- f7 0 f5"/>
                <a:gd name="f12" fmla="+- f6 0 f5"/>
                <a:gd name="f13" fmla="*/ f8 f0 1"/>
                <a:gd name="f14" fmla="*/ f12 1 4615433"/>
                <a:gd name="f15" fmla="*/ f11 1 502727"/>
                <a:gd name="f16" fmla="*/ 0 f12 1"/>
                <a:gd name="f17" fmla="*/ 0 f11 1"/>
                <a:gd name="f18" fmla="*/ 4615433 f12 1"/>
                <a:gd name="f19" fmla="*/ 502727 f11 1"/>
                <a:gd name="f20" fmla="*/ f13 1 f2"/>
                <a:gd name="f21" fmla="*/ f16 1 4615433"/>
                <a:gd name="f22" fmla="*/ f17 1 502727"/>
                <a:gd name="f23" fmla="*/ f18 1 4615433"/>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4615433"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11202" rtl="0" eaLnBrk="1" fontAlgn="auto" latinLnBrk="0" hangingPunct="1">
                <a:lnSpc>
                  <a:spcPct val="100000"/>
                </a:lnSpc>
                <a:spcBef>
                  <a:spcPts val="0"/>
                </a:spcBef>
                <a:spcAft>
                  <a:spcPts val="700"/>
                </a:spcAft>
                <a:buClrTx/>
                <a:buSzTx/>
                <a:buFontTx/>
                <a:buNone/>
                <a:tabLst/>
                <a:defRPr sz="1800" b="0" i="0" u="none" strike="noStrike" kern="0" cap="none" spc="0" baseline="0">
                  <a:solidFill>
                    <a:srgbClr val="000000"/>
                  </a:solidFill>
                  <a:uFillTx/>
                </a:defRPr>
              </a:pPr>
              <a:r>
                <a:rPr kumimoji="0" lang="en-IN"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Incorrectly formatted data</a:t>
              </a:r>
              <a:endParaRPr kumimoji="0" lang="en-US"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7" name="Freeform 16">
              <a:extLst>
                <a:ext uri="{FF2B5EF4-FFF2-40B4-BE49-F238E27FC236}">
                  <a16:creationId xmlns:a16="http://schemas.microsoft.com/office/drawing/2014/main" id="{8A76DEEA-00E2-1497-06C1-88C2F622930B}"/>
                </a:ext>
              </a:extLst>
            </p:cNvPr>
            <p:cNvSpPr/>
            <p:nvPr/>
          </p:nvSpPr>
          <p:spPr>
            <a:xfrm>
              <a:off x="5902205" y="2717459"/>
              <a:ext cx="5059868" cy="502727"/>
            </a:xfrm>
            <a:custGeom>
              <a:avLst/>
              <a:gdLst>
                <a:gd name="f0" fmla="val 10800000"/>
                <a:gd name="f1" fmla="val 5400000"/>
                <a:gd name="f2" fmla="val 180"/>
                <a:gd name="f3" fmla="val w"/>
                <a:gd name="f4" fmla="val h"/>
                <a:gd name="f5" fmla="val 0"/>
                <a:gd name="f6" fmla="val 5059867"/>
                <a:gd name="f7" fmla="val 502727"/>
                <a:gd name="f8" fmla="+- 0 0 -90"/>
                <a:gd name="f9" fmla="*/ f3 1 5059867"/>
                <a:gd name="f10" fmla="*/ f4 1 502727"/>
                <a:gd name="f11" fmla="+- f7 0 f5"/>
                <a:gd name="f12" fmla="+- f6 0 f5"/>
                <a:gd name="f13" fmla="*/ f8 f0 1"/>
                <a:gd name="f14" fmla="*/ f12 1 5059867"/>
                <a:gd name="f15" fmla="*/ f11 1 502727"/>
                <a:gd name="f16" fmla="*/ 0 f12 1"/>
                <a:gd name="f17" fmla="*/ 0 f11 1"/>
                <a:gd name="f18" fmla="*/ 5059867 f12 1"/>
                <a:gd name="f19" fmla="*/ 502727 f11 1"/>
                <a:gd name="f20" fmla="*/ f13 1 f2"/>
                <a:gd name="f21" fmla="*/ f16 1 5059867"/>
                <a:gd name="f22" fmla="*/ f17 1 502727"/>
                <a:gd name="f23" fmla="*/ f18 1 5059867"/>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5059867"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88947" rtl="0" eaLnBrk="1" fontAlgn="auto" latinLnBrk="0" hangingPunct="1">
                <a:lnSpc>
                  <a:spcPct val="100000"/>
                </a:lnSpc>
                <a:spcBef>
                  <a:spcPts val="0"/>
                </a:spcBef>
                <a:spcAft>
                  <a:spcPts val="500"/>
                </a:spcAft>
                <a:buClrTx/>
                <a:buSzTx/>
                <a:buFontTx/>
                <a:buNone/>
                <a:tabLst/>
                <a:defRPr sz="1800" b="0" i="0" u="none" strike="noStrike" kern="0" cap="none" spc="0" baseline="0">
                  <a:solidFill>
                    <a:srgbClr val="000000"/>
                  </a:solidFill>
                  <a:uFillTx/>
                </a:defRPr>
              </a:pPr>
              <a:r>
                <a:rPr kumimoji="0" lang="en-US" sz="11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The organization’s data and the compatibility of files are to be checked during data migration</a:t>
              </a:r>
            </a:p>
          </p:txBody>
        </p:sp>
        <p:sp>
          <p:nvSpPr>
            <p:cNvPr id="18" name="Freeform 17">
              <a:extLst>
                <a:ext uri="{FF2B5EF4-FFF2-40B4-BE49-F238E27FC236}">
                  <a16:creationId xmlns:a16="http://schemas.microsoft.com/office/drawing/2014/main" id="{5571E5D1-08FA-103D-E7E6-4C33241B45F7}"/>
                </a:ext>
              </a:extLst>
            </p:cNvPr>
            <p:cNvSpPr/>
            <p:nvPr/>
          </p:nvSpPr>
          <p:spPr>
            <a:xfrm>
              <a:off x="706117" y="3345871"/>
              <a:ext cx="10256523" cy="502727"/>
            </a:xfrm>
            <a:custGeom>
              <a:avLst>
                <a:gd name="f10" fmla="val 2160"/>
              </a:avLst>
              <a:gdLst>
                <a:gd name="f1" fmla="val 10800000"/>
                <a:gd name="f2" fmla="val 5400000"/>
                <a:gd name="f3" fmla="val 16200000"/>
                <a:gd name="f4" fmla="val w"/>
                <a:gd name="f5" fmla="val h"/>
                <a:gd name="f6" fmla="val ss"/>
                <a:gd name="f7" fmla="val 0"/>
                <a:gd name="f8" fmla="*/ 5419351 1 1725033"/>
                <a:gd name="f9" fmla="val 45"/>
                <a:gd name="f10" fmla="val 216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3F3F3F"/>
            </a:solidFill>
            <a:ln cap="flat">
              <a:noFill/>
              <a:prstDash val="solid"/>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19" name="Rectangle 18" descr="Table">
              <a:extLst>
                <a:ext uri="{FF2B5EF4-FFF2-40B4-BE49-F238E27FC236}">
                  <a16:creationId xmlns:a16="http://schemas.microsoft.com/office/drawing/2014/main" id="{E605A834-66F0-B930-5A7A-74D500A504F9}"/>
                </a:ext>
              </a:extLst>
            </p:cNvPr>
            <p:cNvSpPr/>
            <p:nvPr/>
          </p:nvSpPr>
          <p:spPr>
            <a:xfrm>
              <a:off x="858191" y="3458983"/>
              <a:ext cx="276496" cy="276496"/>
            </a:xfrm>
            <a:prstGeom prst="rect">
              <a:avLst/>
            </a:prstGeom>
            <a:blipFill>
              <a:blip r:embed="rId8">
                <a:alphaModFix/>
                <a:extLst>
                  <a:ext uri="{96DAC541-7B7A-43D3-8B79-37D633B846F1}">
                    <asvg:svgBlip xmlns:asvg="http://schemas.microsoft.com/office/drawing/2016/SVG/main" r:embed="rId9"/>
                  </a:ext>
                </a:extLst>
              </a:blip>
              <a:stretch>
                <a:fillRect/>
              </a:stretch>
            </a:blipFill>
            <a:ln w="12701" cap="flat">
              <a:solidFill>
                <a:srgbClr val="FFFFFF"/>
              </a:solidFill>
              <a:prstDash val="solid"/>
              <a:miter/>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0" name="Freeform 19">
              <a:extLst>
                <a:ext uri="{FF2B5EF4-FFF2-40B4-BE49-F238E27FC236}">
                  <a16:creationId xmlns:a16="http://schemas.microsoft.com/office/drawing/2014/main" id="{03ECC8B2-3089-872F-E2C9-FDF044953D4A}"/>
                </a:ext>
              </a:extLst>
            </p:cNvPr>
            <p:cNvSpPr/>
            <p:nvPr/>
          </p:nvSpPr>
          <p:spPr>
            <a:xfrm>
              <a:off x="1286771" y="3345871"/>
              <a:ext cx="4615433" cy="502727"/>
            </a:xfrm>
            <a:custGeom>
              <a:avLst/>
              <a:gdLst>
                <a:gd name="f0" fmla="val 10800000"/>
                <a:gd name="f1" fmla="val 5400000"/>
                <a:gd name="f2" fmla="val 180"/>
                <a:gd name="f3" fmla="val w"/>
                <a:gd name="f4" fmla="val h"/>
                <a:gd name="f5" fmla="val 0"/>
                <a:gd name="f6" fmla="val 4615433"/>
                <a:gd name="f7" fmla="val 502727"/>
                <a:gd name="f8" fmla="+- 0 0 -90"/>
                <a:gd name="f9" fmla="*/ f3 1 4615433"/>
                <a:gd name="f10" fmla="*/ f4 1 502727"/>
                <a:gd name="f11" fmla="+- f7 0 f5"/>
                <a:gd name="f12" fmla="+- f6 0 f5"/>
                <a:gd name="f13" fmla="*/ f8 f0 1"/>
                <a:gd name="f14" fmla="*/ f12 1 4615433"/>
                <a:gd name="f15" fmla="*/ f11 1 502727"/>
                <a:gd name="f16" fmla="*/ 0 f12 1"/>
                <a:gd name="f17" fmla="*/ 0 f11 1"/>
                <a:gd name="f18" fmla="*/ 4615433 f12 1"/>
                <a:gd name="f19" fmla="*/ 502727 f11 1"/>
                <a:gd name="f20" fmla="*/ f13 1 f2"/>
                <a:gd name="f21" fmla="*/ f16 1 4615433"/>
                <a:gd name="f22" fmla="*/ f17 1 502727"/>
                <a:gd name="f23" fmla="*/ f18 1 4615433"/>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4615433"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11202" rtl="0" eaLnBrk="1" fontAlgn="auto" latinLnBrk="0" hangingPunct="1">
                <a:lnSpc>
                  <a:spcPct val="100000"/>
                </a:lnSpc>
                <a:spcBef>
                  <a:spcPts val="0"/>
                </a:spcBef>
                <a:spcAft>
                  <a:spcPts val="700"/>
                </a:spcAft>
                <a:buClrTx/>
                <a:buSzTx/>
                <a:buFontTx/>
                <a:buNone/>
                <a:tabLst/>
                <a:defRPr sz="1800" b="0" i="0" u="none" strike="noStrike" kern="0" cap="none" spc="0" baseline="0">
                  <a:solidFill>
                    <a:srgbClr val="000000"/>
                  </a:solidFill>
                  <a:uFillTx/>
                </a:defRPr>
              </a:pPr>
              <a:r>
                <a:rPr kumimoji="0" lang="en-IN"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Analysing and mapping data</a:t>
              </a:r>
              <a:endParaRPr kumimoji="0" lang="en-US"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1" name="Freeform 20">
              <a:extLst>
                <a:ext uri="{FF2B5EF4-FFF2-40B4-BE49-F238E27FC236}">
                  <a16:creationId xmlns:a16="http://schemas.microsoft.com/office/drawing/2014/main" id="{47DE22B0-9E7F-1A66-7A80-B952F0935E8D}"/>
                </a:ext>
              </a:extLst>
            </p:cNvPr>
            <p:cNvSpPr/>
            <p:nvPr/>
          </p:nvSpPr>
          <p:spPr>
            <a:xfrm>
              <a:off x="5902205" y="3345871"/>
              <a:ext cx="5059868" cy="502727"/>
            </a:xfrm>
            <a:custGeom>
              <a:avLst/>
              <a:gdLst>
                <a:gd name="f0" fmla="val 10800000"/>
                <a:gd name="f1" fmla="val 5400000"/>
                <a:gd name="f2" fmla="val 180"/>
                <a:gd name="f3" fmla="val w"/>
                <a:gd name="f4" fmla="val h"/>
                <a:gd name="f5" fmla="val 0"/>
                <a:gd name="f6" fmla="val 5059867"/>
                <a:gd name="f7" fmla="val 502727"/>
                <a:gd name="f8" fmla="+- 0 0 -90"/>
                <a:gd name="f9" fmla="*/ f3 1 5059867"/>
                <a:gd name="f10" fmla="*/ f4 1 502727"/>
                <a:gd name="f11" fmla="+- f7 0 f5"/>
                <a:gd name="f12" fmla="+- f6 0 f5"/>
                <a:gd name="f13" fmla="*/ f8 f0 1"/>
                <a:gd name="f14" fmla="*/ f12 1 5059867"/>
                <a:gd name="f15" fmla="*/ f11 1 502727"/>
                <a:gd name="f16" fmla="*/ 0 f12 1"/>
                <a:gd name="f17" fmla="*/ 0 f11 1"/>
                <a:gd name="f18" fmla="*/ 5059867 f12 1"/>
                <a:gd name="f19" fmla="*/ 502727 f11 1"/>
                <a:gd name="f20" fmla="*/ f13 1 f2"/>
                <a:gd name="f21" fmla="*/ f16 1 5059867"/>
                <a:gd name="f22" fmla="*/ f17 1 502727"/>
                <a:gd name="f23" fmla="*/ f18 1 5059867"/>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5059867"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88947" rtl="0" eaLnBrk="1" fontAlgn="auto" latinLnBrk="0" hangingPunct="1">
                <a:lnSpc>
                  <a:spcPct val="100000"/>
                </a:lnSpc>
                <a:spcBef>
                  <a:spcPts val="0"/>
                </a:spcBef>
                <a:spcAft>
                  <a:spcPts val="500"/>
                </a:spcAft>
                <a:buClrTx/>
                <a:buSzTx/>
                <a:buFontTx/>
                <a:buNone/>
                <a:tabLst/>
                <a:defRPr sz="1800" b="0" i="0" u="none" strike="noStrike" kern="0" cap="none" spc="0" baseline="0">
                  <a:solidFill>
                    <a:srgbClr val="000000"/>
                  </a:solidFill>
                  <a:uFillTx/>
                </a:defRPr>
              </a:pPr>
              <a:r>
                <a:rPr kumimoji="0" lang="en-US" sz="11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When new data is transferred from the old database, mapping refers to determining where the new data goes.</a:t>
              </a:r>
            </a:p>
          </p:txBody>
        </p:sp>
        <p:sp>
          <p:nvSpPr>
            <p:cNvPr id="22" name="Freeform 21">
              <a:extLst>
                <a:ext uri="{FF2B5EF4-FFF2-40B4-BE49-F238E27FC236}">
                  <a16:creationId xmlns:a16="http://schemas.microsoft.com/office/drawing/2014/main" id="{8551F80A-0CD6-BF0D-6365-59A15482A03B}"/>
                </a:ext>
              </a:extLst>
            </p:cNvPr>
            <p:cNvSpPr/>
            <p:nvPr/>
          </p:nvSpPr>
          <p:spPr>
            <a:xfrm>
              <a:off x="706117" y="3974284"/>
              <a:ext cx="10256523" cy="502727"/>
            </a:xfrm>
            <a:custGeom>
              <a:avLst>
                <a:gd name="f10" fmla="val 2160"/>
              </a:avLst>
              <a:gdLst>
                <a:gd name="f1" fmla="val 10800000"/>
                <a:gd name="f2" fmla="val 5400000"/>
                <a:gd name="f3" fmla="val 16200000"/>
                <a:gd name="f4" fmla="val w"/>
                <a:gd name="f5" fmla="val h"/>
                <a:gd name="f6" fmla="val ss"/>
                <a:gd name="f7" fmla="val 0"/>
                <a:gd name="f8" fmla="*/ 5419351 1 1725033"/>
                <a:gd name="f9" fmla="val 45"/>
                <a:gd name="f10" fmla="val 216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3F3F3F"/>
            </a:solidFill>
            <a:ln cap="flat">
              <a:noFill/>
              <a:prstDash val="solid"/>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3" name="Rectangle 22" descr="Flowchart">
              <a:extLst>
                <a:ext uri="{FF2B5EF4-FFF2-40B4-BE49-F238E27FC236}">
                  <a16:creationId xmlns:a16="http://schemas.microsoft.com/office/drawing/2014/main" id="{44E69964-CD7F-5475-A154-67C76807702A}"/>
                </a:ext>
              </a:extLst>
            </p:cNvPr>
            <p:cNvSpPr/>
            <p:nvPr/>
          </p:nvSpPr>
          <p:spPr>
            <a:xfrm>
              <a:off x="858191" y="4087395"/>
              <a:ext cx="276496" cy="276496"/>
            </a:xfrm>
            <a:prstGeom prst="rect">
              <a:avLst/>
            </a:prstGeom>
            <a:blipFill>
              <a:blip r:embed="rId10">
                <a:alphaModFix/>
                <a:extLst>
                  <a:ext uri="{96DAC541-7B7A-43D3-8B79-37D633B846F1}">
                    <asvg:svgBlip xmlns:asvg="http://schemas.microsoft.com/office/drawing/2016/SVG/main" r:embed="rId11"/>
                  </a:ext>
                </a:extLst>
              </a:blip>
              <a:stretch>
                <a:fillRect/>
              </a:stretch>
            </a:blipFill>
            <a:ln w="12701" cap="flat">
              <a:solidFill>
                <a:srgbClr val="FFFFFF"/>
              </a:solidFill>
              <a:prstDash val="solid"/>
              <a:miter/>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4" name="Freeform 23">
              <a:extLst>
                <a:ext uri="{FF2B5EF4-FFF2-40B4-BE49-F238E27FC236}">
                  <a16:creationId xmlns:a16="http://schemas.microsoft.com/office/drawing/2014/main" id="{F2947C87-AAC2-74FC-1CE4-9778E5111174}"/>
                </a:ext>
              </a:extLst>
            </p:cNvPr>
            <p:cNvSpPr/>
            <p:nvPr/>
          </p:nvSpPr>
          <p:spPr>
            <a:xfrm>
              <a:off x="1286771" y="3974284"/>
              <a:ext cx="4615433" cy="502727"/>
            </a:xfrm>
            <a:custGeom>
              <a:avLst/>
              <a:gdLst>
                <a:gd name="f0" fmla="val 10800000"/>
                <a:gd name="f1" fmla="val 5400000"/>
                <a:gd name="f2" fmla="val 180"/>
                <a:gd name="f3" fmla="val w"/>
                <a:gd name="f4" fmla="val h"/>
                <a:gd name="f5" fmla="val 0"/>
                <a:gd name="f6" fmla="val 4615433"/>
                <a:gd name="f7" fmla="val 502727"/>
                <a:gd name="f8" fmla="+- 0 0 -90"/>
                <a:gd name="f9" fmla="*/ f3 1 4615433"/>
                <a:gd name="f10" fmla="*/ f4 1 502727"/>
                <a:gd name="f11" fmla="+- f7 0 f5"/>
                <a:gd name="f12" fmla="+- f6 0 f5"/>
                <a:gd name="f13" fmla="*/ f8 f0 1"/>
                <a:gd name="f14" fmla="*/ f12 1 4615433"/>
                <a:gd name="f15" fmla="*/ f11 1 502727"/>
                <a:gd name="f16" fmla="*/ 0 f12 1"/>
                <a:gd name="f17" fmla="*/ 0 f11 1"/>
                <a:gd name="f18" fmla="*/ 4615433 f12 1"/>
                <a:gd name="f19" fmla="*/ 502727 f11 1"/>
                <a:gd name="f20" fmla="*/ f13 1 f2"/>
                <a:gd name="f21" fmla="*/ f16 1 4615433"/>
                <a:gd name="f22" fmla="*/ f17 1 502727"/>
                <a:gd name="f23" fmla="*/ f18 1 4615433"/>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4615433"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11202" rtl="0" eaLnBrk="1" fontAlgn="auto" latinLnBrk="0" hangingPunct="1">
                <a:lnSpc>
                  <a:spcPct val="100000"/>
                </a:lnSpc>
                <a:spcBef>
                  <a:spcPts val="0"/>
                </a:spcBef>
                <a:spcAft>
                  <a:spcPts val="700"/>
                </a:spcAft>
                <a:buClrTx/>
                <a:buSzTx/>
                <a:buFontTx/>
                <a:buNone/>
                <a:tabLst/>
                <a:defRPr sz="1800" b="0" i="0" u="none" strike="noStrike" kern="0" cap="none" spc="0" baseline="0">
                  <a:solidFill>
                    <a:srgbClr val="000000"/>
                  </a:solidFill>
                  <a:uFillTx/>
                </a:defRPr>
              </a:pPr>
              <a:r>
                <a:rPr kumimoji="0" lang="en-IN"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Bringing data into the system</a:t>
              </a:r>
              <a:endParaRPr kumimoji="0" lang="en-US"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5" name="Freeform 24">
              <a:extLst>
                <a:ext uri="{FF2B5EF4-FFF2-40B4-BE49-F238E27FC236}">
                  <a16:creationId xmlns:a16="http://schemas.microsoft.com/office/drawing/2014/main" id="{E2AD42D9-5D0F-E908-AEBA-D32B6541F336}"/>
                </a:ext>
              </a:extLst>
            </p:cNvPr>
            <p:cNvSpPr/>
            <p:nvPr/>
          </p:nvSpPr>
          <p:spPr>
            <a:xfrm>
              <a:off x="5902205" y="3974284"/>
              <a:ext cx="5059868" cy="502727"/>
            </a:xfrm>
            <a:custGeom>
              <a:avLst/>
              <a:gdLst>
                <a:gd name="f0" fmla="val 10800000"/>
                <a:gd name="f1" fmla="val 5400000"/>
                <a:gd name="f2" fmla="val 180"/>
                <a:gd name="f3" fmla="val w"/>
                <a:gd name="f4" fmla="val h"/>
                <a:gd name="f5" fmla="val 0"/>
                <a:gd name="f6" fmla="val 5059867"/>
                <a:gd name="f7" fmla="val 502727"/>
                <a:gd name="f8" fmla="+- 0 0 -90"/>
                <a:gd name="f9" fmla="*/ f3 1 5059867"/>
                <a:gd name="f10" fmla="*/ f4 1 502727"/>
                <a:gd name="f11" fmla="+- f7 0 f5"/>
                <a:gd name="f12" fmla="+- f6 0 f5"/>
                <a:gd name="f13" fmla="*/ f8 f0 1"/>
                <a:gd name="f14" fmla="*/ f12 1 5059867"/>
                <a:gd name="f15" fmla="*/ f11 1 502727"/>
                <a:gd name="f16" fmla="*/ 0 f12 1"/>
                <a:gd name="f17" fmla="*/ 0 f11 1"/>
                <a:gd name="f18" fmla="*/ 5059867 f12 1"/>
                <a:gd name="f19" fmla="*/ 502727 f11 1"/>
                <a:gd name="f20" fmla="*/ f13 1 f2"/>
                <a:gd name="f21" fmla="*/ f16 1 5059867"/>
                <a:gd name="f22" fmla="*/ f17 1 502727"/>
                <a:gd name="f23" fmla="*/ f18 1 5059867"/>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5059867"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88947" rtl="0" eaLnBrk="1" fontAlgn="auto" latinLnBrk="0" hangingPunct="1">
                <a:lnSpc>
                  <a:spcPct val="100000"/>
                </a:lnSpc>
                <a:spcBef>
                  <a:spcPts val="0"/>
                </a:spcBef>
                <a:spcAft>
                  <a:spcPts val="500"/>
                </a:spcAft>
                <a:buClrTx/>
                <a:buSzTx/>
                <a:buFontTx/>
                <a:buNone/>
                <a:tabLst/>
                <a:defRPr sz="1800" b="0" i="0" u="none" strike="noStrike" kern="0" cap="none" spc="0" baseline="0">
                  <a:solidFill>
                    <a:srgbClr val="000000"/>
                  </a:solidFill>
                  <a:uFillTx/>
                </a:defRPr>
              </a:pPr>
              <a:r>
                <a:rPr kumimoji="0" lang="en-US" sz="11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When new data is transferred from the old database, mapping refers to determining where the new data goes.</a:t>
              </a:r>
            </a:p>
          </p:txBody>
        </p:sp>
        <p:sp>
          <p:nvSpPr>
            <p:cNvPr id="26" name="Freeform 25">
              <a:extLst>
                <a:ext uri="{FF2B5EF4-FFF2-40B4-BE49-F238E27FC236}">
                  <a16:creationId xmlns:a16="http://schemas.microsoft.com/office/drawing/2014/main" id="{596E6045-C82C-8338-8268-01BE560E49D8}"/>
                </a:ext>
              </a:extLst>
            </p:cNvPr>
            <p:cNvSpPr/>
            <p:nvPr/>
          </p:nvSpPr>
          <p:spPr>
            <a:xfrm>
              <a:off x="706117" y="4602687"/>
              <a:ext cx="10256523" cy="502727"/>
            </a:xfrm>
            <a:custGeom>
              <a:avLst>
                <a:gd name="f10" fmla="val 2160"/>
              </a:avLst>
              <a:gdLst>
                <a:gd name="f1" fmla="val 10800000"/>
                <a:gd name="f2" fmla="val 5400000"/>
                <a:gd name="f3" fmla="val 16200000"/>
                <a:gd name="f4" fmla="val w"/>
                <a:gd name="f5" fmla="val h"/>
                <a:gd name="f6" fmla="val ss"/>
                <a:gd name="f7" fmla="val 0"/>
                <a:gd name="f8" fmla="*/ 5419351 1 1725033"/>
                <a:gd name="f9" fmla="val 45"/>
                <a:gd name="f10" fmla="val 216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3F3F3F"/>
            </a:solidFill>
            <a:ln cap="flat">
              <a:noFill/>
              <a:prstDash val="solid"/>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7" name="Rectangle 26" descr="Hierarchy">
              <a:extLst>
                <a:ext uri="{FF2B5EF4-FFF2-40B4-BE49-F238E27FC236}">
                  <a16:creationId xmlns:a16="http://schemas.microsoft.com/office/drawing/2014/main" id="{EDFFA1B0-0F22-A5A8-ECAF-4623B6556227}"/>
                </a:ext>
              </a:extLst>
            </p:cNvPr>
            <p:cNvSpPr/>
            <p:nvPr/>
          </p:nvSpPr>
          <p:spPr>
            <a:xfrm>
              <a:off x="858191" y="4715807"/>
              <a:ext cx="276496" cy="276496"/>
            </a:xfrm>
            <a:prstGeom prst="rect">
              <a:avLst/>
            </a:prstGeom>
            <a:blipFill>
              <a:blip r:embed="rId12">
                <a:alphaModFix/>
                <a:extLst>
                  <a:ext uri="{96DAC541-7B7A-43D3-8B79-37D633B846F1}">
                    <asvg:svgBlip xmlns:asvg="http://schemas.microsoft.com/office/drawing/2016/SVG/main" r:embed="rId13"/>
                  </a:ext>
                </a:extLst>
              </a:blip>
              <a:stretch>
                <a:fillRect/>
              </a:stretch>
            </a:blipFill>
            <a:ln w="12701" cap="flat">
              <a:solidFill>
                <a:srgbClr val="FFFFFF"/>
              </a:solidFill>
              <a:prstDash val="solid"/>
              <a:miter/>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8" name="Freeform 27">
              <a:extLst>
                <a:ext uri="{FF2B5EF4-FFF2-40B4-BE49-F238E27FC236}">
                  <a16:creationId xmlns:a16="http://schemas.microsoft.com/office/drawing/2014/main" id="{391C085F-BE73-B7A2-80AE-AD70A39C19F0}"/>
                </a:ext>
              </a:extLst>
            </p:cNvPr>
            <p:cNvSpPr/>
            <p:nvPr/>
          </p:nvSpPr>
          <p:spPr>
            <a:xfrm>
              <a:off x="1286771" y="4602687"/>
              <a:ext cx="4615433" cy="502727"/>
            </a:xfrm>
            <a:custGeom>
              <a:avLst/>
              <a:gdLst>
                <a:gd name="f0" fmla="val 10800000"/>
                <a:gd name="f1" fmla="val 5400000"/>
                <a:gd name="f2" fmla="val 180"/>
                <a:gd name="f3" fmla="val w"/>
                <a:gd name="f4" fmla="val h"/>
                <a:gd name="f5" fmla="val 0"/>
                <a:gd name="f6" fmla="val 4615433"/>
                <a:gd name="f7" fmla="val 502727"/>
                <a:gd name="f8" fmla="+- 0 0 -90"/>
                <a:gd name="f9" fmla="*/ f3 1 4615433"/>
                <a:gd name="f10" fmla="*/ f4 1 502727"/>
                <a:gd name="f11" fmla="+- f7 0 f5"/>
                <a:gd name="f12" fmla="+- f6 0 f5"/>
                <a:gd name="f13" fmla="*/ f8 f0 1"/>
                <a:gd name="f14" fmla="*/ f12 1 4615433"/>
                <a:gd name="f15" fmla="*/ f11 1 502727"/>
                <a:gd name="f16" fmla="*/ 0 f12 1"/>
                <a:gd name="f17" fmla="*/ 0 f11 1"/>
                <a:gd name="f18" fmla="*/ 4615433 f12 1"/>
                <a:gd name="f19" fmla="*/ 502727 f11 1"/>
                <a:gd name="f20" fmla="*/ f13 1 f2"/>
                <a:gd name="f21" fmla="*/ f16 1 4615433"/>
                <a:gd name="f22" fmla="*/ f17 1 502727"/>
                <a:gd name="f23" fmla="*/ f18 1 4615433"/>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4615433"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11202" rtl="0" eaLnBrk="1" fontAlgn="auto" latinLnBrk="0" hangingPunct="1">
                <a:lnSpc>
                  <a:spcPct val="100000"/>
                </a:lnSpc>
                <a:spcBef>
                  <a:spcPts val="0"/>
                </a:spcBef>
                <a:spcAft>
                  <a:spcPts val="700"/>
                </a:spcAft>
                <a:buClrTx/>
                <a:buSzTx/>
                <a:buFontTx/>
                <a:buNone/>
                <a:tabLst/>
                <a:defRPr sz="1800" b="0" i="0" u="none" strike="noStrike" kern="0" cap="none" spc="0" baseline="0">
                  <a:solidFill>
                    <a:srgbClr val="000000"/>
                  </a:solidFill>
                  <a:uFillTx/>
                </a:defRPr>
              </a:pPr>
              <a:r>
                <a:rPr kumimoji="0" lang="en-IN"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Lack of coordination among teams</a:t>
              </a:r>
              <a:endParaRPr kumimoji="0" lang="en-US"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9" name="Freeform 28">
              <a:extLst>
                <a:ext uri="{FF2B5EF4-FFF2-40B4-BE49-F238E27FC236}">
                  <a16:creationId xmlns:a16="http://schemas.microsoft.com/office/drawing/2014/main" id="{E7F9244D-FC77-04A8-F9AA-677D119C47F1}"/>
                </a:ext>
              </a:extLst>
            </p:cNvPr>
            <p:cNvSpPr/>
            <p:nvPr/>
          </p:nvSpPr>
          <p:spPr>
            <a:xfrm>
              <a:off x="5902205" y="4602687"/>
              <a:ext cx="5059868" cy="502727"/>
            </a:xfrm>
            <a:custGeom>
              <a:avLst/>
              <a:gdLst>
                <a:gd name="f0" fmla="val 10800000"/>
                <a:gd name="f1" fmla="val 5400000"/>
                <a:gd name="f2" fmla="val 180"/>
                <a:gd name="f3" fmla="val w"/>
                <a:gd name="f4" fmla="val h"/>
                <a:gd name="f5" fmla="val 0"/>
                <a:gd name="f6" fmla="val 5059867"/>
                <a:gd name="f7" fmla="val 502727"/>
                <a:gd name="f8" fmla="+- 0 0 -90"/>
                <a:gd name="f9" fmla="*/ f3 1 5059867"/>
                <a:gd name="f10" fmla="*/ f4 1 502727"/>
                <a:gd name="f11" fmla="+- f7 0 f5"/>
                <a:gd name="f12" fmla="+- f6 0 f5"/>
                <a:gd name="f13" fmla="*/ f8 f0 1"/>
                <a:gd name="f14" fmla="*/ f12 1 5059867"/>
                <a:gd name="f15" fmla="*/ f11 1 502727"/>
                <a:gd name="f16" fmla="*/ 0 f12 1"/>
                <a:gd name="f17" fmla="*/ 0 f11 1"/>
                <a:gd name="f18" fmla="*/ 5059867 f12 1"/>
                <a:gd name="f19" fmla="*/ 502727 f11 1"/>
                <a:gd name="f20" fmla="*/ f13 1 f2"/>
                <a:gd name="f21" fmla="*/ f16 1 5059867"/>
                <a:gd name="f22" fmla="*/ f17 1 502727"/>
                <a:gd name="f23" fmla="*/ f18 1 5059867"/>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5059867"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88947" rtl="0" eaLnBrk="1" fontAlgn="auto" latinLnBrk="0" hangingPunct="1">
                <a:lnSpc>
                  <a:spcPct val="100000"/>
                </a:lnSpc>
                <a:spcBef>
                  <a:spcPts val="0"/>
                </a:spcBef>
                <a:spcAft>
                  <a:spcPts val="500"/>
                </a:spcAft>
                <a:buClrTx/>
                <a:buSzTx/>
                <a:buFontTx/>
                <a:buNone/>
                <a:tabLst/>
                <a:defRPr sz="1800" b="0" i="0" u="none" strike="noStrike" kern="0" cap="none" spc="0" baseline="0">
                  <a:solidFill>
                    <a:srgbClr val="000000"/>
                  </a:solidFill>
                  <a:uFillTx/>
                </a:defRPr>
              </a:pPr>
              <a:r>
                <a:rPr kumimoji="0" lang="en-US" sz="11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Working in silos and creating more data silos can lead to inconsistencies and decrease productivity.</a:t>
              </a:r>
            </a:p>
          </p:txBody>
        </p:sp>
        <p:sp>
          <p:nvSpPr>
            <p:cNvPr id="30" name="Freeform 29">
              <a:extLst>
                <a:ext uri="{FF2B5EF4-FFF2-40B4-BE49-F238E27FC236}">
                  <a16:creationId xmlns:a16="http://schemas.microsoft.com/office/drawing/2014/main" id="{22641605-7FF3-3EA9-B34E-034D0F9CAAE9}"/>
                </a:ext>
              </a:extLst>
            </p:cNvPr>
            <p:cNvSpPr/>
            <p:nvPr/>
          </p:nvSpPr>
          <p:spPr>
            <a:xfrm>
              <a:off x="706117" y="5231099"/>
              <a:ext cx="10256523" cy="502727"/>
            </a:xfrm>
            <a:custGeom>
              <a:avLst>
                <a:gd name="f10" fmla="val 2160"/>
              </a:avLst>
              <a:gdLst>
                <a:gd name="f1" fmla="val 10800000"/>
                <a:gd name="f2" fmla="val 5400000"/>
                <a:gd name="f3" fmla="val 16200000"/>
                <a:gd name="f4" fmla="val w"/>
                <a:gd name="f5" fmla="val h"/>
                <a:gd name="f6" fmla="val ss"/>
                <a:gd name="f7" fmla="val 0"/>
                <a:gd name="f8" fmla="*/ 5419351 1 1725033"/>
                <a:gd name="f9" fmla="val 45"/>
                <a:gd name="f10" fmla="val 216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3F3F3F"/>
            </a:solidFill>
            <a:ln cap="flat">
              <a:noFill/>
              <a:prstDash val="solid"/>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31" name="Rectangle 30" descr="Processor">
              <a:extLst>
                <a:ext uri="{FF2B5EF4-FFF2-40B4-BE49-F238E27FC236}">
                  <a16:creationId xmlns:a16="http://schemas.microsoft.com/office/drawing/2014/main" id="{6541C109-2FB6-A39A-6D79-02CD3F80D39D}"/>
                </a:ext>
              </a:extLst>
            </p:cNvPr>
            <p:cNvSpPr/>
            <p:nvPr/>
          </p:nvSpPr>
          <p:spPr>
            <a:xfrm>
              <a:off x="858191" y="5344210"/>
              <a:ext cx="276496" cy="276496"/>
            </a:xfrm>
            <a:prstGeom prst="rect">
              <a:avLst/>
            </a:prstGeom>
            <a:blipFill>
              <a:blip r:embed="rId14">
                <a:alphaModFix/>
                <a:extLst>
                  <a:ext uri="{96DAC541-7B7A-43D3-8B79-37D633B846F1}">
                    <asvg:svgBlip xmlns:asvg="http://schemas.microsoft.com/office/drawing/2016/SVG/main" r:embed="rId15"/>
                  </a:ext>
                </a:extLst>
              </a:blip>
              <a:stretch>
                <a:fillRect/>
              </a:stretch>
            </a:blipFill>
            <a:ln w="12701" cap="flat">
              <a:solidFill>
                <a:srgbClr val="FFFFFF"/>
              </a:solidFill>
              <a:prstDash val="solid"/>
              <a:miter/>
            </a:ln>
          </p:spPr>
          <p:txBody>
            <a:bodyPr vert="horz" wrap="square" lIns="0" tIns="0" rIns="0" bIns="0"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32" name="Freeform 31">
              <a:extLst>
                <a:ext uri="{FF2B5EF4-FFF2-40B4-BE49-F238E27FC236}">
                  <a16:creationId xmlns:a16="http://schemas.microsoft.com/office/drawing/2014/main" id="{DECAA15C-1D3B-1E2B-56E4-00B70BCA7D5B}"/>
                </a:ext>
              </a:extLst>
            </p:cNvPr>
            <p:cNvSpPr/>
            <p:nvPr/>
          </p:nvSpPr>
          <p:spPr>
            <a:xfrm>
              <a:off x="1286771" y="5231099"/>
              <a:ext cx="4615433" cy="502727"/>
            </a:xfrm>
            <a:custGeom>
              <a:avLst/>
              <a:gdLst>
                <a:gd name="f0" fmla="val 10800000"/>
                <a:gd name="f1" fmla="val 5400000"/>
                <a:gd name="f2" fmla="val 180"/>
                <a:gd name="f3" fmla="val w"/>
                <a:gd name="f4" fmla="val h"/>
                <a:gd name="f5" fmla="val 0"/>
                <a:gd name="f6" fmla="val 4615433"/>
                <a:gd name="f7" fmla="val 502727"/>
                <a:gd name="f8" fmla="+- 0 0 -90"/>
                <a:gd name="f9" fmla="*/ f3 1 4615433"/>
                <a:gd name="f10" fmla="*/ f4 1 502727"/>
                <a:gd name="f11" fmla="+- f7 0 f5"/>
                <a:gd name="f12" fmla="+- f6 0 f5"/>
                <a:gd name="f13" fmla="*/ f8 f0 1"/>
                <a:gd name="f14" fmla="*/ f12 1 4615433"/>
                <a:gd name="f15" fmla="*/ f11 1 502727"/>
                <a:gd name="f16" fmla="*/ 0 f12 1"/>
                <a:gd name="f17" fmla="*/ 0 f11 1"/>
                <a:gd name="f18" fmla="*/ 4615433 f12 1"/>
                <a:gd name="f19" fmla="*/ 502727 f11 1"/>
                <a:gd name="f20" fmla="*/ f13 1 f2"/>
                <a:gd name="f21" fmla="*/ f16 1 4615433"/>
                <a:gd name="f22" fmla="*/ f17 1 502727"/>
                <a:gd name="f23" fmla="*/ f18 1 4615433"/>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4615433"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11202" rtl="0" eaLnBrk="1" fontAlgn="auto" latinLnBrk="0" hangingPunct="1">
                <a:lnSpc>
                  <a:spcPct val="100000"/>
                </a:lnSpc>
                <a:spcBef>
                  <a:spcPts val="0"/>
                </a:spcBef>
                <a:spcAft>
                  <a:spcPts val="700"/>
                </a:spcAft>
                <a:buClrTx/>
                <a:buSzTx/>
                <a:buFontTx/>
                <a:buNone/>
                <a:tabLst/>
                <a:defRPr sz="1800" b="0" i="0" u="none" strike="noStrike" kern="0" cap="none" spc="0" baseline="0">
                  <a:solidFill>
                    <a:srgbClr val="000000"/>
                  </a:solidFill>
                  <a:uFillTx/>
                </a:defRPr>
              </a:pPr>
              <a:r>
                <a:rPr kumimoji="0" lang="en-IN"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Lack of integration process</a:t>
              </a:r>
              <a:endParaRPr kumimoji="0" lang="en-US" sz="1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33" name="Freeform 32">
              <a:extLst>
                <a:ext uri="{FF2B5EF4-FFF2-40B4-BE49-F238E27FC236}">
                  <a16:creationId xmlns:a16="http://schemas.microsoft.com/office/drawing/2014/main" id="{70E5449C-4E1F-B339-D2CC-B060C316904F}"/>
                </a:ext>
              </a:extLst>
            </p:cNvPr>
            <p:cNvSpPr/>
            <p:nvPr/>
          </p:nvSpPr>
          <p:spPr>
            <a:xfrm>
              <a:off x="5902205" y="5231099"/>
              <a:ext cx="5059868" cy="502727"/>
            </a:xfrm>
            <a:custGeom>
              <a:avLst/>
              <a:gdLst>
                <a:gd name="f0" fmla="val 10800000"/>
                <a:gd name="f1" fmla="val 5400000"/>
                <a:gd name="f2" fmla="val 180"/>
                <a:gd name="f3" fmla="val w"/>
                <a:gd name="f4" fmla="val h"/>
                <a:gd name="f5" fmla="val 0"/>
                <a:gd name="f6" fmla="val 5059867"/>
                <a:gd name="f7" fmla="val 502727"/>
                <a:gd name="f8" fmla="+- 0 0 -90"/>
                <a:gd name="f9" fmla="*/ f3 1 5059867"/>
                <a:gd name="f10" fmla="*/ f4 1 502727"/>
                <a:gd name="f11" fmla="+- f7 0 f5"/>
                <a:gd name="f12" fmla="+- f6 0 f5"/>
                <a:gd name="f13" fmla="*/ f8 f0 1"/>
                <a:gd name="f14" fmla="*/ f12 1 5059867"/>
                <a:gd name="f15" fmla="*/ f11 1 502727"/>
                <a:gd name="f16" fmla="*/ 0 f12 1"/>
                <a:gd name="f17" fmla="*/ 0 f11 1"/>
                <a:gd name="f18" fmla="*/ 5059867 f12 1"/>
                <a:gd name="f19" fmla="*/ 502727 f11 1"/>
                <a:gd name="f20" fmla="*/ f13 1 f2"/>
                <a:gd name="f21" fmla="*/ f16 1 5059867"/>
                <a:gd name="f22" fmla="*/ f17 1 502727"/>
                <a:gd name="f23" fmla="*/ f18 1 5059867"/>
                <a:gd name="f24" fmla="*/ f19 1 50272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5059867" h="502727">
                  <a:moveTo>
                    <a:pt x="f5" y="f5"/>
                  </a:moveTo>
                  <a:lnTo>
                    <a:pt x="f6" y="f5"/>
                  </a:lnTo>
                  <a:lnTo>
                    <a:pt x="f6" y="f7"/>
                  </a:lnTo>
                  <a:lnTo>
                    <a:pt x="f5" y="f7"/>
                  </a:lnTo>
                  <a:lnTo>
                    <a:pt x="f5" y="f5"/>
                  </a:lnTo>
                  <a:close/>
                </a:path>
              </a:pathLst>
            </a:custGeom>
            <a:noFill/>
            <a:ln cap="flat">
              <a:noFill/>
              <a:prstDash val="solid"/>
            </a:ln>
          </p:spPr>
          <p:txBody>
            <a:bodyPr vert="horz" wrap="square" lIns="53208" tIns="53208" rIns="53208" bIns="53208" anchor="ctr"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88947" rtl="0" eaLnBrk="1" fontAlgn="auto" latinLnBrk="0" hangingPunct="1">
                <a:lnSpc>
                  <a:spcPct val="100000"/>
                </a:lnSpc>
                <a:spcBef>
                  <a:spcPts val="0"/>
                </a:spcBef>
                <a:spcAft>
                  <a:spcPts val="500"/>
                </a:spcAft>
                <a:buClrTx/>
                <a:buSzTx/>
                <a:buFontTx/>
                <a:buNone/>
                <a:tabLst/>
                <a:defRPr sz="1800" b="0" i="0" u="none" strike="noStrike" kern="0" cap="none" spc="0" baseline="0">
                  <a:solidFill>
                    <a:srgbClr val="000000"/>
                  </a:solidFill>
                  <a:uFillTx/>
                </a:defRPr>
              </a:pPr>
              <a:r>
                <a:rPr kumimoji="0" lang="en-US" sz="11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Data and its design will not be transferred smoothly between the analysis, development, testing, and implementation stages if disparate technologies are used. Information may be lost during the transition.</a:t>
              </a:r>
            </a:p>
          </p:txBody>
        </p:sp>
      </p:grpSp>
      <p:sp>
        <p:nvSpPr>
          <p:cNvPr id="34" name="Title 33">
            <a:extLst>
              <a:ext uri="{FF2B5EF4-FFF2-40B4-BE49-F238E27FC236}">
                <a16:creationId xmlns:a16="http://schemas.microsoft.com/office/drawing/2014/main" id="{714638C5-45B4-5F8E-C4B1-AD57BC18DBAE}"/>
              </a:ext>
            </a:extLst>
          </p:cNvPr>
          <p:cNvSpPr>
            <a:spLocks noGrp="1"/>
          </p:cNvSpPr>
          <p:nvPr>
            <p:ph type="title" idx="4294967295"/>
          </p:nvPr>
        </p:nvSpPr>
        <p:spPr>
          <a:xfrm>
            <a:off x="0" y="227013"/>
            <a:ext cx="9372600" cy="531812"/>
          </a:xfrm>
        </p:spPr>
        <p:txBody>
          <a:bodyPr>
            <a:normAutofit/>
          </a:bodyPr>
          <a:lstStyle/>
          <a:p>
            <a:r>
              <a:rPr kumimoji="0" lang="en-US" sz="2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Risks And Mitigation</a:t>
            </a:r>
            <a:endParaRPr lang="en-IN" sz="2000">
              <a:solidFill>
                <a:schemeClr val="bg1"/>
              </a:solidFill>
            </a:endParaRPr>
          </a:p>
        </p:txBody>
      </p:sp>
    </p:spTree>
    <p:extLst>
      <p:ext uri="{BB962C8B-B14F-4D97-AF65-F5344CB8AC3E}">
        <p14:creationId xmlns:p14="http://schemas.microsoft.com/office/powerpoint/2010/main" val="3671191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3367-CCF1-80AB-3D2B-82691ED17BFF}"/>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74627D0-1122-8E57-3494-EDC18D989301}"/>
              </a:ext>
            </a:extLst>
          </p:cNvPr>
          <p:cNvGraphicFramePr>
            <a:graphicFrameLocks noGrp="1"/>
          </p:cNvGraphicFramePr>
          <p:nvPr>
            <p:extLst>
              <p:ext uri="{D42A27DB-BD31-4B8C-83A1-F6EECF244321}">
                <p14:modId xmlns:p14="http://schemas.microsoft.com/office/powerpoint/2010/main" val="3239871885"/>
              </p:ext>
            </p:extLst>
          </p:nvPr>
        </p:nvGraphicFramePr>
        <p:xfrm>
          <a:off x="4682460" y="888203"/>
          <a:ext cx="6864824" cy="5080805"/>
        </p:xfrm>
        <a:graphic>
          <a:graphicData uri="http://schemas.openxmlformats.org/drawingml/2006/table">
            <a:tbl>
              <a:tblPr firstRow="1" bandRow="1">
                <a:tableStyleId>{5C22544A-7EE6-4342-B048-85BDC9FD1C3A}</a:tableStyleId>
              </a:tblPr>
              <a:tblGrid>
                <a:gridCol w="2216543">
                  <a:extLst>
                    <a:ext uri="{9D8B030D-6E8A-4147-A177-3AD203B41FA5}">
                      <a16:colId xmlns:a16="http://schemas.microsoft.com/office/drawing/2014/main" val="20000"/>
                    </a:ext>
                  </a:extLst>
                </a:gridCol>
                <a:gridCol w="4648281">
                  <a:extLst>
                    <a:ext uri="{9D8B030D-6E8A-4147-A177-3AD203B41FA5}">
                      <a16:colId xmlns:a16="http://schemas.microsoft.com/office/drawing/2014/main" val="20001"/>
                    </a:ext>
                  </a:extLst>
                </a:gridCol>
              </a:tblGrid>
              <a:tr h="352748">
                <a:tc>
                  <a:txBody>
                    <a:bodyPr/>
                    <a:lstStyle/>
                    <a:p>
                      <a:pPr algn="ctr"/>
                      <a:r>
                        <a:rPr lang="en-US" sz="1400">
                          <a:solidFill>
                            <a:schemeClr val="bg1"/>
                          </a:solidFill>
                          <a:latin typeface="Segoe UI Light" panose="020B0502040204020203" pitchFamily="34" charset="0"/>
                          <a:ea typeface="Calibri" panose="020F0502020204030204" pitchFamily="34" charset="0"/>
                          <a:cs typeface="Segoe UI Light" panose="020B0502040204020203" pitchFamily="34" charset="0"/>
                        </a:rPr>
                        <a:t>Risk</a:t>
                      </a:r>
                      <a:endParaRPr lang="en-IN" sz="140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txBody>
                  <a:tcPr marL="106460" marR="106460" marT="53230" marB="53230">
                    <a:solidFill>
                      <a:schemeClr val="bg2">
                        <a:lumMod val="50000"/>
                      </a:schemeClr>
                    </a:solidFill>
                  </a:tcPr>
                </a:tc>
                <a:tc>
                  <a:txBody>
                    <a:bodyPr/>
                    <a:lstStyle/>
                    <a:p>
                      <a:pPr algn="ctr"/>
                      <a:r>
                        <a:rPr lang="en-US" sz="1400">
                          <a:solidFill>
                            <a:schemeClr val="bg1"/>
                          </a:solidFill>
                          <a:latin typeface="Segoe UI Light" panose="020B0502040204020203" pitchFamily="34" charset="0"/>
                          <a:ea typeface="Calibri" panose="020F0502020204030204" pitchFamily="34" charset="0"/>
                          <a:cs typeface="Segoe UI Light" panose="020B0502040204020203" pitchFamily="34" charset="0"/>
                        </a:rPr>
                        <a:t>Mitigation</a:t>
                      </a:r>
                      <a:endParaRPr lang="en-IN" sz="140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txBody>
                  <a:tcPr marL="106460" marR="106460" marT="53230" marB="53230">
                    <a:solidFill>
                      <a:schemeClr val="bg2">
                        <a:lumMod val="50000"/>
                      </a:schemeClr>
                    </a:solidFill>
                  </a:tcPr>
                </a:tc>
                <a:extLst>
                  <a:ext uri="{0D108BD9-81ED-4DB2-BD59-A6C34878D82A}">
                    <a16:rowId xmlns:a16="http://schemas.microsoft.com/office/drawing/2014/main" val="10000"/>
                  </a:ext>
                </a:extLst>
              </a:tr>
              <a:tr h="533622">
                <a:tc>
                  <a:txBody>
                    <a:bodyPr/>
                    <a:lstStyle/>
                    <a:p>
                      <a:pPr algn="just"/>
                      <a:r>
                        <a:rPr lang="en-IN" sz="1100" b="0">
                          <a:solidFill>
                            <a:srgbClr val="000000"/>
                          </a:solidFill>
                          <a:latin typeface="Segoe UI Light" panose="020B0502040204020203" pitchFamily="34" charset="0"/>
                          <a:ea typeface="Calibri" panose="020F0502020204030204" pitchFamily="34" charset="0"/>
                          <a:cs typeface="Segoe UI Light" panose="020B0502040204020203" pitchFamily="34" charset="0"/>
                        </a:rPr>
                        <a:t>Unrealistic expectations on project outcomes/ benefits</a:t>
                      </a:r>
                    </a:p>
                  </a:txBody>
                  <a:tcPr marL="106460" marR="106460" marT="53230" marB="53230" anchor="ctr">
                    <a:solidFill>
                      <a:schemeClr val="bg1">
                        <a:lumMod val="95000"/>
                      </a:schemeClr>
                    </a:solidFill>
                  </a:tcPr>
                </a:tc>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Clear Communication on project scope to all concerned stakeholders. </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Well-defined user expectations in the form of User Requirement document. </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extLst>
                  <a:ext uri="{0D108BD9-81ED-4DB2-BD59-A6C34878D82A}">
                    <a16:rowId xmlns:a16="http://schemas.microsoft.com/office/drawing/2014/main" val="10001"/>
                  </a:ext>
                </a:extLst>
              </a:tr>
              <a:tr h="355748">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Functional requirement not clearly stated</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Deep involvement and ownership of users in defining the To-Be state and system requirements</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extLst>
                  <a:ext uri="{0D108BD9-81ED-4DB2-BD59-A6C34878D82A}">
                    <a16:rowId xmlns:a16="http://schemas.microsoft.com/office/drawing/2014/main" val="10002"/>
                  </a:ext>
                </a:extLst>
              </a:tr>
              <a:tr h="472527">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Delays in mobilizing the business team, project team members</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Mobilization of the core team before the project kick off</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extLst>
                  <a:ext uri="{0D108BD9-81ED-4DB2-BD59-A6C34878D82A}">
                    <a16:rowId xmlns:a16="http://schemas.microsoft.com/office/drawing/2014/main" val="10003"/>
                  </a:ext>
                </a:extLst>
              </a:tr>
              <a:tr h="711496">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Change/ Creep in Scope</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Celebal would assess and freeze the scope in the design phase. However, should there be a need for some change in the business process due to business compelling needs, CT change control methodology would assess the impact of the change with the budget and schedule.</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extLst>
                  <a:ext uri="{0D108BD9-81ED-4DB2-BD59-A6C34878D82A}">
                    <a16:rowId xmlns:a16="http://schemas.microsoft.com/office/drawing/2014/main" val="10004"/>
                  </a:ext>
                </a:extLst>
              </a:tr>
              <a:tr h="601636">
                <a:tc>
                  <a:txBody>
                    <a:bodyPr/>
                    <a:lstStyle/>
                    <a:p>
                      <a:pPr algn="just">
                        <a:spcAft>
                          <a:spcPts val="0"/>
                        </a:spcAft>
                      </a:pPr>
                      <a:r>
                        <a:rPr lang="en-GB"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Delay in input of artefacts from the Client</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tc>
                  <a:txBody>
                    <a:bodyPr/>
                    <a:lstStyle/>
                    <a:p>
                      <a:pPr algn="just">
                        <a:lnSpc>
                          <a:spcPct val="115000"/>
                        </a:lnSpc>
                        <a:spcBef>
                          <a:spcPts val="300"/>
                        </a:spcBef>
                        <a:spcAft>
                          <a:spcPts val="0"/>
                        </a:spcAft>
                      </a:pPr>
                      <a:r>
                        <a:rPr lang="en-GB" sz="1100" b="0" spc="3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The Client would identify a SPOC</a:t>
                      </a:r>
                      <a:r>
                        <a:rPr lang="en-GB" sz="1100" b="0" spc="30" baseline="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 </a:t>
                      </a:r>
                      <a:r>
                        <a:rPr lang="en-GB" sz="1100" b="0" spc="3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for this project who will be responsible for providing required inputs/artefacts as requested by Bidder</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extLst>
                  <a:ext uri="{0D108BD9-81ED-4DB2-BD59-A6C34878D82A}">
                    <a16:rowId xmlns:a16="http://schemas.microsoft.com/office/drawing/2014/main" val="10005"/>
                  </a:ext>
                </a:extLst>
              </a:tr>
              <a:tr h="630036">
                <a:tc>
                  <a:txBody>
                    <a:bodyPr/>
                    <a:lstStyle/>
                    <a:p>
                      <a:pPr algn="just">
                        <a:spcAft>
                          <a:spcPts val="0"/>
                        </a:spcAft>
                      </a:pPr>
                      <a:r>
                        <a:rPr lang="en-GB"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Delay on the part of </a:t>
                      </a:r>
                      <a:r>
                        <a:rPr lang="en-GB" sz="1100" b="0" baseline="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the Client </a:t>
                      </a:r>
                      <a:r>
                        <a:rPr lang="en-GB"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to provide feedback &amp;/or signoff on the project deliverables</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tc>
                  <a:txBody>
                    <a:bodyPr/>
                    <a:lstStyle/>
                    <a:p>
                      <a:pPr algn="just">
                        <a:spcAft>
                          <a:spcPts val="0"/>
                        </a:spcAft>
                      </a:pPr>
                      <a:r>
                        <a:rPr lang="en-GB" sz="1100" b="0" spc="3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Timely feedback and signoff. Deemed acceptance after 5 working days</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extLst>
                  <a:ext uri="{0D108BD9-81ED-4DB2-BD59-A6C34878D82A}">
                    <a16:rowId xmlns:a16="http://schemas.microsoft.com/office/drawing/2014/main" val="10006"/>
                  </a:ext>
                </a:extLst>
              </a:tr>
              <a:tr h="533622">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Delay in logistics for Implementation Team e.g., PC, building access, etc.</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Celebal would help the Client by providing necessary details of entire implementation team well in advance before the project kick off</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extLst>
                  <a:ext uri="{0D108BD9-81ED-4DB2-BD59-A6C34878D82A}">
                    <a16:rowId xmlns:a16="http://schemas.microsoft.com/office/drawing/2014/main" val="10007"/>
                  </a:ext>
                </a:extLst>
              </a:tr>
              <a:tr h="177874">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DC &amp; DRC space allocation</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The Client will identify and allocate space before the project kick off</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extLst>
                  <a:ext uri="{0D108BD9-81ED-4DB2-BD59-A6C34878D82A}">
                    <a16:rowId xmlns:a16="http://schemas.microsoft.com/office/drawing/2014/main" val="10008"/>
                  </a:ext>
                </a:extLst>
              </a:tr>
              <a:tr h="355748">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Availability of all users during training</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Celebal will share as early as possible</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extLst>
                  <a:ext uri="{0D108BD9-81ED-4DB2-BD59-A6C34878D82A}">
                    <a16:rowId xmlns:a16="http://schemas.microsoft.com/office/drawing/2014/main" val="10009"/>
                  </a:ext>
                </a:extLst>
              </a:tr>
              <a:tr h="355748">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Transaction Load much larger than accounted for. </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tc>
                  <a:txBody>
                    <a:bodyPr/>
                    <a:lstStyle/>
                    <a:p>
                      <a:pPr algn="just">
                        <a:spcAft>
                          <a:spcPts val="0"/>
                        </a:spcAft>
                      </a:pPr>
                      <a:r>
                        <a:rPr lang="en-US"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Identify optimization of hardware and software configuration</a:t>
                      </a:r>
                      <a:endParaRPr lang="en-IN" sz="1100" b="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79845" marR="79845" marT="0" marB="0" anchor="ctr">
                    <a:solidFill>
                      <a:schemeClr val="bg1">
                        <a:lumMod val="95000"/>
                      </a:schemeClr>
                    </a:solidFill>
                  </a:tcPr>
                </a:tc>
                <a:extLst>
                  <a:ext uri="{0D108BD9-81ED-4DB2-BD59-A6C34878D82A}">
                    <a16:rowId xmlns:a16="http://schemas.microsoft.com/office/drawing/2014/main" val="10010"/>
                  </a:ext>
                </a:extLst>
              </a:tr>
            </a:tbl>
          </a:graphicData>
        </a:graphic>
      </p:graphicFrame>
      <p:sp>
        <p:nvSpPr>
          <p:cNvPr id="4" name="TextBox 3">
            <a:extLst>
              <a:ext uri="{FF2B5EF4-FFF2-40B4-BE49-F238E27FC236}">
                <a16:creationId xmlns:a16="http://schemas.microsoft.com/office/drawing/2014/main" id="{29711ECB-2546-DC05-414B-1BB41AFDBAAC}"/>
              </a:ext>
            </a:extLst>
          </p:cNvPr>
          <p:cNvSpPr txBox="1"/>
          <p:nvPr/>
        </p:nvSpPr>
        <p:spPr>
          <a:xfrm>
            <a:off x="1303913" y="4536216"/>
            <a:ext cx="2492223" cy="1077218"/>
          </a:xfrm>
          <a:prstGeom prst="rect">
            <a:avLst/>
          </a:prstGeom>
          <a:noFill/>
        </p:spPr>
        <p:txBody>
          <a:bodyPr wrap="square" rtlCol="0">
            <a:spAutoFit/>
          </a:bodyPr>
          <a:lstStyle/>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Continuous Risk Cycle</a:t>
            </a:r>
          </a:p>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Proactive Action Plan</a:t>
            </a:r>
          </a:p>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Risk Monitoring Log</a:t>
            </a:r>
          </a:p>
          <a:p>
            <a:pPr marL="285750" marR="0" lvl="0" indent="-285750" algn="l" defTabSz="12191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Timely Escalation </a:t>
            </a:r>
            <a:endParaRPr kumimoji="0" lang="en-IN" sz="16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7" name="object 3">
            <a:extLst>
              <a:ext uri="{FF2B5EF4-FFF2-40B4-BE49-F238E27FC236}">
                <a16:creationId xmlns:a16="http://schemas.microsoft.com/office/drawing/2014/main" id="{6B37FE1B-DB3E-3B1C-C1B7-2A68407A44D1}"/>
              </a:ext>
            </a:extLst>
          </p:cNvPr>
          <p:cNvSpPr/>
          <p:nvPr/>
        </p:nvSpPr>
        <p:spPr>
          <a:xfrm>
            <a:off x="947612" y="1513189"/>
            <a:ext cx="3021946" cy="2846641"/>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8" name="Title 7">
            <a:extLst>
              <a:ext uri="{FF2B5EF4-FFF2-40B4-BE49-F238E27FC236}">
                <a16:creationId xmlns:a16="http://schemas.microsoft.com/office/drawing/2014/main" id="{D19DAADC-87B4-CBA4-7777-7C4921A0634D}"/>
              </a:ext>
            </a:extLst>
          </p:cNvPr>
          <p:cNvSpPr>
            <a:spLocks noGrp="1"/>
          </p:cNvSpPr>
          <p:nvPr>
            <p:ph type="title" idx="4294967295"/>
          </p:nvPr>
        </p:nvSpPr>
        <p:spPr>
          <a:xfrm>
            <a:off x="0" y="227013"/>
            <a:ext cx="9372600" cy="531812"/>
          </a:xfrm>
        </p:spPr>
        <p:txBody>
          <a:bodyPr>
            <a:noAutofit/>
          </a:bodyPr>
          <a:lstStyle/>
          <a:p>
            <a:r>
              <a:rPr lang="en-IN" sz="2000">
                <a:solidFill>
                  <a:schemeClr val="bg1"/>
                </a:solidFill>
                <a:latin typeface="Segoe UI Semibold" panose="020B0702040204020203" pitchFamily="34" charset="0"/>
                <a:cs typeface="Segoe UI Semibold" panose="020B0702040204020203" pitchFamily="34" charset="0"/>
              </a:rPr>
              <a:t>Risk Mitigation Strategy</a:t>
            </a:r>
          </a:p>
        </p:txBody>
      </p:sp>
    </p:spTree>
    <p:extLst>
      <p:ext uri="{BB962C8B-B14F-4D97-AF65-F5344CB8AC3E}">
        <p14:creationId xmlns:p14="http://schemas.microsoft.com/office/powerpoint/2010/main" val="2795437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Terms &amp; Conditions</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5784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3367-CCF1-80AB-3D2B-82691ED17BFF}"/>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F1A3C4FB-8886-D7F7-1215-55B29C3DA815}"/>
              </a:ext>
            </a:extLst>
          </p:cNvPr>
          <p:cNvGrpSpPr/>
          <p:nvPr/>
        </p:nvGrpSpPr>
        <p:grpSpPr>
          <a:xfrm>
            <a:off x="243112" y="1418058"/>
            <a:ext cx="2737003" cy="2010942"/>
            <a:chOff x="288011" y="1074322"/>
            <a:chExt cx="2737003" cy="2010942"/>
          </a:xfrm>
        </p:grpSpPr>
        <p:sp>
          <p:nvSpPr>
            <p:cNvPr id="32" name="Rectangle: Rounded Corners 31">
              <a:extLst>
                <a:ext uri="{FF2B5EF4-FFF2-40B4-BE49-F238E27FC236}">
                  <a16:creationId xmlns:a16="http://schemas.microsoft.com/office/drawing/2014/main" id="{9F49985D-0BEB-44E1-F295-F88F124D6EE8}"/>
                </a:ext>
              </a:extLst>
            </p:cNvPr>
            <p:cNvSpPr/>
            <p:nvPr/>
          </p:nvSpPr>
          <p:spPr>
            <a:xfrm>
              <a:off x="288011" y="1124470"/>
              <a:ext cx="2725408" cy="1960794"/>
            </a:xfrm>
            <a:prstGeom prst="roundRect">
              <a:avLst>
                <a:gd name="adj" fmla="val 110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33" name="Rectangle: Rounded Corners 32">
              <a:extLst>
                <a:ext uri="{FF2B5EF4-FFF2-40B4-BE49-F238E27FC236}">
                  <a16:creationId xmlns:a16="http://schemas.microsoft.com/office/drawing/2014/main" id="{703A24EF-F7BC-09A9-E514-921FA01BAE5B}"/>
                </a:ext>
              </a:extLst>
            </p:cNvPr>
            <p:cNvSpPr/>
            <p:nvPr/>
          </p:nvSpPr>
          <p:spPr>
            <a:xfrm>
              <a:off x="288011" y="1074322"/>
              <a:ext cx="2725408" cy="1960794"/>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34" name="Group 33">
              <a:extLst>
                <a:ext uri="{FF2B5EF4-FFF2-40B4-BE49-F238E27FC236}">
                  <a16:creationId xmlns:a16="http://schemas.microsoft.com/office/drawing/2014/main" id="{4514FD82-0161-9A42-4FE3-86A88EC4DADB}"/>
                </a:ext>
              </a:extLst>
            </p:cNvPr>
            <p:cNvGrpSpPr/>
            <p:nvPr/>
          </p:nvGrpSpPr>
          <p:grpSpPr>
            <a:xfrm>
              <a:off x="420160" y="1284627"/>
              <a:ext cx="2604854" cy="1551438"/>
              <a:chOff x="2822551" y="1662857"/>
              <a:chExt cx="2604854" cy="1551438"/>
            </a:xfrm>
          </p:grpSpPr>
          <p:sp>
            <p:nvSpPr>
              <p:cNvPr id="36" name="TextBox 4">
                <a:extLst>
                  <a:ext uri="{FF2B5EF4-FFF2-40B4-BE49-F238E27FC236}">
                    <a16:creationId xmlns:a16="http://schemas.microsoft.com/office/drawing/2014/main" id="{85A4F3DD-6B3B-4DB1-6836-EE0FE0A5C889}"/>
                  </a:ext>
                </a:extLst>
              </p:cNvPr>
              <p:cNvSpPr txBox="1"/>
              <p:nvPr/>
            </p:nvSpPr>
            <p:spPr>
              <a:xfrm>
                <a:off x="2822551" y="2290965"/>
                <a:ext cx="2604854" cy="92333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Services are for information purposes only and are on an as-is basis. You are requested to get in touch with the respective SPOC from the Company for further details.</a:t>
                </a: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a:cs typeface="Segoe UI Light" panose="020B0502040204020203" pitchFamily="34" charset="0"/>
                </a:endParaRPr>
              </a:p>
            </p:txBody>
          </p:sp>
          <p:sp>
            <p:nvSpPr>
              <p:cNvPr id="37" name="TextBox 4">
                <a:extLst>
                  <a:ext uri="{FF2B5EF4-FFF2-40B4-BE49-F238E27FC236}">
                    <a16:creationId xmlns:a16="http://schemas.microsoft.com/office/drawing/2014/main" id="{9E90750E-EB11-6542-BA2F-C5357678E73F}"/>
                  </a:ext>
                </a:extLst>
              </p:cNvPr>
              <p:cNvSpPr txBox="1"/>
              <p:nvPr/>
            </p:nvSpPr>
            <p:spPr>
              <a:xfrm>
                <a:off x="3698255" y="1662857"/>
                <a:ext cx="1668790"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Services</a:t>
                </a:r>
              </a:p>
            </p:txBody>
          </p:sp>
        </p:grpSp>
        <p:pic>
          <p:nvPicPr>
            <p:cNvPr id="35" name="Picture 2">
              <a:extLst>
                <a:ext uri="{FF2B5EF4-FFF2-40B4-BE49-F238E27FC236}">
                  <a16:creationId xmlns:a16="http://schemas.microsoft.com/office/drawing/2014/main" id="{93B86255-9141-2518-74FF-C3AD23A55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92976" y="1260105"/>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F89D3A0C-4228-E023-3FB4-D56AF3D03156}"/>
              </a:ext>
            </a:extLst>
          </p:cNvPr>
          <p:cNvGrpSpPr/>
          <p:nvPr/>
        </p:nvGrpSpPr>
        <p:grpSpPr>
          <a:xfrm>
            <a:off x="3240433" y="1418058"/>
            <a:ext cx="2737003" cy="2010942"/>
            <a:chOff x="288011" y="1074322"/>
            <a:chExt cx="2737003" cy="2010942"/>
          </a:xfrm>
        </p:grpSpPr>
        <p:sp>
          <p:nvSpPr>
            <p:cNvPr id="26" name="Rectangle: Rounded Corners 25">
              <a:extLst>
                <a:ext uri="{FF2B5EF4-FFF2-40B4-BE49-F238E27FC236}">
                  <a16:creationId xmlns:a16="http://schemas.microsoft.com/office/drawing/2014/main" id="{8EB9DB72-BC8D-2200-CD15-3AC322019ABD}"/>
                </a:ext>
              </a:extLst>
            </p:cNvPr>
            <p:cNvSpPr/>
            <p:nvPr/>
          </p:nvSpPr>
          <p:spPr>
            <a:xfrm>
              <a:off x="288011" y="1124470"/>
              <a:ext cx="2725408" cy="1960794"/>
            </a:xfrm>
            <a:prstGeom prst="roundRect">
              <a:avLst>
                <a:gd name="adj" fmla="val 11064"/>
              </a:avLst>
            </a:prstGeom>
            <a:solidFill>
              <a:srgbClr val="1A3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7" name="Rectangle: Rounded Corners 26">
              <a:extLst>
                <a:ext uri="{FF2B5EF4-FFF2-40B4-BE49-F238E27FC236}">
                  <a16:creationId xmlns:a16="http://schemas.microsoft.com/office/drawing/2014/main" id="{581F298E-ED20-961E-BB85-6BC70DEC6AB8}"/>
                </a:ext>
              </a:extLst>
            </p:cNvPr>
            <p:cNvSpPr/>
            <p:nvPr/>
          </p:nvSpPr>
          <p:spPr>
            <a:xfrm>
              <a:off x="288011" y="1074322"/>
              <a:ext cx="2725408" cy="1960794"/>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28" name="Group 27">
              <a:extLst>
                <a:ext uri="{FF2B5EF4-FFF2-40B4-BE49-F238E27FC236}">
                  <a16:creationId xmlns:a16="http://schemas.microsoft.com/office/drawing/2014/main" id="{50954E6E-3DA1-B9E1-42CF-3B50B789DB5F}"/>
                </a:ext>
              </a:extLst>
            </p:cNvPr>
            <p:cNvGrpSpPr/>
            <p:nvPr/>
          </p:nvGrpSpPr>
          <p:grpSpPr>
            <a:xfrm>
              <a:off x="420160" y="1284627"/>
              <a:ext cx="2604854" cy="1036859"/>
              <a:chOff x="2822551" y="1662857"/>
              <a:chExt cx="2604854" cy="1036859"/>
            </a:xfrm>
          </p:grpSpPr>
          <p:sp>
            <p:nvSpPr>
              <p:cNvPr id="30" name="TextBox 4">
                <a:extLst>
                  <a:ext uri="{FF2B5EF4-FFF2-40B4-BE49-F238E27FC236}">
                    <a16:creationId xmlns:a16="http://schemas.microsoft.com/office/drawing/2014/main" id="{ECB3D16F-DC6C-F039-CEFC-4A65A934220A}"/>
                  </a:ext>
                </a:extLst>
              </p:cNvPr>
              <p:cNvSpPr txBox="1"/>
              <p:nvPr/>
            </p:nvSpPr>
            <p:spPr>
              <a:xfrm>
                <a:off x="2822551" y="2274984"/>
                <a:ext cx="2604854" cy="4247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Warranty for services shall be limited, at Company’s sole discretion.</a:t>
                </a:r>
              </a:p>
            </p:txBody>
          </p:sp>
          <p:sp>
            <p:nvSpPr>
              <p:cNvPr id="31" name="TextBox 4">
                <a:extLst>
                  <a:ext uri="{FF2B5EF4-FFF2-40B4-BE49-F238E27FC236}">
                    <a16:creationId xmlns:a16="http://schemas.microsoft.com/office/drawing/2014/main" id="{AC4214F7-FE58-7906-5122-4F0F4D806D20}"/>
                  </a:ext>
                </a:extLst>
              </p:cNvPr>
              <p:cNvSpPr txBox="1"/>
              <p:nvPr/>
            </p:nvSpPr>
            <p:spPr>
              <a:xfrm>
                <a:off x="3698255" y="1662857"/>
                <a:ext cx="1668790"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Warranty</a:t>
                </a:r>
              </a:p>
            </p:txBody>
          </p:sp>
        </p:grpSp>
        <p:pic>
          <p:nvPicPr>
            <p:cNvPr id="29" name="Picture 2">
              <a:extLst>
                <a:ext uri="{FF2B5EF4-FFF2-40B4-BE49-F238E27FC236}">
                  <a16:creationId xmlns:a16="http://schemas.microsoft.com/office/drawing/2014/main" id="{25415325-F84C-E956-0FD1-26E56CACE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95631" y="1260105"/>
              <a:ext cx="371673" cy="376984"/>
            </a:xfrm>
            <a:prstGeom prst="rect">
              <a:avLst/>
            </a:prstGeom>
            <a:solidFill>
              <a:schemeClr val="tx1">
                <a:lumMod val="75000"/>
                <a:lumOff val="25000"/>
              </a:schemeClr>
            </a:solidFill>
            <a:ln>
              <a:noFill/>
            </a:ln>
          </p:spPr>
        </p:pic>
      </p:grpSp>
      <p:grpSp>
        <p:nvGrpSpPr>
          <p:cNvPr id="19" name="Group 18">
            <a:extLst>
              <a:ext uri="{FF2B5EF4-FFF2-40B4-BE49-F238E27FC236}">
                <a16:creationId xmlns:a16="http://schemas.microsoft.com/office/drawing/2014/main" id="{3C287A07-DCF0-53A2-40CC-B5DBAB2D88FC}"/>
              </a:ext>
            </a:extLst>
          </p:cNvPr>
          <p:cNvGrpSpPr/>
          <p:nvPr/>
        </p:nvGrpSpPr>
        <p:grpSpPr>
          <a:xfrm>
            <a:off x="6237754" y="1418058"/>
            <a:ext cx="2725408" cy="2010942"/>
            <a:chOff x="288011" y="1074322"/>
            <a:chExt cx="2725408" cy="2010942"/>
          </a:xfrm>
        </p:grpSpPr>
        <p:sp>
          <p:nvSpPr>
            <p:cNvPr id="20" name="Rectangle: Rounded Corners 19">
              <a:extLst>
                <a:ext uri="{FF2B5EF4-FFF2-40B4-BE49-F238E27FC236}">
                  <a16:creationId xmlns:a16="http://schemas.microsoft.com/office/drawing/2014/main" id="{28CAA7FF-AFAA-A235-0F33-A582F8AD3098}"/>
                </a:ext>
              </a:extLst>
            </p:cNvPr>
            <p:cNvSpPr/>
            <p:nvPr/>
          </p:nvSpPr>
          <p:spPr>
            <a:xfrm>
              <a:off x="288011" y="1124470"/>
              <a:ext cx="2725408" cy="1960794"/>
            </a:xfrm>
            <a:prstGeom prst="roundRect">
              <a:avLst>
                <a:gd name="adj" fmla="val 11064"/>
              </a:avLst>
            </a:prstGeom>
            <a:solidFill>
              <a:srgbClr val="1A3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1" name="Rectangle: Rounded Corners 20">
              <a:extLst>
                <a:ext uri="{FF2B5EF4-FFF2-40B4-BE49-F238E27FC236}">
                  <a16:creationId xmlns:a16="http://schemas.microsoft.com/office/drawing/2014/main" id="{E0D31AAA-9F99-F722-C3A3-3F44DF76091B}"/>
                </a:ext>
              </a:extLst>
            </p:cNvPr>
            <p:cNvSpPr/>
            <p:nvPr/>
          </p:nvSpPr>
          <p:spPr>
            <a:xfrm>
              <a:off x="288011" y="1074322"/>
              <a:ext cx="2725408" cy="1960794"/>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22" name="Group 21">
              <a:extLst>
                <a:ext uri="{FF2B5EF4-FFF2-40B4-BE49-F238E27FC236}">
                  <a16:creationId xmlns:a16="http://schemas.microsoft.com/office/drawing/2014/main" id="{5D8E2966-74A9-E186-1FD3-AAE08878AAF0}"/>
                </a:ext>
              </a:extLst>
            </p:cNvPr>
            <p:cNvGrpSpPr/>
            <p:nvPr/>
          </p:nvGrpSpPr>
          <p:grpSpPr>
            <a:xfrm>
              <a:off x="420160" y="1284627"/>
              <a:ext cx="2544494" cy="1203058"/>
              <a:chOff x="2822551" y="1662857"/>
              <a:chExt cx="2544494" cy="1203058"/>
            </a:xfrm>
          </p:grpSpPr>
          <p:sp>
            <p:nvSpPr>
              <p:cNvPr id="24" name="TextBox 4">
                <a:extLst>
                  <a:ext uri="{FF2B5EF4-FFF2-40B4-BE49-F238E27FC236}">
                    <a16:creationId xmlns:a16="http://schemas.microsoft.com/office/drawing/2014/main" id="{B805E9CD-2DD2-F83C-565C-39A3DDA61B59}"/>
                  </a:ext>
                </a:extLst>
              </p:cNvPr>
              <p:cNvSpPr txBox="1"/>
              <p:nvPr/>
            </p:nvSpPr>
            <p:spPr>
              <a:xfrm>
                <a:off x="2822551" y="2274984"/>
                <a:ext cx="2544494" cy="59093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Pre-modified services intellectual property rights are solely owned by the Company.</a:t>
                </a:r>
              </a:p>
            </p:txBody>
          </p:sp>
          <p:sp>
            <p:nvSpPr>
              <p:cNvPr id="25" name="TextBox 4">
                <a:extLst>
                  <a:ext uri="{FF2B5EF4-FFF2-40B4-BE49-F238E27FC236}">
                    <a16:creationId xmlns:a16="http://schemas.microsoft.com/office/drawing/2014/main" id="{3BBCCC57-0469-1C00-5FBE-6E2A1A3702CD}"/>
                  </a:ext>
                </a:extLst>
              </p:cNvPr>
              <p:cNvSpPr txBox="1"/>
              <p:nvPr/>
            </p:nvSpPr>
            <p:spPr>
              <a:xfrm>
                <a:off x="3698255" y="1662857"/>
                <a:ext cx="1668790"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IPR ownership</a:t>
                </a:r>
              </a:p>
            </p:txBody>
          </p:sp>
        </p:grpSp>
        <p:pic>
          <p:nvPicPr>
            <p:cNvPr id="23" name="Picture 2">
              <a:extLst>
                <a:ext uri="{FF2B5EF4-FFF2-40B4-BE49-F238E27FC236}">
                  <a16:creationId xmlns:a16="http://schemas.microsoft.com/office/drawing/2014/main" id="{DCAF3C95-915A-5332-4662-4DB8F2B7E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92976" y="1262760"/>
              <a:ext cx="376984" cy="3716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82FB681D-0DB4-4FEF-EA3A-5F34C2F31FAE}"/>
              </a:ext>
            </a:extLst>
          </p:cNvPr>
          <p:cNvGrpSpPr/>
          <p:nvPr/>
        </p:nvGrpSpPr>
        <p:grpSpPr>
          <a:xfrm>
            <a:off x="9223479" y="1418058"/>
            <a:ext cx="2725408" cy="2010942"/>
            <a:chOff x="288011" y="1074322"/>
            <a:chExt cx="2725408" cy="2010942"/>
          </a:xfrm>
        </p:grpSpPr>
        <p:sp>
          <p:nvSpPr>
            <p:cNvPr id="39" name="Rectangle: Rounded Corners 38">
              <a:extLst>
                <a:ext uri="{FF2B5EF4-FFF2-40B4-BE49-F238E27FC236}">
                  <a16:creationId xmlns:a16="http://schemas.microsoft.com/office/drawing/2014/main" id="{0C91EE09-42E1-1920-C8F6-112970AFDB60}"/>
                </a:ext>
              </a:extLst>
            </p:cNvPr>
            <p:cNvSpPr/>
            <p:nvPr/>
          </p:nvSpPr>
          <p:spPr>
            <a:xfrm>
              <a:off x="288011" y="1124470"/>
              <a:ext cx="2725408" cy="1960794"/>
            </a:xfrm>
            <a:prstGeom prst="roundRect">
              <a:avLst>
                <a:gd name="adj" fmla="val 11064"/>
              </a:avLst>
            </a:prstGeom>
            <a:solidFill>
              <a:srgbClr val="1A3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40" name="Rectangle: Rounded Corners 39">
              <a:extLst>
                <a:ext uri="{FF2B5EF4-FFF2-40B4-BE49-F238E27FC236}">
                  <a16:creationId xmlns:a16="http://schemas.microsoft.com/office/drawing/2014/main" id="{2BBFA325-5F77-0282-9A5B-05C64B745B43}"/>
                </a:ext>
              </a:extLst>
            </p:cNvPr>
            <p:cNvSpPr/>
            <p:nvPr/>
          </p:nvSpPr>
          <p:spPr>
            <a:xfrm>
              <a:off x="288011" y="1074322"/>
              <a:ext cx="2725408" cy="1960794"/>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41" name="Group 40">
              <a:extLst>
                <a:ext uri="{FF2B5EF4-FFF2-40B4-BE49-F238E27FC236}">
                  <a16:creationId xmlns:a16="http://schemas.microsoft.com/office/drawing/2014/main" id="{EA97120F-2D52-223C-F580-5C98E4EF33D7}"/>
                </a:ext>
              </a:extLst>
            </p:cNvPr>
            <p:cNvGrpSpPr/>
            <p:nvPr/>
          </p:nvGrpSpPr>
          <p:grpSpPr>
            <a:xfrm>
              <a:off x="420160" y="1284627"/>
              <a:ext cx="2544494" cy="1369257"/>
              <a:chOff x="2822551" y="1662857"/>
              <a:chExt cx="2544494" cy="1369257"/>
            </a:xfrm>
          </p:grpSpPr>
          <p:sp>
            <p:nvSpPr>
              <p:cNvPr id="43" name="TextBox 4">
                <a:extLst>
                  <a:ext uri="{FF2B5EF4-FFF2-40B4-BE49-F238E27FC236}">
                    <a16:creationId xmlns:a16="http://schemas.microsoft.com/office/drawing/2014/main" id="{A4443149-72F1-E3A7-D663-5F45A8480DCC}"/>
                  </a:ext>
                </a:extLst>
              </p:cNvPr>
              <p:cNvSpPr txBox="1"/>
              <p:nvPr/>
            </p:nvSpPr>
            <p:spPr>
              <a:xfrm>
                <a:off x="2822551" y="2274984"/>
                <a:ext cx="2544494" cy="75713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Prices are indicative and exclusive of taxes and will be modified on a case-to-case basis, subject to agreement in the definitive Agreement.</a:t>
                </a:r>
              </a:p>
            </p:txBody>
          </p:sp>
          <p:sp>
            <p:nvSpPr>
              <p:cNvPr id="44" name="TextBox 4">
                <a:extLst>
                  <a:ext uri="{FF2B5EF4-FFF2-40B4-BE49-F238E27FC236}">
                    <a16:creationId xmlns:a16="http://schemas.microsoft.com/office/drawing/2014/main" id="{DC2191AE-BEBC-753F-1D33-61632A68405D}"/>
                  </a:ext>
                </a:extLst>
              </p:cNvPr>
              <p:cNvSpPr txBox="1"/>
              <p:nvPr/>
            </p:nvSpPr>
            <p:spPr>
              <a:xfrm>
                <a:off x="3698255" y="1662857"/>
                <a:ext cx="1668790"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Price</a:t>
                </a:r>
              </a:p>
            </p:txBody>
          </p:sp>
        </p:grpSp>
        <p:pic>
          <p:nvPicPr>
            <p:cNvPr id="42" name="Picture 2">
              <a:extLst>
                <a:ext uri="{FF2B5EF4-FFF2-40B4-BE49-F238E27FC236}">
                  <a16:creationId xmlns:a16="http://schemas.microsoft.com/office/drawing/2014/main" id="{DF2B5410-BF48-3EE2-9C28-63D5B1432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92976" y="1262760"/>
              <a:ext cx="376984" cy="3716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63C27EF6-DA58-575E-9833-22147C337510}"/>
              </a:ext>
            </a:extLst>
          </p:cNvPr>
          <p:cNvGrpSpPr/>
          <p:nvPr/>
        </p:nvGrpSpPr>
        <p:grpSpPr>
          <a:xfrm>
            <a:off x="1677688" y="3654498"/>
            <a:ext cx="8731645" cy="2166974"/>
            <a:chOff x="1677688" y="3654498"/>
            <a:chExt cx="8731645" cy="2166974"/>
          </a:xfrm>
        </p:grpSpPr>
        <p:grpSp>
          <p:nvGrpSpPr>
            <p:cNvPr id="45" name="Group 44">
              <a:extLst>
                <a:ext uri="{FF2B5EF4-FFF2-40B4-BE49-F238E27FC236}">
                  <a16:creationId xmlns:a16="http://schemas.microsoft.com/office/drawing/2014/main" id="{1BFEE02E-3733-BD8A-4E61-C53AA62BC211}"/>
                </a:ext>
              </a:extLst>
            </p:cNvPr>
            <p:cNvGrpSpPr/>
            <p:nvPr/>
          </p:nvGrpSpPr>
          <p:grpSpPr>
            <a:xfrm>
              <a:off x="1677688" y="3669012"/>
              <a:ext cx="2737003" cy="2091261"/>
              <a:chOff x="288011" y="994003"/>
              <a:chExt cx="2737003" cy="2091261"/>
            </a:xfrm>
          </p:grpSpPr>
          <p:sp>
            <p:nvSpPr>
              <p:cNvPr id="46" name="Rectangle: Rounded Corners 45">
                <a:extLst>
                  <a:ext uri="{FF2B5EF4-FFF2-40B4-BE49-F238E27FC236}">
                    <a16:creationId xmlns:a16="http://schemas.microsoft.com/office/drawing/2014/main" id="{96BE164F-C073-8D4E-9A2F-7D5A0B511804}"/>
                  </a:ext>
                </a:extLst>
              </p:cNvPr>
              <p:cNvSpPr/>
              <p:nvPr/>
            </p:nvSpPr>
            <p:spPr>
              <a:xfrm>
                <a:off x="288011" y="1124470"/>
                <a:ext cx="2725408" cy="1960794"/>
              </a:xfrm>
              <a:prstGeom prst="roundRect">
                <a:avLst>
                  <a:gd name="adj" fmla="val 11064"/>
                </a:avLst>
              </a:prstGeom>
              <a:solidFill>
                <a:srgbClr val="1A3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47" name="Rectangle: Rounded Corners 46">
                <a:extLst>
                  <a:ext uri="{FF2B5EF4-FFF2-40B4-BE49-F238E27FC236}">
                    <a16:creationId xmlns:a16="http://schemas.microsoft.com/office/drawing/2014/main" id="{5FB9D24B-1C19-07F8-7358-FAE07970D9D7}"/>
                  </a:ext>
                </a:extLst>
              </p:cNvPr>
              <p:cNvSpPr/>
              <p:nvPr/>
            </p:nvSpPr>
            <p:spPr>
              <a:xfrm>
                <a:off x="288011" y="994003"/>
                <a:ext cx="2725408" cy="2055627"/>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48" name="Group 47">
                <a:extLst>
                  <a:ext uri="{FF2B5EF4-FFF2-40B4-BE49-F238E27FC236}">
                    <a16:creationId xmlns:a16="http://schemas.microsoft.com/office/drawing/2014/main" id="{E78AC37C-39C7-5371-929C-A1AD708E6506}"/>
                  </a:ext>
                </a:extLst>
              </p:cNvPr>
              <p:cNvGrpSpPr/>
              <p:nvPr/>
            </p:nvGrpSpPr>
            <p:grpSpPr>
              <a:xfrm>
                <a:off x="420160" y="1144871"/>
                <a:ext cx="2604854" cy="1438645"/>
                <a:chOff x="2822551" y="1523101"/>
                <a:chExt cx="2604854" cy="1438645"/>
              </a:xfrm>
            </p:grpSpPr>
            <p:sp>
              <p:nvSpPr>
                <p:cNvPr id="50" name="TextBox 4">
                  <a:extLst>
                    <a:ext uri="{FF2B5EF4-FFF2-40B4-BE49-F238E27FC236}">
                      <a16:creationId xmlns:a16="http://schemas.microsoft.com/office/drawing/2014/main" id="{E3BB43D9-9F1A-4505-5B61-8F3A7489683F}"/>
                    </a:ext>
                  </a:extLst>
                </p:cNvPr>
                <p:cNvSpPr txBox="1"/>
                <p:nvPr/>
              </p:nvSpPr>
              <p:spPr>
                <a:xfrm>
                  <a:off x="2822551" y="2038416"/>
                  <a:ext cx="2604854" cy="92333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Any additional cost beyond the stipulated amount as stated shall be borne by the client on the mutually agreed terms and conditions and scope of work.</a:t>
                  </a:r>
                </a:p>
              </p:txBody>
            </p:sp>
            <p:sp>
              <p:nvSpPr>
                <p:cNvPr id="51" name="TextBox 4">
                  <a:extLst>
                    <a:ext uri="{FF2B5EF4-FFF2-40B4-BE49-F238E27FC236}">
                      <a16:creationId xmlns:a16="http://schemas.microsoft.com/office/drawing/2014/main" id="{D22A7BF0-C8D0-6DAE-0C74-F6F82104640A}"/>
                    </a:ext>
                  </a:extLst>
                </p:cNvPr>
                <p:cNvSpPr txBox="1"/>
                <p:nvPr/>
              </p:nvSpPr>
              <p:spPr>
                <a:xfrm>
                  <a:off x="3560774" y="1523101"/>
                  <a:ext cx="1668790"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Additional Cost</a:t>
                  </a:r>
                </a:p>
              </p:txBody>
            </p:sp>
          </p:grpSp>
          <p:pic>
            <p:nvPicPr>
              <p:cNvPr id="49" name="Picture 2">
                <a:extLst>
                  <a:ext uri="{FF2B5EF4-FFF2-40B4-BE49-F238E27FC236}">
                    <a16:creationId xmlns:a16="http://schemas.microsoft.com/office/drawing/2014/main" id="{01F77D81-486D-8FFC-2AB6-FFEA63643C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555495" y="1120349"/>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89C9557F-105E-BD71-20B1-5945182E9592}"/>
                </a:ext>
              </a:extLst>
            </p:cNvPr>
            <p:cNvGrpSpPr/>
            <p:nvPr/>
          </p:nvGrpSpPr>
          <p:grpSpPr>
            <a:xfrm>
              <a:off x="4675009" y="3669012"/>
              <a:ext cx="2725408" cy="2102312"/>
              <a:chOff x="288011" y="982952"/>
              <a:chExt cx="2725408" cy="2102312"/>
            </a:xfrm>
          </p:grpSpPr>
          <p:sp>
            <p:nvSpPr>
              <p:cNvPr id="53" name="Rectangle: Rounded Corners 52">
                <a:extLst>
                  <a:ext uri="{FF2B5EF4-FFF2-40B4-BE49-F238E27FC236}">
                    <a16:creationId xmlns:a16="http://schemas.microsoft.com/office/drawing/2014/main" id="{18DE396B-C3BE-8C03-27BD-6008F0A80EB3}"/>
                  </a:ext>
                </a:extLst>
              </p:cNvPr>
              <p:cNvSpPr/>
              <p:nvPr/>
            </p:nvSpPr>
            <p:spPr>
              <a:xfrm>
                <a:off x="288011" y="1124470"/>
                <a:ext cx="2725408" cy="1960794"/>
              </a:xfrm>
              <a:prstGeom prst="roundRect">
                <a:avLst>
                  <a:gd name="adj" fmla="val 11064"/>
                </a:avLst>
              </a:prstGeom>
              <a:solidFill>
                <a:srgbClr val="1A3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54" name="Rectangle: Rounded Corners 53">
                <a:extLst>
                  <a:ext uri="{FF2B5EF4-FFF2-40B4-BE49-F238E27FC236}">
                    <a16:creationId xmlns:a16="http://schemas.microsoft.com/office/drawing/2014/main" id="{28791B40-AC5D-B09A-CDA7-0A982BFF6A97}"/>
                  </a:ext>
                </a:extLst>
              </p:cNvPr>
              <p:cNvSpPr/>
              <p:nvPr/>
            </p:nvSpPr>
            <p:spPr>
              <a:xfrm>
                <a:off x="288011" y="982952"/>
                <a:ext cx="2725408" cy="2066678"/>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55" name="Group 54">
                <a:extLst>
                  <a:ext uri="{FF2B5EF4-FFF2-40B4-BE49-F238E27FC236}">
                    <a16:creationId xmlns:a16="http://schemas.microsoft.com/office/drawing/2014/main" id="{A3480585-CAE5-E005-2B0C-4A7F064A5C49}"/>
                  </a:ext>
                </a:extLst>
              </p:cNvPr>
              <p:cNvGrpSpPr/>
              <p:nvPr/>
            </p:nvGrpSpPr>
            <p:grpSpPr>
              <a:xfrm>
                <a:off x="347117" y="1091396"/>
                <a:ext cx="2666302" cy="1813467"/>
                <a:chOff x="2749508" y="1469626"/>
                <a:chExt cx="2666302" cy="1813467"/>
              </a:xfrm>
            </p:grpSpPr>
            <p:sp>
              <p:nvSpPr>
                <p:cNvPr id="57" name="TextBox 4">
                  <a:extLst>
                    <a:ext uri="{FF2B5EF4-FFF2-40B4-BE49-F238E27FC236}">
                      <a16:creationId xmlns:a16="http://schemas.microsoft.com/office/drawing/2014/main" id="{C8E895D3-5C72-A7F7-21EC-78D0977AF2CA}"/>
                    </a:ext>
                  </a:extLst>
                </p:cNvPr>
                <p:cNvSpPr txBox="1"/>
                <p:nvPr/>
              </p:nvSpPr>
              <p:spPr>
                <a:xfrm>
                  <a:off x="2749508" y="2027365"/>
                  <a:ext cx="2666302" cy="1255728"/>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Any information shared by way of this proposal and/or by any other means including emails, telephonic conversations, and alike shall form part of the confidential information and shall be kept in utmost secrecy and confidence by the recipients, always.</a:t>
                  </a:r>
                </a:p>
              </p:txBody>
            </p:sp>
            <p:sp>
              <p:nvSpPr>
                <p:cNvPr id="58" name="TextBox 4">
                  <a:extLst>
                    <a:ext uri="{FF2B5EF4-FFF2-40B4-BE49-F238E27FC236}">
                      <a16:creationId xmlns:a16="http://schemas.microsoft.com/office/drawing/2014/main" id="{98B47810-FBD5-8BA8-0069-C2D4DF7AB2C1}"/>
                    </a:ext>
                  </a:extLst>
                </p:cNvPr>
                <p:cNvSpPr txBox="1"/>
                <p:nvPr/>
              </p:nvSpPr>
              <p:spPr>
                <a:xfrm>
                  <a:off x="3558574" y="1469626"/>
                  <a:ext cx="1717555"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Non-disclosure and confidentiality</a:t>
                  </a:r>
                </a:p>
              </p:txBody>
            </p:sp>
          </p:grpSp>
          <p:pic>
            <p:nvPicPr>
              <p:cNvPr id="56" name="Picture 2">
                <a:extLst>
                  <a:ext uri="{FF2B5EF4-FFF2-40B4-BE49-F238E27FC236}">
                    <a16:creationId xmlns:a16="http://schemas.microsoft.com/office/drawing/2014/main" id="{D2C48D27-3841-D92C-FD3D-E1D2D9E1B1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563629" y="1164514"/>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F2C56D89-4C0D-3FB7-FD7C-8B78410D350B}"/>
                </a:ext>
              </a:extLst>
            </p:cNvPr>
            <p:cNvGrpSpPr/>
            <p:nvPr/>
          </p:nvGrpSpPr>
          <p:grpSpPr>
            <a:xfrm>
              <a:off x="7672330" y="3654498"/>
              <a:ext cx="2737003" cy="2166974"/>
              <a:chOff x="288011" y="918290"/>
              <a:chExt cx="2737003" cy="2166974"/>
            </a:xfrm>
          </p:grpSpPr>
          <p:sp>
            <p:nvSpPr>
              <p:cNvPr id="74" name="Rectangle: Rounded Corners 73">
                <a:extLst>
                  <a:ext uri="{FF2B5EF4-FFF2-40B4-BE49-F238E27FC236}">
                    <a16:creationId xmlns:a16="http://schemas.microsoft.com/office/drawing/2014/main" id="{44C0DB4C-5161-4E2A-E218-7A29B36B080F}"/>
                  </a:ext>
                </a:extLst>
              </p:cNvPr>
              <p:cNvSpPr/>
              <p:nvPr/>
            </p:nvSpPr>
            <p:spPr>
              <a:xfrm>
                <a:off x="288011" y="1124470"/>
                <a:ext cx="2725408" cy="1960794"/>
              </a:xfrm>
              <a:prstGeom prst="roundRect">
                <a:avLst>
                  <a:gd name="adj" fmla="val 11064"/>
                </a:avLst>
              </a:prstGeom>
              <a:solidFill>
                <a:srgbClr val="1A3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75" name="Rectangle: Rounded Corners 74">
                <a:extLst>
                  <a:ext uri="{FF2B5EF4-FFF2-40B4-BE49-F238E27FC236}">
                    <a16:creationId xmlns:a16="http://schemas.microsoft.com/office/drawing/2014/main" id="{1B19AA1D-5540-9EC5-E635-F7C54CD58F99}"/>
                  </a:ext>
                </a:extLst>
              </p:cNvPr>
              <p:cNvSpPr/>
              <p:nvPr/>
            </p:nvSpPr>
            <p:spPr>
              <a:xfrm>
                <a:off x="288011" y="918290"/>
                <a:ext cx="2725408" cy="2116826"/>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76" name="Group 75">
                <a:extLst>
                  <a:ext uri="{FF2B5EF4-FFF2-40B4-BE49-F238E27FC236}">
                    <a16:creationId xmlns:a16="http://schemas.microsoft.com/office/drawing/2014/main" id="{6F68CA4E-B1CB-A57F-9796-27D7B114B969}"/>
                  </a:ext>
                </a:extLst>
              </p:cNvPr>
              <p:cNvGrpSpPr/>
              <p:nvPr/>
            </p:nvGrpSpPr>
            <p:grpSpPr>
              <a:xfrm>
                <a:off x="420160" y="1107151"/>
                <a:ext cx="2604854" cy="1082767"/>
                <a:chOff x="2822551" y="1485381"/>
                <a:chExt cx="2604854" cy="1082767"/>
              </a:xfrm>
            </p:grpSpPr>
            <p:sp>
              <p:nvSpPr>
                <p:cNvPr id="78" name="TextBox 4">
                  <a:extLst>
                    <a:ext uri="{FF2B5EF4-FFF2-40B4-BE49-F238E27FC236}">
                      <a16:creationId xmlns:a16="http://schemas.microsoft.com/office/drawing/2014/main" id="{7097D971-0324-C814-CFB1-B7BC179C6303}"/>
                    </a:ext>
                  </a:extLst>
                </p:cNvPr>
                <p:cNvSpPr txBox="1"/>
                <p:nvPr/>
              </p:nvSpPr>
              <p:spPr>
                <a:xfrm>
                  <a:off x="2822551" y="1977217"/>
                  <a:ext cx="2604854" cy="59093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The validity of this Proposal shall be for a limited period and the same shall expire post </a:t>
                  </a:r>
                  <a:r>
                    <a:rPr lang="en-US" sz="1200" b="1">
                      <a:solidFill>
                        <a:srgbClr val="222222"/>
                      </a:solidFill>
                      <a:latin typeface="Segoe UI Light" panose="020B0502040204020203" pitchFamily="34" charset="0"/>
                      <a:cs typeface="Segoe UI Light" panose="020B0502040204020203" pitchFamily="34" charset="0"/>
                    </a:rPr>
                    <a:t>31</a:t>
                  </a:r>
                  <a:r>
                    <a:rPr lang="en-US" sz="1200" b="1" baseline="30000">
                      <a:solidFill>
                        <a:srgbClr val="222222"/>
                      </a:solidFill>
                      <a:latin typeface="Segoe UI Light" panose="020B0502040204020203" pitchFamily="34" charset="0"/>
                      <a:cs typeface="Segoe UI Light" panose="020B0502040204020203" pitchFamily="34" charset="0"/>
                    </a:rPr>
                    <a:t>st</a:t>
                  </a:r>
                  <a:r>
                    <a:rPr kumimoji="0" lang="en-US" sz="1200" b="1" i="0" u="none" strike="noStrike" kern="1200" cap="none" spc="0" normalizeH="0" baseline="0" noProof="0">
                      <a:ln>
                        <a:noFill/>
                      </a:ln>
                      <a:effectLst/>
                      <a:uLnTx/>
                      <a:uFillTx/>
                      <a:latin typeface="Segoe UI Light" panose="020B0502040204020203" pitchFamily="34" charset="0"/>
                      <a:cs typeface="Segoe UI Light" panose="020B0502040204020203" pitchFamily="34" charset="0"/>
                    </a:rPr>
                    <a:t> </a:t>
                  </a:r>
                  <a:r>
                    <a:rPr lang="en-US" sz="1200" b="1">
                      <a:latin typeface="Segoe UI Light" panose="020B0502040204020203" pitchFamily="34" charset="0"/>
                      <a:cs typeface="Segoe UI Light" panose="020B0502040204020203" pitchFamily="34" charset="0"/>
                    </a:rPr>
                    <a:t>August </a:t>
                  </a:r>
                  <a:r>
                    <a:rPr kumimoji="0" lang="en-US" sz="1200" b="1" i="0" u="none" strike="noStrike" kern="1200" cap="none" spc="0" normalizeH="0" baseline="0" noProof="0">
                      <a:ln>
                        <a:noFill/>
                      </a:ln>
                      <a:effectLst/>
                      <a:uLnTx/>
                      <a:uFillTx/>
                      <a:latin typeface="Segoe UI Light" panose="020B0502040204020203" pitchFamily="34" charset="0"/>
                      <a:cs typeface="Segoe UI Light" panose="020B0502040204020203" pitchFamily="34" charset="0"/>
                    </a:rPr>
                    <a:t>2024.</a:t>
                  </a:r>
                </a:p>
              </p:txBody>
            </p:sp>
            <p:sp>
              <p:nvSpPr>
                <p:cNvPr id="79" name="TextBox 4">
                  <a:extLst>
                    <a:ext uri="{FF2B5EF4-FFF2-40B4-BE49-F238E27FC236}">
                      <a16:creationId xmlns:a16="http://schemas.microsoft.com/office/drawing/2014/main" id="{1AFDD4AD-49BC-7F16-3C61-C62580A5EF8D}"/>
                    </a:ext>
                  </a:extLst>
                </p:cNvPr>
                <p:cNvSpPr txBox="1"/>
                <p:nvPr/>
              </p:nvSpPr>
              <p:spPr>
                <a:xfrm>
                  <a:off x="3539305" y="1485381"/>
                  <a:ext cx="1668790"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Limited Validity</a:t>
                  </a:r>
                </a:p>
              </p:txBody>
            </p:sp>
          </p:grpSp>
          <p:pic>
            <p:nvPicPr>
              <p:cNvPr id="77" name="Picture 2">
                <a:extLst>
                  <a:ext uri="{FF2B5EF4-FFF2-40B4-BE49-F238E27FC236}">
                    <a16:creationId xmlns:a16="http://schemas.microsoft.com/office/drawing/2014/main" id="{1CA0DCCE-0B10-648A-36ED-C29697201B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534026" y="1082629"/>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Title 3">
            <a:extLst>
              <a:ext uri="{FF2B5EF4-FFF2-40B4-BE49-F238E27FC236}">
                <a16:creationId xmlns:a16="http://schemas.microsoft.com/office/drawing/2014/main" id="{72A30C5D-B072-9A04-86A0-0D5A3A7647EF}"/>
              </a:ext>
            </a:extLst>
          </p:cNvPr>
          <p:cNvSpPr>
            <a:spLocks noGrp="1"/>
          </p:cNvSpPr>
          <p:nvPr>
            <p:ph type="title" idx="4294967295"/>
          </p:nvPr>
        </p:nvSpPr>
        <p:spPr>
          <a:xfrm>
            <a:off x="0" y="227013"/>
            <a:ext cx="9372600" cy="531812"/>
          </a:xfrm>
        </p:spPr>
        <p:txBody>
          <a:bodyPr>
            <a:normAutofit/>
          </a:bodyPr>
          <a:lstStyle/>
          <a:p>
            <a:r>
              <a:rPr lang="en-IN" sz="2000">
                <a:solidFill>
                  <a:schemeClr val="bg1"/>
                </a:solidFill>
                <a:latin typeface="Segoe UI Semibold" panose="020B0702040204020203" pitchFamily="34" charset="0"/>
                <a:cs typeface="Segoe UI Semibold" panose="020B0702040204020203" pitchFamily="34" charset="0"/>
              </a:rPr>
              <a:t>Terms &amp; Conditions</a:t>
            </a:r>
          </a:p>
        </p:txBody>
      </p:sp>
    </p:spTree>
    <p:extLst>
      <p:ext uri="{BB962C8B-B14F-4D97-AF65-F5344CB8AC3E}">
        <p14:creationId xmlns:p14="http://schemas.microsoft.com/office/powerpoint/2010/main" val="35026225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3367-CCF1-80AB-3D2B-82691ED17BF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A6417A3-DC5F-5245-1DE9-AD194CE51141}"/>
              </a:ext>
            </a:extLst>
          </p:cNvPr>
          <p:cNvGrpSpPr/>
          <p:nvPr/>
        </p:nvGrpSpPr>
        <p:grpSpPr>
          <a:xfrm>
            <a:off x="341252" y="1147647"/>
            <a:ext cx="5618242" cy="2460741"/>
            <a:chOff x="288010" y="803911"/>
            <a:chExt cx="5618242" cy="2460741"/>
          </a:xfrm>
        </p:grpSpPr>
        <p:sp>
          <p:nvSpPr>
            <p:cNvPr id="4" name="Rectangle: Rounded Corners 3">
              <a:extLst>
                <a:ext uri="{FF2B5EF4-FFF2-40B4-BE49-F238E27FC236}">
                  <a16:creationId xmlns:a16="http://schemas.microsoft.com/office/drawing/2014/main" id="{667E4840-C98C-96BA-33D7-4BB6F5BAD5F2}"/>
                </a:ext>
              </a:extLst>
            </p:cNvPr>
            <p:cNvSpPr/>
            <p:nvPr/>
          </p:nvSpPr>
          <p:spPr>
            <a:xfrm>
              <a:off x="288010" y="1303858"/>
              <a:ext cx="5618242" cy="1960794"/>
            </a:xfrm>
            <a:prstGeom prst="roundRect">
              <a:avLst>
                <a:gd name="adj" fmla="val 110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7" name="Rectangle: Rounded Corners 6">
              <a:extLst>
                <a:ext uri="{FF2B5EF4-FFF2-40B4-BE49-F238E27FC236}">
                  <a16:creationId xmlns:a16="http://schemas.microsoft.com/office/drawing/2014/main" id="{7763E024-F1C4-FDD0-48F8-D1AE2B2D9DA4}"/>
                </a:ext>
              </a:extLst>
            </p:cNvPr>
            <p:cNvSpPr/>
            <p:nvPr/>
          </p:nvSpPr>
          <p:spPr>
            <a:xfrm>
              <a:off x="288010" y="803911"/>
              <a:ext cx="5618242" cy="2425815"/>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8" name="Group 7">
              <a:extLst>
                <a:ext uri="{FF2B5EF4-FFF2-40B4-BE49-F238E27FC236}">
                  <a16:creationId xmlns:a16="http://schemas.microsoft.com/office/drawing/2014/main" id="{F2EC0281-9AB3-5C82-96CA-985C04D631F4}"/>
                </a:ext>
              </a:extLst>
            </p:cNvPr>
            <p:cNvGrpSpPr/>
            <p:nvPr/>
          </p:nvGrpSpPr>
          <p:grpSpPr>
            <a:xfrm>
              <a:off x="347115" y="954888"/>
              <a:ext cx="5441641" cy="1581630"/>
              <a:chOff x="2749506" y="1333118"/>
              <a:chExt cx="5441641" cy="1581630"/>
            </a:xfrm>
          </p:grpSpPr>
          <p:sp>
            <p:nvSpPr>
              <p:cNvPr id="10" name="TextBox 4">
                <a:extLst>
                  <a:ext uri="{FF2B5EF4-FFF2-40B4-BE49-F238E27FC236}">
                    <a16:creationId xmlns:a16="http://schemas.microsoft.com/office/drawing/2014/main" id="{6AF07C40-4482-9CD3-A841-D4BB513C2064}"/>
                  </a:ext>
                </a:extLst>
              </p:cNvPr>
              <p:cNvSpPr txBox="1"/>
              <p:nvPr/>
            </p:nvSpPr>
            <p:spPr>
              <a:xfrm>
                <a:off x="2749506" y="1825219"/>
                <a:ext cx="5441641" cy="1089529"/>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This proposal constitutes only a preliminary, non-binding statement of the intentions of the Parties, does not contain all matters upon which agreement must be reached for the transactions to be possibly consummated, and creates no legal obligations on the part of the Company hereto with respect to the execution thereof. A binding commitment with respect to the transactions will result only from the execution of the definitive Agreement.</a:t>
                </a:r>
              </a:p>
            </p:txBody>
          </p:sp>
          <p:sp>
            <p:nvSpPr>
              <p:cNvPr id="11" name="TextBox 4">
                <a:extLst>
                  <a:ext uri="{FF2B5EF4-FFF2-40B4-BE49-F238E27FC236}">
                    <a16:creationId xmlns:a16="http://schemas.microsoft.com/office/drawing/2014/main" id="{3D564C07-8C82-7D01-4B94-5DAF92E9CAC6}"/>
                  </a:ext>
                </a:extLst>
              </p:cNvPr>
              <p:cNvSpPr txBox="1"/>
              <p:nvPr/>
            </p:nvSpPr>
            <p:spPr>
              <a:xfrm>
                <a:off x="3656110" y="1333118"/>
                <a:ext cx="2390991"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Non-binding terms</a:t>
                </a:r>
              </a:p>
            </p:txBody>
          </p:sp>
        </p:grpSp>
        <p:pic>
          <p:nvPicPr>
            <p:cNvPr id="9" name="Picture 2">
              <a:extLst>
                <a:ext uri="{FF2B5EF4-FFF2-40B4-BE49-F238E27FC236}">
                  <a16:creationId xmlns:a16="http://schemas.microsoft.com/office/drawing/2014/main" id="{C3B5E092-4CBC-4928-42ED-3889253D85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636781" y="920284"/>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40DBBBB0-9213-1A01-7972-51AEAD98C7C0}"/>
              </a:ext>
            </a:extLst>
          </p:cNvPr>
          <p:cNvGrpSpPr/>
          <p:nvPr/>
        </p:nvGrpSpPr>
        <p:grpSpPr>
          <a:xfrm>
            <a:off x="6232506" y="1162162"/>
            <a:ext cx="5618242" cy="2452576"/>
            <a:chOff x="288010" y="818426"/>
            <a:chExt cx="5618242" cy="2452576"/>
          </a:xfrm>
        </p:grpSpPr>
        <p:sp>
          <p:nvSpPr>
            <p:cNvPr id="19" name="Rectangle: Rounded Corners 18">
              <a:extLst>
                <a:ext uri="{FF2B5EF4-FFF2-40B4-BE49-F238E27FC236}">
                  <a16:creationId xmlns:a16="http://schemas.microsoft.com/office/drawing/2014/main" id="{FA850E51-2A58-AF1A-0DFB-14D71661CB93}"/>
                </a:ext>
              </a:extLst>
            </p:cNvPr>
            <p:cNvSpPr/>
            <p:nvPr/>
          </p:nvSpPr>
          <p:spPr>
            <a:xfrm>
              <a:off x="288010" y="1124470"/>
              <a:ext cx="5618242" cy="2146532"/>
            </a:xfrm>
            <a:prstGeom prst="roundRect">
              <a:avLst>
                <a:gd name="adj" fmla="val 110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0" name="Rectangle: Rounded Corners 19">
              <a:extLst>
                <a:ext uri="{FF2B5EF4-FFF2-40B4-BE49-F238E27FC236}">
                  <a16:creationId xmlns:a16="http://schemas.microsoft.com/office/drawing/2014/main" id="{B2A0E0D8-DD24-2EA8-B6EF-C55F48B29D0C}"/>
                </a:ext>
              </a:extLst>
            </p:cNvPr>
            <p:cNvSpPr/>
            <p:nvPr/>
          </p:nvSpPr>
          <p:spPr>
            <a:xfrm>
              <a:off x="288010" y="818426"/>
              <a:ext cx="5618242" cy="2414702"/>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21" name="Group 20">
              <a:extLst>
                <a:ext uri="{FF2B5EF4-FFF2-40B4-BE49-F238E27FC236}">
                  <a16:creationId xmlns:a16="http://schemas.microsoft.com/office/drawing/2014/main" id="{2A318E26-6FA4-C322-AADE-74C3A64C5EBC}"/>
                </a:ext>
              </a:extLst>
            </p:cNvPr>
            <p:cNvGrpSpPr/>
            <p:nvPr/>
          </p:nvGrpSpPr>
          <p:grpSpPr>
            <a:xfrm>
              <a:off x="404265" y="954888"/>
              <a:ext cx="5486052" cy="2042128"/>
              <a:chOff x="2806656" y="1333118"/>
              <a:chExt cx="5486052" cy="2042128"/>
            </a:xfrm>
          </p:grpSpPr>
          <p:sp>
            <p:nvSpPr>
              <p:cNvPr id="23" name="TextBox 4">
                <a:extLst>
                  <a:ext uri="{FF2B5EF4-FFF2-40B4-BE49-F238E27FC236}">
                    <a16:creationId xmlns:a16="http://schemas.microsoft.com/office/drawing/2014/main" id="{46B9E03A-3DC4-4928-7B60-6C41132ECCDB}"/>
                  </a:ext>
                </a:extLst>
              </p:cNvPr>
              <p:cNvSpPr txBox="1"/>
              <p:nvPr/>
            </p:nvSpPr>
            <p:spPr>
              <a:xfrm>
                <a:off x="2806656" y="1787119"/>
                <a:ext cx="5486052" cy="158812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The company reserves the right at any time to make changes in any of the stated clauses in this Proposal, including delivery and method of execution. If any such change causes an increase or decrease in the cost of, or the time required for the performance of any part of the work under this proposal, whether changed or not changed by any such order, Company reserves the right to make an equitable adjustment in the price, delivery schedule, or deliverables, or all or any combination of the three, and this adjustment will be defined in a definitive agreement and/or work order/ statement of work that, once signed by both parties, will alter this Proposal accordingly.</a:t>
                </a:r>
              </a:p>
            </p:txBody>
          </p:sp>
          <p:sp>
            <p:nvSpPr>
              <p:cNvPr id="24" name="TextBox 4">
                <a:extLst>
                  <a:ext uri="{FF2B5EF4-FFF2-40B4-BE49-F238E27FC236}">
                    <a16:creationId xmlns:a16="http://schemas.microsoft.com/office/drawing/2014/main" id="{696B209B-B691-CCDA-04E2-A87F062EA7B7}"/>
                  </a:ext>
                </a:extLst>
              </p:cNvPr>
              <p:cNvSpPr txBox="1"/>
              <p:nvPr/>
            </p:nvSpPr>
            <p:spPr>
              <a:xfrm>
                <a:off x="3656110" y="1333118"/>
                <a:ext cx="2390991"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Modification rights</a:t>
                </a:r>
              </a:p>
            </p:txBody>
          </p:sp>
        </p:grpSp>
        <p:pic>
          <p:nvPicPr>
            <p:cNvPr id="22" name="Picture 2">
              <a:extLst>
                <a:ext uri="{FF2B5EF4-FFF2-40B4-BE49-F238E27FC236}">
                  <a16:creationId xmlns:a16="http://schemas.microsoft.com/office/drawing/2014/main" id="{7CC7DA8D-7D0B-4DFA-13D0-B55BC2A047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36781" y="920284"/>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5F07D6AA-B58B-62FE-A162-7050FFC45349}"/>
              </a:ext>
            </a:extLst>
          </p:cNvPr>
          <p:cNvGrpSpPr/>
          <p:nvPr/>
        </p:nvGrpSpPr>
        <p:grpSpPr>
          <a:xfrm>
            <a:off x="989247" y="3980740"/>
            <a:ext cx="4322251" cy="2105775"/>
            <a:chOff x="288010" y="979489"/>
            <a:chExt cx="4322251" cy="2105775"/>
          </a:xfrm>
        </p:grpSpPr>
        <p:sp>
          <p:nvSpPr>
            <p:cNvPr id="27" name="Rectangle: Rounded Corners 26">
              <a:extLst>
                <a:ext uri="{FF2B5EF4-FFF2-40B4-BE49-F238E27FC236}">
                  <a16:creationId xmlns:a16="http://schemas.microsoft.com/office/drawing/2014/main" id="{1030A33F-E5FE-361C-DFBE-3152E2219322}"/>
                </a:ext>
              </a:extLst>
            </p:cNvPr>
            <p:cNvSpPr/>
            <p:nvPr/>
          </p:nvSpPr>
          <p:spPr>
            <a:xfrm>
              <a:off x="288011" y="1124470"/>
              <a:ext cx="4322250" cy="1960794"/>
            </a:xfrm>
            <a:prstGeom prst="roundRect">
              <a:avLst>
                <a:gd name="adj" fmla="val 110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8" name="Rectangle: Rounded Corners 27">
              <a:extLst>
                <a:ext uri="{FF2B5EF4-FFF2-40B4-BE49-F238E27FC236}">
                  <a16:creationId xmlns:a16="http://schemas.microsoft.com/office/drawing/2014/main" id="{6002C23F-E039-3468-CF97-71582AED019B}"/>
                </a:ext>
              </a:extLst>
            </p:cNvPr>
            <p:cNvSpPr/>
            <p:nvPr/>
          </p:nvSpPr>
          <p:spPr>
            <a:xfrm>
              <a:off x="288010" y="979489"/>
              <a:ext cx="4322251" cy="2055627"/>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29" name="Group 28">
              <a:extLst>
                <a:ext uri="{FF2B5EF4-FFF2-40B4-BE49-F238E27FC236}">
                  <a16:creationId xmlns:a16="http://schemas.microsoft.com/office/drawing/2014/main" id="{3B528322-709A-DBA2-B735-3D293ABC7B0A}"/>
                </a:ext>
              </a:extLst>
            </p:cNvPr>
            <p:cNvGrpSpPr/>
            <p:nvPr/>
          </p:nvGrpSpPr>
          <p:grpSpPr>
            <a:xfrm>
              <a:off x="420160" y="1144871"/>
              <a:ext cx="4143366" cy="1536966"/>
              <a:chOff x="2822551" y="1523101"/>
              <a:chExt cx="4143366" cy="1536966"/>
            </a:xfrm>
          </p:grpSpPr>
          <p:sp>
            <p:nvSpPr>
              <p:cNvPr id="31" name="TextBox 4">
                <a:extLst>
                  <a:ext uri="{FF2B5EF4-FFF2-40B4-BE49-F238E27FC236}">
                    <a16:creationId xmlns:a16="http://schemas.microsoft.com/office/drawing/2014/main" id="{B10EED07-9585-F45B-1DF2-1D803D328CAB}"/>
                  </a:ext>
                </a:extLst>
              </p:cNvPr>
              <p:cNvSpPr txBox="1"/>
              <p:nvPr/>
            </p:nvSpPr>
            <p:spPr>
              <a:xfrm>
                <a:off x="2822551" y="2136737"/>
                <a:ext cx="4143366" cy="92333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The contents of this proposal are confidential in nature and Parties agree that there shall be no publicity of the said proposal and/or any clause/quote thereof as mentioned in this proposal since the same are altered on client-to-client, case to case basis.</a:t>
                </a:r>
              </a:p>
            </p:txBody>
          </p:sp>
          <p:sp>
            <p:nvSpPr>
              <p:cNvPr id="32" name="TextBox 4">
                <a:extLst>
                  <a:ext uri="{FF2B5EF4-FFF2-40B4-BE49-F238E27FC236}">
                    <a16:creationId xmlns:a16="http://schemas.microsoft.com/office/drawing/2014/main" id="{31EC6956-C593-4284-1763-6D87CEA8ED16}"/>
                  </a:ext>
                </a:extLst>
              </p:cNvPr>
              <p:cNvSpPr txBox="1"/>
              <p:nvPr/>
            </p:nvSpPr>
            <p:spPr>
              <a:xfrm>
                <a:off x="3560774" y="1523101"/>
                <a:ext cx="1668790"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No publicity</a:t>
                </a:r>
              </a:p>
            </p:txBody>
          </p:sp>
        </p:grpSp>
        <p:pic>
          <p:nvPicPr>
            <p:cNvPr id="30" name="Picture 2">
              <a:extLst>
                <a:ext uri="{FF2B5EF4-FFF2-40B4-BE49-F238E27FC236}">
                  <a16:creationId xmlns:a16="http://schemas.microsoft.com/office/drawing/2014/main" id="{806902E9-56CF-FFA9-3B13-613FEA720A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555495" y="1120349"/>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37729AFF-8104-601C-FE30-DA2C4310E2E9}"/>
              </a:ext>
            </a:extLst>
          </p:cNvPr>
          <p:cNvGrpSpPr/>
          <p:nvPr/>
        </p:nvGrpSpPr>
        <p:grpSpPr>
          <a:xfrm>
            <a:off x="6861636" y="4053230"/>
            <a:ext cx="4301589" cy="2105775"/>
            <a:chOff x="288010" y="979489"/>
            <a:chExt cx="4322251" cy="2105775"/>
          </a:xfrm>
        </p:grpSpPr>
        <p:sp>
          <p:nvSpPr>
            <p:cNvPr id="34" name="Rectangle: Rounded Corners 33">
              <a:extLst>
                <a:ext uri="{FF2B5EF4-FFF2-40B4-BE49-F238E27FC236}">
                  <a16:creationId xmlns:a16="http://schemas.microsoft.com/office/drawing/2014/main" id="{9F65107B-D011-BCA4-C317-774538F76548}"/>
                </a:ext>
              </a:extLst>
            </p:cNvPr>
            <p:cNvSpPr/>
            <p:nvPr/>
          </p:nvSpPr>
          <p:spPr>
            <a:xfrm>
              <a:off x="288011" y="1124470"/>
              <a:ext cx="4322250" cy="1960794"/>
            </a:xfrm>
            <a:prstGeom prst="roundRect">
              <a:avLst>
                <a:gd name="adj" fmla="val 110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35" name="Rectangle: Rounded Corners 34">
              <a:extLst>
                <a:ext uri="{FF2B5EF4-FFF2-40B4-BE49-F238E27FC236}">
                  <a16:creationId xmlns:a16="http://schemas.microsoft.com/office/drawing/2014/main" id="{F2A999C3-C6C2-17C3-234F-E668F3D6D377}"/>
                </a:ext>
              </a:extLst>
            </p:cNvPr>
            <p:cNvSpPr/>
            <p:nvPr/>
          </p:nvSpPr>
          <p:spPr>
            <a:xfrm>
              <a:off x="288010" y="979489"/>
              <a:ext cx="4322251" cy="2055627"/>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36" name="Group 35">
              <a:extLst>
                <a:ext uri="{FF2B5EF4-FFF2-40B4-BE49-F238E27FC236}">
                  <a16:creationId xmlns:a16="http://schemas.microsoft.com/office/drawing/2014/main" id="{CA4356AA-770A-1709-18E1-36661C2495F3}"/>
                </a:ext>
              </a:extLst>
            </p:cNvPr>
            <p:cNvGrpSpPr/>
            <p:nvPr/>
          </p:nvGrpSpPr>
          <p:grpSpPr>
            <a:xfrm>
              <a:off x="420160" y="1144871"/>
              <a:ext cx="4143366" cy="1038368"/>
              <a:chOff x="2822551" y="1523101"/>
              <a:chExt cx="4143366" cy="1038368"/>
            </a:xfrm>
          </p:grpSpPr>
          <p:sp>
            <p:nvSpPr>
              <p:cNvPr id="38" name="TextBox 4">
                <a:extLst>
                  <a:ext uri="{FF2B5EF4-FFF2-40B4-BE49-F238E27FC236}">
                    <a16:creationId xmlns:a16="http://schemas.microsoft.com/office/drawing/2014/main" id="{66870864-D440-AC12-79BC-B445D38445A3}"/>
                  </a:ext>
                </a:extLst>
              </p:cNvPr>
              <p:cNvSpPr txBox="1"/>
              <p:nvPr/>
            </p:nvSpPr>
            <p:spPr>
              <a:xfrm>
                <a:off x="2822551" y="2136737"/>
                <a:ext cx="4143366" cy="4247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The relationship between the Parties of independent contractors.</a:t>
                </a:r>
              </a:p>
            </p:txBody>
          </p:sp>
          <p:sp>
            <p:nvSpPr>
              <p:cNvPr id="39" name="TextBox 4">
                <a:extLst>
                  <a:ext uri="{FF2B5EF4-FFF2-40B4-BE49-F238E27FC236}">
                    <a16:creationId xmlns:a16="http://schemas.microsoft.com/office/drawing/2014/main" id="{789384DD-025A-8CAF-EB2F-862AE01B50D4}"/>
                  </a:ext>
                </a:extLst>
              </p:cNvPr>
              <p:cNvSpPr txBox="1"/>
              <p:nvPr/>
            </p:nvSpPr>
            <p:spPr>
              <a:xfrm>
                <a:off x="3560774" y="1523101"/>
                <a:ext cx="1668790"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Relationship</a:t>
                </a:r>
              </a:p>
            </p:txBody>
          </p:sp>
        </p:grpSp>
        <p:pic>
          <p:nvPicPr>
            <p:cNvPr id="37" name="Picture 2">
              <a:extLst>
                <a:ext uri="{FF2B5EF4-FFF2-40B4-BE49-F238E27FC236}">
                  <a16:creationId xmlns:a16="http://schemas.microsoft.com/office/drawing/2014/main" id="{47E99AEF-2B1C-83BC-E69B-47E230F908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555495" y="1121250"/>
              <a:ext cx="376984" cy="37518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itle 11">
            <a:extLst>
              <a:ext uri="{FF2B5EF4-FFF2-40B4-BE49-F238E27FC236}">
                <a16:creationId xmlns:a16="http://schemas.microsoft.com/office/drawing/2014/main" id="{42CCD355-7A4C-16F3-886A-CA4B09C8ADC3}"/>
              </a:ext>
            </a:extLst>
          </p:cNvPr>
          <p:cNvSpPr>
            <a:spLocks noGrp="1"/>
          </p:cNvSpPr>
          <p:nvPr>
            <p:ph type="title" idx="4294967295"/>
          </p:nvPr>
        </p:nvSpPr>
        <p:spPr>
          <a:xfrm>
            <a:off x="0" y="227013"/>
            <a:ext cx="9372600" cy="531812"/>
          </a:xfrm>
        </p:spPr>
        <p:txBody>
          <a:bodyPr>
            <a:normAutofit/>
          </a:bodyPr>
          <a:lstStyle/>
          <a:p>
            <a:r>
              <a:rPr kumimoji="0" lang="en-US" sz="2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Terms &amp; Conditions</a:t>
            </a:r>
            <a:endParaRPr lang="en-IN" sz="2000">
              <a:solidFill>
                <a:schemeClr val="bg1"/>
              </a:solidFill>
            </a:endParaRPr>
          </a:p>
        </p:txBody>
      </p:sp>
    </p:spTree>
    <p:extLst>
      <p:ext uri="{BB962C8B-B14F-4D97-AF65-F5344CB8AC3E}">
        <p14:creationId xmlns:p14="http://schemas.microsoft.com/office/powerpoint/2010/main" val="11630410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3367-CCF1-80AB-3D2B-82691ED17BFF}"/>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5650BCD7-1CD8-F4A0-A1B9-13D37D789894}"/>
              </a:ext>
            </a:extLst>
          </p:cNvPr>
          <p:cNvGrpSpPr/>
          <p:nvPr/>
        </p:nvGrpSpPr>
        <p:grpSpPr>
          <a:xfrm>
            <a:off x="876499" y="1445230"/>
            <a:ext cx="10242317" cy="2010942"/>
            <a:chOff x="876499" y="1445230"/>
            <a:chExt cx="10242317" cy="2010942"/>
          </a:xfrm>
        </p:grpSpPr>
        <p:grpSp>
          <p:nvGrpSpPr>
            <p:cNvPr id="2" name="Group 1">
              <a:extLst>
                <a:ext uri="{FF2B5EF4-FFF2-40B4-BE49-F238E27FC236}">
                  <a16:creationId xmlns:a16="http://schemas.microsoft.com/office/drawing/2014/main" id="{77397180-4133-B2D1-6F8B-9E4551A41D6E}"/>
                </a:ext>
              </a:extLst>
            </p:cNvPr>
            <p:cNvGrpSpPr/>
            <p:nvPr/>
          </p:nvGrpSpPr>
          <p:grpSpPr>
            <a:xfrm>
              <a:off x="876499" y="1445230"/>
              <a:ext cx="2737003" cy="2010942"/>
              <a:chOff x="288011" y="1074322"/>
              <a:chExt cx="2737003" cy="2010942"/>
            </a:xfrm>
          </p:grpSpPr>
          <p:sp>
            <p:nvSpPr>
              <p:cNvPr id="4" name="Rectangle: Rounded Corners 3">
                <a:extLst>
                  <a:ext uri="{FF2B5EF4-FFF2-40B4-BE49-F238E27FC236}">
                    <a16:creationId xmlns:a16="http://schemas.microsoft.com/office/drawing/2014/main" id="{6181161B-2239-88BF-C9A8-092F313C081C}"/>
                  </a:ext>
                </a:extLst>
              </p:cNvPr>
              <p:cNvSpPr/>
              <p:nvPr/>
            </p:nvSpPr>
            <p:spPr>
              <a:xfrm>
                <a:off x="288011" y="1124470"/>
                <a:ext cx="2725408" cy="1960794"/>
              </a:xfrm>
              <a:prstGeom prst="roundRect">
                <a:avLst>
                  <a:gd name="adj" fmla="val 110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7" name="Rectangle: Rounded Corners 6">
                <a:extLst>
                  <a:ext uri="{FF2B5EF4-FFF2-40B4-BE49-F238E27FC236}">
                    <a16:creationId xmlns:a16="http://schemas.microsoft.com/office/drawing/2014/main" id="{78310CB3-CFCD-2955-EEB6-DB9FB41203E5}"/>
                  </a:ext>
                </a:extLst>
              </p:cNvPr>
              <p:cNvSpPr/>
              <p:nvPr/>
            </p:nvSpPr>
            <p:spPr>
              <a:xfrm>
                <a:off x="288011" y="1074322"/>
                <a:ext cx="2725408" cy="1960794"/>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8" name="Group 7">
                <a:extLst>
                  <a:ext uri="{FF2B5EF4-FFF2-40B4-BE49-F238E27FC236}">
                    <a16:creationId xmlns:a16="http://schemas.microsoft.com/office/drawing/2014/main" id="{F3AE9727-2DDB-86C7-05A9-901A4AEEBD96}"/>
                  </a:ext>
                </a:extLst>
              </p:cNvPr>
              <p:cNvGrpSpPr/>
              <p:nvPr/>
            </p:nvGrpSpPr>
            <p:grpSpPr>
              <a:xfrm>
                <a:off x="420160" y="1231919"/>
                <a:ext cx="2604854" cy="1414081"/>
                <a:chOff x="2822551" y="1610149"/>
                <a:chExt cx="2604854" cy="1414081"/>
              </a:xfrm>
            </p:grpSpPr>
            <p:sp>
              <p:nvSpPr>
                <p:cNvPr id="10" name="TextBox 4">
                  <a:extLst>
                    <a:ext uri="{FF2B5EF4-FFF2-40B4-BE49-F238E27FC236}">
                      <a16:creationId xmlns:a16="http://schemas.microsoft.com/office/drawing/2014/main" id="{CA4EC148-4BE3-9DC6-F941-BE7D9F322205}"/>
                    </a:ext>
                  </a:extLst>
                </p:cNvPr>
                <p:cNvSpPr txBox="1"/>
                <p:nvPr/>
              </p:nvSpPr>
              <p:spPr>
                <a:xfrm>
                  <a:off x="2822551" y="2267100"/>
                  <a:ext cx="2604854" cy="75713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The Parties agree that the proposal is Non-Exclusive, and the clauses as stated herein are Non-binding on parties.</a:t>
                  </a:r>
                </a:p>
              </p:txBody>
            </p:sp>
            <p:sp>
              <p:nvSpPr>
                <p:cNvPr id="25" name="TextBox 4">
                  <a:extLst>
                    <a:ext uri="{FF2B5EF4-FFF2-40B4-BE49-F238E27FC236}">
                      <a16:creationId xmlns:a16="http://schemas.microsoft.com/office/drawing/2014/main" id="{4555E7C9-7611-E776-37DA-221B8EF74D2E}"/>
                    </a:ext>
                  </a:extLst>
                </p:cNvPr>
                <p:cNvSpPr txBox="1"/>
                <p:nvPr/>
              </p:nvSpPr>
              <p:spPr>
                <a:xfrm>
                  <a:off x="3466480" y="1610149"/>
                  <a:ext cx="1668790"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Non-exclusive and Non-binding</a:t>
                  </a:r>
                </a:p>
              </p:txBody>
            </p:sp>
          </p:grpSp>
          <p:pic>
            <p:nvPicPr>
              <p:cNvPr id="9" name="Picture 2">
                <a:extLst>
                  <a:ext uri="{FF2B5EF4-FFF2-40B4-BE49-F238E27FC236}">
                    <a16:creationId xmlns:a16="http://schemas.microsoft.com/office/drawing/2014/main" id="{6625ABF7-B698-42E4-BD35-BB5441E9AF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484696" y="1305037"/>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EB9C1DD-22B6-47BF-094B-59407888E880}"/>
                </a:ext>
              </a:extLst>
            </p:cNvPr>
            <p:cNvGrpSpPr/>
            <p:nvPr/>
          </p:nvGrpSpPr>
          <p:grpSpPr>
            <a:xfrm>
              <a:off x="4257940" y="1445230"/>
              <a:ext cx="3479435" cy="2010942"/>
              <a:chOff x="288010" y="1074322"/>
              <a:chExt cx="3479435" cy="2010942"/>
            </a:xfrm>
          </p:grpSpPr>
          <p:sp>
            <p:nvSpPr>
              <p:cNvPr id="12" name="Rectangle: Rounded Corners 11">
                <a:extLst>
                  <a:ext uri="{FF2B5EF4-FFF2-40B4-BE49-F238E27FC236}">
                    <a16:creationId xmlns:a16="http://schemas.microsoft.com/office/drawing/2014/main" id="{CBC6086D-A68A-3F59-5672-D3EC048CDC1F}"/>
                  </a:ext>
                </a:extLst>
              </p:cNvPr>
              <p:cNvSpPr/>
              <p:nvPr/>
            </p:nvSpPr>
            <p:spPr>
              <a:xfrm>
                <a:off x="288011" y="1124470"/>
                <a:ext cx="3479434" cy="1960794"/>
              </a:xfrm>
              <a:prstGeom prst="roundRect">
                <a:avLst>
                  <a:gd name="adj" fmla="val 110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3" name="Rectangle: Rounded Corners 12">
                <a:extLst>
                  <a:ext uri="{FF2B5EF4-FFF2-40B4-BE49-F238E27FC236}">
                    <a16:creationId xmlns:a16="http://schemas.microsoft.com/office/drawing/2014/main" id="{B5B7A9CB-BAFA-F862-E42E-45C24F77F2E7}"/>
                  </a:ext>
                </a:extLst>
              </p:cNvPr>
              <p:cNvSpPr/>
              <p:nvPr/>
            </p:nvSpPr>
            <p:spPr>
              <a:xfrm>
                <a:off x="288010" y="1074322"/>
                <a:ext cx="3479435" cy="1960794"/>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14" name="Group 13">
                <a:extLst>
                  <a:ext uri="{FF2B5EF4-FFF2-40B4-BE49-F238E27FC236}">
                    <a16:creationId xmlns:a16="http://schemas.microsoft.com/office/drawing/2014/main" id="{8298D06D-C619-2AE0-D383-659407820D00}"/>
                  </a:ext>
                </a:extLst>
              </p:cNvPr>
              <p:cNvGrpSpPr/>
              <p:nvPr/>
            </p:nvGrpSpPr>
            <p:grpSpPr>
              <a:xfrm>
                <a:off x="420159" y="1339641"/>
                <a:ext cx="3263467" cy="1638758"/>
                <a:chOff x="2822550" y="1717871"/>
                <a:chExt cx="3263467" cy="1638758"/>
              </a:xfrm>
            </p:grpSpPr>
            <p:sp>
              <p:nvSpPr>
                <p:cNvPr id="16" name="TextBox 4">
                  <a:extLst>
                    <a:ext uri="{FF2B5EF4-FFF2-40B4-BE49-F238E27FC236}">
                      <a16:creationId xmlns:a16="http://schemas.microsoft.com/office/drawing/2014/main" id="{747DBF1F-6A43-A486-4849-992080DB983A}"/>
                    </a:ext>
                  </a:extLst>
                </p:cNvPr>
                <p:cNvSpPr txBox="1"/>
                <p:nvPr/>
              </p:nvSpPr>
              <p:spPr>
                <a:xfrm>
                  <a:off x="2822550" y="2267100"/>
                  <a:ext cx="3263467" cy="1089529"/>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There arises no liability from any act/ omission of either Party arising out of the contents of this Proposal and/or for any loss that may arise in case anyone acts on the indicative information given in this proposal. The company holds no obligation for any loss/liability.</a:t>
                  </a:r>
                </a:p>
              </p:txBody>
            </p:sp>
            <p:sp>
              <p:nvSpPr>
                <p:cNvPr id="17" name="TextBox 4">
                  <a:extLst>
                    <a:ext uri="{FF2B5EF4-FFF2-40B4-BE49-F238E27FC236}">
                      <a16:creationId xmlns:a16="http://schemas.microsoft.com/office/drawing/2014/main" id="{3448FA8D-01F1-8DB8-6E26-EF594B1349B5}"/>
                    </a:ext>
                  </a:extLst>
                </p:cNvPr>
                <p:cNvSpPr txBox="1"/>
                <p:nvPr/>
              </p:nvSpPr>
              <p:spPr>
                <a:xfrm>
                  <a:off x="3647455" y="1717871"/>
                  <a:ext cx="1668790"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No Liability</a:t>
                  </a:r>
                </a:p>
              </p:txBody>
            </p:sp>
          </p:grpSp>
          <p:pic>
            <p:nvPicPr>
              <p:cNvPr id="15" name="Picture 2">
                <a:extLst>
                  <a:ext uri="{FF2B5EF4-FFF2-40B4-BE49-F238E27FC236}">
                    <a16:creationId xmlns:a16="http://schemas.microsoft.com/office/drawing/2014/main" id="{24CCAAFB-4E2E-C82A-8C1E-2B537B982B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484696" y="1268478"/>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F9460442-9278-01A7-B396-E88313182897}"/>
                </a:ext>
              </a:extLst>
            </p:cNvPr>
            <p:cNvGrpSpPr/>
            <p:nvPr/>
          </p:nvGrpSpPr>
          <p:grpSpPr>
            <a:xfrm>
              <a:off x="8381813" y="1445230"/>
              <a:ext cx="2737003" cy="2010942"/>
              <a:chOff x="288011" y="1074322"/>
              <a:chExt cx="2737003" cy="2010942"/>
            </a:xfrm>
          </p:grpSpPr>
          <p:sp>
            <p:nvSpPr>
              <p:cNvPr id="19" name="Rectangle: Rounded Corners 18">
                <a:extLst>
                  <a:ext uri="{FF2B5EF4-FFF2-40B4-BE49-F238E27FC236}">
                    <a16:creationId xmlns:a16="http://schemas.microsoft.com/office/drawing/2014/main" id="{69976A0D-CE21-A650-FCA5-AF87AB218D8E}"/>
                  </a:ext>
                </a:extLst>
              </p:cNvPr>
              <p:cNvSpPr/>
              <p:nvPr/>
            </p:nvSpPr>
            <p:spPr>
              <a:xfrm>
                <a:off x="288011" y="1124470"/>
                <a:ext cx="2725408" cy="1960794"/>
              </a:xfrm>
              <a:prstGeom prst="roundRect">
                <a:avLst>
                  <a:gd name="adj" fmla="val 110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0" name="Rectangle: Rounded Corners 19">
                <a:extLst>
                  <a:ext uri="{FF2B5EF4-FFF2-40B4-BE49-F238E27FC236}">
                    <a16:creationId xmlns:a16="http://schemas.microsoft.com/office/drawing/2014/main" id="{CC2C489D-6E48-EC0C-8D29-A160F007C047}"/>
                  </a:ext>
                </a:extLst>
              </p:cNvPr>
              <p:cNvSpPr/>
              <p:nvPr/>
            </p:nvSpPr>
            <p:spPr>
              <a:xfrm>
                <a:off x="288011" y="1074322"/>
                <a:ext cx="2725408" cy="1960794"/>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21" name="Group 20">
                <a:extLst>
                  <a:ext uri="{FF2B5EF4-FFF2-40B4-BE49-F238E27FC236}">
                    <a16:creationId xmlns:a16="http://schemas.microsoft.com/office/drawing/2014/main" id="{E939AFE1-D453-0688-4808-4481BE2773FD}"/>
                  </a:ext>
                </a:extLst>
              </p:cNvPr>
              <p:cNvGrpSpPr/>
              <p:nvPr/>
            </p:nvGrpSpPr>
            <p:grpSpPr>
              <a:xfrm>
                <a:off x="420160" y="1339641"/>
                <a:ext cx="2604854" cy="1140160"/>
                <a:chOff x="2822551" y="1717871"/>
                <a:chExt cx="2604854" cy="1140160"/>
              </a:xfrm>
            </p:grpSpPr>
            <p:sp>
              <p:nvSpPr>
                <p:cNvPr id="23" name="TextBox 4">
                  <a:extLst>
                    <a:ext uri="{FF2B5EF4-FFF2-40B4-BE49-F238E27FC236}">
                      <a16:creationId xmlns:a16="http://schemas.microsoft.com/office/drawing/2014/main" id="{F09D96C9-C8A8-0AA8-C963-039739FBB01A}"/>
                    </a:ext>
                  </a:extLst>
                </p:cNvPr>
                <p:cNvSpPr txBox="1"/>
                <p:nvPr/>
              </p:nvSpPr>
              <p:spPr>
                <a:xfrm>
                  <a:off x="2822551" y="2267100"/>
                  <a:ext cx="2604854" cy="59093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With time, Company reserves the right to revise and improvise the contents of this Proposal.</a:t>
                  </a:r>
                </a:p>
              </p:txBody>
            </p:sp>
            <p:sp>
              <p:nvSpPr>
                <p:cNvPr id="24" name="TextBox 4">
                  <a:extLst>
                    <a:ext uri="{FF2B5EF4-FFF2-40B4-BE49-F238E27FC236}">
                      <a16:creationId xmlns:a16="http://schemas.microsoft.com/office/drawing/2014/main" id="{A3B6310B-2862-DD2A-8ABF-AD3B0C5E1925}"/>
                    </a:ext>
                  </a:extLst>
                </p:cNvPr>
                <p:cNvSpPr txBox="1"/>
                <p:nvPr/>
              </p:nvSpPr>
              <p:spPr>
                <a:xfrm>
                  <a:off x="3647455" y="1717871"/>
                  <a:ext cx="1668790"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Modification right</a:t>
                  </a:r>
                </a:p>
              </p:txBody>
            </p:sp>
          </p:grpSp>
          <p:pic>
            <p:nvPicPr>
              <p:cNvPr id="22" name="Picture 2">
                <a:extLst>
                  <a:ext uri="{FF2B5EF4-FFF2-40B4-BE49-F238E27FC236}">
                    <a16:creationId xmlns:a16="http://schemas.microsoft.com/office/drawing/2014/main" id="{2072A09B-E42C-6DE9-291D-BF9EF8FF7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87736" y="1305037"/>
                <a:ext cx="370903" cy="37698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 name="Group 26">
            <a:extLst>
              <a:ext uri="{FF2B5EF4-FFF2-40B4-BE49-F238E27FC236}">
                <a16:creationId xmlns:a16="http://schemas.microsoft.com/office/drawing/2014/main" id="{3D91607A-EFEF-C454-917D-9A24646FC445}"/>
              </a:ext>
            </a:extLst>
          </p:cNvPr>
          <p:cNvGrpSpPr/>
          <p:nvPr/>
        </p:nvGrpSpPr>
        <p:grpSpPr>
          <a:xfrm>
            <a:off x="826496" y="3786748"/>
            <a:ext cx="10230722" cy="2010942"/>
            <a:chOff x="876499" y="1445230"/>
            <a:chExt cx="10230722" cy="2010942"/>
          </a:xfrm>
        </p:grpSpPr>
        <p:grpSp>
          <p:nvGrpSpPr>
            <p:cNvPr id="28" name="Group 27">
              <a:extLst>
                <a:ext uri="{FF2B5EF4-FFF2-40B4-BE49-F238E27FC236}">
                  <a16:creationId xmlns:a16="http://schemas.microsoft.com/office/drawing/2014/main" id="{B39E1D1B-68CB-02D4-9535-3B332BABC765}"/>
                </a:ext>
              </a:extLst>
            </p:cNvPr>
            <p:cNvGrpSpPr/>
            <p:nvPr/>
          </p:nvGrpSpPr>
          <p:grpSpPr>
            <a:xfrm>
              <a:off x="876499" y="1445230"/>
              <a:ext cx="2737003" cy="2010942"/>
              <a:chOff x="288011" y="1074322"/>
              <a:chExt cx="2737003" cy="2010942"/>
            </a:xfrm>
          </p:grpSpPr>
          <p:sp>
            <p:nvSpPr>
              <p:cNvPr id="43" name="Rectangle: Rounded Corners 42">
                <a:extLst>
                  <a:ext uri="{FF2B5EF4-FFF2-40B4-BE49-F238E27FC236}">
                    <a16:creationId xmlns:a16="http://schemas.microsoft.com/office/drawing/2014/main" id="{BC737DF8-6301-74EC-509F-67AFF8355D05}"/>
                  </a:ext>
                </a:extLst>
              </p:cNvPr>
              <p:cNvSpPr/>
              <p:nvPr/>
            </p:nvSpPr>
            <p:spPr>
              <a:xfrm>
                <a:off x="288011" y="1124470"/>
                <a:ext cx="2725408" cy="1960794"/>
              </a:xfrm>
              <a:prstGeom prst="roundRect">
                <a:avLst>
                  <a:gd name="adj" fmla="val 110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44" name="Rectangle: Rounded Corners 43">
                <a:extLst>
                  <a:ext uri="{FF2B5EF4-FFF2-40B4-BE49-F238E27FC236}">
                    <a16:creationId xmlns:a16="http://schemas.microsoft.com/office/drawing/2014/main" id="{9CAB2CBE-ADE2-AF4A-1D8D-FB3C4FDAFE0C}"/>
                  </a:ext>
                </a:extLst>
              </p:cNvPr>
              <p:cNvSpPr/>
              <p:nvPr/>
            </p:nvSpPr>
            <p:spPr>
              <a:xfrm>
                <a:off x="288011" y="1074322"/>
                <a:ext cx="2725408" cy="1960794"/>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45" name="Group 44">
                <a:extLst>
                  <a:ext uri="{FF2B5EF4-FFF2-40B4-BE49-F238E27FC236}">
                    <a16:creationId xmlns:a16="http://schemas.microsoft.com/office/drawing/2014/main" id="{855BE49F-31E4-533D-665A-6C864E62A507}"/>
                  </a:ext>
                </a:extLst>
              </p:cNvPr>
              <p:cNvGrpSpPr/>
              <p:nvPr/>
            </p:nvGrpSpPr>
            <p:grpSpPr>
              <a:xfrm>
                <a:off x="420160" y="1195360"/>
                <a:ext cx="2604854" cy="1273683"/>
                <a:chOff x="2822551" y="1573590"/>
                <a:chExt cx="2604854" cy="1273683"/>
              </a:xfrm>
            </p:grpSpPr>
            <p:sp>
              <p:nvSpPr>
                <p:cNvPr id="47" name="TextBox 4">
                  <a:extLst>
                    <a:ext uri="{FF2B5EF4-FFF2-40B4-BE49-F238E27FC236}">
                      <a16:creationId xmlns:a16="http://schemas.microsoft.com/office/drawing/2014/main" id="{157B52BF-1960-ED1E-A11C-8885C85F5153}"/>
                    </a:ext>
                  </a:extLst>
                </p:cNvPr>
                <p:cNvSpPr txBox="1"/>
                <p:nvPr/>
              </p:nvSpPr>
              <p:spPr>
                <a:xfrm>
                  <a:off x="2822551" y="2256342"/>
                  <a:ext cx="2604854" cy="59093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Timelines for delivery are tentative and may depend on actual transactions.</a:t>
                  </a:r>
                </a:p>
              </p:txBody>
            </p:sp>
            <p:sp>
              <p:nvSpPr>
                <p:cNvPr id="48" name="TextBox 4">
                  <a:extLst>
                    <a:ext uri="{FF2B5EF4-FFF2-40B4-BE49-F238E27FC236}">
                      <a16:creationId xmlns:a16="http://schemas.microsoft.com/office/drawing/2014/main" id="{36A5B312-AD0C-7378-48EF-0B649575B4FF}"/>
                    </a:ext>
                  </a:extLst>
                </p:cNvPr>
                <p:cNvSpPr txBox="1"/>
                <p:nvPr/>
              </p:nvSpPr>
              <p:spPr>
                <a:xfrm>
                  <a:off x="3647455" y="1573590"/>
                  <a:ext cx="1487971"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Delivery timelines</a:t>
                  </a:r>
                </a:p>
              </p:txBody>
            </p:sp>
          </p:grpSp>
          <p:pic>
            <p:nvPicPr>
              <p:cNvPr id="46" name="Picture 2">
                <a:extLst>
                  <a:ext uri="{FF2B5EF4-FFF2-40B4-BE49-F238E27FC236}">
                    <a16:creationId xmlns:a16="http://schemas.microsoft.com/office/drawing/2014/main" id="{1A955B8F-88E4-93EC-6826-A4B56AE8A5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484696" y="1305037"/>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1A7B6FF1-BACA-BFDE-8B17-36EABD801CF1}"/>
                </a:ext>
              </a:extLst>
            </p:cNvPr>
            <p:cNvGrpSpPr/>
            <p:nvPr/>
          </p:nvGrpSpPr>
          <p:grpSpPr>
            <a:xfrm>
              <a:off x="4257940" y="1445230"/>
              <a:ext cx="3479435" cy="2010942"/>
              <a:chOff x="288010" y="1074322"/>
              <a:chExt cx="3479435" cy="2010942"/>
            </a:xfrm>
          </p:grpSpPr>
          <p:sp>
            <p:nvSpPr>
              <p:cNvPr id="37" name="Rectangle: Rounded Corners 36">
                <a:extLst>
                  <a:ext uri="{FF2B5EF4-FFF2-40B4-BE49-F238E27FC236}">
                    <a16:creationId xmlns:a16="http://schemas.microsoft.com/office/drawing/2014/main" id="{FEAEA556-2FA6-9AD6-CE58-78EABD2F2B77}"/>
                  </a:ext>
                </a:extLst>
              </p:cNvPr>
              <p:cNvSpPr/>
              <p:nvPr/>
            </p:nvSpPr>
            <p:spPr>
              <a:xfrm>
                <a:off x="288011" y="1124470"/>
                <a:ext cx="3479434" cy="1960794"/>
              </a:xfrm>
              <a:prstGeom prst="roundRect">
                <a:avLst>
                  <a:gd name="adj" fmla="val 110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38" name="Rectangle: Rounded Corners 37">
                <a:extLst>
                  <a:ext uri="{FF2B5EF4-FFF2-40B4-BE49-F238E27FC236}">
                    <a16:creationId xmlns:a16="http://schemas.microsoft.com/office/drawing/2014/main" id="{35E22C31-64DA-22D7-E0C4-B7C4C36095B8}"/>
                  </a:ext>
                </a:extLst>
              </p:cNvPr>
              <p:cNvSpPr/>
              <p:nvPr/>
            </p:nvSpPr>
            <p:spPr>
              <a:xfrm>
                <a:off x="288010" y="1074322"/>
                <a:ext cx="3479435" cy="1960794"/>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39" name="Group 38">
                <a:extLst>
                  <a:ext uri="{FF2B5EF4-FFF2-40B4-BE49-F238E27FC236}">
                    <a16:creationId xmlns:a16="http://schemas.microsoft.com/office/drawing/2014/main" id="{189578B4-21D5-DF3C-0507-CE0B38A9BA03}"/>
                  </a:ext>
                </a:extLst>
              </p:cNvPr>
              <p:cNvGrpSpPr/>
              <p:nvPr/>
            </p:nvGrpSpPr>
            <p:grpSpPr>
              <a:xfrm>
                <a:off x="420159" y="1195360"/>
                <a:ext cx="3263467" cy="1772281"/>
                <a:chOff x="2822550" y="1573590"/>
                <a:chExt cx="3263467" cy="1772281"/>
              </a:xfrm>
            </p:grpSpPr>
            <p:sp>
              <p:nvSpPr>
                <p:cNvPr id="41" name="TextBox 4">
                  <a:extLst>
                    <a:ext uri="{FF2B5EF4-FFF2-40B4-BE49-F238E27FC236}">
                      <a16:creationId xmlns:a16="http://schemas.microsoft.com/office/drawing/2014/main" id="{D665C7F1-CBB6-09CC-9751-DFE63E75CCA6}"/>
                    </a:ext>
                  </a:extLst>
                </p:cNvPr>
                <p:cNvSpPr txBox="1"/>
                <p:nvPr/>
              </p:nvSpPr>
              <p:spPr>
                <a:xfrm>
                  <a:off x="2822550" y="2256342"/>
                  <a:ext cx="3263467" cy="1089529"/>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The prices and services as indicated in this proposal are subject to change with the change in government policies and/ or any other guidelines with respect to COVID-19 or any similar incident, arising out of circumstances which are not in control of Parties.</a:t>
                  </a:r>
                </a:p>
              </p:txBody>
            </p:sp>
            <p:sp>
              <p:nvSpPr>
                <p:cNvPr id="42" name="TextBox 4">
                  <a:extLst>
                    <a:ext uri="{FF2B5EF4-FFF2-40B4-BE49-F238E27FC236}">
                      <a16:creationId xmlns:a16="http://schemas.microsoft.com/office/drawing/2014/main" id="{8A94C31C-EDD1-46C3-5725-A58465D368DC}"/>
                    </a:ext>
                  </a:extLst>
                </p:cNvPr>
                <p:cNvSpPr txBox="1"/>
                <p:nvPr/>
              </p:nvSpPr>
              <p:spPr>
                <a:xfrm>
                  <a:off x="3647454" y="1573590"/>
                  <a:ext cx="2031875"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Change in government policies</a:t>
                  </a:r>
                </a:p>
              </p:txBody>
            </p:sp>
          </p:grpSp>
          <p:pic>
            <p:nvPicPr>
              <p:cNvPr id="40" name="Picture 2">
                <a:extLst>
                  <a:ext uri="{FF2B5EF4-FFF2-40B4-BE49-F238E27FC236}">
                    <a16:creationId xmlns:a16="http://schemas.microsoft.com/office/drawing/2014/main" id="{A9D474ED-AD48-0661-3F76-4E62F2B62D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484696" y="1231919"/>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24F6B23B-5CEA-534A-4AD5-4AAF23B6D2AC}"/>
                </a:ext>
              </a:extLst>
            </p:cNvPr>
            <p:cNvGrpSpPr/>
            <p:nvPr/>
          </p:nvGrpSpPr>
          <p:grpSpPr>
            <a:xfrm>
              <a:off x="8381813" y="1445230"/>
              <a:ext cx="2725408" cy="2010942"/>
              <a:chOff x="288011" y="1074322"/>
              <a:chExt cx="2725408" cy="2010942"/>
            </a:xfrm>
          </p:grpSpPr>
          <p:sp>
            <p:nvSpPr>
              <p:cNvPr id="31" name="Rectangle: Rounded Corners 30">
                <a:extLst>
                  <a:ext uri="{FF2B5EF4-FFF2-40B4-BE49-F238E27FC236}">
                    <a16:creationId xmlns:a16="http://schemas.microsoft.com/office/drawing/2014/main" id="{2227D99C-B683-0CD3-8307-A14160779B98}"/>
                  </a:ext>
                </a:extLst>
              </p:cNvPr>
              <p:cNvSpPr/>
              <p:nvPr/>
            </p:nvSpPr>
            <p:spPr>
              <a:xfrm>
                <a:off x="288011" y="1124470"/>
                <a:ext cx="2725408" cy="1960794"/>
              </a:xfrm>
              <a:prstGeom prst="roundRect">
                <a:avLst>
                  <a:gd name="adj" fmla="val 110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32" name="Rectangle: Rounded Corners 31">
                <a:extLst>
                  <a:ext uri="{FF2B5EF4-FFF2-40B4-BE49-F238E27FC236}">
                    <a16:creationId xmlns:a16="http://schemas.microsoft.com/office/drawing/2014/main" id="{7A612E77-5E05-A41B-91B6-BC898F3D9C0B}"/>
                  </a:ext>
                </a:extLst>
              </p:cNvPr>
              <p:cNvSpPr/>
              <p:nvPr/>
            </p:nvSpPr>
            <p:spPr>
              <a:xfrm>
                <a:off x="288011" y="1074322"/>
                <a:ext cx="2725408" cy="1960794"/>
              </a:xfrm>
              <a:prstGeom prst="roundRect">
                <a:avLst>
                  <a:gd name="adj" fmla="val 6522"/>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33" name="Group 32">
                <a:extLst>
                  <a:ext uri="{FF2B5EF4-FFF2-40B4-BE49-F238E27FC236}">
                    <a16:creationId xmlns:a16="http://schemas.microsoft.com/office/drawing/2014/main" id="{4E977C8E-941F-4B3B-7659-D130C689DCF5}"/>
                  </a:ext>
                </a:extLst>
              </p:cNvPr>
              <p:cNvGrpSpPr/>
              <p:nvPr/>
            </p:nvGrpSpPr>
            <p:grpSpPr>
              <a:xfrm>
                <a:off x="398291" y="1195360"/>
                <a:ext cx="2604854" cy="1726252"/>
                <a:chOff x="2800682" y="1573590"/>
                <a:chExt cx="2604854" cy="1726252"/>
              </a:xfrm>
            </p:grpSpPr>
            <p:sp>
              <p:nvSpPr>
                <p:cNvPr id="35" name="TextBox 4">
                  <a:extLst>
                    <a:ext uri="{FF2B5EF4-FFF2-40B4-BE49-F238E27FC236}">
                      <a16:creationId xmlns:a16="http://schemas.microsoft.com/office/drawing/2014/main" id="{3E37A45F-A8AA-C06D-A7BB-0664C59A207B}"/>
                    </a:ext>
                  </a:extLst>
                </p:cNvPr>
                <p:cNvSpPr txBox="1"/>
                <p:nvPr/>
              </p:nvSpPr>
              <p:spPr>
                <a:xfrm>
                  <a:off x="2800682" y="2210313"/>
                  <a:ext cx="2604854" cy="1089529"/>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ct val="0"/>
                    </a:spcBef>
                    <a:spcAft>
                      <a:spcPct val="15000"/>
                    </a:spcAft>
                    <a:buClr>
                      <a:srgbClr val="C00000"/>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cs typeface="Segoe UI Light" panose="020B0502040204020203" pitchFamily="34" charset="0"/>
                    </a:rPr>
                    <a:t>Contents of this proposal shall be governed by laws of UAE wherein courts of Abu Dhabi, UAE shall have exclusive jurisdiction to deal with any dispute that may arise with respect to the contents of this proposal.</a:t>
                  </a:r>
                </a:p>
              </p:txBody>
            </p:sp>
            <p:sp>
              <p:nvSpPr>
                <p:cNvPr id="36" name="TextBox 4">
                  <a:extLst>
                    <a:ext uri="{FF2B5EF4-FFF2-40B4-BE49-F238E27FC236}">
                      <a16:creationId xmlns:a16="http://schemas.microsoft.com/office/drawing/2014/main" id="{821D9E6C-5C8B-9667-2E92-DDD333003E8E}"/>
                    </a:ext>
                  </a:extLst>
                </p:cNvPr>
                <p:cNvSpPr txBox="1"/>
                <p:nvPr/>
              </p:nvSpPr>
              <p:spPr>
                <a:xfrm>
                  <a:off x="3647455" y="1573590"/>
                  <a:ext cx="1668790"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1" i="0" u="none" strike="noStrike" kern="1200" cap="none" spc="0" normalizeH="0" baseline="0" noProof="0">
                      <a:ln>
                        <a:noFill/>
                      </a:ln>
                      <a:solidFill>
                        <a:srgbClr val="262626"/>
                      </a:solidFill>
                      <a:effectLst/>
                      <a:uLnTx/>
                      <a:uFillTx/>
                      <a:latin typeface="Segoe UI Light" panose="020B0502040204020203" pitchFamily="34" charset="0"/>
                      <a:cs typeface="Segoe UI Light" panose="020B0502040204020203" pitchFamily="34" charset="0"/>
                    </a:rPr>
                    <a:t>Jurisdiction and Governing Law</a:t>
                  </a:r>
                </a:p>
              </p:txBody>
            </p:sp>
          </p:grpSp>
          <p:pic>
            <p:nvPicPr>
              <p:cNvPr id="34" name="Picture 2">
                <a:extLst>
                  <a:ext uri="{FF2B5EF4-FFF2-40B4-BE49-F238E27FC236}">
                    <a16:creationId xmlns:a16="http://schemas.microsoft.com/office/drawing/2014/main" id="{0AAA992A-B30C-8A77-755D-635F011F60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484696" y="1305037"/>
                <a:ext cx="376984" cy="3769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9" name="Title 48">
            <a:extLst>
              <a:ext uri="{FF2B5EF4-FFF2-40B4-BE49-F238E27FC236}">
                <a16:creationId xmlns:a16="http://schemas.microsoft.com/office/drawing/2014/main" id="{117E4E5E-2372-6575-BCA9-7EA8CA7F1B61}"/>
              </a:ext>
            </a:extLst>
          </p:cNvPr>
          <p:cNvSpPr>
            <a:spLocks noGrp="1"/>
          </p:cNvSpPr>
          <p:nvPr>
            <p:ph type="title" idx="4294967295"/>
          </p:nvPr>
        </p:nvSpPr>
        <p:spPr>
          <a:xfrm>
            <a:off x="95307" y="231294"/>
            <a:ext cx="9372600" cy="531812"/>
          </a:xfrm>
        </p:spPr>
        <p:txBody>
          <a:bodyPr>
            <a:normAutofit/>
          </a:bodyPr>
          <a:lstStyle/>
          <a:p>
            <a:r>
              <a:rPr lang="en-IN" sz="2000">
                <a:solidFill>
                  <a:schemeClr val="bg1"/>
                </a:solidFill>
                <a:latin typeface="Segoe UI Semibold" panose="020B0702040204020203" pitchFamily="34" charset="0"/>
                <a:cs typeface="Segoe UI Semibold" panose="020B0702040204020203" pitchFamily="34" charset="0"/>
              </a:rPr>
              <a:t>Terms &amp; Conditions</a:t>
            </a:r>
          </a:p>
        </p:txBody>
      </p:sp>
    </p:spTree>
    <p:extLst>
      <p:ext uri="{BB962C8B-B14F-4D97-AF65-F5344CB8AC3E}">
        <p14:creationId xmlns:p14="http://schemas.microsoft.com/office/powerpoint/2010/main" val="8167511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4054C-43DC-D76B-BED3-0E80995DBB51}"/>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B845948C-C0CA-FF11-F959-D4C4A9489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8395" y="190326"/>
            <a:ext cx="1543050" cy="51435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74C26C36-2BB3-CB30-2B44-22DC691A2187}"/>
              </a:ext>
            </a:extLst>
          </p:cNvPr>
          <p:cNvSpPr/>
          <p:nvPr/>
        </p:nvSpPr>
        <p:spPr>
          <a:xfrm>
            <a:off x="1335024" y="2267712"/>
            <a:ext cx="1243584" cy="2267712"/>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CC6792B3-2F36-4831-BF03-EEC682F7EEBC}"/>
              </a:ext>
            </a:extLst>
          </p:cNvPr>
          <p:cNvSpPr/>
          <p:nvPr/>
        </p:nvSpPr>
        <p:spPr>
          <a:xfrm>
            <a:off x="9305544" y="2310384"/>
            <a:ext cx="1243584" cy="2267712"/>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256C7265-D974-9A17-6B39-7DA068ADA8FF}"/>
              </a:ext>
            </a:extLst>
          </p:cNvPr>
          <p:cNvGrpSpPr/>
          <p:nvPr/>
        </p:nvGrpSpPr>
        <p:grpSpPr>
          <a:xfrm>
            <a:off x="1560285" y="1681668"/>
            <a:ext cx="8792029" cy="3684990"/>
            <a:chOff x="1560285" y="1681668"/>
            <a:chExt cx="8792029" cy="3684990"/>
          </a:xfrm>
        </p:grpSpPr>
        <p:sp>
          <p:nvSpPr>
            <p:cNvPr id="6" name="Rectangle: Rounded Corners 5">
              <a:extLst>
                <a:ext uri="{FF2B5EF4-FFF2-40B4-BE49-F238E27FC236}">
                  <a16:creationId xmlns:a16="http://schemas.microsoft.com/office/drawing/2014/main" id="{B9E3A37E-6FCC-9166-B2E3-52C67DE002C6}"/>
                </a:ext>
              </a:extLst>
            </p:cNvPr>
            <p:cNvSpPr/>
            <p:nvPr/>
          </p:nvSpPr>
          <p:spPr>
            <a:xfrm>
              <a:off x="1560285" y="1681668"/>
              <a:ext cx="8792029" cy="3684990"/>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66089C5-4DF5-7985-A01F-96136A674100}"/>
                </a:ext>
              </a:extLst>
            </p:cNvPr>
            <p:cNvSpPr txBox="1"/>
            <p:nvPr/>
          </p:nvSpPr>
          <p:spPr>
            <a:xfrm>
              <a:off x="1606786" y="2634075"/>
              <a:ext cx="504252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FFC000">
                      <a:lumMod val="75000"/>
                    </a:srgbClr>
                  </a:solidFill>
                  <a:effectLst/>
                  <a:uLnTx/>
                  <a:uFillTx/>
                  <a:latin typeface="Segoe UI Semibold"/>
                  <a:ea typeface="+mn-ea"/>
                  <a:cs typeface="Segoe UI Semibold"/>
                </a:rPr>
                <a:t>Thank</a:t>
              </a:r>
              <a:r>
                <a:rPr kumimoji="0" lang="en-US" sz="7200" b="0" i="0" u="none" strike="noStrike" kern="1200" cap="none" spc="0" normalizeH="0" baseline="0" noProof="0">
                  <a:ln>
                    <a:noFill/>
                  </a:ln>
                  <a:solidFill>
                    <a:srgbClr val="C39546"/>
                  </a:solidFill>
                  <a:effectLst/>
                  <a:uLnTx/>
                  <a:uFillTx/>
                  <a:latin typeface="Segoe UI Semibold"/>
                  <a:ea typeface="+mn-ea"/>
                  <a:cs typeface="Segoe UI Semibold"/>
                </a:rPr>
                <a:t> </a:t>
              </a:r>
              <a:r>
                <a:rPr kumimoji="0" lang="en-US" sz="7200" b="0" i="0" u="none" strike="noStrike" kern="1200" cap="none" spc="0" normalizeH="0" baseline="0" noProof="0">
                  <a:ln>
                    <a:noFill/>
                  </a:ln>
                  <a:solidFill>
                    <a:prstClr val="black"/>
                  </a:solidFill>
                  <a:effectLst/>
                  <a:uLnTx/>
                  <a:uFillTx/>
                  <a:latin typeface="Segoe UI Semibold"/>
                  <a:ea typeface="+mn-ea"/>
                  <a:cs typeface="Segoe UI Semibold"/>
                </a:rPr>
                <a:t>You</a:t>
              </a:r>
              <a:endParaRPr kumimoji="0" lang="en-US" sz="7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7FB413E-E1EB-F21B-CC0D-FA55329BD74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7717" b="28060"/>
            <a:stretch/>
          </p:blipFill>
          <p:spPr>
            <a:xfrm>
              <a:off x="2327815" y="4314130"/>
              <a:ext cx="1352868" cy="398844"/>
            </a:xfrm>
            <a:prstGeom prst="rect">
              <a:avLst/>
            </a:prstGeom>
          </p:spPr>
        </p:pic>
        <p:grpSp>
          <p:nvGrpSpPr>
            <p:cNvPr id="12" name="Group 11">
              <a:extLst>
                <a:ext uri="{FF2B5EF4-FFF2-40B4-BE49-F238E27FC236}">
                  <a16:creationId xmlns:a16="http://schemas.microsoft.com/office/drawing/2014/main" id="{498B7142-AF64-E0CC-1C99-31545C8C6424}"/>
                </a:ext>
              </a:extLst>
            </p:cNvPr>
            <p:cNvGrpSpPr/>
            <p:nvPr/>
          </p:nvGrpSpPr>
          <p:grpSpPr>
            <a:xfrm>
              <a:off x="4495226" y="4334269"/>
              <a:ext cx="1511280" cy="422514"/>
              <a:chOff x="4564762" y="4493441"/>
              <a:chExt cx="1757813" cy="460012"/>
            </a:xfrm>
          </p:grpSpPr>
          <p:sp>
            <p:nvSpPr>
              <p:cNvPr id="13" name="TextBox 12">
                <a:extLst>
                  <a:ext uri="{FF2B5EF4-FFF2-40B4-BE49-F238E27FC236}">
                    <a16:creationId xmlns:a16="http://schemas.microsoft.com/office/drawing/2014/main" id="{7DBDA6BC-9EFF-D3E0-9908-6D5F01EA1AAF}"/>
                  </a:ext>
                </a:extLst>
              </p:cNvPr>
              <p:cNvSpPr txBox="1"/>
              <p:nvPr/>
            </p:nvSpPr>
            <p:spPr>
              <a:xfrm>
                <a:off x="4995137" y="4753398"/>
                <a:ext cx="98103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a:ln/>
                    <a:solidFill>
                      <a:srgbClr val="EE3D2C"/>
                    </a:solidFill>
                    <a:effectLst/>
                    <a:uLnTx/>
                    <a:uFillTx/>
                    <a:latin typeface="Poppins"/>
                    <a:ea typeface="+mn-ea"/>
                    <a:cs typeface="Poppins"/>
                    <a:sym typeface="Poppins"/>
                    <a:rtl val="0"/>
                  </a:rPr>
                  <a:t>Elite Partner</a:t>
                </a:r>
              </a:p>
            </p:txBody>
          </p:sp>
          <p:sp>
            <p:nvSpPr>
              <p:cNvPr id="14" name="Freeform: Shape 13">
                <a:extLst>
                  <a:ext uri="{FF2B5EF4-FFF2-40B4-BE49-F238E27FC236}">
                    <a16:creationId xmlns:a16="http://schemas.microsoft.com/office/drawing/2014/main" id="{EBA92D15-0206-1E3D-0F59-B83D077AEE4A}"/>
                  </a:ext>
                </a:extLst>
              </p:cNvPr>
              <p:cNvSpPr/>
              <p:nvPr/>
            </p:nvSpPr>
            <p:spPr>
              <a:xfrm>
                <a:off x="4953893" y="4493441"/>
                <a:ext cx="1368682" cy="219015"/>
              </a:xfrm>
              <a:custGeom>
                <a:avLst/>
                <a:gdLst>
                  <a:gd name="connsiteX0" fmla="*/ 373578 w 1368682"/>
                  <a:gd name="connsiteY0" fmla="*/ 164782 h 219016"/>
                  <a:gd name="connsiteX1" fmla="*/ 373578 w 1368682"/>
                  <a:gd name="connsiteY1" fmla="*/ 95220 h 219016"/>
                  <a:gd name="connsiteX2" fmla="*/ 370992 w 1368682"/>
                  <a:gd name="connsiteY2" fmla="*/ 92298 h 219016"/>
                  <a:gd name="connsiteX3" fmla="*/ 370656 w 1368682"/>
                  <a:gd name="connsiteY3" fmla="*/ 92298 h 219016"/>
                  <a:gd name="connsiteX4" fmla="*/ 347854 w 1368682"/>
                  <a:gd name="connsiteY4" fmla="*/ 92298 h 219016"/>
                  <a:gd name="connsiteX5" fmla="*/ 347854 w 1368682"/>
                  <a:gd name="connsiteY5" fmla="*/ 65113 h 219016"/>
                  <a:gd name="connsiteX6" fmla="*/ 370656 w 1368682"/>
                  <a:gd name="connsiteY6" fmla="*/ 65113 h 219016"/>
                  <a:gd name="connsiteX7" fmla="*/ 373578 w 1368682"/>
                  <a:gd name="connsiteY7" fmla="*/ 62523 h 219016"/>
                  <a:gd name="connsiteX8" fmla="*/ 373578 w 1368682"/>
                  <a:gd name="connsiteY8" fmla="*/ 62192 h 219016"/>
                  <a:gd name="connsiteX9" fmla="*/ 373578 w 1368682"/>
                  <a:gd name="connsiteY9" fmla="*/ 18588 h 219016"/>
                  <a:gd name="connsiteX10" fmla="*/ 405963 w 1368682"/>
                  <a:gd name="connsiteY10" fmla="*/ 18588 h 219016"/>
                  <a:gd name="connsiteX11" fmla="*/ 405963 w 1368682"/>
                  <a:gd name="connsiteY11" fmla="*/ 62163 h 219016"/>
                  <a:gd name="connsiteX12" fmla="*/ 408549 w 1368682"/>
                  <a:gd name="connsiteY12" fmla="*/ 65084 h 219016"/>
                  <a:gd name="connsiteX13" fmla="*/ 408885 w 1368682"/>
                  <a:gd name="connsiteY13" fmla="*/ 65084 h 219016"/>
                  <a:gd name="connsiteX14" fmla="*/ 440817 w 1368682"/>
                  <a:gd name="connsiteY14" fmla="*/ 65084 h 219016"/>
                  <a:gd name="connsiteX15" fmla="*/ 440817 w 1368682"/>
                  <a:gd name="connsiteY15" fmla="*/ 92225 h 219016"/>
                  <a:gd name="connsiteX16" fmla="*/ 408885 w 1368682"/>
                  <a:gd name="connsiteY16" fmla="*/ 92225 h 219016"/>
                  <a:gd name="connsiteX17" fmla="*/ 405963 w 1368682"/>
                  <a:gd name="connsiteY17" fmla="*/ 94815 h 219016"/>
                  <a:gd name="connsiteX18" fmla="*/ 405963 w 1368682"/>
                  <a:gd name="connsiteY18" fmla="*/ 95147 h 219016"/>
                  <a:gd name="connsiteX19" fmla="*/ 405963 w 1368682"/>
                  <a:gd name="connsiteY19" fmla="*/ 156733 h 219016"/>
                  <a:gd name="connsiteX20" fmla="*/ 429467 w 1368682"/>
                  <a:gd name="connsiteY20" fmla="*/ 188212 h 219016"/>
                  <a:gd name="connsiteX21" fmla="*/ 445652 w 1368682"/>
                  <a:gd name="connsiteY21" fmla="*/ 187058 h 219016"/>
                  <a:gd name="connsiteX22" fmla="*/ 445652 w 1368682"/>
                  <a:gd name="connsiteY22" fmla="*/ 215353 h 219016"/>
                  <a:gd name="connsiteX23" fmla="*/ 421024 w 1368682"/>
                  <a:gd name="connsiteY23" fmla="*/ 217252 h 219016"/>
                  <a:gd name="connsiteX24" fmla="*/ 373578 w 1368682"/>
                  <a:gd name="connsiteY24" fmla="*/ 164782 h 219016"/>
                  <a:gd name="connsiteX25" fmla="*/ 1255152 w 1368682"/>
                  <a:gd name="connsiteY25" fmla="*/ 181668 h 219016"/>
                  <a:gd name="connsiteX26" fmla="*/ 1281606 w 1368682"/>
                  <a:gd name="connsiteY26" fmla="*/ 167747 h 219016"/>
                  <a:gd name="connsiteX27" fmla="*/ 1312165 w 1368682"/>
                  <a:gd name="connsiteY27" fmla="*/ 190783 h 219016"/>
                  <a:gd name="connsiteX28" fmla="*/ 1333843 w 1368682"/>
                  <a:gd name="connsiteY28" fmla="*/ 173911 h 219016"/>
                  <a:gd name="connsiteX29" fmla="*/ 1315817 w 1368682"/>
                  <a:gd name="connsiteY29" fmla="*/ 156382 h 219016"/>
                  <a:gd name="connsiteX30" fmla="*/ 1297806 w 1368682"/>
                  <a:gd name="connsiteY30" fmla="*/ 150452 h 219016"/>
                  <a:gd name="connsiteX31" fmla="*/ 1259943 w 1368682"/>
                  <a:gd name="connsiteY31" fmla="*/ 107563 h 219016"/>
                  <a:gd name="connsiteX32" fmla="*/ 1311070 w 1368682"/>
                  <a:gd name="connsiteY32" fmla="*/ 62177 h 219016"/>
                  <a:gd name="connsiteX33" fmla="*/ 1363993 w 1368682"/>
                  <a:gd name="connsiteY33" fmla="*/ 94796 h 219016"/>
                  <a:gd name="connsiteX34" fmla="*/ 1337525 w 1368682"/>
                  <a:gd name="connsiteY34" fmla="*/ 109404 h 219016"/>
                  <a:gd name="connsiteX35" fmla="*/ 1310617 w 1368682"/>
                  <a:gd name="connsiteY35" fmla="*/ 89567 h 219016"/>
                  <a:gd name="connsiteX36" fmla="*/ 1291452 w 1368682"/>
                  <a:gd name="connsiteY36" fmla="*/ 104613 h 219016"/>
                  <a:gd name="connsiteX37" fmla="*/ 1309478 w 1368682"/>
                  <a:gd name="connsiteY37" fmla="*/ 122142 h 219016"/>
                  <a:gd name="connsiteX38" fmla="*/ 1327489 w 1368682"/>
                  <a:gd name="connsiteY38" fmla="*/ 128073 h 219016"/>
                  <a:gd name="connsiteX39" fmla="*/ 1366492 w 1368682"/>
                  <a:gd name="connsiteY39" fmla="*/ 170961 h 219016"/>
                  <a:gd name="connsiteX40" fmla="*/ 1312443 w 1368682"/>
                  <a:gd name="connsiteY40" fmla="*/ 218626 h 219016"/>
                  <a:gd name="connsiteX41" fmla="*/ 1255152 w 1368682"/>
                  <a:gd name="connsiteY41" fmla="*/ 181668 h 219016"/>
                  <a:gd name="connsiteX42" fmla="*/ 1155469 w 1368682"/>
                  <a:gd name="connsiteY42" fmla="*/ 154527 h 219016"/>
                  <a:gd name="connsiteX43" fmla="*/ 1154330 w 1368682"/>
                  <a:gd name="connsiteY43" fmla="*/ 156353 h 219016"/>
                  <a:gd name="connsiteX44" fmla="*/ 1154330 w 1368682"/>
                  <a:gd name="connsiteY44" fmla="*/ 214331 h 219016"/>
                  <a:gd name="connsiteX45" fmla="*/ 1121316 w 1368682"/>
                  <a:gd name="connsiteY45" fmla="*/ 214331 h 219016"/>
                  <a:gd name="connsiteX46" fmla="*/ 1121316 w 1368682"/>
                  <a:gd name="connsiteY46" fmla="*/ -124 h 219016"/>
                  <a:gd name="connsiteX47" fmla="*/ 1154388 w 1368682"/>
                  <a:gd name="connsiteY47" fmla="*/ -124 h 219016"/>
                  <a:gd name="connsiteX48" fmla="*/ 1154388 w 1368682"/>
                  <a:gd name="connsiteY48" fmla="*/ 117117 h 219016"/>
                  <a:gd name="connsiteX49" fmla="*/ 1156214 w 1368682"/>
                  <a:gd name="connsiteY49" fmla="*/ 119629 h 219016"/>
                  <a:gd name="connsiteX50" fmla="*/ 1159135 w 1368682"/>
                  <a:gd name="connsiteY50" fmla="*/ 118943 h 219016"/>
                  <a:gd name="connsiteX51" fmla="*/ 1212512 w 1368682"/>
                  <a:gd name="connsiteY51" fmla="*/ 64661 h 219016"/>
                  <a:gd name="connsiteX52" fmla="*/ 1252654 w 1368682"/>
                  <a:gd name="connsiteY52" fmla="*/ 64661 h 219016"/>
                  <a:gd name="connsiteX53" fmla="*/ 1190381 w 1368682"/>
                  <a:gd name="connsiteY53" fmla="*/ 127839 h 219016"/>
                  <a:gd name="connsiteX54" fmla="*/ 1190089 w 1368682"/>
                  <a:gd name="connsiteY54" fmla="*/ 131193 h 219016"/>
                  <a:gd name="connsiteX55" fmla="*/ 1190381 w 1368682"/>
                  <a:gd name="connsiteY55" fmla="*/ 131491 h 219016"/>
                  <a:gd name="connsiteX56" fmla="*/ 1258117 w 1368682"/>
                  <a:gd name="connsiteY56" fmla="*/ 214331 h 219016"/>
                  <a:gd name="connsiteX57" fmla="*/ 1217975 w 1368682"/>
                  <a:gd name="connsiteY57" fmla="*/ 214331 h 219016"/>
                  <a:gd name="connsiteX58" fmla="*/ 1165738 w 1368682"/>
                  <a:gd name="connsiteY58" fmla="*/ 149093 h 219016"/>
                  <a:gd name="connsiteX59" fmla="*/ 1163912 w 1368682"/>
                  <a:gd name="connsiteY59" fmla="*/ 147954 h 219016"/>
                  <a:gd name="connsiteX60" fmla="*/ 1162086 w 1368682"/>
                  <a:gd name="connsiteY60" fmla="*/ 148640 h 219016"/>
                  <a:gd name="connsiteX61" fmla="*/ 1105058 w 1368682"/>
                  <a:gd name="connsiteY61" fmla="*/ 84951 h 219016"/>
                  <a:gd name="connsiteX62" fmla="*/ 1084081 w 1368682"/>
                  <a:gd name="connsiteY62" fmla="*/ 104773 h 219016"/>
                  <a:gd name="connsiteX63" fmla="*/ 1046905 w 1368682"/>
                  <a:gd name="connsiteY63" fmla="*/ 91539 h 219016"/>
                  <a:gd name="connsiteX64" fmla="*/ 998772 w 1368682"/>
                  <a:gd name="connsiteY64" fmla="*/ 139890 h 219016"/>
                  <a:gd name="connsiteX65" fmla="*/ 1046905 w 1368682"/>
                  <a:gd name="connsiteY65" fmla="*/ 188256 h 219016"/>
                  <a:gd name="connsiteX66" fmla="*/ 1084768 w 1368682"/>
                  <a:gd name="connsiteY66" fmla="*/ 175022 h 219016"/>
                  <a:gd name="connsiteX67" fmla="*/ 1103466 w 1368682"/>
                  <a:gd name="connsiteY67" fmla="*/ 194859 h 219016"/>
                  <a:gd name="connsiteX68" fmla="*/ 1043486 w 1368682"/>
                  <a:gd name="connsiteY68" fmla="*/ 218363 h 219016"/>
                  <a:gd name="connsiteX69" fmla="*/ 987144 w 1368682"/>
                  <a:gd name="connsiteY69" fmla="*/ 195998 h 219016"/>
                  <a:gd name="connsiteX70" fmla="*/ 965467 w 1368682"/>
                  <a:gd name="connsiteY70" fmla="*/ 139890 h 219016"/>
                  <a:gd name="connsiteX71" fmla="*/ 1044158 w 1368682"/>
                  <a:gd name="connsiteY71" fmla="*/ 61432 h 219016"/>
                  <a:gd name="connsiteX72" fmla="*/ 1105058 w 1368682"/>
                  <a:gd name="connsiteY72" fmla="*/ 84951 h 219016"/>
                  <a:gd name="connsiteX73" fmla="*/ 950216 w 1368682"/>
                  <a:gd name="connsiteY73" fmla="*/ 20399 h 219016"/>
                  <a:gd name="connsiteX74" fmla="*/ 930379 w 1368682"/>
                  <a:gd name="connsiteY74" fmla="*/ 40251 h 219016"/>
                  <a:gd name="connsiteX75" fmla="*/ 910527 w 1368682"/>
                  <a:gd name="connsiteY75" fmla="*/ 20399 h 219016"/>
                  <a:gd name="connsiteX76" fmla="*/ 930905 w 1368682"/>
                  <a:gd name="connsiteY76" fmla="*/ 1094 h 219016"/>
                  <a:gd name="connsiteX77" fmla="*/ 950216 w 1368682"/>
                  <a:gd name="connsiteY77" fmla="*/ 20399 h 219016"/>
                  <a:gd name="connsiteX78" fmla="*/ 947002 w 1368682"/>
                  <a:gd name="connsiteY78" fmla="*/ 214331 h 219016"/>
                  <a:gd name="connsiteX79" fmla="*/ 913887 w 1368682"/>
                  <a:gd name="connsiteY79" fmla="*/ 214331 h 219016"/>
                  <a:gd name="connsiteX80" fmla="*/ 913887 w 1368682"/>
                  <a:gd name="connsiteY80" fmla="*/ 65113 h 219016"/>
                  <a:gd name="connsiteX81" fmla="*/ 946959 w 1368682"/>
                  <a:gd name="connsiteY81" fmla="*/ 65113 h 219016"/>
                  <a:gd name="connsiteX82" fmla="*/ 842076 w 1368682"/>
                  <a:gd name="connsiteY82" fmla="*/ 149093 h 219016"/>
                  <a:gd name="connsiteX83" fmla="*/ 842076 w 1368682"/>
                  <a:gd name="connsiteY83" fmla="*/ 215003 h 219016"/>
                  <a:gd name="connsiteX84" fmla="*/ 809004 w 1368682"/>
                  <a:gd name="connsiteY84" fmla="*/ 215003 h 219016"/>
                  <a:gd name="connsiteX85" fmla="*/ 809004 w 1368682"/>
                  <a:gd name="connsiteY85" fmla="*/ 65800 h 219016"/>
                  <a:gd name="connsiteX86" fmla="*/ 841389 w 1368682"/>
                  <a:gd name="connsiteY86" fmla="*/ 65800 h 219016"/>
                  <a:gd name="connsiteX87" fmla="*/ 841389 w 1368682"/>
                  <a:gd name="connsiteY87" fmla="*/ 83811 h 219016"/>
                  <a:gd name="connsiteX88" fmla="*/ 843215 w 1368682"/>
                  <a:gd name="connsiteY88" fmla="*/ 86733 h 219016"/>
                  <a:gd name="connsiteX89" fmla="*/ 846034 w 1368682"/>
                  <a:gd name="connsiteY89" fmla="*/ 85836 h 219016"/>
                  <a:gd name="connsiteX90" fmla="*/ 846137 w 1368682"/>
                  <a:gd name="connsiteY90" fmla="*/ 85593 h 219016"/>
                  <a:gd name="connsiteX91" fmla="*/ 886965 w 1368682"/>
                  <a:gd name="connsiteY91" fmla="*/ 62557 h 219016"/>
                  <a:gd name="connsiteX92" fmla="*/ 892443 w 1368682"/>
                  <a:gd name="connsiteY92" fmla="*/ 63244 h 219016"/>
                  <a:gd name="connsiteX93" fmla="*/ 892443 w 1368682"/>
                  <a:gd name="connsiteY93" fmla="*/ 97002 h 219016"/>
                  <a:gd name="connsiteX94" fmla="*/ 884686 w 1368682"/>
                  <a:gd name="connsiteY94" fmla="*/ 96315 h 219016"/>
                  <a:gd name="connsiteX95" fmla="*/ 842076 w 1368682"/>
                  <a:gd name="connsiteY95" fmla="*/ 149049 h 219016"/>
                  <a:gd name="connsiteX96" fmla="*/ 664855 w 1368682"/>
                  <a:gd name="connsiteY96" fmla="*/ 139963 h 219016"/>
                  <a:gd name="connsiteX97" fmla="*/ 711600 w 1368682"/>
                  <a:gd name="connsiteY97" fmla="*/ 91612 h 219016"/>
                  <a:gd name="connsiteX98" fmla="*/ 758344 w 1368682"/>
                  <a:gd name="connsiteY98" fmla="*/ 139963 h 219016"/>
                  <a:gd name="connsiteX99" fmla="*/ 711600 w 1368682"/>
                  <a:gd name="connsiteY99" fmla="*/ 188329 h 219016"/>
                  <a:gd name="connsiteX100" fmla="*/ 664855 w 1368682"/>
                  <a:gd name="connsiteY100" fmla="*/ 139919 h 219016"/>
                  <a:gd name="connsiteX101" fmla="*/ 667777 w 1368682"/>
                  <a:gd name="connsiteY101" fmla="*/ 196758 h 219016"/>
                  <a:gd name="connsiteX102" fmla="*/ 668916 w 1368682"/>
                  <a:gd name="connsiteY102" fmla="*/ 196758 h 219016"/>
                  <a:gd name="connsiteX103" fmla="*/ 671414 w 1368682"/>
                  <a:gd name="connsiteY103" fmla="*/ 197897 h 219016"/>
                  <a:gd name="connsiteX104" fmla="*/ 718860 w 1368682"/>
                  <a:gd name="connsiteY104" fmla="*/ 218436 h 219016"/>
                  <a:gd name="connsiteX105" fmla="*/ 790934 w 1368682"/>
                  <a:gd name="connsiteY105" fmla="*/ 139963 h 219016"/>
                  <a:gd name="connsiteX106" fmla="*/ 769957 w 1368682"/>
                  <a:gd name="connsiteY106" fmla="*/ 83855 h 219016"/>
                  <a:gd name="connsiteX107" fmla="*/ 718407 w 1368682"/>
                  <a:gd name="connsiteY107" fmla="*/ 61505 h 219016"/>
                  <a:gd name="connsiteX108" fmla="*/ 670961 w 1368682"/>
                  <a:gd name="connsiteY108" fmla="*/ 83169 h 219016"/>
                  <a:gd name="connsiteX109" fmla="*/ 668040 w 1368682"/>
                  <a:gd name="connsiteY109" fmla="*/ 83855 h 219016"/>
                  <a:gd name="connsiteX110" fmla="*/ 666214 w 1368682"/>
                  <a:gd name="connsiteY110" fmla="*/ 81343 h 219016"/>
                  <a:gd name="connsiteX111" fmla="*/ 666214 w 1368682"/>
                  <a:gd name="connsiteY111" fmla="*/ 328 h 219016"/>
                  <a:gd name="connsiteX112" fmla="*/ 633142 w 1368682"/>
                  <a:gd name="connsiteY112" fmla="*/ 328 h 219016"/>
                  <a:gd name="connsiteX113" fmla="*/ 633142 w 1368682"/>
                  <a:gd name="connsiteY113" fmla="*/ 214740 h 219016"/>
                  <a:gd name="connsiteX114" fmla="*/ 666214 w 1368682"/>
                  <a:gd name="connsiteY114" fmla="*/ 214740 h 219016"/>
                  <a:gd name="connsiteX115" fmla="*/ 666214 w 1368682"/>
                  <a:gd name="connsiteY115" fmla="*/ 199723 h 219016"/>
                  <a:gd name="connsiteX116" fmla="*/ 667821 w 1368682"/>
                  <a:gd name="connsiteY116" fmla="*/ 196714 h 219016"/>
                  <a:gd name="connsiteX117" fmla="*/ 530917 w 1368682"/>
                  <a:gd name="connsiteY117" fmla="*/ 188329 h 219016"/>
                  <a:gd name="connsiteX118" fmla="*/ 484173 w 1368682"/>
                  <a:gd name="connsiteY118" fmla="*/ 139963 h 219016"/>
                  <a:gd name="connsiteX119" fmla="*/ 530917 w 1368682"/>
                  <a:gd name="connsiteY119" fmla="*/ 91612 h 219016"/>
                  <a:gd name="connsiteX120" fmla="*/ 577662 w 1368682"/>
                  <a:gd name="connsiteY120" fmla="*/ 139963 h 219016"/>
                  <a:gd name="connsiteX121" fmla="*/ 530961 w 1368682"/>
                  <a:gd name="connsiteY121" fmla="*/ 188285 h 219016"/>
                  <a:gd name="connsiteX122" fmla="*/ 608586 w 1368682"/>
                  <a:gd name="connsiteY122" fmla="*/ 214331 h 219016"/>
                  <a:gd name="connsiteX123" fmla="*/ 608586 w 1368682"/>
                  <a:gd name="connsiteY123" fmla="*/ 65113 h 219016"/>
                  <a:gd name="connsiteX124" fmla="*/ 576201 w 1368682"/>
                  <a:gd name="connsiteY124" fmla="*/ 65113 h 219016"/>
                  <a:gd name="connsiteX125" fmla="*/ 576201 w 1368682"/>
                  <a:gd name="connsiteY125" fmla="*/ 80159 h 219016"/>
                  <a:gd name="connsiteX126" fmla="*/ 574375 w 1368682"/>
                  <a:gd name="connsiteY126" fmla="*/ 82672 h 219016"/>
                  <a:gd name="connsiteX127" fmla="*/ 571454 w 1368682"/>
                  <a:gd name="connsiteY127" fmla="*/ 81985 h 219016"/>
                  <a:gd name="connsiteX128" fmla="*/ 524008 w 1368682"/>
                  <a:gd name="connsiteY128" fmla="*/ 61462 h 219016"/>
                  <a:gd name="connsiteX129" fmla="*/ 451933 w 1368682"/>
                  <a:gd name="connsiteY129" fmla="*/ 139919 h 219016"/>
                  <a:gd name="connsiteX130" fmla="*/ 524008 w 1368682"/>
                  <a:gd name="connsiteY130" fmla="*/ 218392 h 219016"/>
                  <a:gd name="connsiteX131" fmla="*/ 571454 w 1368682"/>
                  <a:gd name="connsiteY131" fmla="*/ 196714 h 219016"/>
                  <a:gd name="connsiteX132" fmla="*/ 574375 w 1368682"/>
                  <a:gd name="connsiteY132" fmla="*/ 196028 h 219016"/>
                  <a:gd name="connsiteX133" fmla="*/ 576201 w 1368682"/>
                  <a:gd name="connsiteY133" fmla="*/ 198540 h 219016"/>
                  <a:gd name="connsiteX134" fmla="*/ 576201 w 1368682"/>
                  <a:gd name="connsiteY134" fmla="*/ 214959 h 219016"/>
                  <a:gd name="connsiteX135" fmla="*/ 608586 w 1368682"/>
                  <a:gd name="connsiteY135" fmla="*/ 214959 h 219016"/>
                  <a:gd name="connsiteX136" fmla="*/ 252991 w 1368682"/>
                  <a:gd name="connsiteY136" fmla="*/ 188329 h 219016"/>
                  <a:gd name="connsiteX137" fmla="*/ 206247 w 1368682"/>
                  <a:gd name="connsiteY137" fmla="*/ 139963 h 219016"/>
                  <a:gd name="connsiteX138" fmla="*/ 252991 w 1368682"/>
                  <a:gd name="connsiteY138" fmla="*/ 91612 h 219016"/>
                  <a:gd name="connsiteX139" fmla="*/ 299736 w 1368682"/>
                  <a:gd name="connsiteY139" fmla="*/ 139963 h 219016"/>
                  <a:gd name="connsiteX140" fmla="*/ 252918 w 1368682"/>
                  <a:gd name="connsiteY140" fmla="*/ 188285 h 219016"/>
                  <a:gd name="connsiteX141" fmla="*/ 330543 w 1368682"/>
                  <a:gd name="connsiteY141" fmla="*/ 214331 h 219016"/>
                  <a:gd name="connsiteX142" fmla="*/ 330543 w 1368682"/>
                  <a:gd name="connsiteY142" fmla="*/ 65113 h 219016"/>
                  <a:gd name="connsiteX143" fmla="*/ 298158 w 1368682"/>
                  <a:gd name="connsiteY143" fmla="*/ 65113 h 219016"/>
                  <a:gd name="connsiteX144" fmla="*/ 298158 w 1368682"/>
                  <a:gd name="connsiteY144" fmla="*/ 80159 h 219016"/>
                  <a:gd name="connsiteX145" fmla="*/ 296332 w 1368682"/>
                  <a:gd name="connsiteY145" fmla="*/ 82672 h 219016"/>
                  <a:gd name="connsiteX146" fmla="*/ 293411 w 1368682"/>
                  <a:gd name="connsiteY146" fmla="*/ 81985 h 219016"/>
                  <a:gd name="connsiteX147" fmla="*/ 245965 w 1368682"/>
                  <a:gd name="connsiteY147" fmla="*/ 61462 h 219016"/>
                  <a:gd name="connsiteX148" fmla="*/ 173891 w 1368682"/>
                  <a:gd name="connsiteY148" fmla="*/ 139919 h 219016"/>
                  <a:gd name="connsiteX149" fmla="*/ 245965 w 1368682"/>
                  <a:gd name="connsiteY149" fmla="*/ 218392 h 219016"/>
                  <a:gd name="connsiteX150" fmla="*/ 293411 w 1368682"/>
                  <a:gd name="connsiteY150" fmla="*/ 196714 h 219016"/>
                  <a:gd name="connsiteX151" fmla="*/ 296332 w 1368682"/>
                  <a:gd name="connsiteY151" fmla="*/ 196028 h 219016"/>
                  <a:gd name="connsiteX152" fmla="*/ 298158 w 1368682"/>
                  <a:gd name="connsiteY152" fmla="*/ 198540 h 219016"/>
                  <a:gd name="connsiteX153" fmla="*/ 298158 w 1368682"/>
                  <a:gd name="connsiteY153" fmla="*/ 214959 h 219016"/>
                  <a:gd name="connsiteX154" fmla="*/ 330543 w 1368682"/>
                  <a:gd name="connsiteY154" fmla="*/ 214959 h 219016"/>
                  <a:gd name="connsiteX155" fmla="*/ 77597 w 1368682"/>
                  <a:gd name="connsiteY155" fmla="*/ 188329 h 219016"/>
                  <a:gd name="connsiteX156" fmla="*/ 30852 w 1368682"/>
                  <a:gd name="connsiteY156" fmla="*/ 139963 h 219016"/>
                  <a:gd name="connsiteX157" fmla="*/ 77597 w 1368682"/>
                  <a:gd name="connsiteY157" fmla="*/ 91612 h 219016"/>
                  <a:gd name="connsiteX158" fmla="*/ 124341 w 1368682"/>
                  <a:gd name="connsiteY158" fmla="*/ 139963 h 219016"/>
                  <a:gd name="connsiteX159" fmla="*/ 77524 w 1368682"/>
                  <a:gd name="connsiteY159" fmla="*/ 188285 h 219016"/>
                  <a:gd name="connsiteX160" fmla="*/ 155135 w 1368682"/>
                  <a:gd name="connsiteY160" fmla="*/ 214331 h 219016"/>
                  <a:gd name="connsiteX161" fmla="*/ 155135 w 1368682"/>
                  <a:gd name="connsiteY161" fmla="*/ 328 h 219016"/>
                  <a:gd name="connsiteX162" fmla="*/ 122063 w 1368682"/>
                  <a:gd name="connsiteY162" fmla="*/ 328 h 219016"/>
                  <a:gd name="connsiteX163" fmla="*/ 122063 w 1368682"/>
                  <a:gd name="connsiteY163" fmla="*/ 80671 h 219016"/>
                  <a:gd name="connsiteX164" fmla="*/ 120237 w 1368682"/>
                  <a:gd name="connsiteY164" fmla="*/ 83169 h 219016"/>
                  <a:gd name="connsiteX165" fmla="*/ 117315 w 1368682"/>
                  <a:gd name="connsiteY165" fmla="*/ 82482 h 219016"/>
                  <a:gd name="connsiteX166" fmla="*/ 69884 w 1368682"/>
                  <a:gd name="connsiteY166" fmla="*/ 61958 h 219016"/>
                  <a:gd name="connsiteX167" fmla="*/ -2190 w 1368682"/>
                  <a:gd name="connsiteY167" fmla="*/ 140431 h 219016"/>
                  <a:gd name="connsiteX168" fmla="*/ 18786 w 1368682"/>
                  <a:gd name="connsiteY168" fmla="*/ 196539 h 219016"/>
                  <a:gd name="connsiteX169" fmla="*/ 70337 w 1368682"/>
                  <a:gd name="connsiteY169" fmla="*/ 218889 h 219016"/>
                  <a:gd name="connsiteX170" fmla="*/ 117783 w 1368682"/>
                  <a:gd name="connsiteY170" fmla="*/ 197225 h 219016"/>
                  <a:gd name="connsiteX171" fmla="*/ 120704 w 1368682"/>
                  <a:gd name="connsiteY171" fmla="*/ 196539 h 219016"/>
                  <a:gd name="connsiteX172" fmla="*/ 122530 w 1368682"/>
                  <a:gd name="connsiteY172" fmla="*/ 199037 h 219016"/>
                  <a:gd name="connsiteX173" fmla="*/ 122530 w 1368682"/>
                  <a:gd name="connsiteY173" fmla="*/ 214784 h 219016"/>
                  <a:gd name="connsiteX174" fmla="*/ 154915 w 1368682"/>
                  <a:gd name="connsiteY174" fmla="*/ 214784 h 219016"/>
                  <a:gd name="connsiteX175" fmla="*/ 154915 w 1368682"/>
                  <a:gd name="connsiteY175" fmla="*/ 214331 h 2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368682" h="219016">
                    <a:moveTo>
                      <a:pt x="373578" y="164782"/>
                    </a:moveTo>
                    <a:lnTo>
                      <a:pt x="373578" y="95220"/>
                    </a:lnTo>
                    <a:cubicBezTo>
                      <a:pt x="373665" y="93698"/>
                      <a:pt x="372511" y="92390"/>
                      <a:pt x="370992" y="92298"/>
                    </a:cubicBezTo>
                    <a:cubicBezTo>
                      <a:pt x="370875" y="92291"/>
                      <a:pt x="370773" y="92291"/>
                      <a:pt x="370656" y="92298"/>
                    </a:cubicBezTo>
                    <a:lnTo>
                      <a:pt x="347854" y="92298"/>
                    </a:lnTo>
                    <a:lnTo>
                      <a:pt x="347854" y="65113"/>
                    </a:lnTo>
                    <a:lnTo>
                      <a:pt x="370656" y="65113"/>
                    </a:lnTo>
                    <a:cubicBezTo>
                      <a:pt x="372175" y="65205"/>
                      <a:pt x="373490" y="64046"/>
                      <a:pt x="373578" y="62523"/>
                    </a:cubicBezTo>
                    <a:cubicBezTo>
                      <a:pt x="373578" y="62412"/>
                      <a:pt x="373578" y="62303"/>
                      <a:pt x="373578" y="62192"/>
                    </a:cubicBezTo>
                    <a:lnTo>
                      <a:pt x="373578" y="18588"/>
                    </a:lnTo>
                    <a:lnTo>
                      <a:pt x="405963" y="18588"/>
                    </a:lnTo>
                    <a:lnTo>
                      <a:pt x="405963" y="62163"/>
                    </a:lnTo>
                    <a:cubicBezTo>
                      <a:pt x="405875" y="63685"/>
                      <a:pt x="407029" y="64992"/>
                      <a:pt x="408549" y="65084"/>
                    </a:cubicBezTo>
                    <a:cubicBezTo>
                      <a:pt x="408665" y="65092"/>
                      <a:pt x="408768" y="65092"/>
                      <a:pt x="408885" y="65084"/>
                    </a:cubicBezTo>
                    <a:lnTo>
                      <a:pt x="440817" y="65084"/>
                    </a:lnTo>
                    <a:lnTo>
                      <a:pt x="440817" y="92225"/>
                    </a:lnTo>
                    <a:lnTo>
                      <a:pt x="408885" y="92225"/>
                    </a:lnTo>
                    <a:cubicBezTo>
                      <a:pt x="407365" y="92133"/>
                      <a:pt x="406051" y="93293"/>
                      <a:pt x="405963" y="94815"/>
                    </a:cubicBezTo>
                    <a:cubicBezTo>
                      <a:pt x="405963" y="94926"/>
                      <a:pt x="405963" y="95036"/>
                      <a:pt x="405963" y="95147"/>
                    </a:cubicBezTo>
                    <a:lnTo>
                      <a:pt x="405963" y="156733"/>
                    </a:lnTo>
                    <a:cubicBezTo>
                      <a:pt x="405963" y="185700"/>
                      <a:pt x="416189" y="188212"/>
                      <a:pt x="429467" y="188212"/>
                    </a:cubicBezTo>
                    <a:cubicBezTo>
                      <a:pt x="434243" y="188212"/>
                      <a:pt x="441547" y="187526"/>
                      <a:pt x="445652" y="187058"/>
                    </a:cubicBezTo>
                    <a:lnTo>
                      <a:pt x="445652" y="215353"/>
                    </a:lnTo>
                    <a:cubicBezTo>
                      <a:pt x="437487" y="216515"/>
                      <a:pt x="429262" y="217149"/>
                      <a:pt x="421024" y="217252"/>
                    </a:cubicBezTo>
                    <a:cubicBezTo>
                      <a:pt x="408461" y="216566"/>
                      <a:pt x="373578" y="216566"/>
                      <a:pt x="373578" y="164782"/>
                    </a:cubicBezTo>
                    <a:close/>
                    <a:moveTo>
                      <a:pt x="1255152" y="181668"/>
                    </a:moveTo>
                    <a:lnTo>
                      <a:pt x="1281606" y="167747"/>
                    </a:lnTo>
                    <a:cubicBezTo>
                      <a:pt x="1287537" y="181668"/>
                      <a:pt x="1298946" y="190783"/>
                      <a:pt x="1312165" y="190783"/>
                    </a:cubicBezTo>
                    <a:cubicBezTo>
                      <a:pt x="1322391" y="190783"/>
                      <a:pt x="1333843" y="186401"/>
                      <a:pt x="1333843" y="173911"/>
                    </a:cubicBezTo>
                    <a:cubicBezTo>
                      <a:pt x="1333843" y="165468"/>
                      <a:pt x="1328365" y="160677"/>
                      <a:pt x="1315817" y="156382"/>
                    </a:cubicBezTo>
                    <a:lnTo>
                      <a:pt x="1297806" y="150452"/>
                    </a:lnTo>
                    <a:cubicBezTo>
                      <a:pt x="1272476" y="142695"/>
                      <a:pt x="1259943" y="128087"/>
                      <a:pt x="1259943" y="107563"/>
                    </a:cubicBezTo>
                    <a:cubicBezTo>
                      <a:pt x="1259943" y="81562"/>
                      <a:pt x="1281606" y="62177"/>
                      <a:pt x="1311070" y="62177"/>
                    </a:cubicBezTo>
                    <a:cubicBezTo>
                      <a:pt x="1334559" y="62177"/>
                      <a:pt x="1354411" y="74944"/>
                      <a:pt x="1363993" y="94796"/>
                    </a:cubicBezTo>
                    <a:lnTo>
                      <a:pt x="1337525" y="109404"/>
                    </a:lnTo>
                    <a:cubicBezTo>
                      <a:pt x="1331594" y="96637"/>
                      <a:pt x="1322026" y="89567"/>
                      <a:pt x="1310617" y="89567"/>
                    </a:cubicBezTo>
                    <a:cubicBezTo>
                      <a:pt x="1299209" y="89567"/>
                      <a:pt x="1291452" y="95497"/>
                      <a:pt x="1291452" y="104613"/>
                    </a:cubicBezTo>
                    <a:cubicBezTo>
                      <a:pt x="1291452" y="112369"/>
                      <a:pt x="1297383" y="118534"/>
                      <a:pt x="1309478" y="122142"/>
                    </a:cubicBezTo>
                    <a:lnTo>
                      <a:pt x="1327489" y="128073"/>
                    </a:lnTo>
                    <a:cubicBezTo>
                      <a:pt x="1353958" y="136516"/>
                      <a:pt x="1366492" y="151109"/>
                      <a:pt x="1366492" y="170961"/>
                    </a:cubicBezTo>
                    <a:cubicBezTo>
                      <a:pt x="1366492" y="202440"/>
                      <a:pt x="1339584" y="218626"/>
                      <a:pt x="1312443" y="218626"/>
                    </a:cubicBezTo>
                    <a:cubicBezTo>
                      <a:pt x="1285258" y="217924"/>
                      <a:pt x="1263580" y="204018"/>
                      <a:pt x="1255152" y="181668"/>
                    </a:cubicBezTo>
                    <a:close/>
                    <a:moveTo>
                      <a:pt x="1155469" y="154527"/>
                    </a:moveTo>
                    <a:cubicBezTo>
                      <a:pt x="1154782" y="155199"/>
                      <a:pt x="1154330" y="155666"/>
                      <a:pt x="1154330" y="156353"/>
                    </a:cubicBezTo>
                    <a:lnTo>
                      <a:pt x="1154330" y="214331"/>
                    </a:lnTo>
                    <a:lnTo>
                      <a:pt x="1121316" y="214331"/>
                    </a:lnTo>
                    <a:lnTo>
                      <a:pt x="1121316" y="-124"/>
                    </a:lnTo>
                    <a:lnTo>
                      <a:pt x="1154388" y="-124"/>
                    </a:lnTo>
                    <a:lnTo>
                      <a:pt x="1154388" y="117117"/>
                    </a:lnTo>
                    <a:cubicBezTo>
                      <a:pt x="1154388" y="118256"/>
                      <a:pt x="1155075" y="119629"/>
                      <a:pt x="1156214" y="119629"/>
                    </a:cubicBezTo>
                    <a:cubicBezTo>
                      <a:pt x="1157222" y="120132"/>
                      <a:pt x="1158449" y="119844"/>
                      <a:pt x="1159135" y="118943"/>
                    </a:cubicBezTo>
                    <a:lnTo>
                      <a:pt x="1212512" y="64661"/>
                    </a:lnTo>
                    <a:lnTo>
                      <a:pt x="1252654" y="64661"/>
                    </a:lnTo>
                    <a:lnTo>
                      <a:pt x="1190381" y="127839"/>
                    </a:lnTo>
                    <a:cubicBezTo>
                      <a:pt x="1189373" y="128683"/>
                      <a:pt x="1189242" y="130185"/>
                      <a:pt x="1190089" y="131193"/>
                    </a:cubicBezTo>
                    <a:cubicBezTo>
                      <a:pt x="1190177" y="131301"/>
                      <a:pt x="1190279" y="131400"/>
                      <a:pt x="1190381" y="131491"/>
                    </a:cubicBezTo>
                    <a:lnTo>
                      <a:pt x="1258117" y="214331"/>
                    </a:lnTo>
                    <a:lnTo>
                      <a:pt x="1217975" y="214331"/>
                    </a:lnTo>
                    <a:lnTo>
                      <a:pt x="1165738" y="149093"/>
                    </a:lnTo>
                    <a:cubicBezTo>
                      <a:pt x="1165051" y="148406"/>
                      <a:pt x="1164599" y="147954"/>
                      <a:pt x="1163912" y="147954"/>
                    </a:cubicBezTo>
                    <a:cubicBezTo>
                      <a:pt x="1163225" y="147864"/>
                      <a:pt x="1162539" y="148122"/>
                      <a:pt x="1162086" y="148640"/>
                    </a:cubicBezTo>
                    <a:close/>
                    <a:moveTo>
                      <a:pt x="1105058" y="84951"/>
                    </a:moveTo>
                    <a:lnTo>
                      <a:pt x="1084081" y="104773"/>
                    </a:lnTo>
                    <a:cubicBezTo>
                      <a:pt x="1071986" y="95643"/>
                      <a:pt x="1060125" y="91539"/>
                      <a:pt x="1046905" y="91539"/>
                    </a:cubicBezTo>
                    <a:cubicBezTo>
                      <a:pt x="1019296" y="91539"/>
                      <a:pt x="998772" y="112063"/>
                      <a:pt x="998772" y="139890"/>
                    </a:cubicBezTo>
                    <a:cubicBezTo>
                      <a:pt x="998772" y="167718"/>
                      <a:pt x="1019223" y="188256"/>
                      <a:pt x="1046905" y="188256"/>
                    </a:cubicBezTo>
                    <a:cubicBezTo>
                      <a:pt x="1058985" y="188256"/>
                      <a:pt x="1071533" y="183874"/>
                      <a:pt x="1084768" y="175022"/>
                    </a:cubicBezTo>
                    <a:lnTo>
                      <a:pt x="1103466" y="194859"/>
                    </a:lnTo>
                    <a:cubicBezTo>
                      <a:pt x="1076558" y="214711"/>
                      <a:pt x="1061951" y="218363"/>
                      <a:pt x="1043486" y="218363"/>
                    </a:cubicBezTo>
                    <a:cubicBezTo>
                      <a:pt x="1021356" y="218363"/>
                      <a:pt x="1001504" y="210606"/>
                      <a:pt x="987144" y="195998"/>
                    </a:cubicBezTo>
                    <a:cubicBezTo>
                      <a:pt x="973224" y="182092"/>
                      <a:pt x="965467" y="161568"/>
                      <a:pt x="965467" y="139890"/>
                    </a:cubicBezTo>
                    <a:cubicBezTo>
                      <a:pt x="965467" y="94504"/>
                      <a:pt x="998538" y="61432"/>
                      <a:pt x="1044158" y="61432"/>
                    </a:cubicBezTo>
                    <a:cubicBezTo>
                      <a:pt x="1058766" y="61462"/>
                      <a:pt x="1081116" y="63740"/>
                      <a:pt x="1105058" y="84951"/>
                    </a:cubicBezTo>
                    <a:close/>
                    <a:moveTo>
                      <a:pt x="950216" y="20399"/>
                    </a:moveTo>
                    <a:cubicBezTo>
                      <a:pt x="950216" y="31358"/>
                      <a:pt x="941335" y="40242"/>
                      <a:pt x="930379" y="40251"/>
                    </a:cubicBezTo>
                    <a:cubicBezTo>
                      <a:pt x="919482" y="40079"/>
                      <a:pt x="910703" y="31291"/>
                      <a:pt x="910527" y="20399"/>
                    </a:cubicBezTo>
                    <a:cubicBezTo>
                      <a:pt x="910819" y="9439"/>
                      <a:pt x="919949" y="796"/>
                      <a:pt x="930905" y="1094"/>
                    </a:cubicBezTo>
                    <a:cubicBezTo>
                      <a:pt x="941452" y="1379"/>
                      <a:pt x="949924" y="9857"/>
                      <a:pt x="950216" y="20399"/>
                    </a:cubicBezTo>
                    <a:close/>
                    <a:moveTo>
                      <a:pt x="947002" y="214331"/>
                    </a:moveTo>
                    <a:lnTo>
                      <a:pt x="913887" y="214331"/>
                    </a:lnTo>
                    <a:lnTo>
                      <a:pt x="913887" y="65113"/>
                    </a:lnTo>
                    <a:lnTo>
                      <a:pt x="946959" y="65113"/>
                    </a:lnTo>
                    <a:close/>
                    <a:moveTo>
                      <a:pt x="842076" y="149093"/>
                    </a:moveTo>
                    <a:lnTo>
                      <a:pt x="842076" y="215003"/>
                    </a:lnTo>
                    <a:lnTo>
                      <a:pt x="809004" y="215003"/>
                    </a:lnTo>
                    <a:lnTo>
                      <a:pt x="809004" y="65800"/>
                    </a:lnTo>
                    <a:lnTo>
                      <a:pt x="841389" y="65800"/>
                    </a:lnTo>
                    <a:lnTo>
                      <a:pt x="841389" y="83811"/>
                    </a:lnTo>
                    <a:cubicBezTo>
                      <a:pt x="841403" y="85051"/>
                      <a:pt x="842105" y="86182"/>
                      <a:pt x="843215" y="86733"/>
                    </a:cubicBezTo>
                    <a:cubicBezTo>
                      <a:pt x="844238" y="87263"/>
                      <a:pt x="845494" y="86861"/>
                      <a:pt x="846034" y="85836"/>
                    </a:cubicBezTo>
                    <a:cubicBezTo>
                      <a:pt x="846064" y="85758"/>
                      <a:pt x="846107" y="85677"/>
                      <a:pt x="846137" y="85593"/>
                    </a:cubicBezTo>
                    <a:cubicBezTo>
                      <a:pt x="854828" y="71355"/>
                      <a:pt x="870283" y="62639"/>
                      <a:pt x="886965" y="62557"/>
                    </a:cubicBezTo>
                    <a:cubicBezTo>
                      <a:pt x="888820" y="62366"/>
                      <a:pt x="890690" y="62601"/>
                      <a:pt x="892443" y="63244"/>
                    </a:cubicBezTo>
                    <a:lnTo>
                      <a:pt x="892443" y="97002"/>
                    </a:lnTo>
                    <a:cubicBezTo>
                      <a:pt x="889901" y="96380"/>
                      <a:pt x="887286" y="96149"/>
                      <a:pt x="884686" y="96315"/>
                    </a:cubicBezTo>
                    <a:cubicBezTo>
                      <a:pt x="858275" y="95906"/>
                      <a:pt x="842076" y="116459"/>
                      <a:pt x="842076" y="149049"/>
                    </a:cubicBezTo>
                    <a:close/>
                    <a:moveTo>
                      <a:pt x="664855" y="139963"/>
                    </a:moveTo>
                    <a:cubicBezTo>
                      <a:pt x="664855" y="112822"/>
                      <a:pt x="685379" y="91612"/>
                      <a:pt x="711600" y="91612"/>
                    </a:cubicBezTo>
                    <a:cubicBezTo>
                      <a:pt x="737820" y="91612"/>
                      <a:pt x="758344" y="112822"/>
                      <a:pt x="758344" y="139963"/>
                    </a:cubicBezTo>
                    <a:cubicBezTo>
                      <a:pt x="758344" y="167104"/>
                      <a:pt x="737806" y="188329"/>
                      <a:pt x="711600" y="188329"/>
                    </a:cubicBezTo>
                    <a:cubicBezTo>
                      <a:pt x="685394" y="188329"/>
                      <a:pt x="664855" y="167060"/>
                      <a:pt x="664855" y="139919"/>
                    </a:cubicBezTo>
                    <a:close/>
                    <a:moveTo>
                      <a:pt x="667777" y="196758"/>
                    </a:moveTo>
                    <a:lnTo>
                      <a:pt x="668916" y="196758"/>
                    </a:lnTo>
                    <a:cubicBezTo>
                      <a:pt x="669822" y="196942"/>
                      <a:pt x="670684" y="197332"/>
                      <a:pt x="671414" y="197897"/>
                    </a:cubicBezTo>
                    <a:cubicBezTo>
                      <a:pt x="682823" y="211132"/>
                      <a:pt x="699709" y="218436"/>
                      <a:pt x="718860" y="218436"/>
                    </a:cubicBezTo>
                    <a:cubicBezTo>
                      <a:pt x="759688" y="218436"/>
                      <a:pt x="790934" y="183991"/>
                      <a:pt x="790934" y="139963"/>
                    </a:cubicBezTo>
                    <a:cubicBezTo>
                      <a:pt x="790934" y="118300"/>
                      <a:pt x="783630" y="98916"/>
                      <a:pt x="769957" y="83855"/>
                    </a:cubicBezTo>
                    <a:cubicBezTo>
                      <a:pt x="756723" y="69434"/>
                      <a:pt x="737981" y="61311"/>
                      <a:pt x="718407" y="61505"/>
                    </a:cubicBezTo>
                    <a:cubicBezTo>
                      <a:pt x="699709" y="61505"/>
                      <a:pt x="682370" y="69262"/>
                      <a:pt x="670961" y="83169"/>
                    </a:cubicBezTo>
                    <a:cubicBezTo>
                      <a:pt x="670201" y="83950"/>
                      <a:pt x="669062" y="84217"/>
                      <a:pt x="668040" y="83855"/>
                    </a:cubicBezTo>
                    <a:cubicBezTo>
                      <a:pt x="666900" y="83169"/>
                      <a:pt x="666214" y="82716"/>
                      <a:pt x="666214" y="81343"/>
                    </a:cubicBezTo>
                    <a:lnTo>
                      <a:pt x="666214" y="328"/>
                    </a:lnTo>
                    <a:lnTo>
                      <a:pt x="633142" y="328"/>
                    </a:lnTo>
                    <a:lnTo>
                      <a:pt x="633142" y="214740"/>
                    </a:lnTo>
                    <a:lnTo>
                      <a:pt x="666214" y="214740"/>
                    </a:lnTo>
                    <a:lnTo>
                      <a:pt x="666214" y="199723"/>
                    </a:lnTo>
                    <a:cubicBezTo>
                      <a:pt x="665995" y="197853"/>
                      <a:pt x="666681" y="197401"/>
                      <a:pt x="667821" y="196714"/>
                    </a:cubicBezTo>
                    <a:close/>
                    <a:moveTo>
                      <a:pt x="530917" y="188329"/>
                    </a:moveTo>
                    <a:cubicBezTo>
                      <a:pt x="505149" y="188329"/>
                      <a:pt x="484173" y="167104"/>
                      <a:pt x="484173" y="139963"/>
                    </a:cubicBezTo>
                    <a:cubicBezTo>
                      <a:pt x="484173" y="112822"/>
                      <a:pt x="504696" y="91612"/>
                      <a:pt x="530917" y="91612"/>
                    </a:cubicBezTo>
                    <a:cubicBezTo>
                      <a:pt x="557138" y="91612"/>
                      <a:pt x="577662" y="112822"/>
                      <a:pt x="577662" y="139963"/>
                    </a:cubicBezTo>
                    <a:cubicBezTo>
                      <a:pt x="577662" y="167104"/>
                      <a:pt x="556729" y="188285"/>
                      <a:pt x="530961" y="188285"/>
                    </a:cubicBezTo>
                    <a:close/>
                    <a:moveTo>
                      <a:pt x="608586" y="214331"/>
                    </a:moveTo>
                    <a:lnTo>
                      <a:pt x="608586" y="65113"/>
                    </a:lnTo>
                    <a:lnTo>
                      <a:pt x="576201" y="65113"/>
                    </a:lnTo>
                    <a:lnTo>
                      <a:pt x="576201" y="80159"/>
                    </a:lnTo>
                    <a:cubicBezTo>
                      <a:pt x="576201" y="81299"/>
                      <a:pt x="575515" y="82672"/>
                      <a:pt x="574375" y="82672"/>
                    </a:cubicBezTo>
                    <a:cubicBezTo>
                      <a:pt x="573367" y="83182"/>
                      <a:pt x="572126" y="82892"/>
                      <a:pt x="571454" y="81985"/>
                    </a:cubicBezTo>
                    <a:cubicBezTo>
                      <a:pt x="560732" y="68765"/>
                      <a:pt x="543845" y="61462"/>
                      <a:pt x="524008" y="61462"/>
                    </a:cubicBezTo>
                    <a:cubicBezTo>
                      <a:pt x="483179" y="61462"/>
                      <a:pt x="451933" y="95906"/>
                      <a:pt x="451933" y="139919"/>
                    </a:cubicBezTo>
                    <a:cubicBezTo>
                      <a:pt x="451933" y="183932"/>
                      <a:pt x="483866" y="218392"/>
                      <a:pt x="524008" y="218392"/>
                    </a:cubicBezTo>
                    <a:cubicBezTo>
                      <a:pt x="542705" y="218392"/>
                      <a:pt x="560045" y="210635"/>
                      <a:pt x="571454" y="196714"/>
                    </a:cubicBezTo>
                    <a:cubicBezTo>
                      <a:pt x="572082" y="195743"/>
                      <a:pt x="573367" y="195442"/>
                      <a:pt x="574375" y="196028"/>
                    </a:cubicBezTo>
                    <a:cubicBezTo>
                      <a:pt x="575515" y="196714"/>
                      <a:pt x="576201" y="197182"/>
                      <a:pt x="576201" y="198540"/>
                    </a:cubicBezTo>
                    <a:lnTo>
                      <a:pt x="576201" y="214959"/>
                    </a:lnTo>
                    <a:lnTo>
                      <a:pt x="608586" y="214959"/>
                    </a:lnTo>
                    <a:close/>
                    <a:moveTo>
                      <a:pt x="252991" y="188329"/>
                    </a:moveTo>
                    <a:cubicBezTo>
                      <a:pt x="227223" y="188329"/>
                      <a:pt x="206247" y="167104"/>
                      <a:pt x="206247" y="139963"/>
                    </a:cubicBezTo>
                    <a:cubicBezTo>
                      <a:pt x="206247" y="112822"/>
                      <a:pt x="226698" y="91612"/>
                      <a:pt x="252991" y="91612"/>
                    </a:cubicBezTo>
                    <a:cubicBezTo>
                      <a:pt x="278759" y="91612"/>
                      <a:pt x="299736" y="112822"/>
                      <a:pt x="299736" y="139963"/>
                    </a:cubicBezTo>
                    <a:cubicBezTo>
                      <a:pt x="299736" y="167104"/>
                      <a:pt x="278686" y="188285"/>
                      <a:pt x="252918" y="188285"/>
                    </a:cubicBezTo>
                    <a:close/>
                    <a:moveTo>
                      <a:pt x="330543" y="214331"/>
                    </a:moveTo>
                    <a:lnTo>
                      <a:pt x="330543" y="65113"/>
                    </a:lnTo>
                    <a:lnTo>
                      <a:pt x="298158" y="65113"/>
                    </a:lnTo>
                    <a:lnTo>
                      <a:pt x="298158" y="80159"/>
                    </a:lnTo>
                    <a:cubicBezTo>
                      <a:pt x="298158" y="81299"/>
                      <a:pt x="297472" y="82672"/>
                      <a:pt x="296332" y="82672"/>
                    </a:cubicBezTo>
                    <a:cubicBezTo>
                      <a:pt x="295325" y="83182"/>
                      <a:pt x="294083" y="82892"/>
                      <a:pt x="293411" y="81985"/>
                    </a:cubicBezTo>
                    <a:cubicBezTo>
                      <a:pt x="282689" y="68765"/>
                      <a:pt x="265802" y="61462"/>
                      <a:pt x="245965" y="61462"/>
                    </a:cubicBezTo>
                    <a:cubicBezTo>
                      <a:pt x="205137" y="61462"/>
                      <a:pt x="173891" y="95906"/>
                      <a:pt x="173891" y="139919"/>
                    </a:cubicBezTo>
                    <a:cubicBezTo>
                      <a:pt x="173891" y="183932"/>
                      <a:pt x="205823" y="218392"/>
                      <a:pt x="245965" y="218392"/>
                    </a:cubicBezTo>
                    <a:cubicBezTo>
                      <a:pt x="264663" y="218392"/>
                      <a:pt x="282002" y="210635"/>
                      <a:pt x="293411" y="196714"/>
                    </a:cubicBezTo>
                    <a:cubicBezTo>
                      <a:pt x="294039" y="195743"/>
                      <a:pt x="295325" y="195442"/>
                      <a:pt x="296332" y="196028"/>
                    </a:cubicBezTo>
                    <a:cubicBezTo>
                      <a:pt x="297472" y="196714"/>
                      <a:pt x="298158" y="197182"/>
                      <a:pt x="298158" y="198540"/>
                    </a:cubicBezTo>
                    <a:lnTo>
                      <a:pt x="298158" y="214959"/>
                    </a:lnTo>
                    <a:lnTo>
                      <a:pt x="330543" y="214959"/>
                    </a:lnTo>
                    <a:close/>
                    <a:moveTo>
                      <a:pt x="77597" y="188329"/>
                    </a:moveTo>
                    <a:cubicBezTo>
                      <a:pt x="51128" y="188329"/>
                      <a:pt x="30852" y="167104"/>
                      <a:pt x="30852" y="139963"/>
                    </a:cubicBezTo>
                    <a:cubicBezTo>
                      <a:pt x="30852" y="112822"/>
                      <a:pt x="51303" y="91612"/>
                      <a:pt x="77597" y="91612"/>
                    </a:cubicBezTo>
                    <a:cubicBezTo>
                      <a:pt x="103365" y="91612"/>
                      <a:pt x="124341" y="112822"/>
                      <a:pt x="124341" y="139963"/>
                    </a:cubicBezTo>
                    <a:cubicBezTo>
                      <a:pt x="124502" y="167060"/>
                      <a:pt x="103292" y="188285"/>
                      <a:pt x="77524" y="188285"/>
                    </a:cubicBezTo>
                    <a:close/>
                    <a:moveTo>
                      <a:pt x="155135" y="214331"/>
                    </a:moveTo>
                    <a:lnTo>
                      <a:pt x="155135" y="328"/>
                    </a:lnTo>
                    <a:lnTo>
                      <a:pt x="122063" y="328"/>
                    </a:lnTo>
                    <a:lnTo>
                      <a:pt x="122063" y="80671"/>
                    </a:lnTo>
                    <a:cubicBezTo>
                      <a:pt x="122063" y="81810"/>
                      <a:pt x="121391" y="83169"/>
                      <a:pt x="120237" y="83169"/>
                    </a:cubicBezTo>
                    <a:cubicBezTo>
                      <a:pt x="119229" y="83678"/>
                      <a:pt x="117987" y="83389"/>
                      <a:pt x="117315" y="82482"/>
                    </a:cubicBezTo>
                    <a:cubicBezTo>
                      <a:pt x="105921" y="69262"/>
                      <a:pt x="89035" y="61958"/>
                      <a:pt x="69884" y="61958"/>
                    </a:cubicBezTo>
                    <a:cubicBezTo>
                      <a:pt x="29056" y="61958"/>
                      <a:pt x="-2190" y="96403"/>
                      <a:pt x="-2190" y="140431"/>
                    </a:cubicBezTo>
                    <a:cubicBezTo>
                      <a:pt x="-2190" y="162094"/>
                      <a:pt x="5113" y="181478"/>
                      <a:pt x="18786" y="196539"/>
                    </a:cubicBezTo>
                    <a:cubicBezTo>
                      <a:pt x="32021" y="210959"/>
                      <a:pt x="50762" y="219083"/>
                      <a:pt x="70337" y="218889"/>
                    </a:cubicBezTo>
                    <a:cubicBezTo>
                      <a:pt x="89035" y="218889"/>
                      <a:pt x="106374" y="211132"/>
                      <a:pt x="117783" y="197225"/>
                    </a:cubicBezTo>
                    <a:cubicBezTo>
                      <a:pt x="118528" y="196438"/>
                      <a:pt x="119682" y="196168"/>
                      <a:pt x="120704" y="196539"/>
                    </a:cubicBezTo>
                    <a:cubicBezTo>
                      <a:pt x="121844" y="197225"/>
                      <a:pt x="122530" y="197678"/>
                      <a:pt x="122530" y="199037"/>
                    </a:cubicBezTo>
                    <a:lnTo>
                      <a:pt x="122530" y="214784"/>
                    </a:lnTo>
                    <a:lnTo>
                      <a:pt x="154915" y="214784"/>
                    </a:lnTo>
                    <a:lnTo>
                      <a:pt x="154915" y="214331"/>
                    </a:lnTo>
                    <a:close/>
                  </a:path>
                </a:pathLst>
              </a:custGeom>
              <a:solidFill>
                <a:srgbClr val="000000"/>
              </a:solidFill>
              <a:ln w="1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2D563AD2-91D3-F13B-04A9-383F652DA5E6}"/>
                  </a:ext>
                </a:extLst>
              </p:cNvPr>
              <p:cNvSpPr/>
              <p:nvPr/>
            </p:nvSpPr>
            <p:spPr>
              <a:xfrm>
                <a:off x="4564762" y="4520682"/>
                <a:ext cx="286591" cy="344924"/>
              </a:xfrm>
              <a:custGeom>
                <a:avLst/>
                <a:gdLst>
                  <a:gd name="connsiteX0" fmla="*/ 376149 w 399490"/>
                  <a:gd name="connsiteY0" fmla="*/ 178703 h 434242"/>
                  <a:gd name="connsiteX1" fmla="*/ 197175 w 399490"/>
                  <a:gd name="connsiteY1" fmla="*/ 280197 h 434242"/>
                  <a:gd name="connsiteX2" fmla="*/ 6939 w 399490"/>
                  <a:gd name="connsiteY2" fmla="*/ 172100 h 434242"/>
                  <a:gd name="connsiteX3" fmla="*/ -1957 w 399490"/>
                  <a:gd name="connsiteY3" fmla="*/ 176891 h 434242"/>
                  <a:gd name="connsiteX4" fmla="*/ -1957 w 399490"/>
                  <a:gd name="connsiteY4" fmla="*/ 255349 h 434242"/>
                  <a:gd name="connsiteX5" fmla="*/ 197394 w 399490"/>
                  <a:gd name="connsiteY5" fmla="*/ 368939 h 434242"/>
                  <a:gd name="connsiteX6" fmla="*/ 376455 w 399490"/>
                  <a:gd name="connsiteY6" fmla="*/ 267444 h 434242"/>
                  <a:gd name="connsiteX7" fmla="*/ 376455 w 399490"/>
                  <a:gd name="connsiteY7" fmla="*/ 309179 h 434242"/>
                  <a:gd name="connsiteX8" fmla="*/ 197321 w 399490"/>
                  <a:gd name="connsiteY8" fmla="*/ 410673 h 434242"/>
                  <a:gd name="connsiteX9" fmla="*/ 6866 w 399490"/>
                  <a:gd name="connsiteY9" fmla="*/ 302576 h 434242"/>
                  <a:gd name="connsiteX10" fmla="*/ -2030 w 399490"/>
                  <a:gd name="connsiteY10" fmla="*/ 307367 h 434242"/>
                  <a:gd name="connsiteX11" fmla="*/ -2030 w 399490"/>
                  <a:gd name="connsiteY11" fmla="*/ 320529 h 434242"/>
                  <a:gd name="connsiteX12" fmla="*/ 197321 w 399490"/>
                  <a:gd name="connsiteY12" fmla="*/ 434118 h 434242"/>
                  <a:gd name="connsiteX13" fmla="*/ 397301 w 399490"/>
                  <a:gd name="connsiteY13" fmla="*/ 320529 h 434242"/>
                  <a:gd name="connsiteX14" fmla="*/ 397301 w 399490"/>
                  <a:gd name="connsiteY14" fmla="*/ 242115 h 434242"/>
                  <a:gd name="connsiteX15" fmla="*/ 388536 w 399490"/>
                  <a:gd name="connsiteY15" fmla="*/ 237265 h 434242"/>
                  <a:gd name="connsiteX16" fmla="*/ 197175 w 399490"/>
                  <a:gd name="connsiteY16" fmla="*/ 345362 h 434242"/>
                  <a:gd name="connsiteX17" fmla="*/ 18801 w 399490"/>
                  <a:gd name="connsiteY17" fmla="*/ 243853 h 434242"/>
                  <a:gd name="connsiteX18" fmla="*/ 18801 w 399490"/>
                  <a:gd name="connsiteY18" fmla="*/ 202805 h 434242"/>
                  <a:gd name="connsiteX19" fmla="*/ 197175 w 399490"/>
                  <a:gd name="connsiteY19" fmla="*/ 303599 h 434242"/>
                  <a:gd name="connsiteX20" fmla="*/ 397198 w 399490"/>
                  <a:gd name="connsiteY20" fmla="*/ 190009 h 434242"/>
                  <a:gd name="connsiteX21" fmla="*/ 397198 w 399490"/>
                  <a:gd name="connsiteY21" fmla="*/ 112778 h 434242"/>
                  <a:gd name="connsiteX22" fmla="*/ 386973 w 399490"/>
                  <a:gd name="connsiteY22" fmla="*/ 107300 h 434242"/>
                  <a:gd name="connsiteX23" fmla="*/ 197175 w 399490"/>
                  <a:gd name="connsiteY23" fmla="*/ 214740 h 434242"/>
                  <a:gd name="connsiteX24" fmla="*/ 28310 w 399490"/>
                  <a:gd name="connsiteY24" fmla="*/ 118709 h 434242"/>
                  <a:gd name="connsiteX25" fmla="*/ 197175 w 399490"/>
                  <a:gd name="connsiteY25" fmla="*/ 23365 h 434242"/>
                  <a:gd name="connsiteX26" fmla="*/ 336532 w 399490"/>
                  <a:gd name="connsiteY26" fmla="*/ 101837 h 434242"/>
                  <a:gd name="connsiteX27" fmla="*/ 349081 w 399490"/>
                  <a:gd name="connsiteY27" fmla="*/ 95220 h 434242"/>
                  <a:gd name="connsiteX28" fmla="*/ 349081 w 399490"/>
                  <a:gd name="connsiteY28" fmla="*/ 85637 h 434242"/>
                  <a:gd name="connsiteX29" fmla="*/ 197161 w 399490"/>
                  <a:gd name="connsiteY29" fmla="*/ -124 h 434242"/>
                  <a:gd name="connsiteX30" fmla="*/ -2190 w 399490"/>
                  <a:gd name="connsiteY30" fmla="*/ 113012 h 434242"/>
                  <a:gd name="connsiteX31" fmla="*/ -2190 w 399490"/>
                  <a:gd name="connsiteY31" fmla="*/ 125093 h 434242"/>
                  <a:gd name="connsiteX32" fmla="*/ 197175 w 399490"/>
                  <a:gd name="connsiteY32" fmla="*/ 238726 h 434242"/>
                  <a:gd name="connsiteX33" fmla="*/ 376222 w 399490"/>
                  <a:gd name="connsiteY33" fmla="*/ 137232 h 434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9490" h="434242">
                    <a:moveTo>
                      <a:pt x="376149" y="178703"/>
                    </a:moveTo>
                    <a:lnTo>
                      <a:pt x="197175" y="280197"/>
                    </a:lnTo>
                    <a:lnTo>
                      <a:pt x="6939" y="172100"/>
                    </a:lnTo>
                    <a:lnTo>
                      <a:pt x="-1957" y="176891"/>
                    </a:lnTo>
                    <a:lnTo>
                      <a:pt x="-1957" y="255349"/>
                    </a:lnTo>
                    <a:lnTo>
                      <a:pt x="197394" y="368939"/>
                    </a:lnTo>
                    <a:lnTo>
                      <a:pt x="376455" y="267444"/>
                    </a:lnTo>
                    <a:lnTo>
                      <a:pt x="376455" y="309179"/>
                    </a:lnTo>
                    <a:lnTo>
                      <a:pt x="197321" y="410673"/>
                    </a:lnTo>
                    <a:lnTo>
                      <a:pt x="6866" y="302576"/>
                    </a:lnTo>
                    <a:lnTo>
                      <a:pt x="-2030" y="307367"/>
                    </a:lnTo>
                    <a:lnTo>
                      <a:pt x="-2030" y="320529"/>
                    </a:lnTo>
                    <a:lnTo>
                      <a:pt x="197321" y="434118"/>
                    </a:lnTo>
                    <a:lnTo>
                      <a:pt x="397301" y="320529"/>
                    </a:lnTo>
                    <a:lnTo>
                      <a:pt x="397301" y="242115"/>
                    </a:lnTo>
                    <a:lnTo>
                      <a:pt x="388536" y="237265"/>
                    </a:lnTo>
                    <a:lnTo>
                      <a:pt x="197175" y="345362"/>
                    </a:lnTo>
                    <a:lnTo>
                      <a:pt x="18801" y="243853"/>
                    </a:lnTo>
                    <a:lnTo>
                      <a:pt x="18801" y="202805"/>
                    </a:lnTo>
                    <a:lnTo>
                      <a:pt x="197175" y="303599"/>
                    </a:lnTo>
                    <a:lnTo>
                      <a:pt x="397198" y="190009"/>
                    </a:lnTo>
                    <a:lnTo>
                      <a:pt x="397198" y="112778"/>
                    </a:lnTo>
                    <a:lnTo>
                      <a:pt x="386973" y="107300"/>
                    </a:lnTo>
                    <a:lnTo>
                      <a:pt x="197175" y="214740"/>
                    </a:lnTo>
                    <a:lnTo>
                      <a:pt x="28310" y="118709"/>
                    </a:lnTo>
                    <a:lnTo>
                      <a:pt x="197175" y="23365"/>
                    </a:lnTo>
                    <a:lnTo>
                      <a:pt x="336532" y="101837"/>
                    </a:lnTo>
                    <a:lnTo>
                      <a:pt x="349081" y="95220"/>
                    </a:lnTo>
                    <a:lnTo>
                      <a:pt x="349081" y="85637"/>
                    </a:lnTo>
                    <a:lnTo>
                      <a:pt x="197161" y="-124"/>
                    </a:lnTo>
                    <a:lnTo>
                      <a:pt x="-2190" y="113012"/>
                    </a:lnTo>
                    <a:lnTo>
                      <a:pt x="-2190" y="125093"/>
                    </a:lnTo>
                    <a:lnTo>
                      <a:pt x="197175" y="238726"/>
                    </a:lnTo>
                    <a:lnTo>
                      <a:pt x="376222" y="137232"/>
                    </a:lnTo>
                    <a:close/>
                  </a:path>
                </a:pathLst>
              </a:custGeom>
              <a:solidFill>
                <a:srgbClr val="EE3D2C"/>
              </a:solidFill>
              <a:ln w="1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7" name="TextBox 6">
            <a:extLst>
              <a:ext uri="{FF2B5EF4-FFF2-40B4-BE49-F238E27FC236}">
                <a16:creationId xmlns:a16="http://schemas.microsoft.com/office/drawing/2014/main" id="{609BB323-9577-5C4F-A954-C5A398CD1731}"/>
              </a:ext>
            </a:extLst>
          </p:cNvPr>
          <p:cNvSpPr txBox="1"/>
          <p:nvPr/>
        </p:nvSpPr>
        <p:spPr>
          <a:xfrm>
            <a:off x="6794516" y="2222427"/>
            <a:ext cx="3508697" cy="2708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Happy to Connect at</a:t>
            </a:r>
            <a:endParaRPr kumimoji="0" lang="en-IN"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BF9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BF9000"/>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mea.enterprise@celebaltech.com</a:t>
            </a:r>
            <a:endParaRPr kumimoji="0" lang="en-IN" sz="1400" b="0" i="0" u="none" strike="noStrike" kern="1200" cap="none" spc="0" normalizeH="0" baseline="0" noProof="0">
              <a:ln>
                <a:noFill/>
              </a:ln>
              <a:solidFill>
                <a:srgbClr val="BF9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BF9000"/>
                </a:solidFill>
                <a:effectLst/>
                <a:uLnTx/>
                <a:uFillTx/>
                <a:latin typeface="Calibri" panose="020F0502020204030204"/>
                <a:ea typeface="+mn-ea"/>
                <a:cs typeface="+mn-cs"/>
              </a:rPr>
              <a:t>+971-43812090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BF9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BF9000"/>
                </a:solidFill>
                <a:effectLst/>
                <a:uLnTx/>
                <a:uFillTx/>
                <a:latin typeface="Calibri" panose="020F0502020204030204"/>
                <a:ea typeface="+mn-ea"/>
                <a:cs typeface="+mn-cs"/>
              </a:rPr>
              <a:t>Mradul Nagpal – Account Manager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C000">
                    <a:lumMod val="75000"/>
                  </a:srgbClr>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mradul.nagpal@celebaltech.com</a:t>
            </a:r>
            <a:endParaRPr kumimoji="0" lang="en-US" sz="1400" b="0" i="0" u="none" strike="noStrike" kern="1200" cap="none" spc="0" normalizeH="0" baseline="0" noProof="0">
              <a:ln>
                <a:noFill/>
              </a:ln>
              <a:solidFill>
                <a:srgbClr val="FFC000">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BF9000"/>
                </a:solidFill>
                <a:effectLst/>
                <a:uLnTx/>
                <a:uFillTx/>
                <a:latin typeface="Calibri" panose="020F0502020204030204"/>
                <a:ea typeface="+mn-ea"/>
                <a:cs typeface="+mn-cs"/>
              </a:rPr>
              <a:t>+91-8005507416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BF9000"/>
                </a:solidFill>
                <a:effectLst/>
                <a:uLnTx/>
                <a:uFillTx/>
                <a:latin typeface="Calibri" panose="020F0502020204030204"/>
                <a:ea typeface="+mn-ea"/>
                <a:cs typeface="+mn-cs"/>
              </a:rPr>
              <a:t>Abhishek Goyal – Head of Sales</a:t>
            </a:r>
            <a:r>
              <a:rPr lang="en-IN" sz="1400">
                <a:solidFill>
                  <a:srgbClr val="BF9000"/>
                </a:solidFill>
                <a:latin typeface="Calibri" panose="020F0502020204030204"/>
              </a:rPr>
              <a:t>, CEMA</a:t>
            </a:r>
            <a:br>
              <a:rPr kumimoji="0" lang="en-IN" sz="14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a:ln>
                  <a:noFill/>
                </a:ln>
                <a:solidFill>
                  <a:srgbClr val="FFC000">
                    <a:lumMod val="75000"/>
                  </a:srgbClr>
                </a:solidFill>
                <a:effectLst/>
                <a:uLnTx/>
                <a:uFillTx/>
                <a:latin typeface="Calibri" panose="020F0502020204030204"/>
                <a:ea typeface="+mn-ea"/>
                <a:cs typeface="+mn-cs"/>
                <a:hlinkClick r:id="rId7">
                  <a:extLst>
                    <a:ext uri="{A12FA001-AC4F-418D-AE19-62706E023703}">
                      <ahyp:hlinkClr xmlns:ahyp="http://schemas.microsoft.com/office/drawing/2018/hyperlinkcolor" val="tx"/>
                    </a:ext>
                  </a:extLst>
                </a:hlinkClick>
              </a:rPr>
              <a:t>abhishek.goyal@celebaltech.com</a:t>
            </a:r>
            <a:endParaRPr kumimoji="0" lang="en-US" sz="1400" b="0" i="0" u="none" strike="noStrike" kern="1200" cap="none" spc="0" normalizeH="0" baseline="0" noProof="0">
              <a:ln>
                <a:noFill/>
              </a:ln>
              <a:solidFill>
                <a:srgbClr val="FFC000">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C000">
                    <a:lumMod val="75000"/>
                  </a:srgbClr>
                </a:solidFill>
                <a:effectLst/>
                <a:uLnTx/>
                <a:uFillTx/>
                <a:latin typeface="Calibri" panose="020F0502020204030204"/>
                <a:ea typeface="+mn-ea"/>
                <a:cs typeface="+mn-cs"/>
              </a:rPr>
              <a:t>+971-585112076</a:t>
            </a:r>
            <a:endParaRPr kumimoji="0" lang="en-US" sz="1400" b="0" i="0" u="none" strike="noStrike" kern="1200" cap="none" spc="0" normalizeH="0" baseline="0" noProof="0">
              <a:ln>
                <a:noFill/>
              </a:ln>
              <a:solidFill>
                <a:srgbClr val="FFC000">
                  <a:lumMod val="75000"/>
                </a:srgbClr>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545C2106-1CF4-1252-ED97-45BEF8266E91}"/>
              </a:ext>
            </a:extLst>
          </p:cNvPr>
          <p:cNvCxnSpPr/>
          <p:nvPr/>
        </p:nvCxnSpPr>
        <p:spPr>
          <a:xfrm>
            <a:off x="6553200" y="2177143"/>
            <a:ext cx="0" cy="279900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36435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DCBC439-D601-8CA5-FFE2-DC7B1C68581D}"/>
              </a:ext>
            </a:extLst>
          </p:cNvPr>
          <p:cNvSpPr/>
          <p:nvPr/>
        </p:nvSpPr>
        <p:spPr bwMode="auto">
          <a:xfrm>
            <a:off x="183717" y="1062972"/>
            <a:ext cx="11824566" cy="5205873"/>
          </a:xfrm>
          <a:prstGeom prst="roundRect">
            <a:avLst>
              <a:gd name="adj" fmla="val 4714"/>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just" defTabSz="914377" rtl="0" eaLnBrk="1" fontAlgn="auto" latinLnBrk="0" hangingPunct="1">
              <a:lnSpc>
                <a:spcPct val="100000"/>
              </a:lnSpc>
              <a:spcBef>
                <a:spcPts val="100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 name="TextBox 2">
            <a:extLst>
              <a:ext uri="{FF2B5EF4-FFF2-40B4-BE49-F238E27FC236}">
                <a16:creationId xmlns:a16="http://schemas.microsoft.com/office/drawing/2014/main" id="{F6EC1AC6-2A5F-8A73-8E62-5179D7D74FEF}"/>
              </a:ext>
            </a:extLst>
          </p:cNvPr>
          <p:cNvSpPr txBox="1"/>
          <p:nvPr/>
        </p:nvSpPr>
        <p:spPr>
          <a:xfrm>
            <a:off x="544952" y="1281954"/>
            <a:ext cx="7179116" cy="4767908"/>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
                <a:srgbClr val="996633"/>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Improved Customer Experience</a:t>
            </a:r>
            <a:r>
              <a:rPr kumimoji="0" lang="en-US" sz="160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i="0" u="none" strike="noStrike" kern="1200" cap="none" spc="0" normalizeH="0" baseline="0" noProof="0">
                <a:ln>
                  <a:noFill/>
                </a:ln>
                <a:solidFill>
                  <a:prstClr val="black"/>
                </a:solidFill>
                <a:effectLst/>
                <a:uLnTx/>
                <a:uFillTx/>
                <a:latin typeface="Calibri" panose="020F0502020204030204"/>
                <a:ea typeface="+mn-ea"/>
                <a:cs typeface="+mn-cs"/>
              </a:rPr>
              <a:t>Enhancements in products, services, or processes that directly benefit customers, leading to increased satisfaction, loyalty, and retention.</a:t>
            </a:r>
          </a:p>
          <a:p>
            <a:pPr marL="285750" marR="0" lvl="0" indent="-285750" algn="just" defTabSz="914400" rtl="0" eaLnBrk="1" fontAlgn="auto" latinLnBrk="0" hangingPunct="1">
              <a:lnSpc>
                <a:spcPct val="150000"/>
              </a:lnSpc>
              <a:spcBef>
                <a:spcPts val="0"/>
              </a:spcBef>
              <a:spcAft>
                <a:spcPts val="0"/>
              </a:spcAft>
              <a:buClr>
                <a:srgbClr val="996633"/>
              </a:buClr>
              <a:buSzTx/>
              <a:buFont typeface="Arial" panose="020B0604020202020204" pitchFamily="34" charset="0"/>
              <a:buChar char="•"/>
              <a:tabLst/>
              <a:defRPr/>
            </a:pPr>
            <a:endParaRPr kumimoji="0" lang="en-US" sz="140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50000"/>
              </a:lnSpc>
              <a:spcBef>
                <a:spcPts val="0"/>
              </a:spcBef>
              <a:spcAft>
                <a:spcPts val="0"/>
              </a:spcAft>
              <a:buClr>
                <a:srgbClr val="996633"/>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Increased Revenue and Profitability</a:t>
            </a:r>
            <a:r>
              <a:rPr kumimoji="0" lang="en-US" sz="160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i="0" u="none" strike="noStrike" kern="1200" cap="none" spc="0" normalizeH="0" baseline="0" noProof="0">
                <a:ln>
                  <a:noFill/>
                </a:ln>
                <a:solidFill>
                  <a:prstClr val="black"/>
                </a:solidFill>
                <a:effectLst/>
                <a:uLnTx/>
                <a:uFillTx/>
                <a:latin typeface="Calibri" panose="020F0502020204030204"/>
                <a:ea typeface="+mn-ea"/>
                <a:cs typeface="+mn-cs"/>
              </a:rPr>
              <a:t>Initiatives that drive revenue growth, such as expanding market reach, introducing new products or services, or optimizing pricing strategies, resulting in improved financial performance.</a:t>
            </a:r>
          </a:p>
          <a:p>
            <a:pPr marL="285750" marR="0" lvl="0" indent="-285750" algn="just" defTabSz="914400" rtl="0" eaLnBrk="1" fontAlgn="auto" latinLnBrk="0" hangingPunct="1">
              <a:lnSpc>
                <a:spcPct val="150000"/>
              </a:lnSpc>
              <a:spcBef>
                <a:spcPts val="0"/>
              </a:spcBef>
              <a:spcAft>
                <a:spcPts val="0"/>
              </a:spcAft>
              <a:buClr>
                <a:srgbClr val="996633"/>
              </a:buClr>
              <a:buSzTx/>
              <a:buFont typeface="Arial" panose="020B0604020202020204" pitchFamily="34" charset="0"/>
              <a:buChar char="•"/>
              <a:tabLst/>
              <a:defRPr/>
            </a:pPr>
            <a:endParaRPr kumimoji="0" lang="en-US" sz="140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50000"/>
              </a:lnSpc>
              <a:spcBef>
                <a:spcPts val="0"/>
              </a:spcBef>
              <a:spcAft>
                <a:spcPts val="0"/>
              </a:spcAft>
              <a:buClr>
                <a:srgbClr val="996633"/>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Operational Efficiency</a:t>
            </a:r>
            <a:r>
              <a:rPr kumimoji="0" lang="en-US" sz="160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i="0" u="none" strike="noStrike" kern="1200" cap="none" spc="0" normalizeH="0" baseline="0" noProof="0">
                <a:ln>
                  <a:noFill/>
                </a:ln>
                <a:solidFill>
                  <a:prstClr val="black"/>
                </a:solidFill>
                <a:effectLst/>
                <a:uLnTx/>
                <a:uFillTx/>
                <a:latin typeface="Calibri" panose="020F0502020204030204"/>
                <a:ea typeface="+mn-ea"/>
                <a:cs typeface="+mn-cs"/>
              </a:rPr>
              <a:t>Streamlining of internal processes, automation of repetitive tasks, and optimization of resource allocation, leading to cost savings, higher productivity, and faster time-to-market.</a:t>
            </a:r>
          </a:p>
          <a:p>
            <a:pPr marL="285750" marR="0" lvl="0" indent="-285750" algn="just" defTabSz="914400" rtl="0" eaLnBrk="1" fontAlgn="auto" latinLnBrk="0" hangingPunct="1">
              <a:lnSpc>
                <a:spcPct val="150000"/>
              </a:lnSpc>
              <a:spcBef>
                <a:spcPts val="0"/>
              </a:spcBef>
              <a:spcAft>
                <a:spcPts val="0"/>
              </a:spcAft>
              <a:buClr>
                <a:srgbClr val="996633"/>
              </a:buClr>
              <a:buSzTx/>
              <a:buFont typeface="Arial" panose="020B0604020202020204" pitchFamily="34" charset="0"/>
              <a:buChar char="•"/>
              <a:tabLst/>
              <a:defRPr/>
            </a:pPr>
            <a:endParaRPr kumimoji="0" lang="en-US" sz="140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50000"/>
              </a:lnSpc>
              <a:spcBef>
                <a:spcPts val="0"/>
              </a:spcBef>
              <a:spcAft>
                <a:spcPts val="0"/>
              </a:spcAft>
              <a:buClr>
                <a:srgbClr val="996633"/>
              </a:buClr>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Competitive Advantage</a:t>
            </a:r>
            <a:r>
              <a:rPr kumimoji="0" lang="en-US" sz="160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400" i="0" u="none" strike="noStrike" kern="1200" cap="none" spc="0" normalizeH="0" baseline="0" noProof="0">
                <a:ln>
                  <a:noFill/>
                </a:ln>
                <a:solidFill>
                  <a:prstClr val="black"/>
                </a:solidFill>
                <a:effectLst/>
                <a:uLnTx/>
                <a:uFillTx/>
                <a:latin typeface="Calibri" panose="020F0502020204030204"/>
                <a:ea typeface="+mn-ea"/>
                <a:cs typeface="+mn-cs"/>
              </a:rPr>
              <a:t>Adoption of innovative technologies or strategic initiatives that differentiate the organization from competitors, positioning it as a leader in the industry and attracting customers and talent.</a:t>
            </a:r>
            <a:endParaRPr kumimoji="0" lang="en-GB" sz="140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8">
            <a:extLst>
              <a:ext uri="{FF2B5EF4-FFF2-40B4-BE49-F238E27FC236}">
                <a16:creationId xmlns:a16="http://schemas.microsoft.com/office/drawing/2014/main" id="{6AF14CB1-5342-5EF9-186F-67E902843C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195" b="11195"/>
          <a:stretch/>
        </p:blipFill>
        <p:spPr>
          <a:xfrm flipH="1">
            <a:off x="7848915" y="1062972"/>
            <a:ext cx="4159367" cy="5205873"/>
          </a:xfrm>
          <a:prstGeom prst="roundRect">
            <a:avLst>
              <a:gd name="adj" fmla="val 2237"/>
            </a:avLst>
          </a:prstGeom>
          <a:effectLst>
            <a:outerShdw blurRad="50800" dist="38100" dir="2700000" algn="tl" rotWithShape="0">
              <a:prstClr val="black">
                <a:alpha val="40000"/>
              </a:prstClr>
            </a:outerShdw>
          </a:effectLst>
        </p:spPr>
      </p:pic>
      <p:sp>
        <p:nvSpPr>
          <p:cNvPr id="7" name="object 2">
            <a:extLst>
              <a:ext uri="{FF2B5EF4-FFF2-40B4-BE49-F238E27FC236}">
                <a16:creationId xmlns:a16="http://schemas.microsoft.com/office/drawing/2014/main" id="{D790546B-EB14-0A00-74F4-976668A089C9}"/>
              </a:ext>
            </a:extLst>
          </p:cNvPr>
          <p:cNvSpPr txBox="1">
            <a:spLocks/>
          </p:cNvSpPr>
          <p:nvPr/>
        </p:nvSpPr>
        <p:spPr>
          <a:xfrm>
            <a:off x="197359" y="304800"/>
            <a:ext cx="3446463" cy="323807"/>
          </a:xfrm>
          <a:prstGeom prst="rect">
            <a:avLst/>
          </a:prstGeom>
        </p:spPr>
        <p:txBody>
          <a:bodyPr vert="horz" wrap="square" lIns="0" tIns="1587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lang="en-IN" sz="20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Business Value Add-On</a:t>
            </a:r>
          </a:p>
        </p:txBody>
      </p:sp>
    </p:spTree>
    <p:extLst>
      <p:ext uri="{BB962C8B-B14F-4D97-AF65-F5344CB8AC3E}">
        <p14:creationId xmlns:p14="http://schemas.microsoft.com/office/powerpoint/2010/main" val="1098969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57427" y="297907"/>
            <a:ext cx="8836201" cy="341632"/>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Use Case 2 - Analysis of Cashflow along with Payables and Receivables</a:t>
            </a:r>
          </a:p>
        </p:txBody>
      </p:sp>
      <p:sp>
        <p:nvSpPr>
          <p:cNvPr id="2" name="Rectangle 1">
            <a:extLst>
              <a:ext uri="{FF2B5EF4-FFF2-40B4-BE49-F238E27FC236}">
                <a16:creationId xmlns:a16="http://schemas.microsoft.com/office/drawing/2014/main" id="{8636095A-5DCF-2B54-98DE-8F08DC42372E}"/>
              </a:ext>
            </a:extLst>
          </p:cNvPr>
          <p:cNvSpPr/>
          <p:nvPr/>
        </p:nvSpPr>
        <p:spPr>
          <a:xfrm>
            <a:off x="142096" y="1051920"/>
            <a:ext cx="5701634" cy="23485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Top Corners Rounded 2">
            <a:extLst>
              <a:ext uri="{FF2B5EF4-FFF2-40B4-BE49-F238E27FC236}">
                <a16:creationId xmlns:a16="http://schemas.microsoft.com/office/drawing/2014/main" id="{E9C9F68D-2096-3C62-C962-16D031A6D3FF}"/>
              </a:ext>
            </a:extLst>
          </p:cNvPr>
          <p:cNvSpPr/>
          <p:nvPr/>
        </p:nvSpPr>
        <p:spPr>
          <a:xfrm flipV="1">
            <a:off x="287383" y="1050945"/>
            <a:ext cx="1962150" cy="377911"/>
          </a:xfrm>
          <a:prstGeom prst="round2SameRect">
            <a:avLst>
              <a:gd name="adj1" fmla="val 44392"/>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E48BEB2B-7049-1A7A-94D1-EA8C84ABFC65}"/>
              </a:ext>
            </a:extLst>
          </p:cNvPr>
          <p:cNvSpPr txBox="1">
            <a:spLocks/>
          </p:cNvSpPr>
          <p:nvPr/>
        </p:nvSpPr>
        <p:spPr>
          <a:xfrm>
            <a:off x="380528" y="1054103"/>
            <a:ext cx="1775859" cy="347965"/>
          </a:xfrm>
          <a:prstGeom prst="rect">
            <a:avLst/>
          </a:prstGeom>
          <a:solidFill>
            <a:schemeClr val="accent4">
              <a:lumMod val="75000"/>
            </a:schemeClr>
          </a:solidFill>
          <a:ln>
            <a:noFill/>
          </a:ln>
        </p:spPr>
        <p:txBody>
          <a:bodyPr vert="horz" wrap="square" lIns="91421" tIns="91421" rIns="91421" bIns="91421" anchor="ctr" anchorCtr="0" compatLnSpc="1">
            <a:noAutofit/>
          </a:bodyPr>
          <a:lstStyle>
            <a:lvl1pPr marL="0" marR="0" lvl="0" indent="0" algn="l" defTabSz="914400" rtl="0" fontAlgn="auto" hangingPunct="1">
              <a:lnSpc>
                <a:spcPct val="90000"/>
              </a:lnSpc>
              <a:spcBef>
                <a:spcPts val="0"/>
              </a:spcBef>
              <a:spcAft>
                <a:spcPts val="0"/>
              </a:spcAft>
              <a:buNone/>
              <a:tabLst/>
              <a:defRPr lang="en-US" sz="2000" b="1" i="0" u="none" strike="noStrike" kern="1200" cap="none" spc="0" baseline="0">
                <a:solidFill>
                  <a:srgbClr val="FFFFFF"/>
                </a:solidFill>
                <a:uFillTx/>
                <a:latin typeface="Segoe UI Light" pitchFamily="34"/>
                <a:cs typeface="Segoe UI Light" pitchFamily="3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Business Scenario </a:t>
            </a:r>
          </a:p>
        </p:txBody>
      </p:sp>
      <p:sp>
        <p:nvSpPr>
          <p:cNvPr id="6" name="TextBox 5">
            <a:extLst>
              <a:ext uri="{FF2B5EF4-FFF2-40B4-BE49-F238E27FC236}">
                <a16:creationId xmlns:a16="http://schemas.microsoft.com/office/drawing/2014/main" id="{2A379E3F-E763-1C13-0381-B68D28A5EB09}"/>
              </a:ext>
            </a:extLst>
          </p:cNvPr>
          <p:cNvSpPr txBox="1"/>
          <p:nvPr/>
        </p:nvSpPr>
        <p:spPr>
          <a:xfrm>
            <a:off x="287383" y="1452041"/>
            <a:ext cx="5351417" cy="2348592"/>
          </a:xfrm>
          <a:prstGeom prst="rect">
            <a:avLst/>
          </a:prstGeom>
          <a:noFill/>
        </p:spPr>
        <p:txBody>
          <a:bodyPr wrap="square">
            <a:spAutoFit/>
          </a:bodyPr>
          <a:lstStyle/>
          <a:p>
            <a:pPr marL="228600" marR="0" lvl="0" indent="-228600" algn="l" defTabSz="914400" rtl="0" eaLnBrk="1" fontAlgn="auto" latinLnBrk="0" hangingPunct="1">
              <a:lnSpc>
                <a:spcPct val="15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rPr>
              <a:t>The Organization was seeking to comprehensively analyze its Cashflow from Financing, Investing and Operating Activities along with analysis of Payables and Receivables. </a:t>
            </a:r>
          </a:p>
          <a:p>
            <a:pPr marL="228600" marR="0" lvl="0" indent="-228600" algn="l" defTabSz="914400" rtl="0" eaLnBrk="1" fontAlgn="auto" latinLnBrk="0" hangingPunct="1">
              <a:lnSpc>
                <a:spcPct val="15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1200" cap="none" spc="0" normalizeH="0" baseline="0" noProof="0">
                <a:ln>
                  <a:noFill/>
                </a:ln>
                <a:solidFill>
                  <a:srgbClr val="000000"/>
                </a:solidFill>
                <a:effectLst/>
                <a:uLnTx/>
                <a:uFillTx/>
                <a:latin typeface="Segoe UI Light" pitchFamily="34"/>
                <a:ea typeface="Segoe UI Symbol" pitchFamily="34"/>
                <a:cs typeface="Segoe UI Light" pitchFamily="34"/>
              </a:rPr>
              <a:t>A digital infrastructure for seamless processing of their production data. They have in place a manual process to collect data from multiple sources like SAP S/4 HANA, Oracle, etc. This data was used to create daily reports. This whole process took them around 6-7 hours every day​</a:t>
            </a:r>
          </a:p>
          <a:p>
            <a:pPr marL="228600" marR="0" lvl="0" indent="-228600" algn="l" defTabSz="914400" rtl="0" eaLnBrk="1" fontAlgn="auto" latinLnBrk="0" hangingPunct="1">
              <a:lnSpc>
                <a:spcPct val="15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endParaRPr kumimoji="0" lang="en-US" sz="110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endParaRPr>
          </a:p>
        </p:txBody>
      </p:sp>
      <p:sp>
        <p:nvSpPr>
          <p:cNvPr id="7" name="Rectangle 6">
            <a:extLst>
              <a:ext uri="{FF2B5EF4-FFF2-40B4-BE49-F238E27FC236}">
                <a16:creationId xmlns:a16="http://schemas.microsoft.com/office/drawing/2014/main" id="{E21FD1D3-DC26-F180-D6BE-69721A66FFB1}"/>
              </a:ext>
            </a:extLst>
          </p:cNvPr>
          <p:cNvSpPr/>
          <p:nvPr/>
        </p:nvSpPr>
        <p:spPr>
          <a:xfrm>
            <a:off x="142096" y="3478937"/>
            <a:ext cx="5701634" cy="31667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Top Corners Rounded 7">
            <a:extLst>
              <a:ext uri="{FF2B5EF4-FFF2-40B4-BE49-F238E27FC236}">
                <a16:creationId xmlns:a16="http://schemas.microsoft.com/office/drawing/2014/main" id="{9D5B6152-F2B0-3430-349E-790D128E94B5}"/>
              </a:ext>
            </a:extLst>
          </p:cNvPr>
          <p:cNvSpPr/>
          <p:nvPr/>
        </p:nvSpPr>
        <p:spPr>
          <a:xfrm flipV="1">
            <a:off x="287383" y="3500763"/>
            <a:ext cx="1962150" cy="377911"/>
          </a:xfrm>
          <a:prstGeom prst="round2SameRect">
            <a:avLst>
              <a:gd name="adj1" fmla="val 44392"/>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E792490B-F3F4-B3B5-53DD-B466C388E80C}"/>
              </a:ext>
            </a:extLst>
          </p:cNvPr>
          <p:cNvSpPr txBox="1">
            <a:spLocks/>
          </p:cNvSpPr>
          <p:nvPr/>
        </p:nvSpPr>
        <p:spPr>
          <a:xfrm>
            <a:off x="380528" y="3503921"/>
            <a:ext cx="1775859" cy="347965"/>
          </a:xfrm>
          <a:prstGeom prst="rect">
            <a:avLst/>
          </a:prstGeom>
          <a:solidFill>
            <a:schemeClr val="accent4">
              <a:lumMod val="75000"/>
            </a:schemeClr>
          </a:solidFill>
          <a:ln>
            <a:noFill/>
          </a:ln>
        </p:spPr>
        <p:txBody>
          <a:bodyPr vert="horz" wrap="square" lIns="91421" tIns="91421" rIns="91421" bIns="91421" anchor="ctr" anchorCtr="0" compatLnSpc="1">
            <a:noAutofit/>
          </a:bodyPr>
          <a:lstStyle>
            <a:lvl1pPr marL="0" marR="0" lvl="0" indent="0" algn="l" defTabSz="914400" rtl="0" fontAlgn="auto" hangingPunct="1">
              <a:lnSpc>
                <a:spcPct val="90000"/>
              </a:lnSpc>
              <a:spcBef>
                <a:spcPts val="0"/>
              </a:spcBef>
              <a:spcAft>
                <a:spcPts val="0"/>
              </a:spcAft>
              <a:buNone/>
              <a:tabLst/>
              <a:defRPr lang="en-US" sz="2000" b="1" i="0" u="none" strike="noStrike" kern="1200" cap="none" spc="0" baseline="0">
                <a:solidFill>
                  <a:srgbClr val="FFFFFF"/>
                </a:solidFill>
                <a:uFillTx/>
                <a:latin typeface="Segoe UI Light" pitchFamily="34"/>
                <a:cs typeface="Segoe UI Light" pitchFamily="3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Solution and Benefits </a:t>
            </a:r>
          </a:p>
        </p:txBody>
      </p:sp>
      <p:sp>
        <p:nvSpPr>
          <p:cNvPr id="10" name="TextBox 9">
            <a:extLst>
              <a:ext uri="{FF2B5EF4-FFF2-40B4-BE49-F238E27FC236}">
                <a16:creationId xmlns:a16="http://schemas.microsoft.com/office/drawing/2014/main" id="{464BE7CC-69F8-1CCF-1988-BB7AD30B6031}"/>
              </a:ext>
            </a:extLst>
          </p:cNvPr>
          <p:cNvSpPr txBox="1"/>
          <p:nvPr/>
        </p:nvSpPr>
        <p:spPr>
          <a:xfrm>
            <a:off x="287383" y="4117964"/>
            <a:ext cx="5351417" cy="2179315"/>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rPr>
              <a:t>Celebal Tech provided a solution that automated data integration and established Power BI for reporting. </a:t>
            </a:r>
          </a:p>
          <a:p>
            <a:pPr marL="228600" marR="0" lvl="0" indent="-228600" algn="l" defTabSz="914400" rtl="0" eaLnBrk="1" fontAlgn="auto" latinLnBrk="0" hangingPunct="1">
              <a:lnSpc>
                <a:spcPct val="10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rPr>
              <a:t>Our solution streamlines the financial analysis process. It enables stakeholders to make data-driven decisions promptly, identify potential risks, align budgets with actual performance, and spot trends that influence strategic directions.</a:t>
            </a:r>
          </a:p>
          <a:p>
            <a:pPr marL="228600" marR="0" lvl="0" indent="-228600" algn="l" defTabSz="914400" rtl="0" eaLnBrk="1" fontAlgn="auto" latinLnBrk="0" hangingPunct="1">
              <a:lnSpc>
                <a:spcPct val="15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1200" cap="none" spc="0" normalizeH="0" baseline="0" noProof="0">
                <a:ln>
                  <a:noFill/>
                </a:ln>
                <a:solidFill>
                  <a:srgbClr val="000000"/>
                </a:solidFill>
                <a:effectLst/>
                <a:uLnTx/>
                <a:uFillTx/>
                <a:latin typeface="Segoe UI Light" pitchFamily="34"/>
                <a:ea typeface="Segoe UI Symbol" pitchFamily="34"/>
                <a:cs typeface="Segoe UI Light" pitchFamily="34"/>
              </a:rPr>
              <a:t>Azure Data Factory was used to manage the workflow of ingesting data from disparate sources and pushing them onto the data warehouse. Azure Synapse was implemented as the cloud data warehouse. Power BI was used for the creation of reports based on the collected data.</a:t>
            </a:r>
          </a:p>
        </p:txBody>
      </p:sp>
      <p:cxnSp>
        <p:nvCxnSpPr>
          <p:cNvPr id="11" name="Straight Connector 10">
            <a:extLst>
              <a:ext uri="{FF2B5EF4-FFF2-40B4-BE49-F238E27FC236}">
                <a16:creationId xmlns:a16="http://schemas.microsoft.com/office/drawing/2014/main" id="{9B43AA92-D84A-690B-8BE8-FDD07142B1FA}"/>
              </a:ext>
            </a:extLst>
          </p:cNvPr>
          <p:cNvCxnSpPr>
            <a:cxnSpLocks/>
          </p:cNvCxnSpPr>
          <p:nvPr/>
        </p:nvCxnSpPr>
        <p:spPr>
          <a:xfrm>
            <a:off x="6096000" y="4477341"/>
            <a:ext cx="5883965" cy="0"/>
          </a:xfrm>
          <a:prstGeom prst="line">
            <a:avLst/>
          </a:prstGeom>
        </p:spPr>
        <p:style>
          <a:lnRef idx="2">
            <a:schemeClr val="accent3"/>
          </a:lnRef>
          <a:fillRef idx="0">
            <a:schemeClr val="accent3"/>
          </a:fillRef>
          <a:effectRef idx="1">
            <a:schemeClr val="accent3"/>
          </a:effectRef>
          <a:fontRef idx="minor">
            <a:schemeClr val="tx1"/>
          </a:fontRef>
        </p:style>
      </p:cxnSp>
      <p:pic>
        <p:nvPicPr>
          <p:cNvPr id="16" name="Picture" title="This slide contains the following visuals: shape ,actionButton ,image ,image ,shape ,Slicer ,shape ,Cash at the start of the period ,Cash at the start of the period ,shape ,shape ,Cash at the start of the period ,shape ,textbox ,shape ,shape ,shape ,image ,shape ,shape ,shape ,shape ,shape ,shape ,shape ,image ,image ,image ,card ,card ,card ,shape ,textbox ,actionButton ,shape ,Finance Activities ,Investing Activities ,Operating Activities ,columnChart ,lineStackedColumnComboChart ,lineStackedColumnComboChart. Please refer to the notes on this slide for details">
            <a:extLst>
              <a:ext uri="{FF2B5EF4-FFF2-40B4-BE49-F238E27FC236}">
                <a16:creationId xmlns:a16="http://schemas.microsoft.com/office/drawing/2014/main" id="{A10A2DA7-4DEE-B9AF-EDD0-4A4426AF0115}"/>
              </a:ext>
            </a:extLst>
          </p:cNvPr>
          <p:cNvPicPr>
            <a:picLocks noChangeAspect="1"/>
          </p:cNvPicPr>
          <p:nvPr/>
        </p:nvPicPr>
        <p:blipFill>
          <a:blip r:embed="rId3"/>
          <a:stretch>
            <a:fillRect/>
          </a:stretch>
        </p:blipFill>
        <p:spPr>
          <a:xfrm>
            <a:off x="5989017" y="1050944"/>
            <a:ext cx="5873976" cy="3319957"/>
          </a:xfrm>
          <a:prstGeom prst="rect">
            <a:avLst/>
          </a:prstGeom>
          <a:noFill/>
        </p:spPr>
      </p:pic>
      <p:pic>
        <p:nvPicPr>
          <p:cNvPr id="20" name="Picture 19">
            <a:extLst>
              <a:ext uri="{FF2B5EF4-FFF2-40B4-BE49-F238E27FC236}">
                <a16:creationId xmlns:a16="http://schemas.microsoft.com/office/drawing/2014/main" id="{33EC475A-0E8E-B925-7692-05A83D689F78}"/>
              </a:ext>
            </a:extLst>
          </p:cNvPr>
          <p:cNvPicPr>
            <a:picLocks noChangeAspect="1"/>
          </p:cNvPicPr>
          <p:nvPr/>
        </p:nvPicPr>
        <p:blipFill>
          <a:blip r:embed="rId4"/>
          <a:stretch>
            <a:fillRect/>
          </a:stretch>
        </p:blipFill>
        <p:spPr>
          <a:xfrm>
            <a:off x="5989017" y="4648861"/>
            <a:ext cx="5990948" cy="1810815"/>
          </a:xfrm>
          <a:prstGeom prst="rect">
            <a:avLst/>
          </a:prstGeom>
        </p:spPr>
      </p:pic>
    </p:spTree>
    <p:extLst>
      <p:ext uri="{BB962C8B-B14F-4D97-AF65-F5344CB8AC3E}">
        <p14:creationId xmlns:p14="http://schemas.microsoft.com/office/powerpoint/2010/main" val="11550883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4C5D1AA-504B-35C7-CA3C-4D175B395E51}"/>
              </a:ext>
            </a:extLst>
          </p:cNvPr>
          <p:cNvSpPr/>
          <p:nvPr/>
        </p:nvSpPr>
        <p:spPr>
          <a:xfrm>
            <a:off x="142095" y="3461276"/>
            <a:ext cx="5701634" cy="3077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EC57898-188F-833E-6BEA-45DF23F28AF0}"/>
              </a:ext>
            </a:extLst>
          </p:cNvPr>
          <p:cNvSpPr txBox="1"/>
          <p:nvPr/>
        </p:nvSpPr>
        <p:spPr>
          <a:xfrm>
            <a:off x="57428" y="297907"/>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Use Case 3 - In-depth Analysis of Financial Statements</a:t>
            </a:r>
          </a:p>
        </p:txBody>
      </p:sp>
      <p:sp>
        <p:nvSpPr>
          <p:cNvPr id="2" name="Rectangle 1">
            <a:extLst>
              <a:ext uri="{FF2B5EF4-FFF2-40B4-BE49-F238E27FC236}">
                <a16:creationId xmlns:a16="http://schemas.microsoft.com/office/drawing/2014/main" id="{212B4902-4BB6-B1C1-576C-CC662AFF49E5}"/>
              </a:ext>
            </a:extLst>
          </p:cNvPr>
          <p:cNvSpPr/>
          <p:nvPr/>
        </p:nvSpPr>
        <p:spPr>
          <a:xfrm>
            <a:off x="142096" y="1226092"/>
            <a:ext cx="5701634" cy="21473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Top Corners Rounded 2">
            <a:extLst>
              <a:ext uri="{FF2B5EF4-FFF2-40B4-BE49-F238E27FC236}">
                <a16:creationId xmlns:a16="http://schemas.microsoft.com/office/drawing/2014/main" id="{6391D579-570D-4FB9-9990-E872A1627D79}"/>
              </a:ext>
            </a:extLst>
          </p:cNvPr>
          <p:cNvSpPr/>
          <p:nvPr/>
        </p:nvSpPr>
        <p:spPr>
          <a:xfrm flipV="1">
            <a:off x="287383" y="1225116"/>
            <a:ext cx="1962150" cy="377911"/>
          </a:xfrm>
          <a:prstGeom prst="round2SameRect">
            <a:avLst>
              <a:gd name="adj1" fmla="val 44392"/>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54AE338-591D-BDAB-F5A8-FF80BD49059C}"/>
              </a:ext>
            </a:extLst>
          </p:cNvPr>
          <p:cNvSpPr txBox="1">
            <a:spLocks/>
          </p:cNvSpPr>
          <p:nvPr/>
        </p:nvSpPr>
        <p:spPr>
          <a:xfrm>
            <a:off x="380528" y="1228274"/>
            <a:ext cx="1775859" cy="347965"/>
          </a:xfrm>
          <a:prstGeom prst="rect">
            <a:avLst/>
          </a:prstGeom>
          <a:solidFill>
            <a:schemeClr val="accent4">
              <a:lumMod val="75000"/>
            </a:schemeClr>
          </a:solidFill>
          <a:ln>
            <a:noFill/>
          </a:ln>
        </p:spPr>
        <p:txBody>
          <a:bodyPr vert="horz" wrap="square" lIns="91421" tIns="91421" rIns="91421" bIns="91421" anchor="ctr" anchorCtr="0" compatLnSpc="1">
            <a:noAutofit/>
          </a:bodyPr>
          <a:lstStyle>
            <a:lvl1pPr marL="0" marR="0" lvl="0" indent="0" algn="l" defTabSz="914400" rtl="0" fontAlgn="auto" hangingPunct="1">
              <a:lnSpc>
                <a:spcPct val="90000"/>
              </a:lnSpc>
              <a:spcBef>
                <a:spcPts val="0"/>
              </a:spcBef>
              <a:spcAft>
                <a:spcPts val="0"/>
              </a:spcAft>
              <a:buNone/>
              <a:tabLst/>
              <a:defRPr lang="en-US" sz="2000" b="1" i="0" u="none" strike="noStrike" kern="1200" cap="none" spc="0" baseline="0">
                <a:solidFill>
                  <a:srgbClr val="FFFFFF"/>
                </a:solidFill>
                <a:uFillTx/>
                <a:latin typeface="Segoe UI Light" pitchFamily="34"/>
                <a:cs typeface="Segoe UI Light" pitchFamily="3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Business Scenario </a:t>
            </a:r>
          </a:p>
        </p:txBody>
      </p:sp>
      <p:sp>
        <p:nvSpPr>
          <p:cNvPr id="6" name="TextBox 5">
            <a:extLst>
              <a:ext uri="{FF2B5EF4-FFF2-40B4-BE49-F238E27FC236}">
                <a16:creationId xmlns:a16="http://schemas.microsoft.com/office/drawing/2014/main" id="{D14069C7-3471-0D24-2CCD-C9D55B1DC864}"/>
              </a:ext>
            </a:extLst>
          </p:cNvPr>
          <p:cNvSpPr txBox="1"/>
          <p:nvPr/>
        </p:nvSpPr>
        <p:spPr>
          <a:xfrm>
            <a:off x="287383" y="1626212"/>
            <a:ext cx="5351417" cy="1490152"/>
          </a:xfrm>
          <a:prstGeom prst="rect">
            <a:avLst/>
          </a:prstGeom>
          <a:noFill/>
        </p:spPr>
        <p:txBody>
          <a:bodyPr wrap="square">
            <a:spAutoFit/>
          </a:bodyPr>
          <a:lstStyle/>
          <a:p>
            <a:pPr marL="228600" marR="0" lvl="0" indent="-228600" algn="l" defTabSz="914400" rtl="0" eaLnBrk="1" fontAlgn="auto" latinLnBrk="0" hangingPunct="1">
              <a:lnSpc>
                <a:spcPct val="15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rPr>
              <a:t>The client was seeking comprehensive financial statement analysis to drive strategic decision-making. They require detailed reports covering Ratio Analysis, Budget vs Actuals, Risk Assessment, Trend Analysis, and Comparative Analysis. </a:t>
            </a:r>
          </a:p>
          <a:p>
            <a:pPr marL="228600" marR="0" lvl="0" indent="-228600" algn="l" defTabSz="914400" rtl="0" eaLnBrk="1" fontAlgn="auto" latinLnBrk="0" hangingPunct="1">
              <a:lnSpc>
                <a:spcPct val="10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1200" cap="none" spc="0" normalizeH="0" baseline="0" noProof="0">
                <a:ln>
                  <a:noFill/>
                </a:ln>
                <a:solidFill>
                  <a:srgbClr val="000000"/>
                </a:solidFill>
                <a:effectLst/>
                <a:uLnTx/>
                <a:uFillTx/>
                <a:latin typeface="Segoe UI Light" pitchFamily="34"/>
                <a:ea typeface="Segoe UI Symbol" pitchFamily="34"/>
                <a:cs typeface="Segoe UI Light" pitchFamily="34"/>
              </a:rPr>
              <a:t>Due to unavailability of centralized data warehouse, major challenge was to manage multiple data sources for same set of data as it was maintained by multiple stakeholders</a:t>
            </a:r>
          </a:p>
        </p:txBody>
      </p:sp>
      <p:sp>
        <p:nvSpPr>
          <p:cNvPr id="7" name="Rectangle: Top Corners Rounded 6">
            <a:extLst>
              <a:ext uri="{FF2B5EF4-FFF2-40B4-BE49-F238E27FC236}">
                <a16:creationId xmlns:a16="http://schemas.microsoft.com/office/drawing/2014/main" id="{A9BEC58F-AA7B-6E39-AF0A-BD036D6408E6}"/>
              </a:ext>
            </a:extLst>
          </p:cNvPr>
          <p:cNvSpPr/>
          <p:nvPr/>
        </p:nvSpPr>
        <p:spPr>
          <a:xfrm flipV="1">
            <a:off x="287383" y="3483540"/>
            <a:ext cx="1962150" cy="377911"/>
          </a:xfrm>
          <a:prstGeom prst="round2SameRect">
            <a:avLst>
              <a:gd name="adj1" fmla="val 44392"/>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6A4D9D7-C934-C61F-630A-FD63C31E32B8}"/>
              </a:ext>
            </a:extLst>
          </p:cNvPr>
          <p:cNvSpPr txBox="1">
            <a:spLocks/>
          </p:cNvSpPr>
          <p:nvPr/>
        </p:nvSpPr>
        <p:spPr>
          <a:xfrm>
            <a:off x="380528" y="3499190"/>
            <a:ext cx="1775859" cy="347965"/>
          </a:xfrm>
          <a:prstGeom prst="rect">
            <a:avLst/>
          </a:prstGeom>
          <a:solidFill>
            <a:schemeClr val="accent4">
              <a:lumMod val="75000"/>
            </a:schemeClr>
          </a:solidFill>
          <a:ln>
            <a:noFill/>
          </a:ln>
        </p:spPr>
        <p:txBody>
          <a:bodyPr vert="horz" wrap="square" lIns="91421" tIns="91421" rIns="91421" bIns="91421" anchor="ctr" anchorCtr="0" compatLnSpc="1">
            <a:noAutofit/>
          </a:bodyPr>
          <a:lstStyle>
            <a:lvl1pPr marL="0" marR="0" lvl="0" indent="0" algn="l" defTabSz="914400" rtl="0" fontAlgn="auto" hangingPunct="1">
              <a:lnSpc>
                <a:spcPct val="90000"/>
              </a:lnSpc>
              <a:spcBef>
                <a:spcPts val="0"/>
              </a:spcBef>
              <a:spcAft>
                <a:spcPts val="0"/>
              </a:spcAft>
              <a:buNone/>
              <a:tabLst/>
              <a:defRPr lang="en-US" sz="2000" b="1" i="0" u="none" strike="noStrike" kern="1200" cap="none" spc="0" baseline="0">
                <a:solidFill>
                  <a:srgbClr val="FFFFFF"/>
                </a:solidFill>
                <a:uFillTx/>
                <a:latin typeface="Segoe UI Light" pitchFamily="34"/>
                <a:cs typeface="Segoe UI Light" pitchFamily="3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Solution and Benefits </a:t>
            </a:r>
          </a:p>
        </p:txBody>
      </p:sp>
      <p:sp>
        <p:nvSpPr>
          <p:cNvPr id="9" name="TextBox 8">
            <a:extLst>
              <a:ext uri="{FF2B5EF4-FFF2-40B4-BE49-F238E27FC236}">
                <a16:creationId xmlns:a16="http://schemas.microsoft.com/office/drawing/2014/main" id="{8BDF37C3-45E3-D8D3-014B-5CB0F51AF450}"/>
              </a:ext>
            </a:extLst>
          </p:cNvPr>
          <p:cNvSpPr txBox="1"/>
          <p:nvPr/>
        </p:nvSpPr>
        <p:spPr>
          <a:xfrm>
            <a:off x="287383" y="3993965"/>
            <a:ext cx="5351417" cy="2500941"/>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0" cap="none" spc="0" normalizeH="0" baseline="0" noProof="0" err="1">
                <a:ln>
                  <a:noFill/>
                </a:ln>
                <a:solidFill>
                  <a:srgbClr val="000000"/>
                </a:solidFill>
                <a:effectLst/>
                <a:uLnTx/>
                <a:uFillTx/>
                <a:latin typeface="Segoe UI Light" pitchFamily="34"/>
                <a:ea typeface="Segoe UI Symbol" pitchFamily="34"/>
                <a:cs typeface="Segoe UI Light" pitchFamily="34"/>
              </a:rPr>
              <a:t>Celebal</a:t>
            </a:r>
            <a:r>
              <a:rPr kumimoji="0" lang="en-US" sz="110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rPr>
              <a:t> Tech team understood the challenges &amp; provided an end-to-end holistic solution which allows the client to ingest data from multiple sources, transform &amp; apply business logic at a centralized data warehouse and finally visualize the data for better decision making.</a:t>
            </a:r>
          </a:p>
          <a:p>
            <a:pPr marL="228600" marR="0" lvl="0" indent="-228600" algn="l" defTabSz="914400" rtl="0" eaLnBrk="1" fontAlgn="auto" latinLnBrk="0" hangingPunct="1">
              <a:lnSpc>
                <a:spcPct val="11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rPr>
              <a:t>Azure services such as Azure Data Factory, Azure Data Lake, Azure Synapse is utilized for data ingestion, storage,  preparation &amp; creation of curated reports. Implementation was done to address the keying concerns fixing the data integrity issues.</a:t>
            </a:r>
          </a:p>
          <a:p>
            <a:pPr marL="228600" marR="0" lvl="0" indent="-228600" algn="l" defTabSz="914400" rtl="0" eaLnBrk="1" fontAlgn="auto" latinLnBrk="0" hangingPunct="1">
              <a:lnSpc>
                <a:spcPct val="15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rPr>
              <a:t>Our solution streamlines the financial analysis process. It enables stakeholders to make data-driven decisions promptly, identify potential risks, align budgets with actual performance, and spot trends that influence strategic directions.</a:t>
            </a:r>
          </a:p>
        </p:txBody>
      </p:sp>
      <p:cxnSp>
        <p:nvCxnSpPr>
          <p:cNvPr id="10" name="Straight Connector 9">
            <a:extLst>
              <a:ext uri="{FF2B5EF4-FFF2-40B4-BE49-F238E27FC236}">
                <a16:creationId xmlns:a16="http://schemas.microsoft.com/office/drawing/2014/main" id="{E13F7B12-7587-9C14-79EF-D8C380C2134D}"/>
              </a:ext>
            </a:extLst>
          </p:cNvPr>
          <p:cNvCxnSpPr>
            <a:cxnSpLocks/>
          </p:cNvCxnSpPr>
          <p:nvPr/>
        </p:nvCxnSpPr>
        <p:spPr>
          <a:xfrm>
            <a:off x="5993296" y="3816625"/>
            <a:ext cx="5883965" cy="0"/>
          </a:xfrm>
          <a:prstGeom prst="line">
            <a:avLst/>
          </a:prstGeom>
        </p:spPr>
        <p:style>
          <a:lnRef idx="2">
            <a:schemeClr val="accent3"/>
          </a:lnRef>
          <a:fillRef idx="0">
            <a:schemeClr val="accent3"/>
          </a:fillRef>
          <a:effectRef idx="1">
            <a:schemeClr val="accent3"/>
          </a:effectRef>
          <a:fontRef idx="minor">
            <a:schemeClr val="tx1"/>
          </a:fontRef>
        </p:style>
      </p:cxnSp>
      <p:pic>
        <p:nvPicPr>
          <p:cNvPr id="11" name="Picture 10">
            <a:extLst>
              <a:ext uri="{FF2B5EF4-FFF2-40B4-BE49-F238E27FC236}">
                <a16:creationId xmlns:a16="http://schemas.microsoft.com/office/drawing/2014/main" id="{F824C525-2B68-B554-1D38-1B79D7B6B2F1}"/>
              </a:ext>
            </a:extLst>
          </p:cNvPr>
          <p:cNvPicPr>
            <a:picLocks noChangeAspect="1"/>
          </p:cNvPicPr>
          <p:nvPr/>
        </p:nvPicPr>
        <p:blipFill>
          <a:blip r:embed="rId3"/>
          <a:stretch>
            <a:fillRect/>
          </a:stretch>
        </p:blipFill>
        <p:spPr>
          <a:xfrm>
            <a:off x="5989016" y="975273"/>
            <a:ext cx="5883965" cy="2774435"/>
          </a:xfrm>
          <a:prstGeom prst="rect">
            <a:avLst/>
          </a:prstGeom>
        </p:spPr>
      </p:pic>
      <p:pic>
        <p:nvPicPr>
          <p:cNvPr id="16" name="Picture 15">
            <a:extLst>
              <a:ext uri="{FF2B5EF4-FFF2-40B4-BE49-F238E27FC236}">
                <a16:creationId xmlns:a16="http://schemas.microsoft.com/office/drawing/2014/main" id="{45DF56CD-68EA-1899-4DA2-0D656A07DFC3}"/>
              </a:ext>
            </a:extLst>
          </p:cNvPr>
          <p:cNvPicPr>
            <a:picLocks noChangeAspect="1"/>
          </p:cNvPicPr>
          <p:nvPr/>
        </p:nvPicPr>
        <p:blipFill>
          <a:blip r:embed="rId4"/>
          <a:stretch>
            <a:fillRect/>
          </a:stretch>
        </p:blipFill>
        <p:spPr>
          <a:xfrm>
            <a:off x="5989016" y="3993965"/>
            <a:ext cx="5883965" cy="2639886"/>
          </a:xfrm>
          <a:prstGeom prst="rect">
            <a:avLst/>
          </a:prstGeom>
        </p:spPr>
      </p:pic>
    </p:spTree>
    <p:extLst>
      <p:ext uri="{BB962C8B-B14F-4D97-AF65-F5344CB8AC3E}">
        <p14:creationId xmlns:p14="http://schemas.microsoft.com/office/powerpoint/2010/main" val="8174214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1" y="297322"/>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Major aspects of Implementation– Part 3/7 </a:t>
            </a:r>
          </a:p>
        </p:txBody>
      </p:sp>
      <p:sp>
        <p:nvSpPr>
          <p:cNvPr id="37" name="TextBox 36">
            <a:extLst>
              <a:ext uri="{FF2B5EF4-FFF2-40B4-BE49-F238E27FC236}">
                <a16:creationId xmlns:a16="http://schemas.microsoft.com/office/drawing/2014/main" id="{0406BF1B-6AF1-61BE-9802-223BD7E215A5}"/>
              </a:ext>
            </a:extLst>
          </p:cNvPr>
          <p:cNvSpPr txBox="1"/>
          <p:nvPr/>
        </p:nvSpPr>
        <p:spPr>
          <a:xfrm>
            <a:off x="6579933" y="1213099"/>
            <a:ext cx="4194304" cy="338554"/>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
                <a:ea typeface="Segoe UI Black" panose="020B0A02040204020203" pitchFamily="34" charset="0"/>
                <a:cs typeface="Segoe UI Semibold" panose="020B0702040204020203" pitchFamily="34" charset="0"/>
              </a:rPr>
              <a:t>9. Data Management</a:t>
            </a:r>
          </a:p>
        </p:txBody>
      </p:sp>
      <p:grpSp>
        <p:nvGrpSpPr>
          <p:cNvPr id="16" name="Group 15">
            <a:extLst>
              <a:ext uri="{FF2B5EF4-FFF2-40B4-BE49-F238E27FC236}">
                <a16:creationId xmlns:a16="http://schemas.microsoft.com/office/drawing/2014/main" id="{11B49BA8-D882-3AF4-F263-7D95CDF69665}"/>
              </a:ext>
            </a:extLst>
          </p:cNvPr>
          <p:cNvGrpSpPr/>
          <p:nvPr/>
        </p:nvGrpSpPr>
        <p:grpSpPr>
          <a:xfrm>
            <a:off x="187567" y="917382"/>
            <a:ext cx="11817044" cy="5752153"/>
            <a:chOff x="6311699" y="924181"/>
            <a:chExt cx="5829249" cy="5384403"/>
          </a:xfrm>
        </p:grpSpPr>
        <p:sp>
          <p:nvSpPr>
            <p:cNvPr id="20" name="Rectangle: Rounded Corners 19">
              <a:extLst>
                <a:ext uri="{FF2B5EF4-FFF2-40B4-BE49-F238E27FC236}">
                  <a16:creationId xmlns:a16="http://schemas.microsoft.com/office/drawing/2014/main" id="{F345FDFF-F9E2-67A3-E4D1-63DA3F5BA303}"/>
                </a:ext>
              </a:extLst>
            </p:cNvPr>
            <p:cNvSpPr/>
            <p:nvPr/>
          </p:nvSpPr>
          <p:spPr>
            <a:xfrm>
              <a:off x="6311699" y="924181"/>
              <a:ext cx="5829249" cy="5384403"/>
            </a:xfrm>
            <a:prstGeom prst="roundRect">
              <a:avLst>
                <a:gd name="adj" fmla="val 2458"/>
              </a:avLst>
            </a:prstGeom>
            <a:solidFill>
              <a:sysClr val="window" lastClr="FFFFFF"/>
            </a:solidFill>
            <a:ln w="19050" cap="flat" cmpd="sng" algn="ctr">
              <a:solidFill>
                <a:sysClr val="window" lastClr="FFFFFF">
                  <a:lumMod val="65000"/>
                </a:sysClr>
              </a:solidFill>
              <a:prstDash val="sysDash"/>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Aptos" panose="02110004020202020204"/>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
                <a:ea typeface="+mn-ea"/>
                <a:cs typeface="Segoe UI Semibold" panose="020B0702040204020203" pitchFamily="34" charset="0"/>
              </a:endParaRPr>
            </a:p>
          </p:txBody>
        </p:sp>
        <p:sp>
          <p:nvSpPr>
            <p:cNvPr id="27" name="TextBox 41">
              <a:extLst>
                <a:ext uri="{FF2B5EF4-FFF2-40B4-BE49-F238E27FC236}">
                  <a16:creationId xmlns:a16="http://schemas.microsoft.com/office/drawing/2014/main" id="{1CCCF797-412B-FAE5-F3E2-62BBFB09AEAD}"/>
                </a:ext>
              </a:extLst>
            </p:cNvPr>
            <p:cNvSpPr txBox="1"/>
            <p:nvPr/>
          </p:nvSpPr>
          <p:spPr>
            <a:xfrm>
              <a:off x="6447597" y="1492519"/>
              <a:ext cx="5668635" cy="276999"/>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1" indent="-1714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prstClr val="black"/>
                </a:solidFill>
                <a:effectLst/>
                <a:uLnTx/>
                <a:uFillTx/>
                <a:latin typeface="Segoe UI Light"/>
                <a:ea typeface="+mn-ea"/>
                <a:cs typeface="Segoe UI Light"/>
              </a:endParaRPr>
            </a:p>
          </p:txBody>
        </p:sp>
        <p:grpSp>
          <p:nvGrpSpPr>
            <p:cNvPr id="28" name="Group 27">
              <a:extLst>
                <a:ext uri="{FF2B5EF4-FFF2-40B4-BE49-F238E27FC236}">
                  <a16:creationId xmlns:a16="http://schemas.microsoft.com/office/drawing/2014/main" id="{BB75E92F-842E-4036-D810-131242643285}"/>
                </a:ext>
              </a:extLst>
            </p:cNvPr>
            <p:cNvGrpSpPr/>
            <p:nvPr/>
          </p:nvGrpSpPr>
          <p:grpSpPr>
            <a:xfrm>
              <a:off x="6576485" y="1081058"/>
              <a:ext cx="4927202" cy="4336733"/>
              <a:chOff x="6576485" y="1081058"/>
              <a:chExt cx="2481477" cy="4905003"/>
            </a:xfrm>
          </p:grpSpPr>
          <p:sp>
            <p:nvSpPr>
              <p:cNvPr id="30" name="TextBox 44">
                <a:extLst>
                  <a:ext uri="{FF2B5EF4-FFF2-40B4-BE49-F238E27FC236}">
                    <a16:creationId xmlns:a16="http://schemas.microsoft.com/office/drawing/2014/main" id="{981BE7A8-29B5-80FD-6E95-965659048D10}"/>
                  </a:ext>
                </a:extLst>
              </p:cNvPr>
              <p:cNvSpPr txBox="1"/>
              <p:nvPr/>
            </p:nvSpPr>
            <p:spPr>
              <a:xfrm>
                <a:off x="6576485" y="1081058"/>
                <a:ext cx="1819867" cy="34810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 Data Visualization</a:t>
                </a:r>
              </a:p>
            </p:txBody>
          </p:sp>
          <p:sp>
            <p:nvSpPr>
              <p:cNvPr id="31" name="TextBox 45">
                <a:extLst>
                  <a:ext uri="{FF2B5EF4-FFF2-40B4-BE49-F238E27FC236}">
                    <a16:creationId xmlns:a16="http://schemas.microsoft.com/office/drawing/2014/main" id="{7C54E454-5E44-3E5B-94EE-F895418F59E3}"/>
                  </a:ext>
                </a:extLst>
              </p:cNvPr>
              <p:cNvSpPr txBox="1"/>
              <p:nvPr/>
            </p:nvSpPr>
            <p:spPr>
              <a:xfrm>
                <a:off x="6589357" y="4327213"/>
                <a:ext cx="1819867" cy="34810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 Language Translation</a:t>
                </a:r>
              </a:p>
            </p:txBody>
          </p:sp>
          <p:sp>
            <p:nvSpPr>
              <p:cNvPr id="32" name="TextBox 46">
                <a:extLst>
                  <a:ext uri="{FF2B5EF4-FFF2-40B4-BE49-F238E27FC236}">
                    <a16:creationId xmlns:a16="http://schemas.microsoft.com/office/drawing/2014/main" id="{25261FD8-CBF3-D5AA-9305-90EA8211BBC6}"/>
                  </a:ext>
                </a:extLst>
              </p:cNvPr>
              <p:cNvSpPr txBox="1"/>
              <p:nvPr/>
            </p:nvSpPr>
            <p:spPr>
              <a:xfrm>
                <a:off x="6589356" y="5637954"/>
                <a:ext cx="2468606" cy="34810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 Deployment in Development Environment</a:t>
                </a:r>
              </a:p>
            </p:txBody>
          </p:sp>
        </p:grpSp>
        <p:sp>
          <p:nvSpPr>
            <p:cNvPr id="29" name="Freeform 86">
              <a:extLst>
                <a:ext uri="{FF2B5EF4-FFF2-40B4-BE49-F238E27FC236}">
                  <a16:creationId xmlns:a16="http://schemas.microsoft.com/office/drawing/2014/main" id="{01EE59F1-BC82-B225-9C44-E0827E724709}"/>
                </a:ext>
              </a:extLst>
            </p:cNvPr>
            <p:cNvSpPr>
              <a:spLocks/>
            </p:cNvSpPr>
            <p:nvPr/>
          </p:nvSpPr>
          <p:spPr bwMode="auto">
            <a:xfrm>
              <a:off x="6576484" y="3167772"/>
              <a:ext cx="60767" cy="37696"/>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ysClr val="window" lastClr="FFFFFF"/>
            </a:solidFill>
            <a:ln w="0">
              <a:noFill/>
              <a:prstDash val="solid"/>
              <a:round/>
              <a:headEnd/>
              <a:tailEnd/>
            </a:ln>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57" name="Rectangle: Top Corners Rounded 56">
            <a:extLst>
              <a:ext uri="{FF2B5EF4-FFF2-40B4-BE49-F238E27FC236}">
                <a16:creationId xmlns:a16="http://schemas.microsoft.com/office/drawing/2014/main" id="{01608CFF-63FB-A1D8-2CBA-E8B9702C0872}"/>
              </a:ext>
            </a:extLst>
          </p:cNvPr>
          <p:cNvSpPr/>
          <p:nvPr/>
        </p:nvSpPr>
        <p:spPr>
          <a:xfrm rot="5400000">
            <a:off x="2571159" y="-1358949"/>
            <a:ext cx="383243" cy="5164512"/>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9" name="TextBox 51">
            <a:extLst>
              <a:ext uri="{FF2B5EF4-FFF2-40B4-BE49-F238E27FC236}">
                <a16:creationId xmlns:a16="http://schemas.microsoft.com/office/drawing/2014/main" id="{0025226F-83D2-05A2-698E-C84FE18961D2}"/>
              </a:ext>
            </a:extLst>
          </p:cNvPr>
          <p:cNvSpPr txBox="1"/>
          <p:nvPr/>
        </p:nvSpPr>
        <p:spPr>
          <a:xfrm>
            <a:off x="229440" y="1034821"/>
            <a:ext cx="3861086" cy="33855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
                <a:ea typeface="Segoe UI Black"/>
                <a:cs typeface="Segoe UI Semibold"/>
              </a:rPr>
              <a:t>12. Reporting Layer</a:t>
            </a:r>
          </a:p>
        </p:txBody>
      </p:sp>
      <p:sp>
        <p:nvSpPr>
          <p:cNvPr id="61" name="TextBox 52">
            <a:extLst>
              <a:ext uri="{FF2B5EF4-FFF2-40B4-BE49-F238E27FC236}">
                <a16:creationId xmlns:a16="http://schemas.microsoft.com/office/drawing/2014/main" id="{B2A09323-7C01-52A0-EF5C-CC1DB9CAEF48}"/>
              </a:ext>
            </a:extLst>
          </p:cNvPr>
          <p:cNvSpPr txBox="1"/>
          <p:nvPr/>
        </p:nvSpPr>
        <p:spPr>
          <a:xfrm>
            <a:off x="268388" y="1508309"/>
            <a:ext cx="11460553" cy="483427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Development of 1 Report based on the specified use cases considering 4-5 KPIs and 6-7 pages per report.</a:t>
            </a: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Create wireframe templates in Power BI containing relevant KPIs using test data.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Facilitating regular reviews and discussions with the management team to address any updates or modifications to the KPI framework.</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endParaRP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Design an efficient data model for querying and analysis.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Implement any necessary calculations or business logic within the reports using DAX (Data Analysis Expressions).</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endParaRP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rPr>
              <a:t>Implement minor Power Query transformations within Power BI for transforming data in the required format if necessary.</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Power BI Functionalities such as Drill Down, Drill Through, Bookmarks, What-if Parameters, Row-Level-Security (RLS), etc. will be implemented. Implementation of functionalities may vary according to the requirement.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Implement advanced inbuilt Power BI AI features like Q&amp;A, Key Influencer, and Decomposition Tree based on business requirements. These features are built into Power BI and do not require external tools.​</a:t>
            </a: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Committing to continuous improvement by regularly assessing the relevance and effectiveness of the established KPIs and proposing refinements as needed.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Sanity testing of the complete report from the </a:t>
            </a:r>
            <a:r>
              <a:rPr kumimoji="0" lang="en-US" sz="1200" b="0" i="0" u="none" strike="noStrike" kern="1200" cap="none" spc="0" normalizeH="0" baseline="0" noProof="0" err="1">
                <a:ln>
                  <a:noFill/>
                </a:ln>
                <a:solidFill>
                  <a:prstClr val="black"/>
                </a:solidFill>
                <a:effectLst/>
                <a:uLnTx/>
                <a:uFillTx/>
                <a:latin typeface="Calibri" panose="020F0502020204030204"/>
                <a:ea typeface="Calibri" panose="020F0502020204030204" pitchFamily="34" charset="0"/>
                <a:cs typeface="Calibri"/>
              </a:rPr>
              <a:t>Celebal</a:t>
            </a: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 team to ensure the implementation of logics, wireframe, and UI meets the customer’s expectations.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Deployment of the report on Power BI service.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Implement Schedule refresh to keep the data updated.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285750" marR="0" lvl="1" indent="-285750" algn="just" defTabSz="914400" rtl="0" eaLnBrk="1" fontAlgn="auto" latinLnBrk="0" hangingPunct="1">
              <a:lnSpc>
                <a:spcPct val="150000"/>
              </a:lnSpc>
              <a:spcBef>
                <a:spcPts val="400"/>
              </a:spcBef>
              <a:spcAft>
                <a:spcPts val="0"/>
              </a:spcAft>
              <a:buClrTx/>
              <a:buSzTx/>
              <a:buFont typeface="Arial,Sans-Serif"/>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Calibri"/>
              </a:rPr>
              <a:t>UAT of report from ADCCI team business stakeholders to provide their feedback and its implementation.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Tree>
    <p:extLst>
      <p:ext uri="{BB962C8B-B14F-4D97-AF65-F5344CB8AC3E}">
        <p14:creationId xmlns:p14="http://schemas.microsoft.com/office/powerpoint/2010/main" val="31773764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89255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a:ea typeface="+mn-ea"/>
                <a:cs typeface="Segoe UI Semibold"/>
              </a:rPr>
              <a:t>Scope of Work - Phase2</a:t>
            </a:r>
            <a:br>
              <a:rPr kumimoji="0" lang="en-US" sz="3200" b="0" i="0" u="none" strike="noStrike" kern="1200" cap="none" spc="0" normalizeH="0" baseline="0" noProof="0">
                <a:ln>
                  <a:noFill/>
                </a:ln>
                <a:solidFill>
                  <a:prstClr val="black"/>
                </a:solidFill>
                <a:effectLst/>
                <a:uLnTx/>
                <a:uFillTx/>
                <a:latin typeface="Segoe UI Semibold"/>
                <a:ea typeface="+mn-ea"/>
                <a:cs typeface="Segoe UI Semibold"/>
              </a:rPr>
            </a:br>
            <a:r>
              <a:rPr kumimoji="0" lang="en-US" sz="1800" b="0" i="0" u="none" strike="noStrike" kern="1200" cap="none" spc="0" normalizeH="0" baseline="0" noProof="0">
                <a:ln>
                  <a:noFill/>
                </a:ln>
                <a:solidFill>
                  <a:prstClr val="black"/>
                </a:solidFill>
                <a:effectLst/>
                <a:uLnTx/>
                <a:uFillTx/>
                <a:latin typeface="Segoe UI Semibold"/>
                <a:ea typeface="+mn-ea"/>
                <a:cs typeface="Segoe UI Semibold"/>
              </a:rPr>
              <a:t>(To be defined in Phase 1)</a:t>
            </a:r>
            <a:endPar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9569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high angle view of a city&#10;&#10;Description automatically generated">
            <a:extLst>
              <a:ext uri="{FF2B5EF4-FFF2-40B4-BE49-F238E27FC236}">
                <a16:creationId xmlns:a16="http://schemas.microsoft.com/office/drawing/2014/main" id="{1D830398-DEC9-A8A9-B22F-EA09C5AB02D0}"/>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7" t="8110" r="117" b="7983"/>
          <a:stretch/>
        </p:blipFill>
        <p:spPr>
          <a:xfrm>
            <a:off x="-30480" y="-123637"/>
            <a:ext cx="12344400" cy="6905168"/>
          </a:xfrm>
          <a:prstGeom prst="rect">
            <a:avLst/>
          </a:prstGeom>
        </p:spPr>
      </p:pic>
      <p:sp>
        <p:nvSpPr>
          <p:cNvPr id="13" name="Rectangle 12">
            <a:extLst>
              <a:ext uri="{FF2B5EF4-FFF2-40B4-BE49-F238E27FC236}">
                <a16:creationId xmlns:a16="http://schemas.microsoft.com/office/drawing/2014/main" id="{F6C4F092-225A-C698-889C-B0C4E490FBDD}"/>
              </a:ext>
            </a:extLst>
          </p:cNvPr>
          <p:cNvSpPr/>
          <p:nvPr/>
        </p:nvSpPr>
        <p:spPr>
          <a:xfrm>
            <a:off x="-46063" y="-123637"/>
            <a:ext cx="12413976" cy="6905168"/>
          </a:xfrm>
          <a:prstGeom prst="rect">
            <a:avLst/>
          </a:prstGeom>
          <a:solidFill>
            <a:schemeClr val="tx1">
              <a:lumMod val="95000"/>
              <a:lumOff val="5000"/>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9" name="Picture 68" descr="A white text on a black background&#10;&#10;Description automatically generated">
            <a:extLst>
              <a:ext uri="{FF2B5EF4-FFF2-40B4-BE49-F238E27FC236}">
                <a16:creationId xmlns:a16="http://schemas.microsoft.com/office/drawing/2014/main" id="{F86C8F29-EBF6-136C-C194-9D79F062B8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017" y="297880"/>
            <a:ext cx="1878853" cy="625849"/>
          </a:xfrm>
          <a:prstGeom prst="rect">
            <a:avLst/>
          </a:prstGeom>
        </p:spPr>
      </p:pic>
      <p:pic>
        <p:nvPicPr>
          <p:cNvPr id="70" name="Picture 69" descr="A black and gold logo&#10;&#10;Description automatically generated">
            <a:extLst>
              <a:ext uri="{FF2B5EF4-FFF2-40B4-BE49-F238E27FC236}">
                <a16:creationId xmlns:a16="http://schemas.microsoft.com/office/drawing/2014/main" id="{A891E472-57B7-8C22-0307-B8927C6A73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1771" y="75401"/>
            <a:ext cx="1664837" cy="1433306"/>
          </a:xfrm>
          <a:prstGeom prst="rect">
            <a:avLst/>
          </a:prstGeom>
        </p:spPr>
      </p:pic>
      <p:sp>
        <p:nvSpPr>
          <p:cNvPr id="2" name="Rectangle 1">
            <a:extLst>
              <a:ext uri="{FF2B5EF4-FFF2-40B4-BE49-F238E27FC236}">
                <a16:creationId xmlns:a16="http://schemas.microsoft.com/office/drawing/2014/main" id="{98A3D50C-D819-08FE-90D8-49F1265A7A0C}"/>
              </a:ext>
            </a:extLst>
          </p:cNvPr>
          <p:cNvSpPr/>
          <p:nvPr/>
        </p:nvSpPr>
        <p:spPr>
          <a:xfrm>
            <a:off x="-50240" y="2863786"/>
            <a:ext cx="5803153" cy="1333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DCCB2E7-512B-67FA-127E-8ED9E3F6FFA3}"/>
              </a:ext>
            </a:extLst>
          </p:cNvPr>
          <p:cNvSpPr/>
          <p:nvPr/>
        </p:nvSpPr>
        <p:spPr>
          <a:xfrm>
            <a:off x="5677604" y="2735908"/>
            <a:ext cx="182536" cy="1547948"/>
          </a:xfrm>
          <a:prstGeom prst="rect">
            <a:avLst/>
          </a:prstGeom>
          <a:solidFill>
            <a:srgbClr val="C00000"/>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821F4B"/>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C88DE29-3F77-50C4-10AE-3C23AE0AFFA1}"/>
              </a:ext>
            </a:extLst>
          </p:cNvPr>
          <p:cNvSpPr txBox="1"/>
          <p:nvPr/>
        </p:nvSpPr>
        <p:spPr>
          <a:xfrm>
            <a:off x="46652" y="3238115"/>
            <a:ext cx="6028544" cy="5847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highlight>
                  <a:srgbClr val="FFFF00"/>
                </a:highlight>
                <a:uLnTx/>
                <a:uFillTx/>
                <a:latin typeface="Segoe UI Bold"/>
                <a:ea typeface="+mn-ea"/>
                <a:cs typeface="Segoe UI Bold"/>
              </a:rPr>
              <a:t>Sample Solution Screenshots</a:t>
            </a:r>
            <a:endParaRPr kumimoji="0" lang="en-US" sz="3200" b="0" i="0" u="none" strike="noStrike" kern="1200" cap="none" spc="0" normalizeH="0" baseline="0" noProof="0">
              <a:ln>
                <a:noFill/>
              </a:ln>
              <a:solidFill>
                <a:srgbClr val="44546A">
                  <a:lumMod val="75000"/>
                </a:srgbClr>
              </a:solidFill>
              <a:effectLst/>
              <a:highlight>
                <a:srgbClr val="FFFF00"/>
              </a:highlight>
              <a:uLnTx/>
              <a:uFillTx/>
              <a:latin typeface="Segoe UI Bold"/>
              <a:ea typeface="+mn-ea"/>
              <a:cs typeface="Segoe UI Bold"/>
            </a:endParaRPr>
          </a:p>
        </p:txBody>
      </p:sp>
      <p:grpSp>
        <p:nvGrpSpPr>
          <p:cNvPr id="17" name="Graphic 19">
            <a:extLst>
              <a:ext uri="{FF2B5EF4-FFF2-40B4-BE49-F238E27FC236}">
                <a16:creationId xmlns:a16="http://schemas.microsoft.com/office/drawing/2014/main" id="{1F569A26-3EBE-A1ED-957F-6D8DB684427C}"/>
              </a:ext>
            </a:extLst>
          </p:cNvPr>
          <p:cNvGrpSpPr/>
          <p:nvPr/>
        </p:nvGrpSpPr>
        <p:grpSpPr>
          <a:xfrm rot="6394237" flipH="1">
            <a:off x="-834202" y="458617"/>
            <a:ext cx="7172898" cy="6931202"/>
            <a:chOff x="7434462" y="-884965"/>
            <a:chExt cx="5534590" cy="5348097"/>
          </a:xfrm>
          <a:noFill/>
        </p:grpSpPr>
        <p:sp>
          <p:nvSpPr>
            <p:cNvPr id="31" name="Freeform: Shape 30">
              <a:extLst>
                <a:ext uri="{FF2B5EF4-FFF2-40B4-BE49-F238E27FC236}">
                  <a16:creationId xmlns:a16="http://schemas.microsoft.com/office/drawing/2014/main" id="{51A0B622-3EE8-02C3-61DF-E5666EAA73F5}"/>
                </a:ext>
              </a:extLst>
            </p:cNvPr>
            <p:cNvSpPr/>
            <p:nvPr/>
          </p:nvSpPr>
          <p:spPr>
            <a:xfrm>
              <a:off x="7434462" y="160974"/>
              <a:ext cx="5534590" cy="3656266"/>
            </a:xfrm>
            <a:custGeom>
              <a:avLst/>
              <a:gdLst>
                <a:gd name="connsiteX0" fmla="*/ 5534590 w 5534590"/>
                <a:gd name="connsiteY0" fmla="*/ 0 h 3656266"/>
                <a:gd name="connsiteX1" fmla="*/ 5318373 w 5534590"/>
                <a:gd name="connsiteY1" fmla="*/ 726662 h 3656266"/>
                <a:gd name="connsiteX2" fmla="*/ 5163020 w 5534590"/>
                <a:gd name="connsiteY2" fmla="*/ 1023652 h 3656266"/>
                <a:gd name="connsiteX3" fmla="*/ 4357586 w 5534590"/>
                <a:gd name="connsiteY3" fmla="*/ 1199198 h 3656266"/>
                <a:gd name="connsiteX4" fmla="*/ 3597015 w 5534590"/>
                <a:gd name="connsiteY4" fmla="*/ 978218 h 3656266"/>
                <a:gd name="connsiteX5" fmla="*/ 2863494 w 5534590"/>
                <a:gd name="connsiteY5" fmla="*/ 699992 h 3656266"/>
                <a:gd name="connsiteX6" fmla="*/ 2164645 w 5534590"/>
                <a:gd name="connsiteY6" fmla="*/ 948595 h 3656266"/>
                <a:gd name="connsiteX7" fmla="*/ 2100923 w 5534590"/>
                <a:gd name="connsiteY7" fmla="*/ 1400747 h 3656266"/>
                <a:gd name="connsiteX8" fmla="*/ 2289994 w 5534590"/>
                <a:gd name="connsiteY8" fmla="*/ 1826323 h 3656266"/>
                <a:gd name="connsiteX9" fmla="*/ 2508117 w 5534590"/>
                <a:gd name="connsiteY9" fmla="*/ 2309717 h 3656266"/>
                <a:gd name="connsiteX10" fmla="*/ 2258657 w 5534590"/>
                <a:gd name="connsiteY10" fmla="*/ 2771394 h 3656266"/>
                <a:gd name="connsiteX11" fmla="*/ 1486465 w 5534590"/>
                <a:gd name="connsiteY11" fmla="*/ 2771299 h 3656266"/>
                <a:gd name="connsiteX12" fmla="*/ 504533 w 5534590"/>
                <a:gd name="connsiteY12" fmla="*/ 2858357 h 3656266"/>
                <a:gd name="connsiteX13" fmla="*/ 2756 w 5534590"/>
                <a:gd name="connsiteY13" fmla="*/ 3656266 h 365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4590" h="3656266">
                  <a:moveTo>
                    <a:pt x="5534590" y="0"/>
                  </a:moveTo>
                  <a:cubicBezTo>
                    <a:pt x="5477155" y="246221"/>
                    <a:pt x="5404860" y="489013"/>
                    <a:pt x="5318373" y="726662"/>
                  </a:cubicBezTo>
                  <a:cubicBezTo>
                    <a:pt x="5279892" y="832294"/>
                    <a:pt x="5237220" y="939260"/>
                    <a:pt x="5163020" y="1023652"/>
                  </a:cubicBezTo>
                  <a:cubicBezTo>
                    <a:pt x="4973187" y="1239393"/>
                    <a:pt x="4641050" y="1246156"/>
                    <a:pt x="4357586" y="1199198"/>
                  </a:cubicBezTo>
                  <a:cubicBezTo>
                    <a:pt x="4096506" y="1156049"/>
                    <a:pt x="3840569" y="1081659"/>
                    <a:pt x="3597015" y="978218"/>
                  </a:cubicBezTo>
                  <a:cubicBezTo>
                    <a:pt x="3355651" y="875729"/>
                    <a:pt x="3122194" y="743426"/>
                    <a:pt x="2863494" y="699992"/>
                  </a:cubicBezTo>
                  <a:cubicBezTo>
                    <a:pt x="2604891" y="656558"/>
                    <a:pt x="2303996" y="726376"/>
                    <a:pt x="2164645" y="948595"/>
                  </a:cubicBezTo>
                  <a:cubicBezTo>
                    <a:pt x="2081778" y="1080802"/>
                    <a:pt x="2068538" y="1248061"/>
                    <a:pt x="2100923" y="1400747"/>
                  </a:cubicBezTo>
                  <a:cubicBezTo>
                    <a:pt x="2133308" y="1553337"/>
                    <a:pt x="2207603" y="1693831"/>
                    <a:pt x="2289994" y="1826323"/>
                  </a:cubicBezTo>
                  <a:cubicBezTo>
                    <a:pt x="2384387" y="1978057"/>
                    <a:pt x="2493924" y="2131600"/>
                    <a:pt x="2508117" y="2309717"/>
                  </a:cubicBezTo>
                  <a:cubicBezTo>
                    <a:pt x="2522785" y="2494121"/>
                    <a:pt x="2420868" y="2682621"/>
                    <a:pt x="2258657" y="2771394"/>
                  </a:cubicBezTo>
                  <a:cubicBezTo>
                    <a:pt x="2027866" y="2897696"/>
                    <a:pt x="1745259" y="2818448"/>
                    <a:pt x="1486465" y="2771299"/>
                  </a:cubicBezTo>
                  <a:cubicBezTo>
                    <a:pt x="1157662" y="2711291"/>
                    <a:pt x="804951" y="2711863"/>
                    <a:pt x="504533" y="2858357"/>
                  </a:cubicBezTo>
                  <a:cubicBezTo>
                    <a:pt x="204114" y="3004947"/>
                    <a:pt x="-28105" y="3323368"/>
                    <a:pt x="2756" y="3656266"/>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AA6BB174-08EA-5E40-6DE1-88890F5D6782}"/>
                </a:ext>
              </a:extLst>
            </p:cNvPr>
            <p:cNvSpPr/>
            <p:nvPr/>
          </p:nvSpPr>
          <p:spPr>
            <a:xfrm>
              <a:off x="7455901" y="111159"/>
              <a:ext cx="5454858" cy="3736752"/>
            </a:xfrm>
            <a:custGeom>
              <a:avLst/>
              <a:gdLst>
                <a:gd name="connsiteX0" fmla="*/ 5454859 w 5454858"/>
                <a:gd name="connsiteY0" fmla="*/ 0 h 3736752"/>
                <a:gd name="connsiteX1" fmla="*/ 5242451 w 5454858"/>
                <a:gd name="connsiteY1" fmla="*/ 709708 h 3736752"/>
                <a:gd name="connsiteX2" fmla="*/ 5089956 w 5454858"/>
                <a:gd name="connsiteY2" fmla="*/ 999649 h 3736752"/>
                <a:gd name="connsiteX3" fmla="*/ 4308049 w 5454858"/>
                <a:gd name="connsiteY3" fmla="*/ 1182338 h 3736752"/>
                <a:gd name="connsiteX4" fmla="*/ 4112691 w 5454858"/>
                <a:gd name="connsiteY4" fmla="*/ 1147667 h 3736752"/>
                <a:gd name="connsiteX5" fmla="*/ 3566623 w 5454858"/>
                <a:gd name="connsiteY5" fmla="*/ 982123 h 3736752"/>
                <a:gd name="connsiteX6" fmla="*/ 2849390 w 5454858"/>
                <a:gd name="connsiteY6" fmla="*/ 723424 h 3736752"/>
                <a:gd name="connsiteX7" fmla="*/ 2164447 w 5454858"/>
                <a:gd name="connsiteY7" fmla="*/ 962882 h 3736752"/>
                <a:gd name="connsiteX8" fmla="*/ 2055291 w 5454858"/>
                <a:gd name="connsiteY8" fmla="*/ 1214723 h 3736752"/>
                <a:gd name="connsiteX9" fmla="*/ 2048433 w 5454858"/>
                <a:gd name="connsiteY9" fmla="*/ 1403699 h 3736752"/>
                <a:gd name="connsiteX10" fmla="*/ 2062244 w 5454858"/>
                <a:gd name="connsiteY10" fmla="*/ 1490948 h 3736752"/>
                <a:gd name="connsiteX11" fmla="*/ 2200357 w 5454858"/>
                <a:gd name="connsiteY11" fmla="*/ 1830134 h 3736752"/>
                <a:gd name="connsiteX12" fmla="*/ 2218073 w 5454858"/>
                <a:gd name="connsiteY12" fmla="*/ 1862328 h 3736752"/>
                <a:gd name="connsiteX13" fmla="*/ 2412954 w 5454858"/>
                <a:gd name="connsiteY13" fmla="*/ 2385155 h 3736752"/>
                <a:gd name="connsiteX14" fmla="*/ 2165400 w 5454858"/>
                <a:gd name="connsiteY14" fmla="*/ 2834259 h 3736752"/>
                <a:gd name="connsiteX15" fmla="*/ 1415877 w 5454858"/>
                <a:gd name="connsiteY15" fmla="*/ 2847689 h 3736752"/>
                <a:gd name="connsiteX16" fmla="*/ 1356442 w 5454858"/>
                <a:gd name="connsiteY16" fmla="*/ 2839022 h 3736752"/>
                <a:gd name="connsiteX17" fmla="*/ 473283 w 5454858"/>
                <a:gd name="connsiteY17" fmla="*/ 2953893 h 3736752"/>
                <a:gd name="connsiteX18" fmla="*/ 3606 w 5454858"/>
                <a:gd name="connsiteY18" fmla="*/ 3736753 h 373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54858" h="3736752">
                  <a:moveTo>
                    <a:pt x="5454859" y="0"/>
                  </a:moveTo>
                  <a:cubicBezTo>
                    <a:pt x="5398852" y="240697"/>
                    <a:pt x="5327795" y="477869"/>
                    <a:pt x="5242451" y="709708"/>
                  </a:cubicBezTo>
                  <a:cubicBezTo>
                    <a:pt x="5204447" y="812768"/>
                    <a:pt x="5162346" y="917067"/>
                    <a:pt x="5089956" y="999649"/>
                  </a:cubicBezTo>
                  <a:cubicBezTo>
                    <a:pt x="4905075" y="1210913"/>
                    <a:pt x="4583702" y="1222534"/>
                    <a:pt x="4308049" y="1182338"/>
                  </a:cubicBezTo>
                  <a:cubicBezTo>
                    <a:pt x="4242612" y="1172813"/>
                    <a:pt x="4177461" y="1161193"/>
                    <a:pt x="4112691" y="1147667"/>
                  </a:cubicBezTo>
                  <a:cubicBezTo>
                    <a:pt x="3926286" y="1108615"/>
                    <a:pt x="3743311" y="1053179"/>
                    <a:pt x="3566623" y="982123"/>
                  </a:cubicBezTo>
                  <a:cubicBezTo>
                    <a:pt x="3330784" y="887159"/>
                    <a:pt x="3102184" y="763238"/>
                    <a:pt x="2849390" y="723424"/>
                  </a:cubicBezTo>
                  <a:cubicBezTo>
                    <a:pt x="2596692" y="683514"/>
                    <a:pt x="2311609" y="756380"/>
                    <a:pt x="2164447" y="962882"/>
                  </a:cubicBezTo>
                  <a:cubicBezTo>
                    <a:pt x="2109107" y="1040606"/>
                    <a:pt x="2071293" y="1124331"/>
                    <a:pt x="2055291" y="1214723"/>
                  </a:cubicBezTo>
                  <a:cubicBezTo>
                    <a:pt x="2044337" y="1276255"/>
                    <a:pt x="2041956" y="1340168"/>
                    <a:pt x="2048433" y="1403699"/>
                  </a:cubicBezTo>
                  <a:cubicBezTo>
                    <a:pt x="2051385" y="1432751"/>
                    <a:pt x="2055958" y="1461802"/>
                    <a:pt x="2062244" y="1490948"/>
                  </a:cubicBezTo>
                  <a:cubicBezTo>
                    <a:pt x="2087580" y="1607534"/>
                    <a:pt x="2141397" y="1721644"/>
                    <a:pt x="2200357" y="1830134"/>
                  </a:cubicBezTo>
                  <a:cubicBezTo>
                    <a:pt x="2206167" y="1840897"/>
                    <a:pt x="2212072" y="1851565"/>
                    <a:pt x="2218073" y="1862328"/>
                  </a:cubicBezTo>
                  <a:cubicBezTo>
                    <a:pt x="2310275" y="2028825"/>
                    <a:pt x="2407621" y="2199037"/>
                    <a:pt x="2412954" y="2385155"/>
                  </a:cubicBezTo>
                  <a:cubicBezTo>
                    <a:pt x="2418289" y="2571274"/>
                    <a:pt x="2323420" y="2746820"/>
                    <a:pt x="2165400" y="2834259"/>
                  </a:cubicBezTo>
                  <a:cubicBezTo>
                    <a:pt x="1940610" y="2958751"/>
                    <a:pt x="1666385" y="2887409"/>
                    <a:pt x="1415877" y="2847689"/>
                  </a:cubicBezTo>
                  <a:cubicBezTo>
                    <a:pt x="1396161" y="2844546"/>
                    <a:pt x="1376349" y="2841689"/>
                    <a:pt x="1356442" y="2839022"/>
                  </a:cubicBezTo>
                  <a:cubicBezTo>
                    <a:pt x="1055832" y="2798826"/>
                    <a:pt x="741507" y="2815209"/>
                    <a:pt x="473283" y="2953893"/>
                  </a:cubicBezTo>
                  <a:cubicBezTo>
                    <a:pt x="187438" y="3101816"/>
                    <a:pt x="-30970" y="3413379"/>
                    <a:pt x="3606" y="3736753"/>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2E93E9FB-A558-1BAE-FB22-D5E95AD77EE8}"/>
                </a:ext>
              </a:extLst>
            </p:cNvPr>
            <p:cNvSpPr/>
            <p:nvPr/>
          </p:nvSpPr>
          <p:spPr>
            <a:xfrm>
              <a:off x="7477444" y="61343"/>
              <a:ext cx="5375022" cy="3817334"/>
            </a:xfrm>
            <a:custGeom>
              <a:avLst/>
              <a:gdLst>
                <a:gd name="connsiteX0" fmla="*/ 5375023 w 5375022"/>
                <a:gd name="connsiteY0" fmla="*/ 0 h 3817334"/>
                <a:gd name="connsiteX1" fmla="*/ 5166330 w 5375022"/>
                <a:gd name="connsiteY1" fmla="*/ 692849 h 3817334"/>
                <a:gd name="connsiteX2" fmla="*/ 5016788 w 5375022"/>
                <a:gd name="connsiteY2" fmla="*/ 975836 h 3817334"/>
                <a:gd name="connsiteX3" fmla="*/ 4258312 w 5375022"/>
                <a:gd name="connsiteY3" fmla="*/ 1165574 h 3817334"/>
                <a:gd name="connsiteX4" fmla="*/ 4068383 w 5375022"/>
                <a:gd name="connsiteY4" fmla="*/ 1135856 h 3817334"/>
                <a:gd name="connsiteX5" fmla="*/ 3536126 w 5375022"/>
                <a:gd name="connsiteY5" fmla="*/ 986123 h 3817334"/>
                <a:gd name="connsiteX6" fmla="*/ 2835277 w 5375022"/>
                <a:gd name="connsiteY6" fmla="*/ 746951 h 3817334"/>
                <a:gd name="connsiteX7" fmla="*/ 2164240 w 5375022"/>
                <a:gd name="connsiteY7" fmla="*/ 977360 h 3817334"/>
                <a:gd name="connsiteX8" fmla="*/ 2024890 w 5375022"/>
                <a:gd name="connsiteY8" fmla="*/ 1218248 h 3817334"/>
                <a:gd name="connsiteX9" fmla="*/ 1995838 w 5375022"/>
                <a:gd name="connsiteY9" fmla="*/ 1406843 h 3817334"/>
                <a:gd name="connsiteX10" fmla="*/ 2001458 w 5375022"/>
                <a:gd name="connsiteY10" fmla="*/ 1497806 h 3817334"/>
                <a:gd name="connsiteX11" fmla="*/ 2128807 w 5375022"/>
                <a:gd name="connsiteY11" fmla="*/ 1863471 h 3817334"/>
                <a:gd name="connsiteX12" fmla="*/ 2146143 w 5375022"/>
                <a:gd name="connsiteY12" fmla="*/ 1898428 h 3817334"/>
                <a:gd name="connsiteX13" fmla="*/ 2317879 w 5375022"/>
                <a:gd name="connsiteY13" fmla="*/ 2460784 h 3817334"/>
                <a:gd name="connsiteX14" fmla="*/ 2072324 w 5375022"/>
                <a:gd name="connsiteY14" fmla="*/ 2897410 h 3817334"/>
                <a:gd name="connsiteX15" fmla="*/ 1345567 w 5375022"/>
                <a:gd name="connsiteY15" fmla="*/ 2924366 h 3817334"/>
                <a:gd name="connsiteX16" fmla="*/ 1288131 w 5375022"/>
                <a:gd name="connsiteY16" fmla="*/ 2917412 h 3817334"/>
                <a:gd name="connsiteX17" fmla="*/ 442406 w 5375022"/>
                <a:gd name="connsiteY17" fmla="*/ 3049619 h 3817334"/>
                <a:gd name="connsiteX18" fmla="*/ 4637 w 5375022"/>
                <a:gd name="connsiteY18" fmla="*/ 3817334 h 381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75022" h="3817334">
                  <a:moveTo>
                    <a:pt x="5375023" y="0"/>
                  </a:moveTo>
                  <a:cubicBezTo>
                    <a:pt x="5320540" y="235172"/>
                    <a:pt x="5250626" y="466820"/>
                    <a:pt x="5166330" y="692849"/>
                  </a:cubicBezTo>
                  <a:cubicBezTo>
                    <a:pt x="5128801" y="793337"/>
                    <a:pt x="5087272" y="894874"/>
                    <a:pt x="5016788" y="975836"/>
                  </a:cubicBezTo>
                  <a:cubicBezTo>
                    <a:pt x="4836765" y="1182624"/>
                    <a:pt x="4526155" y="1199198"/>
                    <a:pt x="4258312" y="1165574"/>
                  </a:cubicBezTo>
                  <a:cubicBezTo>
                    <a:pt x="4194685" y="1157573"/>
                    <a:pt x="4131343" y="1147667"/>
                    <a:pt x="4068383" y="1135856"/>
                  </a:cubicBezTo>
                  <a:cubicBezTo>
                    <a:pt x="3887027" y="1101662"/>
                    <a:pt x="3708719" y="1051465"/>
                    <a:pt x="3536126" y="986123"/>
                  </a:cubicBezTo>
                  <a:cubicBezTo>
                    <a:pt x="3305812" y="898779"/>
                    <a:pt x="3082069" y="783241"/>
                    <a:pt x="2835277" y="746951"/>
                  </a:cubicBezTo>
                  <a:cubicBezTo>
                    <a:pt x="2588579" y="710565"/>
                    <a:pt x="2317498" y="786098"/>
                    <a:pt x="2164240" y="977360"/>
                  </a:cubicBezTo>
                  <a:cubicBezTo>
                    <a:pt x="2102423" y="1054513"/>
                    <a:pt x="2051845" y="1130522"/>
                    <a:pt x="2024890" y="1218248"/>
                  </a:cubicBezTo>
                  <a:cubicBezTo>
                    <a:pt x="2006506" y="1278065"/>
                    <a:pt x="1996124" y="1341596"/>
                    <a:pt x="1995838" y="1406843"/>
                  </a:cubicBezTo>
                  <a:cubicBezTo>
                    <a:pt x="1995648" y="1436656"/>
                    <a:pt x="1997458" y="1467041"/>
                    <a:pt x="2001458" y="1497806"/>
                  </a:cubicBezTo>
                  <a:cubicBezTo>
                    <a:pt x="2017460" y="1621060"/>
                    <a:pt x="2070991" y="1745742"/>
                    <a:pt x="2128807" y="1863471"/>
                  </a:cubicBezTo>
                  <a:cubicBezTo>
                    <a:pt x="2134522" y="1875187"/>
                    <a:pt x="2140333" y="1886807"/>
                    <a:pt x="2146143" y="1898428"/>
                  </a:cubicBezTo>
                  <a:cubicBezTo>
                    <a:pt x="2236154" y="2079689"/>
                    <a:pt x="2321593" y="2265807"/>
                    <a:pt x="2317879" y="2460784"/>
                  </a:cubicBezTo>
                  <a:cubicBezTo>
                    <a:pt x="2314545" y="2634615"/>
                    <a:pt x="2226153" y="2811113"/>
                    <a:pt x="2072324" y="2897410"/>
                  </a:cubicBezTo>
                  <a:cubicBezTo>
                    <a:pt x="1853440" y="3020187"/>
                    <a:pt x="1587597" y="2956751"/>
                    <a:pt x="1345567" y="2924366"/>
                  </a:cubicBezTo>
                  <a:cubicBezTo>
                    <a:pt x="1326517" y="2921794"/>
                    <a:pt x="1307371" y="2919508"/>
                    <a:pt x="1288131" y="2917412"/>
                  </a:cubicBezTo>
                  <a:cubicBezTo>
                    <a:pt x="997904" y="2885980"/>
                    <a:pt x="697009" y="2909697"/>
                    <a:pt x="442406" y="3049619"/>
                  </a:cubicBezTo>
                  <a:cubicBezTo>
                    <a:pt x="170944" y="3198781"/>
                    <a:pt x="-33749" y="3503390"/>
                    <a:pt x="4637" y="3817334"/>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2601A611-4A50-3A15-D93C-D0019ACF2A65}"/>
                </a:ext>
              </a:extLst>
            </p:cNvPr>
            <p:cNvSpPr/>
            <p:nvPr/>
          </p:nvSpPr>
          <p:spPr>
            <a:xfrm>
              <a:off x="7498412" y="11527"/>
              <a:ext cx="5295665" cy="3897915"/>
            </a:xfrm>
            <a:custGeom>
              <a:avLst/>
              <a:gdLst>
                <a:gd name="connsiteX0" fmla="*/ 5295666 w 5295665"/>
                <a:gd name="connsiteY0" fmla="*/ 0 h 3897915"/>
                <a:gd name="connsiteX1" fmla="*/ 5090783 w 5295665"/>
                <a:gd name="connsiteY1" fmla="*/ 675989 h 3897915"/>
                <a:gd name="connsiteX2" fmla="*/ 4944099 w 5295665"/>
                <a:gd name="connsiteY2" fmla="*/ 951929 h 3897915"/>
                <a:gd name="connsiteX3" fmla="*/ 4209149 w 5295665"/>
                <a:gd name="connsiteY3" fmla="*/ 1148810 h 3897915"/>
                <a:gd name="connsiteX4" fmla="*/ 4024650 w 5295665"/>
                <a:gd name="connsiteY4" fmla="*/ 1123950 h 3897915"/>
                <a:gd name="connsiteX5" fmla="*/ 3506204 w 5295665"/>
                <a:gd name="connsiteY5" fmla="*/ 990029 h 3897915"/>
                <a:gd name="connsiteX6" fmla="*/ 2821643 w 5295665"/>
                <a:gd name="connsiteY6" fmla="*/ 770287 h 3897915"/>
                <a:gd name="connsiteX7" fmla="*/ 2164417 w 5295665"/>
                <a:gd name="connsiteY7" fmla="*/ 991648 h 3897915"/>
                <a:gd name="connsiteX8" fmla="*/ 1994968 w 5295665"/>
                <a:gd name="connsiteY8" fmla="*/ 1221677 h 3897915"/>
                <a:gd name="connsiteX9" fmla="*/ 1943723 w 5295665"/>
                <a:gd name="connsiteY9" fmla="*/ 1409891 h 3897915"/>
                <a:gd name="connsiteX10" fmla="*/ 1941056 w 5295665"/>
                <a:gd name="connsiteY10" fmla="*/ 1504569 h 3897915"/>
                <a:gd name="connsiteX11" fmla="*/ 2057642 w 5295665"/>
                <a:gd name="connsiteY11" fmla="*/ 1896808 h 3897915"/>
                <a:gd name="connsiteX12" fmla="*/ 2074597 w 5295665"/>
                <a:gd name="connsiteY12" fmla="*/ 1934528 h 3897915"/>
                <a:gd name="connsiteX13" fmla="*/ 2223091 w 5295665"/>
                <a:gd name="connsiteY13" fmla="*/ 2536317 h 3897915"/>
                <a:gd name="connsiteX14" fmla="*/ 1979442 w 5295665"/>
                <a:gd name="connsiteY14" fmla="*/ 2960370 h 3897915"/>
                <a:gd name="connsiteX15" fmla="*/ 1275354 w 5295665"/>
                <a:gd name="connsiteY15" fmla="*/ 3000851 h 3897915"/>
                <a:gd name="connsiteX16" fmla="*/ 1219918 w 5295665"/>
                <a:gd name="connsiteY16" fmla="*/ 2995613 h 3897915"/>
                <a:gd name="connsiteX17" fmla="*/ 411532 w 5295665"/>
                <a:gd name="connsiteY17" fmla="*/ 3145250 h 3897915"/>
                <a:gd name="connsiteX18" fmla="*/ 5862 w 5295665"/>
                <a:gd name="connsiteY18" fmla="*/ 3897916 h 389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95665" h="3897915">
                  <a:moveTo>
                    <a:pt x="5295666" y="0"/>
                  </a:moveTo>
                  <a:cubicBezTo>
                    <a:pt x="5242612" y="229743"/>
                    <a:pt x="5173936" y="455676"/>
                    <a:pt x="5090783" y="675989"/>
                  </a:cubicBezTo>
                  <a:cubicBezTo>
                    <a:pt x="5053826" y="773906"/>
                    <a:pt x="5012678" y="872776"/>
                    <a:pt x="4944099" y="951929"/>
                  </a:cubicBezTo>
                  <a:cubicBezTo>
                    <a:pt x="4768934" y="1154239"/>
                    <a:pt x="4469087" y="1175671"/>
                    <a:pt x="4209149" y="1148810"/>
                  </a:cubicBezTo>
                  <a:cubicBezTo>
                    <a:pt x="4147427" y="1142429"/>
                    <a:pt x="4085896" y="1134142"/>
                    <a:pt x="4024650" y="1123950"/>
                  </a:cubicBezTo>
                  <a:cubicBezTo>
                    <a:pt x="3848342" y="1094613"/>
                    <a:pt x="3674606" y="1049750"/>
                    <a:pt x="3506204" y="990029"/>
                  </a:cubicBezTo>
                  <a:cubicBezTo>
                    <a:pt x="3281414" y="910304"/>
                    <a:pt x="3062530" y="803053"/>
                    <a:pt x="2821643" y="770287"/>
                  </a:cubicBezTo>
                  <a:cubicBezTo>
                    <a:pt x="2580851" y="737521"/>
                    <a:pt x="2322247" y="815245"/>
                    <a:pt x="2164417" y="991648"/>
                  </a:cubicBezTo>
                  <a:cubicBezTo>
                    <a:pt x="2095742" y="1068419"/>
                    <a:pt x="2032877" y="1136523"/>
                    <a:pt x="1994968" y="1221677"/>
                  </a:cubicBezTo>
                  <a:cubicBezTo>
                    <a:pt x="1969060" y="1279684"/>
                    <a:pt x="1950676" y="1342930"/>
                    <a:pt x="1943723" y="1409891"/>
                  </a:cubicBezTo>
                  <a:cubicBezTo>
                    <a:pt x="1940485" y="1440561"/>
                    <a:pt x="1939437" y="1472089"/>
                    <a:pt x="1941056" y="1504569"/>
                  </a:cubicBezTo>
                  <a:cubicBezTo>
                    <a:pt x="1947628" y="1634490"/>
                    <a:pt x="2000873" y="1769650"/>
                    <a:pt x="2057642" y="1896808"/>
                  </a:cubicBezTo>
                  <a:cubicBezTo>
                    <a:pt x="2063262" y="1909381"/>
                    <a:pt x="2068882" y="1921955"/>
                    <a:pt x="2074597" y="1934528"/>
                  </a:cubicBezTo>
                  <a:cubicBezTo>
                    <a:pt x="2162512" y="2130552"/>
                    <a:pt x="2236236" y="2331911"/>
                    <a:pt x="2223091" y="2536317"/>
                  </a:cubicBezTo>
                  <a:cubicBezTo>
                    <a:pt x="2212233" y="2704433"/>
                    <a:pt x="2129080" y="2875407"/>
                    <a:pt x="1979442" y="2960370"/>
                  </a:cubicBezTo>
                  <a:cubicBezTo>
                    <a:pt x="1766558" y="3081338"/>
                    <a:pt x="1509002" y="3025807"/>
                    <a:pt x="1275354" y="3000851"/>
                  </a:cubicBezTo>
                  <a:cubicBezTo>
                    <a:pt x="1256971" y="2998851"/>
                    <a:pt x="1238492" y="2997137"/>
                    <a:pt x="1219918" y="2995613"/>
                  </a:cubicBezTo>
                  <a:cubicBezTo>
                    <a:pt x="939979" y="2972848"/>
                    <a:pt x="652609" y="3003995"/>
                    <a:pt x="411532" y="3145250"/>
                  </a:cubicBezTo>
                  <a:cubicBezTo>
                    <a:pt x="154452" y="3295745"/>
                    <a:pt x="-36334" y="3593402"/>
                    <a:pt x="5862" y="3897916"/>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4809067D-2B64-9796-80CB-226D79EF2864}"/>
                </a:ext>
              </a:extLst>
            </p:cNvPr>
            <p:cNvSpPr/>
            <p:nvPr/>
          </p:nvSpPr>
          <p:spPr>
            <a:xfrm>
              <a:off x="7519288" y="-38288"/>
              <a:ext cx="5216497" cy="3978402"/>
            </a:xfrm>
            <a:custGeom>
              <a:avLst/>
              <a:gdLst>
                <a:gd name="connsiteX0" fmla="*/ 5216497 w 5216497"/>
                <a:gd name="connsiteY0" fmla="*/ 0 h 3978402"/>
                <a:gd name="connsiteX1" fmla="*/ 5015329 w 5216497"/>
                <a:gd name="connsiteY1" fmla="*/ 659035 h 3978402"/>
                <a:gd name="connsiteX2" fmla="*/ 4871597 w 5216497"/>
                <a:gd name="connsiteY2" fmla="*/ 928021 h 3978402"/>
                <a:gd name="connsiteX3" fmla="*/ 4160175 w 5216497"/>
                <a:gd name="connsiteY3" fmla="*/ 1131951 h 3978402"/>
                <a:gd name="connsiteX4" fmla="*/ 3981105 w 5216497"/>
                <a:gd name="connsiteY4" fmla="*/ 1112044 h 3978402"/>
                <a:gd name="connsiteX5" fmla="*/ 3476565 w 5216497"/>
                <a:gd name="connsiteY5" fmla="*/ 993934 h 3978402"/>
                <a:gd name="connsiteX6" fmla="*/ 2808291 w 5216497"/>
                <a:gd name="connsiteY6" fmla="*/ 793718 h 3978402"/>
                <a:gd name="connsiteX7" fmla="*/ 2164973 w 5216497"/>
                <a:gd name="connsiteY7" fmla="*/ 1005935 h 3978402"/>
                <a:gd name="connsiteX8" fmla="*/ 1965424 w 5216497"/>
                <a:gd name="connsiteY8" fmla="*/ 1225106 h 3978402"/>
                <a:gd name="connsiteX9" fmla="*/ 1891986 w 5216497"/>
                <a:gd name="connsiteY9" fmla="*/ 1412843 h 3978402"/>
                <a:gd name="connsiteX10" fmla="*/ 1881033 w 5216497"/>
                <a:gd name="connsiteY10" fmla="*/ 1511237 h 3978402"/>
                <a:gd name="connsiteX11" fmla="*/ 1986760 w 5216497"/>
                <a:gd name="connsiteY11" fmla="*/ 1929955 h 3978402"/>
                <a:gd name="connsiteX12" fmla="*/ 2003334 w 5216497"/>
                <a:gd name="connsiteY12" fmla="*/ 1970532 h 3978402"/>
                <a:gd name="connsiteX13" fmla="*/ 2128587 w 5216497"/>
                <a:gd name="connsiteY13" fmla="*/ 2611851 h 3978402"/>
                <a:gd name="connsiteX14" fmla="*/ 1886843 w 5216497"/>
                <a:gd name="connsiteY14" fmla="*/ 3023330 h 3978402"/>
                <a:gd name="connsiteX15" fmla="*/ 1205424 w 5216497"/>
                <a:gd name="connsiteY15" fmla="*/ 3077337 h 3978402"/>
                <a:gd name="connsiteX16" fmla="*/ 1151989 w 5216497"/>
                <a:gd name="connsiteY16" fmla="*/ 3073813 h 3978402"/>
                <a:gd name="connsiteX17" fmla="*/ 380940 w 5216497"/>
                <a:gd name="connsiteY17" fmla="*/ 3240786 h 3978402"/>
                <a:gd name="connsiteX18" fmla="*/ 7274 w 5216497"/>
                <a:gd name="connsiteY18" fmla="*/ 3978402 h 39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6497" h="3978402">
                  <a:moveTo>
                    <a:pt x="5216497" y="0"/>
                  </a:moveTo>
                  <a:cubicBezTo>
                    <a:pt x="5164967" y="224219"/>
                    <a:pt x="5097530" y="444532"/>
                    <a:pt x="5015329" y="659035"/>
                  </a:cubicBezTo>
                  <a:cubicBezTo>
                    <a:pt x="4978848" y="754380"/>
                    <a:pt x="4938272" y="850487"/>
                    <a:pt x="4871597" y="928021"/>
                  </a:cubicBezTo>
                  <a:cubicBezTo>
                    <a:pt x="4701290" y="1125950"/>
                    <a:pt x="4412206" y="1152239"/>
                    <a:pt x="4160175" y="1131951"/>
                  </a:cubicBezTo>
                  <a:cubicBezTo>
                    <a:pt x="4100262" y="1127189"/>
                    <a:pt x="4040540" y="1120521"/>
                    <a:pt x="3981105" y="1112044"/>
                  </a:cubicBezTo>
                  <a:cubicBezTo>
                    <a:pt x="3809845" y="1087565"/>
                    <a:pt x="3640777" y="1047940"/>
                    <a:pt x="3476565" y="993934"/>
                  </a:cubicBezTo>
                  <a:cubicBezTo>
                    <a:pt x="3257300" y="921734"/>
                    <a:pt x="3043273" y="822960"/>
                    <a:pt x="2808291" y="793718"/>
                  </a:cubicBezTo>
                  <a:cubicBezTo>
                    <a:pt x="2573405" y="764477"/>
                    <a:pt x="2325850" y="843820"/>
                    <a:pt x="2164973" y="1005935"/>
                  </a:cubicBezTo>
                  <a:cubicBezTo>
                    <a:pt x="2088963" y="1082516"/>
                    <a:pt x="2014192" y="1142619"/>
                    <a:pt x="1965424" y="1225106"/>
                  </a:cubicBezTo>
                  <a:cubicBezTo>
                    <a:pt x="1931991" y="1281303"/>
                    <a:pt x="1905702" y="1344263"/>
                    <a:pt x="1891986" y="1412843"/>
                  </a:cubicBezTo>
                  <a:cubicBezTo>
                    <a:pt x="1885605" y="1444276"/>
                    <a:pt x="1881795" y="1477042"/>
                    <a:pt x="1881033" y="1511237"/>
                  </a:cubicBezTo>
                  <a:cubicBezTo>
                    <a:pt x="1878270" y="1647825"/>
                    <a:pt x="1931134" y="1793558"/>
                    <a:pt x="1986760" y="1929955"/>
                  </a:cubicBezTo>
                  <a:cubicBezTo>
                    <a:pt x="1992285" y="1943481"/>
                    <a:pt x="1997809" y="1957007"/>
                    <a:pt x="2003334" y="1970532"/>
                  </a:cubicBezTo>
                  <a:cubicBezTo>
                    <a:pt x="2089059" y="2181416"/>
                    <a:pt x="2151543" y="2397538"/>
                    <a:pt x="2128587" y="2611851"/>
                  </a:cubicBezTo>
                  <a:cubicBezTo>
                    <a:pt x="2111252" y="2774061"/>
                    <a:pt x="2032290" y="2939606"/>
                    <a:pt x="1886843" y="3023330"/>
                  </a:cubicBezTo>
                  <a:cubicBezTo>
                    <a:pt x="1679960" y="3142488"/>
                    <a:pt x="1430786" y="3094863"/>
                    <a:pt x="1205424" y="3077337"/>
                  </a:cubicBezTo>
                  <a:cubicBezTo>
                    <a:pt x="1187708" y="3076004"/>
                    <a:pt x="1169896" y="3074765"/>
                    <a:pt x="1151989" y="3073813"/>
                  </a:cubicBezTo>
                  <a:cubicBezTo>
                    <a:pt x="882336" y="3059811"/>
                    <a:pt x="608493" y="3098387"/>
                    <a:pt x="380940" y="3240786"/>
                  </a:cubicBezTo>
                  <a:cubicBezTo>
                    <a:pt x="138338" y="3392519"/>
                    <a:pt x="-38636" y="3683318"/>
                    <a:pt x="7274" y="3978402"/>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87780A4F-EAFA-84F9-E208-EAA90F2E132B}"/>
                </a:ext>
              </a:extLst>
            </p:cNvPr>
            <p:cNvSpPr/>
            <p:nvPr/>
          </p:nvSpPr>
          <p:spPr>
            <a:xfrm>
              <a:off x="7540085" y="-88103"/>
              <a:ext cx="5137407" cy="4059078"/>
            </a:xfrm>
            <a:custGeom>
              <a:avLst/>
              <a:gdLst>
                <a:gd name="connsiteX0" fmla="*/ 5137408 w 5137407"/>
                <a:gd name="connsiteY0" fmla="*/ 0 h 4059078"/>
                <a:gd name="connsiteX1" fmla="*/ 4940049 w 5137407"/>
                <a:gd name="connsiteY1" fmla="*/ 642175 h 4059078"/>
                <a:gd name="connsiteX2" fmla="*/ 4799175 w 5137407"/>
                <a:gd name="connsiteY2" fmla="*/ 904113 h 4059078"/>
                <a:gd name="connsiteX3" fmla="*/ 4111184 w 5137407"/>
                <a:gd name="connsiteY3" fmla="*/ 1115187 h 4059078"/>
                <a:gd name="connsiteX4" fmla="*/ 3937543 w 5137407"/>
                <a:gd name="connsiteY4" fmla="*/ 1100137 h 4059078"/>
                <a:gd name="connsiteX5" fmla="*/ 3446815 w 5137407"/>
                <a:gd name="connsiteY5" fmla="*/ 997839 h 4059078"/>
                <a:gd name="connsiteX6" fmla="*/ 2794829 w 5137407"/>
                <a:gd name="connsiteY6" fmla="*/ 817150 h 4059078"/>
                <a:gd name="connsiteX7" fmla="*/ 2165417 w 5137407"/>
                <a:gd name="connsiteY7" fmla="*/ 1020318 h 4059078"/>
                <a:gd name="connsiteX8" fmla="*/ 1935674 w 5137407"/>
                <a:gd name="connsiteY8" fmla="*/ 1228630 h 4059078"/>
                <a:gd name="connsiteX9" fmla="*/ 1840043 w 5137407"/>
                <a:gd name="connsiteY9" fmla="*/ 1415987 h 4059078"/>
                <a:gd name="connsiteX10" fmla="*/ 1820802 w 5137407"/>
                <a:gd name="connsiteY10" fmla="*/ 1518095 h 4059078"/>
                <a:gd name="connsiteX11" fmla="*/ 1915767 w 5137407"/>
                <a:gd name="connsiteY11" fmla="*/ 1963388 h 4059078"/>
                <a:gd name="connsiteX12" fmla="*/ 1931959 w 5137407"/>
                <a:gd name="connsiteY12" fmla="*/ 2006727 h 4059078"/>
                <a:gd name="connsiteX13" fmla="*/ 2034067 w 5137407"/>
                <a:gd name="connsiteY13" fmla="*/ 2687479 h 4059078"/>
                <a:gd name="connsiteX14" fmla="*/ 1794323 w 5137407"/>
                <a:gd name="connsiteY14" fmla="*/ 3086386 h 4059078"/>
                <a:gd name="connsiteX15" fmla="*/ 1135669 w 5137407"/>
                <a:gd name="connsiteY15" fmla="*/ 3153918 h 4059078"/>
                <a:gd name="connsiteX16" fmla="*/ 1084329 w 5137407"/>
                <a:gd name="connsiteY16" fmla="*/ 3152204 h 4059078"/>
                <a:gd name="connsiteX17" fmla="*/ 350619 w 5137407"/>
                <a:gd name="connsiteY17" fmla="*/ 3336512 h 4059078"/>
                <a:gd name="connsiteX18" fmla="*/ 8957 w 5137407"/>
                <a:gd name="connsiteY18" fmla="*/ 4059079 h 405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7407" h="4059078">
                  <a:moveTo>
                    <a:pt x="5137408" y="0"/>
                  </a:moveTo>
                  <a:cubicBezTo>
                    <a:pt x="5087306" y="218694"/>
                    <a:pt x="5021107" y="433387"/>
                    <a:pt x="4940049" y="642175"/>
                  </a:cubicBezTo>
                  <a:cubicBezTo>
                    <a:pt x="4904045" y="734949"/>
                    <a:pt x="4863945" y="828389"/>
                    <a:pt x="4799175" y="904113"/>
                  </a:cubicBezTo>
                  <a:cubicBezTo>
                    <a:pt x="4633726" y="1097566"/>
                    <a:pt x="4355405" y="1128808"/>
                    <a:pt x="4111184" y="1115187"/>
                  </a:cubicBezTo>
                  <a:cubicBezTo>
                    <a:pt x="4053177" y="1111949"/>
                    <a:pt x="3995265" y="1106996"/>
                    <a:pt x="3937543" y="1100137"/>
                  </a:cubicBezTo>
                  <a:cubicBezTo>
                    <a:pt x="3771332" y="1080516"/>
                    <a:pt x="3606835" y="1046226"/>
                    <a:pt x="3446815" y="997839"/>
                  </a:cubicBezTo>
                  <a:cubicBezTo>
                    <a:pt x="3233074" y="933260"/>
                    <a:pt x="3023905" y="842772"/>
                    <a:pt x="2794829" y="817150"/>
                  </a:cubicBezTo>
                  <a:cubicBezTo>
                    <a:pt x="2565943" y="791432"/>
                    <a:pt x="2328009" y="871633"/>
                    <a:pt x="2165417" y="1020318"/>
                  </a:cubicBezTo>
                  <a:cubicBezTo>
                    <a:pt x="2081787" y="1096804"/>
                    <a:pt x="1995396" y="1148715"/>
                    <a:pt x="1935674" y="1228630"/>
                  </a:cubicBezTo>
                  <a:cubicBezTo>
                    <a:pt x="1894812" y="1283113"/>
                    <a:pt x="1860426" y="1345597"/>
                    <a:pt x="1840043" y="1415987"/>
                  </a:cubicBezTo>
                  <a:cubicBezTo>
                    <a:pt x="1830613" y="1448181"/>
                    <a:pt x="1823946" y="1482185"/>
                    <a:pt x="1820802" y="1518095"/>
                  </a:cubicBezTo>
                  <a:cubicBezTo>
                    <a:pt x="1808705" y="1661350"/>
                    <a:pt x="1861284" y="1817560"/>
                    <a:pt x="1915767" y="1963388"/>
                  </a:cubicBezTo>
                  <a:cubicBezTo>
                    <a:pt x="1921196" y="1977771"/>
                    <a:pt x="1926530" y="1992249"/>
                    <a:pt x="1931959" y="2006727"/>
                  </a:cubicBezTo>
                  <a:cubicBezTo>
                    <a:pt x="2015493" y="2232374"/>
                    <a:pt x="2067214" y="2462975"/>
                    <a:pt x="2034067" y="2687479"/>
                  </a:cubicBezTo>
                  <a:cubicBezTo>
                    <a:pt x="2011017" y="2843593"/>
                    <a:pt x="1935483" y="3003995"/>
                    <a:pt x="1794323" y="3086386"/>
                  </a:cubicBezTo>
                  <a:cubicBezTo>
                    <a:pt x="1593441" y="3203734"/>
                    <a:pt x="1352553" y="3164015"/>
                    <a:pt x="1135669" y="3153918"/>
                  </a:cubicBezTo>
                  <a:cubicBezTo>
                    <a:pt x="1118524" y="3153156"/>
                    <a:pt x="1101474" y="3152585"/>
                    <a:pt x="1084329" y="3152204"/>
                  </a:cubicBezTo>
                  <a:cubicBezTo>
                    <a:pt x="825059" y="3146870"/>
                    <a:pt x="564645" y="3192875"/>
                    <a:pt x="350619" y="3336512"/>
                  </a:cubicBezTo>
                  <a:cubicBezTo>
                    <a:pt x="122495" y="3489579"/>
                    <a:pt x="-40764" y="3773424"/>
                    <a:pt x="8957" y="4059079"/>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07FA3971-4D75-6D96-FDB1-56F9711509C7}"/>
                </a:ext>
              </a:extLst>
            </p:cNvPr>
            <p:cNvSpPr/>
            <p:nvPr/>
          </p:nvSpPr>
          <p:spPr>
            <a:xfrm>
              <a:off x="7560591" y="-137919"/>
              <a:ext cx="5058608" cy="4139755"/>
            </a:xfrm>
            <a:custGeom>
              <a:avLst/>
              <a:gdLst>
                <a:gd name="connsiteX0" fmla="*/ 5058609 w 5058608"/>
                <a:gd name="connsiteY0" fmla="*/ 0 h 4139755"/>
                <a:gd name="connsiteX1" fmla="*/ 4864965 w 5058608"/>
                <a:gd name="connsiteY1" fmla="*/ 625316 h 4139755"/>
                <a:gd name="connsiteX2" fmla="*/ 4727043 w 5058608"/>
                <a:gd name="connsiteY2" fmla="*/ 880301 h 4139755"/>
                <a:gd name="connsiteX3" fmla="*/ 4062579 w 5058608"/>
                <a:gd name="connsiteY3" fmla="*/ 1098423 h 4139755"/>
                <a:gd name="connsiteX4" fmla="*/ 3894368 w 5058608"/>
                <a:gd name="connsiteY4" fmla="*/ 1088327 h 4139755"/>
                <a:gd name="connsiteX5" fmla="*/ 3417451 w 5058608"/>
                <a:gd name="connsiteY5" fmla="*/ 1001840 h 4139755"/>
                <a:gd name="connsiteX6" fmla="*/ 2781753 w 5058608"/>
                <a:gd name="connsiteY6" fmla="*/ 840676 h 4139755"/>
                <a:gd name="connsiteX7" fmla="*/ 2166152 w 5058608"/>
                <a:gd name="connsiteY7" fmla="*/ 1034796 h 4139755"/>
                <a:gd name="connsiteX8" fmla="*/ 1906310 w 5058608"/>
                <a:gd name="connsiteY8" fmla="*/ 1232249 h 4139755"/>
                <a:gd name="connsiteX9" fmla="*/ 1788485 w 5058608"/>
                <a:gd name="connsiteY9" fmla="*/ 1419130 h 4139755"/>
                <a:gd name="connsiteX10" fmla="*/ 1761054 w 5058608"/>
                <a:gd name="connsiteY10" fmla="*/ 1524953 h 4139755"/>
                <a:gd name="connsiteX11" fmla="*/ 1845254 w 5058608"/>
                <a:gd name="connsiteY11" fmla="*/ 1996726 h 4139755"/>
                <a:gd name="connsiteX12" fmla="*/ 1861066 w 5058608"/>
                <a:gd name="connsiteY12" fmla="*/ 2042827 h 4139755"/>
                <a:gd name="connsiteX13" fmla="*/ 1939933 w 5058608"/>
                <a:gd name="connsiteY13" fmla="*/ 2763107 h 4139755"/>
                <a:gd name="connsiteX14" fmla="*/ 1702094 w 5058608"/>
                <a:gd name="connsiteY14" fmla="*/ 3149537 h 4139755"/>
                <a:gd name="connsiteX15" fmla="*/ 1066109 w 5058608"/>
                <a:gd name="connsiteY15" fmla="*/ 3230595 h 4139755"/>
                <a:gd name="connsiteX16" fmla="*/ 1016770 w 5058608"/>
                <a:gd name="connsiteY16" fmla="*/ 3230595 h 4139755"/>
                <a:gd name="connsiteX17" fmla="*/ 320492 w 5058608"/>
                <a:gd name="connsiteY17" fmla="*/ 3432239 h 4139755"/>
                <a:gd name="connsiteX18" fmla="*/ 10930 w 5058608"/>
                <a:gd name="connsiteY18" fmla="*/ 4139756 h 413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58608" h="4139755">
                  <a:moveTo>
                    <a:pt x="5058609" y="0"/>
                  </a:moveTo>
                  <a:cubicBezTo>
                    <a:pt x="5010031" y="213170"/>
                    <a:pt x="4944976" y="422339"/>
                    <a:pt x="4864965" y="625316"/>
                  </a:cubicBezTo>
                  <a:cubicBezTo>
                    <a:pt x="4829437" y="715518"/>
                    <a:pt x="4789908" y="806291"/>
                    <a:pt x="4727043" y="880301"/>
                  </a:cubicBezTo>
                  <a:cubicBezTo>
                    <a:pt x="4566452" y="1069277"/>
                    <a:pt x="4298990" y="1105376"/>
                    <a:pt x="4062579" y="1098423"/>
                  </a:cubicBezTo>
                  <a:cubicBezTo>
                    <a:pt x="4006382" y="1096804"/>
                    <a:pt x="3950280" y="1093375"/>
                    <a:pt x="3894368" y="1088327"/>
                  </a:cubicBezTo>
                  <a:cubicBezTo>
                    <a:pt x="3733205" y="1073563"/>
                    <a:pt x="3573375" y="1044512"/>
                    <a:pt x="3417451" y="1001840"/>
                  </a:cubicBezTo>
                  <a:cubicBezTo>
                    <a:pt x="3209235" y="944880"/>
                    <a:pt x="3004923" y="862775"/>
                    <a:pt x="2781753" y="840676"/>
                  </a:cubicBezTo>
                  <a:cubicBezTo>
                    <a:pt x="2558772" y="818483"/>
                    <a:pt x="2329506" y="898874"/>
                    <a:pt x="2166152" y="1034796"/>
                  </a:cubicBezTo>
                  <a:cubicBezTo>
                    <a:pt x="2074426" y="1111091"/>
                    <a:pt x="1976985" y="1154906"/>
                    <a:pt x="1906310" y="1232249"/>
                  </a:cubicBezTo>
                  <a:cubicBezTo>
                    <a:pt x="1857923" y="1284923"/>
                    <a:pt x="1815632" y="1347121"/>
                    <a:pt x="1788485" y="1419130"/>
                  </a:cubicBezTo>
                  <a:cubicBezTo>
                    <a:pt x="1775913" y="1452182"/>
                    <a:pt x="1766483" y="1487329"/>
                    <a:pt x="1761054" y="1524953"/>
                  </a:cubicBezTo>
                  <a:cubicBezTo>
                    <a:pt x="1739622" y="1674876"/>
                    <a:pt x="1791819" y="1841564"/>
                    <a:pt x="1845254" y="1996726"/>
                  </a:cubicBezTo>
                  <a:cubicBezTo>
                    <a:pt x="1850588" y="2012061"/>
                    <a:pt x="1855827" y="2027492"/>
                    <a:pt x="1861066" y="2042827"/>
                  </a:cubicBezTo>
                  <a:cubicBezTo>
                    <a:pt x="1942505" y="2283238"/>
                    <a:pt x="1983843" y="2528030"/>
                    <a:pt x="1939933" y="2763107"/>
                  </a:cubicBezTo>
                  <a:cubicBezTo>
                    <a:pt x="1911929" y="2913126"/>
                    <a:pt x="1839063" y="3068384"/>
                    <a:pt x="1702094" y="3149537"/>
                  </a:cubicBezTo>
                  <a:cubicBezTo>
                    <a:pt x="1507117" y="3265170"/>
                    <a:pt x="1274612" y="3233261"/>
                    <a:pt x="1066109" y="3230595"/>
                  </a:cubicBezTo>
                  <a:cubicBezTo>
                    <a:pt x="1049631" y="3230404"/>
                    <a:pt x="1033248" y="3230404"/>
                    <a:pt x="1016770" y="3230595"/>
                  </a:cubicBezTo>
                  <a:cubicBezTo>
                    <a:pt x="767786" y="3234023"/>
                    <a:pt x="520898" y="3287363"/>
                    <a:pt x="320492" y="3432239"/>
                  </a:cubicBezTo>
                  <a:cubicBezTo>
                    <a:pt x="106847" y="3586639"/>
                    <a:pt x="-42601" y="3863531"/>
                    <a:pt x="10930" y="4139756"/>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97F53EFF-DDCE-27AE-8EC3-0A366EC8902C}"/>
                </a:ext>
              </a:extLst>
            </p:cNvPr>
            <p:cNvSpPr/>
            <p:nvPr/>
          </p:nvSpPr>
          <p:spPr>
            <a:xfrm>
              <a:off x="7580482" y="-187735"/>
              <a:ext cx="4980424" cy="4220050"/>
            </a:xfrm>
            <a:custGeom>
              <a:avLst/>
              <a:gdLst>
                <a:gd name="connsiteX0" fmla="*/ 4980425 w 4980424"/>
                <a:gd name="connsiteY0" fmla="*/ 0 h 4220050"/>
                <a:gd name="connsiteX1" fmla="*/ 4790592 w 4980424"/>
                <a:gd name="connsiteY1" fmla="*/ 608362 h 4220050"/>
                <a:gd name="connsiteX2" fmla="*/ 4655527 w 4980424"/>
                <a:gd name="connsiteY2" fmla="*/ 856297 h 4220050"/>
                <a:gd name="connsiteX3" fmla="*/ 4014589 w 4980424"/>
                <a:gd name="connsiteY3" fmla="*/ 1081468 h 4220050"/>
                <a:gd name="connsiteX4" fmla="*/ 3851807 w 4980424"/>
                <a:gd name="connsiteY4" fmla="*/ 1076230 h 4220050"/>
                <a:gd name="connsiteX5" fmla="*/ 3388702 w 4980424"/>
                <a:gd name="connsiteY5" fmla="*/ 1005554 h 4220050"/>
                <a:gd name="connsiteX6" fmla="*/ 2769291 w 4980424"/>
                <a:gd name="connsiteY6" fmla="*/ 863918 h 4220050"/>
                <a:gd name="connsiteX7" fmla="*/ 2167597 w 4980424"/>
                <a:gd name="connsiteY7" fmla="*/ 1048893 h 4220050"/>
                <a:gd name="connsiteX8" fmla="*/ 1877560 w 4980424"/>
                <a:gd name="connsiteY8" fmla="*/ 1235488 h 4220050"/>
                <a:gd name="connsiteX9" fmla="*/ 1737543 w 4980424"/>
                <a:gd name="connsiteY9" fmla="*/ 1421987 h 4220050"/>
                <a:gd name="connsiteX10" fmla="*/ 1701824 w 4980424"/>
                <a:gd name="connsiteY10" fmla="*/ 1531525 h 4220050"/>
                <a:gd name="connsiteX11" fmla="*/ 1775167 w 4980424"/>
                <a:gd name="connsiteY11" fmla="*/ 2029873 h 4220050"/>
                <a:gd name="connsiteX12" fmla="*/ 1790597 w 4980424"/>
                <a:gd name="connsiteY12" fmla="*/ 2078736 h 4220050"/>
                <a:gd name="connsiteX13" fmla="*/ 1846223 w 4980424"/>
                <a:gd name="connsiteY13" fmla="*/ 2838450 h 4220050"/>
                <a:gd name="connsiteX14" fmla="*/ 1610384 w 4980424"/>
                <a:gd name="connsiteY14" fmla="*/ 3212306 h 4220050"/>
                <a:gd name="connsiteX15" fmla="*/ 997069 w 4980424"/>
                <a:gd name="connsiteY15" fmla="*/ 3306890 h 4220050"/>
                <a:gd name="connsiteX16" fmla="*/ 949730 w 4980424"/>
                <a:gd name="connsiteY16" fmla="*/ 3308604 h 4220050"/>
                <a:gd name="connsiteX17" fmla="*/ 290791 w 4980424"/>
                <a:gd name="connsiteY17" fmla="*/ 3527584 h 4220050"/>
                <a:gd name="connsiteX18" fmla="*/ 13232 w 4980424"/>
                <a:gd name="connsiteY18" fmla="*/ 4220051 h 422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80424" h="4220050">
                  <a:moveTo>
                    <a:pt x="4980425" y="0"/>
                  </a:moveTo>
                  <a:cubicBezTo>
                    <a:pt x="4933276" y="207645"/>
                    <a:pt x="4869458" y="411194"/>
                    <a:pt x="4790592" y="608362"/>
                  </a:cubicBezTo>
                  <a:cubicBezTo>
                    <a:pt x="4755539" y="695992"/>
                    <a:pt x="4716582" y="784003"/>
                    <a:pt x="4655527" y="856297"/>
                  </a:cubicBezTo>
                  <a:cubicBezTo>
                    <a:pt x="4499888" y="1040797"/>
                    <a:pt x="4243094" y="1081850"/>
                    <a:pt x="4014589" y="1081468"/>
                  </a:cubicBezTo>
                  <a:cubicBezTo>
                    <a:pt x="3960297" y="1081468"/>
                    <a:pt x="3906004" y="1079659"/>
                    <a:pt x="3851807" y="1076230"/>
                  </a:cubicBezTo>
                  <a:cubicBezTo>
                    <a:pt x="3695692" y="1066324"/>
                    <a:pt x="3540530" y="1042606"/>
                    <a:pt x="3388702" y="1005554"/>
                  </a:cubicBezTo>
                  <a:cubicBezTo>
                    <a:pt x="3186010" y="956119"/>
                    <a:pt x="2986556" y="882396"/>
                    <a:pt x="2769291" y="863918"/>
                  </a:cubicBezTo>
                  <a:cubicBezTo>
                    <a:pt x="2552311" y="845248"/>
                    <a:pt x="2306090" y="898112"/>
                    <a:pt x="2167597" y="1048893"/>
                  </a:cubicBezTo>
                  <a:cubicBezTo>
                    <a:pt x="2055583" y="1105948"/>
                    <a:pt x="1959190" y="1160812"/>
                    <a:pt x="1877560" y="1235488"/>
                  </a:cubicBezTo>
                  <a:cubicBezTo>
                    <a:pt x="1821744" y="1286351"/>
                    <a:pt x="1771357" y="1348264"/>
                    <a:pt x="1737543" y="1421987"/>
                  </a:cubicBezTo>
                  <a:cubicBezTo>
                    <a:pt x="1721922" y="1455801"/>
                    <a:pt x="1709635" y="1492187"/>
                    <a:pt x="1701824" y="1531525"/>
                  </a:cubicBezTo>
                  <a:cubicBezTo>
                    <a:pt x="1671058" y="1688116"/>
                    <a:pt x="1722874" y="1865376"/>
                    <a:pt x="1775167" y="2029873"/>
                  </a:cubicBezTo>
                  <a:cubicBezTo>
                    <a:pt x="1780310" y="2046160"/>
                    <a:pt x="1785454" y="2062448"/>
                    <a:pt x="1790597" y="2078736"/>
                  </a:cubicBezTo>
                  <a:cubicBezTo>
                    <a:pt x="1869845" y="2333911"/>
                    <a:pt x="1901468" y="2592800"/>
                    <a:pt x="1846223" y="2838450"/>
                  </a:cubicBezTo>
                  <a:cubicBezTo>
                    <a:pt x="1813838" y="2982468"/>
                    <a:pt x="1743067" y="3132392"/>
                    <a:pt x="1610384" y="3212306"/>
                  </a:cubicBezTo>
                  <a:cubicBezTo>
                    <a:pt x="1421408" y="3326130"/>
                    <a:pt x="1197190" y="3302127"/>
                    <a:pt x="997069" y="3306890"/>
                  </a:cubicBezTo>
                  <a:cubicBezTo>
                    <a:pt x="981258" y="3307270"/>
                    <a:pt x="965542" y="3307842"/>
                    <a:pt x="949730" y="3308604"/>
                  </a:cubicBezTo>
                  <a:cubicBezTo>
                    <a:pt x="711129" y="3320701"/>
                    <a:pt x="477576" y="3381470"/>
                    <a:pt x="290791" y="3527584"/>
                  </a:cubicBezTo>
                  <a:cubicBezTo>
                    <a:pt x="91623" y="3683222"/>
                    <a:pt x="-44108" y="3953256"/>
                    <a:pt x="13232" y="4220051"/>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EEABE2EE-D577-61BE-9ED0-1D65DD399A2A}"/>
                </a:ext>
              </a:extLst>
            </p:cNvPr>
            <p:cNvSpPr/>
            <p:nvPr/>
          </p:nvSpPr>
          <p:spPr>
            <a:xfrm>
              <a:off x="7600010" y="-237455"/>
              <a:ext cx="4902507" cy="4300823"/>
            </a:xfrm>
            <a:custGeom>
              <a:avLst/>
              <a:gdLst>
                <a:gd name="connsiteX0" fmla="*/ 4902508 w 4902507"/>
                <a:gd name="connsiteY0" fmla="*/ 0 h 4300823"/>
                <a:gd name="connsiteX1" fmla="*/ 4716389 w 4902507"/>
                <a:gd name="connsiteY1" fmla="*/ 591502 h 4300823"/>
                <a:gd name="connsiteX2" fmla="*/ 4584278 w 4902507"/>
                <a:gd name="connsiteY2" fmla="*/ 832485 h 4300823"/>
                <a:gd name="connsiteX3" fmla="*/ 3966772 w 4902507"/>
                <a:gd name="connsiteY3" fmla="*/ 1064800 h 4300823"/>
                <a:gd name="connsiteX4" fmla="*/ 3809419 w 4902507"/>
                <a:gd name="connsiteY4" fmla="*/ 1064514 h 4300823"/>
                <a:gd name="connsiteX5" fmla="*/ 3360125 w 4902507"/>
                <a:gd name="connsiteY5" fmla="*/ 1009650 h 4300823"/>
                <a:gd name="connsiteX6" fmla="*/ 2757002 w 4902507"/>
                <a:gd name="connsiteY6" fmla="*/ 887444 h 4300823"/>
                <a:gd name="connsiteX7" fmla="*/ 2169214 w 4902507"/>
                <a:gd name="connsiteY7" fmla="*/ 1063371 h 4300823"/>
                <a:gd name="connsiteX8" fmla="*/ 1849079 w 4902507"/>
                <a:gd name="connsiteY8" fmla="*/ 1239012 h 4300823"/>
                <a:gd name="connsiteX9" fmla="*/ 1686868 w 4902507"/>
                <a:gd name="connsiteY9" fmla="*/ 1425035 h 4300823"/>
                <a:gd name="connsiteX10" fmla="*/ 1642862 w 4902507"/>
                <a:gd name="connsiteY10" fmla="*/ 1538288 h 4300823"/>
                <a:gd name="connsiteX11" fmla="*/ 1705441 w 4902507"/>
                <a:gd name="connsiteY11" fmla="*/ 2063115 h 4300823"/>
                <a:gd name="connsiteX12" fmla="*/ 1720491 w 4902507"/>
                <a:gd name="connsiteY12" fmla="*/ 2114836 h 4300823"/>
                <a:gd name="connsiteX13" fmla="*/ 1752876 w 4902507"/>
                <a:gd name="connsiteY13" fmla="*/ 2914079 h 4300823"/>
                <a:gd name="connsiteX14" fmla="*/ 1518942 w 4902507"/>
                <a:gd name="connsiteY14" fmla="*/ 3275362 h 4300823"/>
                <a:gd name="connsiteX15" fmla="*/ 928392 w 4902507"/>
                <a:gd name="connsiteY15" fmla="*/ 3383470 h 4300823"/>
                <a:gd name="connsiteX16" fmla="*/ 883053 w 4902507"/>
                <a:gd name="connsiteY16" fmla="*/ 3386995 h 4300823"/>
                <a:gd name="connsiteX17" fmla="*/ 261452 w 4902507"/>
                <a:gd name="connsiteY17" fmla="*/ 3623405 h 4300823"/>
                <a:gd name="connsiteX18" fmla="*/ 15897 w 4902507"/>
                <a:gd name="connsiteY18" fmla="*/ 4300823 h 430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02507" h="4300823">
                  <a:moveTo>
                    <a:pt x="4902508" y="0"/>
                  </a:moveTo>
                  <a:cubicBezTo>
                    <a:pt x="4856883" y="202121"/>
                    <a:pt x="4794209" y="400050"/>
                    <a:pt x="4716389" y="591502"/>
                  </a:cubicBezTo>
                  <a:cubicBezTo>
                    <a:pt x="4681814" y="676561"/>
                    <a:pt x="4643333" y="761905"/>
                    <a:pt x="4584278" y="832485"/>
                  </a:cubicBezTo>
                  <a:cubicBezTo>
                    <a:pt x="4433497" y="1012508"/>
                    <a:pt x="4187466" y="1058418"/>
                    <a:pt x="3966772" y="1064800"/>
                  </a:cubicBezTo>
                  <a:cubicBezTo>
                    <a:pt x="3914289" y="1066324"/>
                    <a:pt x="3861806" y="1066229"/>
                    <a:pt x="3809419" y="1064514"/>
                  </a:cubicBezTo>
                  <a:cubicBezTo>
                    <a:pt x="3658352" y="1059466"/>
                    <a:pt x="3507762" y="1040987"/>
                    <a:pt x="3360125" y="1009650"/>
                  </a:cubicBezTo>
                  <a:cubicBezTo>
                    <a:pt x="3162957" y="967835"/>
                    <a:pt x="2968361" y="902494"/>
                    <a:pt x="2757002" y="887444"/>
                  </a:cubicBezTo>
                  <a:cubicBezTo>
                    <a:pt x="2545928" y="872395"/>
                    <a:pt x="2307612" y="922782"/>
                    <a:pt x="2169214" y="1063371"/>
                  </a:cubicBezTo>
                  <a:cubicBezTo>
                    <a:pt x="2048246" y="1117283"/>
                    <a:pt x="1941662" y="1167003"/>
                    <a:pt x="1849079" y="1239012"/>
                  </a:cubicBezTo>
                  <a:cubicBezTo>
                    <a:pt x="1785737" y="1288161"/>
                    <a:pt x="1727444" y="1349693"/>
                    <a:pt x="1686868" y="1425035"/>
                  </a:cubicBezTo>
                  <a:cubicBezTo>
                    <a:pt x="1668104" y="1459611"/>
                    <a:pt x="1653054" y="1497330"/>
                    <a:pt x="1642862" y="1538288"/>
                  </a:cubicBezTo>
                  <a:cubicBezTo>
                    <a:pt x="1602762" y="1701546"/>
                    <a:pt x="1654292" y="1889284"/>
                    <a:pt x="1705441" y="2063115"/>
                  </a:cubicBezTo>
                  <a:cubicBezTo>
                    <a:pt x="1710490" y="2080260"/>
                    <a:pt x="1715538" y="2097500"/>
                    <a:pt x="1720491" y="2114836"/>
                  </a:cubicBezTo>
                  <a:cubicBezTo>
                    <a:pt x="1797548" y="2384870"/>
                    <a:pt x="1820027" y="2657666"/>
                    <a:pt x="1752876" y="2914079"/>
                  </a:cubicBezTo>
                  <a:cubicBezTo>
                    <a:pt x="1716776" y="3052001"/>
                    <a:pt x="1647434" y="3196781"/>
                    <a:pt x="1518942" y="3275362"/>
                  </a:cubicBezTo>
                  <a:cubicBezTo>
                    <a:pt x="1335967" y="3387376"/>
                    <a:pt x="1120130" y="3371279"/>
                    <a:pt x="928392" y="3383470"/>
                  </a:cubicBezTo>
                  <a:cubicBezTo>
                    <a:pt x="913247" y="3384423"/>
                    <a:pt x="898198" y="3385566"/>
                    <a:pt x="883053" y="3386995"/>
                  </a:cubicBezTo>
                  <a:cubicBezTo>
                    <a:pt x="654739" y="3407854"/>
                    <a:pt x="434711" y="3475958"/>
                    <a:pt x="261452" y="3623405"/>
                  </a:cubicBezTo>
                  <a:cubicBezTo>
                    <a:pt x="76667" y="3780377"/>
                    <a:pt x="-45158" y="4043458"/>
                    <a:pt x="15897" y="4300823"/>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322358C1-D81C-3AF4-B69E-097BD3B25EBE}"/>
                </a:ext>
              </a:extLst>
            </p:cNvPr>
            <p:cNvSpPr/>
            <p:nvPr/>
          </p:nvSpPr>
          <p:spPr>
            <a:xfrm>
              <a:off x="7619328" y="-287271"/>
              <a:ext cx="4824897" cy="4381405"/>
            </a:xfrm>
            <a:custGeom>
              <a:avLst/>
              <a:gdLst>
                <a:gd name="connsiteX0" fmla="*/ 4824898 w 4824897"/>
                <a:gd name="connsiteY0" fmla="*/ 0 h 4381405"/>
                <a:gd name="connsiteX1" fmla="*/ 4642589 w 4824897"/>
                <a:gd name="connsiteY1" fmla="*/ 574643 h 4381405"/>
                <a:gd name="connsiteX2" fmla="*/ 4513335 w 4824897"/>
                <a:gd name="connsiteY2" fmla="*/ 808577 h 4381405"/>
                <a:gd name="connsiteX3" fmla="*/ 3919356 w 4824897"/>
                <a:gd name="connsiteY3" fmla="*/ 1047940 h 4381405"/>
                <a:gd name="connsiteX4" fmla="*/ 3767432 w 4824897"/>
                <a:gd name="connsiteY4" fmla="*/ 1052513 h 4381405"/>
                <a:gd name="connsiteX5" fmla="*/ 3331949 w 4824897"/>
                <a:gd name="connsiteY5" fmla="*/ 1013555 h 4381405"/>
                <a:gd name="connsiteX6" fmla="*/ 2745113 w 4824897"/>
                <a:gd name="connsiteY6" fmla="*/ 910876 h 4381405"/>
                <a:gd name="connsiteX7" fmla="*/ 2171137 w 4824897"/>
                <a:gd name="connsiteY7" fmla="*/ 1077754 h 4381405"/>
                <a:gd name="connsiteX8" fmla="*/ 1820903 w 4824897"/>
                <a:gd name="connsiteY8" fmla="*/ 1242536 h 4381405"/>
                <a:gd name="connsiteX9" fmla="*/ 1636499 w 4824897"/>
                <a:gd name="connsiteY9" fmla="*/ 1428179 h 4381405"/>
                <a:gd name="connsiteX10" fmla="*/ 1584302 w 4824897"/>
                <a:gd name="connsiteY10" fmla="*/ 1545146 h 4381405"/>
                <a:gd name="connsiteX11" fmla="*/ 1636118 w 4824897"/>
                <a:gd name="connsiteY11" fmla="*/ 2096548 h 4381405"/>
                <a:gd name="connsiteX12" fmla="*/ 1650786 w 4824897"/>
                <a:gd name="connsiteY12" fmla="*/ 2151031 h 4381405"/>
                <a:gd name="connsiteX13" fmla="*/ 1660026 w 4824897"/>
                <a:gd name="connsiteY13" fmla="*/ 2989707 h 4381405"/>
                <a:gd name="connsiteX14" fmla="*/ 1427997 w 4824897"/>
                <a:gd name="connsiteY14" fmla="*/ 3338417 h 4381405"/>
                <a:gd name="connsiteX15" fmla="*/ 860116 w 4824897"/>
                <a:gd name="connsiteY15" fmla="*/ 3460052 h 4381405"/>
                <a:gd name="connsiteX16" fmla="*/ 816777 w 4824897"/>
                <a:gd name="connsiteY16" fmla="*/ 3465290 h 4381405"/>
                <a:gd name="connsiteX17" fmla="*/ 232514 w 4824897"/>
                <a:gd name="connsiteY17" fmla="*/ 3719036 h 4381405"/>
                <a:gd name="connsiteX18" fmla="*/ 19058 w 4824897"/>
                <a:gd name="connsiteY18" fmla="*/ 4381405 h 438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24897" h="4381405">
                  <a:moveTo>
                    <a:pt x="4824898" y="0"/>
                  </a:moveTo>
                  <a:cubicBezTo>
                    <a:pt x="4780797" y="196596"/>
                    <a:pt x="4719265" y="388906"/>
                    <a:pt x="4642589" y="574643"/>
                  </a:cubicBezTo>
                  <a:cubicBezTo>
                    <a:pt x="4608489" y="657225"/>
                    <a:pt x="4570580" y="739807"/>
                    <a:pt x="4513335" y="808577"/>
                  </a:cubicBezTo>
                  <a:cubicBezTo>
                    <a:pt x="4367412" y="984218"/>
                    <a:pt x="4132144" y="1034986"/>
                    <a:pt x="3919356" y="1047940"/>
                  </a:cubicBezTo>
                  <a:cubicBezTo>
                    <a:pt x="3868778" y="1051084"/>
                    <a:pt x="3818105" y="1052608"/>
                    <a:pt x="3767432" y="1052513"/>
                  </a:cubicBezTo>
                  <a:cubicBezTo>
                    <a:pt x="3621413" y="1052322"/>
                    <a:pt x="3475491" y="1039178"/>
                    <a:pt x="3331949" y="1013555"/>
                  </a:cubicBezTo>
                  <a:cubicBezTo>
                    <a:pt x="3140306" y="979361"/>
                    <a:pt x="2950568" y="922306"/>
                    <a:pt x="2745113" y="910876"/>
                  </a:cubicBezTo>
                  <a:cubicBezTo>
                    <a:pt x="2539945" y="899351"/>
                    <a:pt x="2309440" y="947357"/>
                    <a:pt x="2171137" y="1077754"/>
                  </a:cubicBezTo>
                  <a:cubicBezTo>
                    <a:pt x="2041216" y="1128617"/>
                    <a:pt x="1924344" y="1173099"/>
                    <a:pt x="1820903" y="1242536"/>
                  </a:cubicBezTo>
                  <a:cubicBezTo>
                    <a:pt x="1750132" y="1289876"/>
                    <a:pt x="1683743" y="1351026"/>
                    <a:pt x="1636499" y="1428179"/>
                  </a:cubicBezTo>
                  <a:cubicBezTo>
                    <a:pt x="1614686" y="1463612"/>
                    <a:pt x="1596780" y="1502474"/>
                    <a:pt x="1584302" y="1545146"/>
                  </a:cubicBezTo>
                  <a:cubicBezTo>
                    <a:pt x="1534867" y="1715072"/>
                    <a:pt x="1586016" y="1913287"/>
                    <a:pt x="1636118" y="2096548"/>
                  </a:cubicBezTo>
                  <a:cubicBezTo>
                    <a:pt x="1641071" y="2114645"/>
                    <a:pt x="1646024" y="2132838"/>
                    <a:pt x="1650786" y="2151031"/>
                  </a:cubicBezTo>
                  <a:cubicBezTo>
                    <a:pt x="1725748" y="2435828"/>
                    <a:pt x="1739750" y="2722722"/>
                    <a:pt x="1660026" y="2989707"/>
                  </a:cubicBezTo>
                  <a:cubicBezTo>
                    <a:pt x="1620592" y="3121724"/>
                    <a:pt x="1552298" y="3261074"/>
                    <a:pt x="1427997" y="3338417"/>
                  </a:cubicBezTo>
                  <a:cubicBezTo>
                    <a:pt x="1251022" y="3448622"/>
                    <a:pt x="1043472" y="3440430"/>
                    <a:pt x="860116" y="3460052"/>
                  </a:cubicBezTo>
                  <a:cubicBezTo>
                    <a:pt x="845638" y="3461576"/>
                    <a:pt x="831255" y="3463290"/>
                    <a:pt x="816777" y="3465290"/>
                  </a:cubicBezTo>
                  <a:cubicBezTo>
                    <a:pt x="598845" y="3494818"/>
                    <a:pt x="392248" y="3570351"/>
                    <a:pt x="232514" y="3719036"/>
                  </a:cubicBezTo>
                  <a:cubicBezTo>
                    <a:pt x="62207" y="3877247"/>
                    <a:pt x="-45807" y="4133374"/>
                    <a:pt x="19058" y="4381405"/>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521B8A5B-E301-CB85-A3A1-5FBAD9050090}"/>
                </a:ext>
              </a:extLst>
            </p:cNvPr>
            <p:cNvSpPr/>
            <p:nvPr/>
          </p:nvSpPr>
          <p:spPr>
            <a:xfrm>
              <a:off x="7637914" y="-337087"/>
              <a:ext cx="4748018" cy="4461986"/>
            </a:xfrm>
            <a:custGeom>
              <a:avLst/>
              <a:gdLst>
                <a:gd name="connsiteX0" fmla="*/ 4748019 w 4748018"/>
                <a:gd name="connsiteY0" fmla="*/ 0 h 4461986"/>
                <a:gd name="connsiteX1" fmla="*/ 4569425 w 4748018"/>
                <a:gd name="connsiteY1" fmla="*/ 557689 h 4461986"/>
                <a:gd name="connsiteX2" fmla="*/ 4443123 w 4748018"/>
                <a:gd name="connsiteY2" fmla="*/ 784670 h 4461986"/>
                <a:gd name="connsiteX3" fmla="*/ 3872671 w 4748018"/>
                <a:gd name="connsiteY3" fmla="*/ 1031177 h 4461986"/>
                <a:gd name="connsiteX4" fmla="*/ 3726176 w 4748018"/>
                <a:gd name="connsiteY4" fmla="*/ 1040702 h 4461986"/>
                <a:gd name="connsiteX5" fmla="*/ 3304505 w 4748018"/>
                <a:gd name="connsiteY5" fmla="*/ 1017556 h 4461986"/>
                <a:gd name="connsiteX6" fmla="*/ 2733957 w 4748018"/>
                <a:gd name="connsiteY6" fmla="*/ 934403 h 4461986"/>
                <a:gd name="connsiteX7" fmla="*/ 2173887 w 4748018"/>
                <a:gd name="connsiteY7" fmla="*/ 1092137 h 4461986"/>
                <a:gd name="connsiteX8" fmla="*/ 1793458 w 4748018"/>
                <a:gd name="connsiteY8" fmla="*/ 1246061 h 4461986"/>
                <a:gd name="connsiteX9" fmla="*/ 1586861 w 4748018"/>
                <a:gd name="connsiteY9" fmla="*/ 1431227 h 4461986"/>
                <a:gd name="connsiteX10" fmla="*/ 1526378 w 4748018"/>
                <a:gd name="connsiteY10" fmla="*/ 1551908 h 4461986"/>
                <a:gd name="connsiteX11" fmla="*/ 1567335 w 4748018"/>
                <a:gd name="connsiteY11" fmla="*/ 2129790 h 4461986"/>
                <a:gd name="connsiteX12" fmla="*/ 1581623 w 4748018"/>
                <a:gd name="connsiteY12" fmla="*/ 2187035 h 4461986"/>
                <a:gd name="connsiteX13" fmla="*/ 1567621 w 4748018"/>
                <a:gd name="connsiteY13" fmla="*/ 3065240 h 4461986"/>
                <a:gd name="connsiteX14" fmla="*/ 1337592 w 4748018"/>
                <a:gd name="connsiteY14" fmla="*/ 3401473 h 4461986"/>
                <a:gd name="connsiteX15" fmla="*/ 792381 w 4748018"/>
                <a:gd name="connsiteY15" fmla="*/ 3536633 h 4461986"/>
                <a:gd name="connsiteX16" fmla="*/ 751043 w 4748018"/>
                <a:gd name="connsiteY16" fmla="*/ 3543586 h 4461986"/>
                <a:gd name="connsiteX17" fmla="*/ 204212 w 4748018"/>
                <a:gd name="connsiteY17" fmla="*/ 3814667 h 4461986"/>
                <a:gd name="connsiteX18" fmla="*/ 22761 w 4748018"/>
                <a:gd name="connsiteY18" fmla="*/ 4461987 h 44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8018" h="4461986">
                  <a:moveTo>
                    <a:pt x="4748019" y="0"/>
                  </a:moveTo>
                  <a:cubicBezTo>
                    <a:pt x="4705346" y="191167"/>
                    <a:pt x="4645053" y="377857"/>
                    <a:pt x="4569425" y="557689"/>
                  </a:cubicBezTo>
                  <a:cubicBezTo>
                    <a:pt x="4535801" y="637699"/>
                    <a:pt x="4498464" y="717518"/>
                    <a:pt x="4443123" y="784670"/>
                  </a:cubicBezTo>
                  <a:cubicBezTo>
                    <a:pt x="4302058" y="955834"/>
                    <a:pt x="4077554" y="1011555"/>
                    <a:pt x="3872671" y="1031177"/>
                  </a:cubicBezTo>
                  <a:cubicBezTo>
                    <a:pt x="3823903" y="1035844"/>
                    <a:pt x="3775040" y="1039082"/>
                    <a:pt x="3726176" y="1040702"/>
                  </a:cubicBezTo>
                  <a:cubicBezTo>
                    <a:pt x="3585206" y="1045369"/>
                    <a:pt x="3443951" y="1037463"/>
                    <a:pt x="3304505" y="1017556"/>
                  </a:cubicBezTo>
                  <a:cubicBezTo>
                    <a:pt x="3118481" y="990886"/>
                    <a:pt x="2933506" y="942308"/>
                    <a:pt x="2733957" y="934403"/>
                  </a:cubicBezTo>
                  <a:cubicBezTo>
                    <a:pt x="2534789" y="926402"/>
                    <a:pt x="2312000" y="972026"/>
                    <a:pt x="2173887" y="1092137"/>
                  </a:cubicBezTo>
                  <a:cubicBezTo>
                    <a:pt x="2035012" y="1139952"/>
                    <a:pt x="1907949" y="1179290"/>
                    <a:pt x="1793458" y="1246061"/>
                  </a:cubicBezTo>
                  <a:cubicBezTo>
                    <a:pt x="1715163" y="1291590"/>
                    <a:pt x="1640868" y="1352455"/>
                    <a:pt x="1586861" y="1431227"/>
                  </a:cubicBezTo>
                  <a:cubicBezTo>
                    <a:pt x="1561906" y="1467422"/>
                    <a:pt x="1541237" y="1507522"/>
                    <a:pt x="1526378" y="1551908"/>
                  </a:cubicBezTo>
                  <a:cubicBezTo>
                    <a:pt x="1467608" y="1728502"/>
                    <a:pt x="1518377" y="1937290"/>
                    <a:pt x="1567335" y="2129790"/>
                  </a:cubicBezTo>
                  <a:cubicBezTo>
                    <a:pt x="1572193" y="2148840"/>
                    <a:pt x="1576955" y="2167890"/>
                    <a:pt x="1581623" y="2187035"/>
                  </a:cubicBezTo>
                  <a:cubicBezTo>
                    <a:pt x="1654394" y="2486597"/>
                    <a:pt x="1660680" y="2787777"/>
                    <a:pt x="1567621" y="3065240"/>
                  </a:cubicBezTo>
                  <a:cubicBezTo>
                    <a:pt x="1525330" y="3191352"/>
                    <a:pt x="1457607" y="3325368"/>
                    <a:pt x="1337592" y="3401473"/>
                  </a:cubicBezTo>
                  <a:cubicBezTo>
                    <a:pt x="1166523" y="3509963"/>
                    <a:pt x="967355" y="3509677"/>
                    <a:pt x="792381" y="3536633"/>
                  </a:cubicBezTo>
                  <a:cubicBezTo>
                    <a:pt x="778570" y="3538728"/>
                    <a:pt x="764854" y="3541110"/>
                    <a:pt x="751043" y="3543586"/>
                  </a:cubicBezTo>
                  <a:cubicBezTo>
                    <a:pt x="543398" y="3581877"/>
                    <a:pt x="350326" y="3664839"/>
                    <a:pt x="204212" y="3814667"/>
                  </a:cubicBezTo>
                  <a:cubicBezTo>
                    <a:pt x="48383" y="3974211"/>
                    <a:pt x="-45914" y="4223385"/>
                    <a:pt x="22761" y="4461987"/>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00B6EE5C-C1A6-F53A-CED4-9FC6756C30D2}"/>
                </a:ext>
              </a:extLst>
            </p:cNvPr>
            <p:cNvSpPr/>
            <p:nvPr/>
          </p:nvSpPr>
          <p:spPr>
            <a:xfrm>
              <a:off x="7655881" y="-386903"/>
              <a:ext cx="4671758" cy="4542662"/>
            </a:xfrm>
            <a:custGeom>
              <a:avLst/>
              <a:gdLst>
                <a:gd name="connsiteX0" fmla="*/ 4671758 w 4671758"/>
                <a:gd name="connsiteY0" fmla="*/ 0 h 4542662"/>
                <a:gd name="connsiteX1" fmla="*/ 4496975 w 4671758"/>
                <a:gd name="connsiteY1" fmla="*/ 540830 h 4542662"/>
                <a:gd name="connsiteX2" fmla="*/ 4373531 w 4671758"/>
                <a:gd name="connsiteY2" fmla="*/ 760762 h 4542662"/>
                <a:gd name="connsiteX3" fmla="*/ 3826510 w 4671758"/>
                <a:gd name="connsiteY3" fmla="*/ 1014317 h 4542662"/>
                <a:gd name="connsiteX4" fmla="*/ 3685350 w 4671758"/>
                <a:gd name="connsiteY4" fmla="*/ 1028700 h 4542662"/>
                <a:gd name="connsiteX5" fmla="*/ 3277489 w 4671758"/>
                <a:gd name="connsiteY5" fmla="*/ 1021366 h 4542662"/>
                <a:gd name="connsiteX6" fmla="*/ 2723229 w 4671758"/>
                <a:gd name="connsiteY6" fmla="*/ 957739 h 4542662"/>
                <a:gd name="connsiteX7" fmla="*/ 2177066 w 4671758"/>
                <a:gd name="connsiteY7" fmla="*/ 1106424 h 4542662"/>
                <a:gd name="connsiteX8" fmla="*/ 1766538 w 4671758"/>
                <a:gd name="connsiteY8" fmla="*/ 1249490 h 4542662"/>
                <a:gd name="connsiteX9" fmla="*/ 1537748 w 4671758"/>
                <a:gd name="connsiteY9" fmla="*/ 1434275 h 4542662"/>
                <a:gd name="connsiteX10" fmla="*/ 1468977 w 4671758"/>
                <a:gd name="connsiteY10" fmla="*/ 1558671 h 4542662"/>
                <a:gd name="connsiteX11" fmla="*/ 1499171 w 4671758"/>
                <a:gd name="connsiteY11" fmla="*/ 2163128 h 4542662"/>
                <a:gd name="connsiteX12" fmla="*/ 1513078 w 4671758"/>
                <a:gd name="connsiteY12" fmla="*/ 2223230 h 4542662"/>
                <a:gd name="connsiteX13" fmla="*/ 1475835 w 4671758"/>
                <a:gd name="connsiteY13" fmla="*/ 3140869 h 4542662"/>
                <a:gd name="connsiteX14" fmla="*/ 1247712 w 4671758"/>
                <a:gd name="connsiteY14" fmla="*/ 3464528 h 4542662"/>
                <a:gd name="connsiteX15" fmla="*/ 725265 w 4671758"/>
                <a:gd name="connsiteY15" fmla="*/ 3613214 h 4542662"/>
                <a:gd name="connsiteX16" fmla="*/ 686022 w 4671758"/>
                <a:gd name="connsiteY16" fmla="*/ 3621977 h 4542662"/>
                <a:gd name="connsiteX17" fmla="*/ 176530 w 4671758"/>
                <a:gd name="connsiteY17" fmla="*/ 3910394 h 4542662"/>
                <a:gd name="connsiteX18" fmla="*/ 27083 w 4671758"/>
                <a:gd name="connsiteY18" fmla="*/ 4542663 h 454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71758" h="4542662">
                  <a:moveTo>
                    <a:pt x="4671758" y="0"/>
                  </a:moveTo>
                  <a:cubicBezTo>
                    <a:pt x="4630611" y="185642"/>
                    <a:pt x="4571460" y="366713"/>
                    <a:pt x="4496975" y="540830"/>
                  </a:cubicBezTo>
                  <a:cubicBezTo>
                    <a:pt x="4463828" y="618268"/>
                    <a:pt x="4426966" y="695420"/>
                    <a:pt x="4373531" y="760762"/>
                  </a:cubicBezTo>
                  <a:cubicBezTo>
                    <a:pt x="4237323" y="927449"/>
                    <a:pt x="4023677" y="988028"/>
                    <a:pt x="3826510" y="1014317"/>
                  </a:cubicBezTo>
                  <a:cubicBezTo>
                    <a:pt x="3779647" y="1020604"/>
                    <a:pt x="3732593" y="1025462"/>
                    <a:pt x="3685350" y="1028700"/>
                  </a:cubicBezTo>
                  <a:cubicBezTo>
                    <a:pt x="3549428" y="1038320"/>
                    <a:pt x="3412744" y="1035558"/>
                    <a:pt x="3277489" y="1021366"/>
                  </a:cubicBezTo>
                  <a:cubicBezTo>
                    <a:pt x="3096990" y="1002316"/>
                    <a:pt x="2916873" y="962025"/>
                    <a:pt x="2723229" y="957739"/>
                  </a:cubicBezTo>
                  <a:cubicBezTo>
                    <a:pt x="2529967" y="953262"/>
                    <a:pt x="2315083" y="996410"/>
                    <a:pt x="2177066" y="1106424"/>
                  </a:cubicBezTo>
                  <a:cubicBezTo>
                    <a:pt x="2029238" y="1151096"/>
                    <a:pt x="1891887" y="1185291"/>
                    <a:pt x="1766538" y="1249490"/>
                  </a:cubicBezTo>
                  <a:cubicBezTo>
                    <a:pt x="1680718" y="1293305"/>
                    <a:pt x="1598422" y="1353788"/>
                    <a:pt x="1537748" y="1434275"/>
                  </a:cubicBezTo>
                  <a:cubicBezTo>
                    <a:pt x="1509744" y="1471327"/>
                    <a:pt x="1486217" y="1512570"/>
                    <a:pt x="1468977" y="1558671"/>
                  </a:cubicBezTo>
                  <a:cubicBezTo>
                    <a:pt x="1400874" y="1741932"/>
                    <a:pt x="1451356" y="1961198"/>
                    <a:pt x="1499171" y="2163128"/>
                  </a:cubicBezTo>
                  <a:cubicBezTo>
                    <a:pt x="1503934" y="2183035"/>
                    <a:pt x="1508601" y="2203133"/>
                    <a:pt x="1513078" y="2223230"/>
                  </a:cubicBezTo>
                  <a:cubicBezTo>
                    <a:pt x="1583658" y="2537555"/>
                    <a:pt x="1582991" y="2853309"/>
                    <a:pt x="1475835" y="3140869"/>
                  </a:cubicBezTo>
                  <a:cubicBezTo>
                    <a:pt x="1430972" y="3261265"/>
                    <a:pt x="1363535" y="3389662"/>
                    <a:pt x="1247712" y="3464528"/>
                  </a:cubicBezTo>
                  <a:cubicBezTo>
                    <a:pt x="1082643" y="3571208"/>
                    <a:pt x="891857" y="3578828"/>
                    <a:pt x="725265" y="3613214"/>
                  </a:cubicBezTo>
                  <a:cubicBezTo>
                    <a:pt x="712121" y="3615976"/>
                    <a:pt x="699071" y="3618833"/>
                    <a:pt x="686022" y="3621977"/>
                  </a:cubicBezTo>
                  <a:cubicBezTo>
                    <a:pt x="488759" y="3668935"/>
                    <a:pt x="309118" y="3759327"/>
                    <a:pt x="176530" y="3910394"/>
                  </a:cubicBezTo>
                  <a:cubicBezTo>
                    <a:pt x="35179" y="4071271"/>
                    <a:pt x="-45307" y="4313492"/>
                    <a:pt x="27083" y="4542663"/>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47A19853-3CA1-2DF2-CC6A-F7420B54E46F}"/>
                </a:ext>
              </a:extLst>
            </p:cNvPr>
            <p:cNvSpPr/>
            <p:nvPr/>
          </p:nvSpPr>
          <p:spPr>
            <a:xfrm>
              <a:off x="7673042" y="-436719"/>
              <a:ext cx="4596304" cy="4623244"/>
            </a:xfrm>
            <a:custGeom>
              <a:avLst/>
              <a:gdLst>
                <a:gd name="connsiteX0" fmla="*/ 4596305 w 4596304"/>
                <a:gd name="connsiteY0" fmla="*/ 0 h 4623244"/>
                <a:gd name="connsiteX1" fmla="*/ 4425236 w 4596304"/>
                <a:gd name="connsiteY1" fmla="*/ 523970 h 4623244"/>
                <a:gd name="connsiteX2" fmla="*/ 4304744 w 4596304"/>
                <a:gd name="connsiteY2" fmla="*/ 736949 h 4623244"/>
                <a:gd name="connsiteX3" fmla="*/ 3781250 w 4596304"/>
                <a:gd name="connsiteY3" fmla="*/ 997553 h 4623244"/>
                <a:gd name="connsiteX4" fmla="*/ 3645519 w 4596304"/>
                <a:gd name="connsiteY4" fmla="*/ 1016889 h 4623244"/>
                <a:gd name="connsiteX5" fmla="*/ 3251470 w 4596304"/>
                <a:gd name="connsiteY5" fmla="*/ 1025366 h 4623244"/>
                <a:gd name="connsiteX6" fmla="*/ 2713498 w 4596304"/>
                <a:gd name="connsiteY6" fmla="*/ 981265 h 4623244"/>
                <a:gd name="connsiteX7" fmla="*/ 2181145 w 4596304"/>
                <a:gd name="connsiteY7" fmla="*/ 1120902 h 4623244"/>
                <a:gd name="connsiteX8" fmla="*/ 1740424 w 4596304"/>
                <a:gd name="connsiteY8" fmla="*/ 1253109 h 4623244"/>
                <a:gd name="connsiteX9" fmla="*/ 1489440 w 4596304"/>
                <a:gd name="connsiteY9" fmla="*/ 1437513 h 4623244"/>
                <a:gd name="connsiteX10" fmla="*/ 1412478 w 4596304"/>
                <a:gd name="connsiteY10" fmla="*/ 1565624 h 4623244"/>
                <a:gd name="connsiteX11" fmla="*/ 1431909 w 4596304"/>
                <a:gd name="connsiteY11" fmla="*/ 2196560 h 4623244"/>
                <a:gd name="connsiteX12" fmla="*/ 1445434 w 4596304"/>
                <a:gd name="connsiteY12" fmla="*/ 2259425 h 4623244"/>
                <a:gd name="connsiteX13" fmla="*/ 1385046 w 4596304"/>
                <a:gd name="connsiteY13" fmla="*/ 3216592 h 4623244"/>
                <a:gd name="connsiteX14" fmla="*/ 1158827 w 4596304"/>
                <a:gd name="connsiteY14" fmla="*/ 3527679 h 4623244"/>
                <a:gd name="connsiteX15" fmla="*/ 659050 w 4596304"/>
                <a:gd name="connsiteY15" fmla="*/ 3689890 h 4623244"/>
                <a:gd name="connsiteX16" fmla="*/ 621808 w 4596304"/>
                <a:gd name="connsiteY16" fmla="*/ 3700367 h 4623244"/>
                <a:gd name="connsiteX17" fmla="*/ 149653 w 4596304"/>
                <a:gd name="connsiteY17" fmla="*/ 4006120 h 4623244"/>
                <a:gd name="connsiteX18" fmla="*/ 32305 w 4596304"/>
                <a:gd name="connsiteY18" fmla="*/ 4623245 h 462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96304" h="4623244">
                  <a:moveTo>
                    <a:pt x="4596305" y="0"/>
                  </a:moveTo>
                  <a:cubicBezTo>
                    <a:pt x="4556585" y="180118"/>
                    <a:pt x="4498673" y="355568"/>
                    <a:pt x="4425236" y="523970"/>
                  </a:cubicBezTo>
                  <a:cubicBezTo>
                    <a:pt x="4392565" y="598837"/>
                    <a:pt x="4356275" y="673227"/>
                    <a:pt x="4304744" y="736949"/>
                  </a:cubicBezTo>
                  <a:cubicBezTo>
                    <a:pt x="4173395" y="899160"/>
                    <a:pt x="3970512" y="964692"/>
                    <a:pt x="3781250" y="997553"/>
                  </a:cubicBezTo>
                  <a:cubicBezTo>
                    <a:pt x="3736197" y="1005459"/>
                    <a:pt x="3690953" y="1011841"/>
                    <a:pt x="3645519" y="1016889"/>
                  </a:cubicBezTo>
                  <a:cubicBezTo>
                    <a:pt x="3514646" y="1031367"/>
                    <a:pt x="3382629" y="1033939"/>
                    <a:pt x="3251470" y="1025366"/>
                  </a:cubicBezTo>
                  <a:cubicBezTo>
                    <a:pt x="3076496" y="1013936"/>
                    <a:pt x="2901236" y="982027"/>
                    <a:pt x="2713498" y="981265"/>
                  </a:cubicBezTo>
                  <a:cubicBezTo>
                    <a:pt x="2526236" y="980313"/>
                    <a:pt x="2319067" y="1021080"/>
                    <a:pt x="2181145" y="1120902"/>
                  </a:cubicBezTo>
                  <a:cubicBezTo>
                    <a:pt x="2024364" y="1162526"/>
                    <a:pt x="1876726" y="1191482"/>
                    <a:pt x="1740424" y="1253109"/>
                  </a:cubicBezTo>
                  <a:cubicBezTo>
                    <a:pt x="1647174" y="1295114"/>
                    <a:pt x="1556877" y="1355312"/>
                    <a:pt x="1489440" y="1437513"/>
                  </a:cubicBezTo>
                  <a:cubicBezTo>
                    <a:pt x="1458293" y="1475327"/>
                    <a:pt x="1432004" y="1517809"/>
                    <a:pt x="1412478" y="1565624"/>
                  </a:cubicBezTo>
                  <a:cubicBezTo>
                    <a:pt x="1335040" y="1755553"/>
                    <a:pt x="1385141" y="1985391"/>
                    <a:pt x="1431909" y="2196560"/>
                  </a:cubicBezTo>
                  <a:cubicBezTo>
                    <a:pt x="1436576" y="2217420"/>
                    <a:pt x="1441053" y="2238375"/>
                    <a:pt x="1445434" y="2259425"/>
                  </a:cubicBezTo>
                  <a:cubicBezTo>
                    <a:pt x="1513919" y="2588609"/>
                    <a:pt x="1507061" y="2919222"/>
                    <a:pt x="1385046" y="3216592"/>
                  </a:cubicBezTo>
                  <a:cubicBezTo>
                    <a:pt x="1337897" y="3331369"/>
                    <a:pt x="1270460" y="3454146"/>
                    <a:pt x="1158827" y="3527679"/>
                  </a:cubicBezTo>
                  <a:cubicBezTo>
                    <a:pt x="999760" y="3632549"/>
                    <a:pt x="817261" y="3648075"/>
                    <a:pt x="659050" y="3689890"/>
                  </a:cubicBezTo>
                  <a:cubicBezTo>
                    <a:pt x="646573" y="3693224"/>
                    <a:pt x="634190" y="3696653"/>
                    <a:pt x="621808" y="3700367"/>
                  </a:cubicBezTo>
                  <a:cubicBezTo>
                    <a:pt x="434832" y="3756089"/>
                    <a:pt x="268716" y="3853815"/>
                    <a:pt x="149653" y="4006120"/>
                  </a:cubicBezTo>
                  <a:cubicBezTo>
                    <a:pt x="22780" y="4168235"/>
                    <a:pt x="-43990" y="4403598"/>
                    <a:pt x="32305" y="4623245"/>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2EBC5992-A3EB-A650-EF44-EA2606B9F5F7}"/>
                </a:ext>
              </a:extLst>
            </p:cNvPr>
            <p:cNvSpPr/>
            <p:nvPr/>
          </p:nvSpPr>
          <p:spPr>
            <a:xfrm>
              <a:off x="7689203" y="-486534"/>
              <a:ext cx="4521755" cy="4703349"/>
            </a:xfrm>
            <a:custGeom>
              <a:avLst/>
              <a:gdLst>
                <a:gd name="connsiteX0" fmla="*/ 4521755 w 4521755"/>
                <a:gd name="connsiteY0" fmla="*/ 0 h 4703349"/>
                <a:gd name="connsiteX1" fmla="*/ 4354496 w 4521755"/>
                <a:gd name="connsiteY1" fmla="*/ 507016 h 4703349"/>
                <a:gd name="connsiteX2" fmla="*/ 4236863 w 4521755"/>
                <a:gd name="connsiteY2" fmla="*/ 712946 h 4703349"/>
                <a:gd name="connsiteX3" fmla="*/ 3736895 w 4521755"/>
                <a:gd name="connsiteY3" fmla="*/ 980694 h 4703349"/>
                <a:gd name="connsiteX4" fmla="*/ 3606593 w 4521755"/>
                <a:gd name="connsiteY4" fmla="*/ 1004887 h 4703349"/>
                <a:gd name="connsiteX5" fmla="*/ 3226355 w 4521755"/>
                <a:gd name="connsiteY5" fmla="*/ 1029176 h 4703349"/>
                <a:gd name="connsiteX6" fmla="*/ 2704671 w 4521755"/>
                <a:gd name="connsiteY6" fmla="*/ 1004507 h 4703349"/>
                <a:gd name="connsiteX7" fmla="*/ 2186225 w 4521755"/>
                <a:gd name="connsiteY7" fmla="*/ 1134999 h 4703349"/>
                <a:gd name="connsiteX8" fmla="*/ 1715404 w 4521755"/>
                <a:gd name="connsiteY8" fmla="*/ 1256252 h 4703349"/>
                <a:gd name="connsiteX9" fmla="*/ 1442228 w 4521755"/>
                <a:gd name="connsiteY9" fmla="*/ 1440180 h 4703349"/>
                <a:gd name="connsiteX10" fmla="*/ 1356979 w 4521755"/>
                <a:gd name="connsiteY10" fmla="*/ 1572006 h 4703349"/>
                <a:gd name="connsiteX11" fmla="*/ 1365551 w 4521755"/>
                <a:gd name="connsiteY11" fmla="*/ 2229422 h 4703349"/>
                <a:gd name="connsiteX12" fmla="*/ 1378696 w 4521755"/>
                <a:gd name="connsiteY12" fmla="*/ 2295049 h 4703349"/>
                <a:gd name="connsiteX13" fmla="*/ 1295066 w 4521755"/>
                <a:gd name="connsiteY13" fmla="*/ 3291745 h 4703349"/>
                <a:gd name="connsiteX14" fmla="*/ 1070848 w 4521755"/>
                <a:gd name="connsiteY14" fmla="*/ 3590258 h 4703349"/>
                <a:gd name="connsiteX15" fmla="*/ 593836 w 4521755"/>
                <a:gd name="connsiteY15" fmla="*/ 3765995 h 4703349"/>
                <a:gd name="connsiteX16" fmla="*/ 558593 w 4521755"/>
                <a:gd name="connsiteY16" fmla="*/ 3778187 h 4703349"/>
                <a:gd name="connsiteX17" fmla="*/ 123777 w 4521755"/>
                <a:gd name="connsiteY17" fmla="*/ 4101275 h 4703349"/>
                <a:gd name="connsiteX18" fmla="*/ 38433 w 4521755"/>
                <a:gd name="connsiteY18" fmla="*/ 4703350 h 470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1755" h="4703349">
                  <a:moveTo>
                    <a:pt x="4521755" y="0"/>
                  </a:moveTo>
                  <a:cubicBezTo>
                    <a:pt x="4483560" y="174593"/>
                    <a:pt x="4426791" y="344424"/>
                    <a:pt x="4354496" y="507016"/>
                  </a:cubicBezTo>
                  <a:cubicBezTo>
                    <a:pt x="4322302" y="579311"/>
                    <a:pt x="4286488" y="651034"/>
                    <a:pt x="4236863" y="712946"/>
                  </a:cubicBezTo>
                  <a:cubicBezTo>
                    <a:pt x="4110466" y="870680"/>
                    <a:pt x="3918251" y="941070"/>
                    <a:pt x="3736895" y="980694"/>
                  </a:cubicBezTo>
                  <a:cubicBezTo>
                    <a:pt x="3693747" y="990124"/>
                    <a:pt x="3650313" y="998220"/>
                    <a:pt x="3606593" y="1004887"/>
                  </a:cubicBezTo>
                  <a:cubicBezTo>
                    <a:pt x="3480768" y="1024223"/>
                    <a:pt x="3353323" y="1032034"/>
                    <a:pt x="3226355" y="1029176"/>
                  </a:cubicBezTo>
                  <a:cubicBezTo>
                    <a:pt x="3056905" y="1025271"/>
                    <a:pt x="2886503" y="1001744"/>
                    <a:pt x="2704671" y="1004507"/>
                  </a:cubicBezTo>
                  <a:cubicBezTo>
                    <a:pt x="2523315" y="1007174"/>
                    <a:pt x="2337482" y="1070610"/>
                    <a:pt x="2186225" y="1134999"/>
                  </a:cubicBezTo>
                  <a:cubicBezTo>
                    <a:pt x="2029634" y="1201674"/>
                    <a:pt x="1862661" y="1197388"/>
                    <a:pt x="1715404" y="1256252"/>
                  </a:cubicBezTo>
                  <a:cubicBezTo>
                    <a:pt x="1614630" y="1296448"/>
                    <a:pt x="1516332" y="1356265"/>
                    <a:pt x="1442228" y="1440180"/>
                  </a:cubicBezTo>
                  <a:cubicBezTo>
                    <a:pt x="1408033" y="1478756"/>
                    <a:pt x="1378886" y="1522571"/>
                    <a:pt x="1356979" y="1572006"/>
                  </a:cubicBezTo>
                  <a:cubicBezTo>
                    <a:pt x="1270206" y="1768602"/>
                    <a:pt x="1319927" y="2008918"/>
                    <a:pt x="1365551" y="2229422"/>
                  </a:cubicBezTo>
                  <a:cubicBezTo>
                    <a:pt x="1370028" y="2251234"/>
                    <a:pt x="1374505" y="2273141"/>
                    <a:pt x="1378696" y="2295049"/>
                  </a:cubicBezTo>
                  <a:cubicBezTo>
                    <a:pt x="1444990" y="2638997"/>
                    <a:pt x="1432893" y="2985040"/>
                    <a:pt x="1295066" y="3291745"/>
                  </a:cubicBezTo>
                  <a:cubicBezTo>
                    <a:pt x="1245917" y="3401092"/>
                    <a:pt x="1178194" y="3517964"/>
                    <a:pt x="1070848" y="3590258"/>
                  </a:cubicBezTo>
                  <a:cubicBezTo>
                    <a:pt x="917781" y="3693319"/>
                    <a:pt x="743569" y="3716751"/>
                    <a:pt x="593836" y="3765995"/>
                  </a:cubicBezTo>
                  <a:cubicBezTo>
                    <a:pt x="582025" y="3769900"/>
                    <a:pt x="570309" y="3773901"/>
                    <a:pt x="558593" y="3778187"/>
                  </a:cubicBezTo>
                  <a:cubicBezTo>
                    <a:pt x="381904" y="3842576"/>
                    <a:pt x="229314" y="3947732"/>
                    <a:pt x="123777" y="4101275"/>
                  </a:cubicBezTo>
                  <a:cubicBezTo>
                    <a:pt x="11287" y="4264724"/>
                    <a:pt x="-41577" y="4493133"/>
                    <a:pt x="38433" y="4703350"/>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0BFEDBE9-C122-A270-6F71-06DB8ABC619A}"/>
                </a:ext>
              </a:extLst>
            </p:cNvPr>
            <p:cNvSpPr/>
            <p:nvPr/>
          </p:nvSpPr>
          <p:spPr>
            <a:xfrm>
              <a:off x="7704162" y="-536350"/>
              <a:ext cx="4448502" cy="4784312"/>
            </a:xfrm>
            <a:custGeom>
              <a:avLst/>
              <a:gdLst>
                <a:gd name="connsiteX0" fmla="*/ 4448503 w 4448502"/>
                <a:gd name="connsiteY0" fmla="*/ 0 h 4784312"/>
                <a:gd name="connsiteX1" fmla="*/ 4284959 w 4448502"/>
                <a:gd name="connsiteY1" fmla="*/ 490157 h 4784312"/>
                <a:gd name="connsiteX2" fmla="*/ 4170278 w 4448502"/>
                <a:gd name="connsiteY2" fmla="*/ 689134 h 4784312"/>
                <a:gd name="connsiteX3" fmla="*/ 3693742 w 4448502"/>
                <a:gd name="connsiteY3" fmla="*/ 963930 h 4784312"/>
                <a:gd name="connsiteX4" fmla="*/ 3568869 w 4448502"/>
                <a:gd name="connsiteY4" fmla="*/ 993077 h 4784312"/>
                <a:gd name="connsiteX5" fmla="*/ 3202442 w 4448502"/>
                <a:gd name="connsiteY5" fmla="*/ 1033177 h 4784312"/>
                <a:gd name="connsiteX6" fmla="*/ 2697046 w 4448502"/>
                <a:gd name="connsiteY6" fmla="*/ 1028033 h 4784312"/>
                <a:gd name="connsiteX7" fmla="*/ 2192507 w 4448502"/>
                <a:gd name="connsiteY7" fmla="*/ 1149477 h 4784312"/>
                <a:gd name="connsiteX8" fmla="*/ 1691587 w 4448502"/>
                <a:gd name="connsiteY8" fmla="*/ 1259872 h 4784312"/>
                <a:gd name="connsiteX9" fmla="*/ 1396216 w 4448502"/>
                <a:gd name="connsiteY9" fmla="*/ 1443419 h 4784312"/>
                <a:gd name="connsiteX10" fmla="*/ 1302681 w 4448502"/>
                <a:gd name="connsiteY10" fmla="*/ 1578959 h 4784312"/>
                <a:gd name="connsiteX11" fmla="*/ 1300490 w 4448502"/>
                <a:gd name="connsiteY11" fmla="*/ 2262950 h 4784312"/>
                <a:gd name="connsiteX12" fmla="*/ 1313254 w 4448502"/>
                <a:gd name="connsiteY12" fmla="*/ 2331434 h 4784312"/>
                <a:gd name="connsiteX13" fmla="*/ 1206383 w 4448502"/>
                <a:gd name="connsiteY13" fmla="*/ 3367564 h 4784312"/>
                <a:gd name="connsiteX14" fmla="*/ 984070 w 4448502"/>
                <a:gd name="connsiteY14" fmla="*/ 3653600 h 4784312"/>
                <a:gd name="connsiteX15" fmla="*/ 529727 w 4448502"/>
                <a:gd name="connsiteY15" fmla="*/ 3842861 h 4784312"/>
                <a:gd name="connsiteX16" fmla="*/ 496485 w 4448502"/>
                <a:gd name="connsiteY16" fmla="*/ 3856768 h 4784312"/>
                <a:gd name="connsiteX17" fmla="*/ 99102 w 4448502"/>
                <a:gd name="connsiteY17" fmla="*/ 4197287 h 4784312"/>
                <a:gd name="connsiteX18" fmla="*/ 45762 w 4448502"/>
                <a:gd name="connsiteY18" fmla="*/ 4784312 h 478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48502" h="4784312">
                  <a:moveTo>
                    <a:pt x="4448503" y="0"/>
                  </a:moveTo>
                  <a:cubicBezTo>
                    <a:pt x="4411736" y="169069"/>
                    <a:pt x="4356301" y="333280"/>
                    <a:pt x="4284959" y="490157"/>
                  </a:cubicBezTo>
                  <a:cubicBezTo>
                    <a:pt x="4253241" y="559880"/>
                    <a:pt x="4217998" y="628936"/>
                    <a:pt x="4170278" y="689134"/>
                  </a:cubicBezTo>
                  <a:cubicBezTo>
                    <a:pt x="4048739" y="842486"/>
                    <a:pt x="3867287" y="917734"/>
                    <a:pt x="3693742" y="963930"/>
                  </a:cubicBezTo>
                  <a:cubicBezTo>
                    <a:pt x="3652499" y="974979"/>
                    <a:pt x="3610779" y="984695"/>
                    <a:pt x="3568869" y="993077"/>
                  </a:cubicBezTo>
                  <a:cubicBezTo>
                    <a:pt x="3448092" y="1017270"/>
                    <a:pt x="3325315" y="1030415"/>
                    <a:pt x="3202442" y="1033177"/>
                  </a:cubicBezTo>
                  <a:cubicBezTo>
                    <a:pt x="3038517" y="1036892"/>
                    <a:pt x="2872973" y="1021747"/>
                    <a:pt x="2697046" y="1028033"/>
                  </a:cubicBezTo>
                  <a:cubicBezTo>
                    <a:pt x="2521691" y="1034225"/>
                    <a:pt x="2341097" y="1093280"/>
                    <a:pt x="2192507" y="1149477"/>
                  </a:cubicBezTo>
                  <a:cubicBezTo>
                    <a:pt x="2025819" y="1212533"/>
                    <a:pt x="1849702" y="1203579"/>
                    <a:pt x="1691587" y="1259872"/>
                  </a:cubicBezTo>
                  <a:cubicBezTo>
                    <a:pt x="1583383" y="1298353"/>
                    <a:pt x="1477084" y="1357789"/>
                    <a:pt x="1396216" y="1443419"/>
                  </a:cubicBezTo>
                  <a:cubicBezTo>
                    <a:pt x="1358878" y="1482852"/>
                    <a:pt x="1326970" y="1527810"/>
                    <a:pt x="1302681" y="1578959"/>
                  </a:cubicBezTo>
                  <a:cubicBezTo>
                    <a:pt x="1206478" y="1782223"/>
                    <a:pt x="1256008" y="2033016"/>
                    <a:pt x="1300490" y="2262950"/>
                  </a:cubicBezTo>
                  <a:cubicBezTo>
                    <a:pt x="1304872" y="2285619"/>
                    <a:pt x="1309158" y="2308479"/>
                    <a:pt x="1313254" y="2331434"/>
                  </a:cubicBezTo>
                  <a:cubicBezTo>
                    <a:pt x="1377357" y="2690146"/>
                    <a:pt x="1360974" y="3052191"/>
                    <a:pt x="1206383" y="3367564"/>
                  </a:cubicBezTo>
                  <a:cubicBezTo>
                    <a:pt x="1155329" y="3471672"/>
                    <a:pt x="1087226" y="3582543"/>
                    <a:pt x="984070" y="3653600"/>
                  </a:cubicBezTo>
                  <a:cubicBezTo>
                    <a:pt x="836908" y="3754946"/>
                    <a:pt x="671173" y="3786188"/>
                    <a:pt x="529727" y="3842861"/>
                  </a:cubicBezTo>
                  <a:cubicBezTo>
                    <a:pt x="518583" y="3847338"/>
                    <a:pt x="507534" y="3852005"/>
                    <a:pt x="496485" y="3856768"/>
                  </a:cubicBezTo>
                  <a:cubicBezTo>
                    <a:pt x="330178" y="3929920"/>
                    <a:pt x="190923" y="4042410"/>
                    <a:pt x="99102" y="4197287"/>
                  </a:cubicBezTo>
                  <a:cubicBezTo>
                    <a:pt x="1090" y="4362069"/>
                    <a:pt x="-37963" y="4583525"/>
                    <a:pt x="45762" y="4784312"/>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6BA99933-B06B-7D3E-0185-886349FB0CA6}"/>
                </a:ext>
              </a:extLst>
            </p:cNvPr>
            <p:cNvSpPr/>
            <p:nvPr/>
          </p:nvSpPr>
          <p:spPr>
            <a:xfrm>
              <a:off x="7717475" y="-586166"/>
              <a:ext cx="4376897" cy="4864893"/>
            </a:xfrm>
            <a:custGeom>
              <a:avLst/>
              <a:gdLst>
                <a:gd name="connsiteX0" fmla="*/ 4376897 w 4376897"/>
                <a:gd name="connsiteY0" fmla="*/ 0 h 4864893"/>
                <a:gd name="connsiteX1" fmla="*/ 4217163 w 4376897"/>
                <a:gd name="connsiteY1" fmla="*/ 473297 h 4864893"/>
                <a:gd name="connsiteX2" fmla="*/ 4105339 w 4376897"/>
                <a:gd name="connsiteY2" fmla="*/ 665226 h 4864893"/>
                <a:gd name="connsiteX3" fmla="*/ 3652330 w 4376897"/>
                <a:gd name="connsiteY3" fmla="*/ 947166 h 4864893"/>
                <a:gd name="connsiteX4" fmla="*/ 3532887 w 4376897"/>
                <a:gd name="connsiteY4" fmla="*/ 981170 h 4864893"/>
                <a:gd name="connsiteX5" fmla="*/ 3180271 w 4376897"/>
                <a:gd name="connsiteY5" fmla="*/ 1037082 h 4864893"/>
                <a:gd name="connsiteX6" fmla="*/ 2691163 w 4376897"/>
                <a:gd name="connsiteY6" fmla="*/ 1051465 h 4864893"/>
                <a:gd name="connsiteX7" fmla="*/ 2200435 w 4376897"/>
                <a:gd name="connsiteY7" fmla="*/ 1163860 h 4864893"/>
                <a:gd name="connsiteX8" fmla="*/ 1669321 w 4376897"/>
                <a:gd name="connsiteY8" fmla="*/ 1263396 h 4864893"/>
                <a:gd name="connsiteX9" fmla="*/ 1351757 w 4376897"/>
                <a:gd name="connsiteY9" fmla="*/ 1446467 h 4864893"/>
                <a:gd name="connsiteX10" fmla="*/ 1249935 w 4376897"/>
                <a:gd name="connsiteY10" fmla="*/ 1585722 h 4864893"/>
                <a:gd name="connsiteX11" fmla="*/ 1236981 w 4376897"/>
                <a:gd name="connsiteY11" fmla="*/ 2296192 h 4864893"/>
                <a:gd name="connsiteX12" fmla="*/ 1249363 w 4376897"/>
                <a:gd name="connsiteY12" fmla="*/ 2367439 h 4864893"/>
                <a:gd name="connsiteX13" fmla="*/ 1119347 w 4376897"/>
                <a:gd name="connsiteY13" fmla="*/ 3443097 h 4864893"/>
                <a:gd name="connsiteX14" fmla="*/ 898939 w 4376897"/>
                <a:gd name="connsiteY14" fmla="*/ 3716560 h 4864893"/>
                <a:gd name="connsiteX15" fmla="*/ 467265 w 4376897"/>
                <a:gd name="connsiteY15" fmla="*/ 3919347 h 4864893"/>
                <a:gd name="connsiteX16" fmla="*/ 436024 w 4376897"/>
                <a:gd name="connsiteY16" fmla="*/ 3935063 h 4864893"/>
                <a:gd name="connsiteX17" fmla="*/ 75979 w 4376897"/>
                <a:gd name="connsiteY17" fmla="*/ 4292918 h 4864893"/>
                <a:gd name="connsiteX18" fmla="*/ 54738 w 4376897"/>
                <a:gd name="connsiteY18" fmla="*/ 4864894 h 486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6897" h="4864893">
                  <a:moveTo>
                    <a:pt x="4376897" y="0"/>
                  </a:moveTo>
                  <a:cubicBezTo>
                    <a:pt x="4341655" y="163544"/>
                    <a:pt x="4287362" y="322231"/>
                    <a:pt x="4217163" y="473297"/>
                  </a:cubicBezTo>
                  <a:cubicBezTo>
                    <a:pt x="4185921" y="540449"/>
                    <a:pt x="4151250" y="606743"/>
                    <a:pt x="4105339" y="665226"/>
                  </a:cubicBezTo>
                  <a:cubicBezTo>
                    <a:pt x="3988658" y="814102"/>
                    <a:pt x="3817970" y="894302"/>
                    <a:pt x="3652330" y="947166"/>
                  </a:cubicBezTo>
                  <a:cubicBezTo>
                    <a:pt x="3612897" y="959834"/>
                    <a:pt x="3573082" y="971169"/>
                    <a:pt x="3532887" y="981170"/>
                  </a:cubicBezTo>
                  <a:cubicBezTo>
                    <a:pt x="3417158" y="1010222"/>
                    <a:pt x="3299048" y="1028605"/>
                    <a:pt x="3180271" y="1037082"/>
                  </a:cubicBezTo>
                  <a:cubicBezTo>
                    <a:pt x="3021871" y="1048417"/>
                    <a:pt x="2861184" y="1041559"/>
                    <a:pt x="2691163" y="1051465"/>
                  </a:cubicBezTo>
                  <a:cubicBezTo>
                    <a:pt x="2521713" y="1061180"/>
                    <a:pt x="2346643" y="1115378"/>
                    <a:pt x="2200435" y="1163860"/>
                  </a:cubicBezTo>
                  <a:cubicBezTo>
                    <a:pt x="2023460" y="1222534"/>
                    <a:pt x="1838485" y="1209675"/>
                    <a:pt x="1669321" y="1263396"/>
                  </a:cubicBezTo>
                  <a:cubicBezTo>
                    <a:pt x="1553592" y="1300067"/>
                    <a:pt x="1439292" y="1359218"/>
                    <a:pt x="1351757" y="1446467"/>
                  </a:cubicBezTo>
                  <a:cubicBezTo>
                    <a:pt x="1311371" y="1486662"/>
                    <a:pt x="1276605" y="1532858"/>
                    <a:pt x="1249935" y="1585722"/>
                  </a:cubicBezTo>
                  <a:cubicBezTo>
                    <a:pt x="1144398" y="1795653"/>
                    <a:pt x="1193547" y="2057019"/>
                    <a:pt x="1236981" y="2296192"/>
                  </a:cubicBezTo>
                  <a:cubicBezTo>
                    <a:pt x="1241267" y="2319814"/>
                    <a:pt x="1245458" y="2343531"/>
                    <a:pt x="1249363" y="2367439"/>
                  </a:cubicBezTo>
                  <a:cubicBezTo>
                    <a:pt x="1311371" y="2740914"/>
                    <a:pt x="1291559" y="3119723"/>
                    <a:pt x="1119347" y="3443097"/>
                  </a:cubicBezTo>
                  <a:cubicBezTo>
                    <a:pt x="1066579" y="3542062"/>
                    <a:pt x="997903" y="3646837"/>
                    <a:pt x="898939" y="3716560"/>
                  </a:cubicBezTo>
                  <a:cubicBezTo>
                    <a:pt x="757778" y="3816096"/>
                    <a:pt x="600330" y="3855244"/>
                    <a:pt x="467265" y="3919347"/>
                  </a:cubicBezTo>
                  <a:cubicBezTo>
                    <a:pt x="456788" y="3924395"/>
                    <a:pt x="446406" y="3929634"/>
                    <a:pt x="436024" y="3935063"/>
                  </a:cubicBezTo>
                  <a:cubicBezTo>
                    <a:pt x="280004" y="4016883"/>
                    <a:pt x="154274" y="4136803"/>
                    <a:pt x="75979" y="4292918"/>
                  </a:cubicBezTo>
                  <a:cubicBezTo>
                    <a:pt x="-7556" y="4458939"/>
                    <a:pt x="-32892" y="4673537"/>
                    <a:pt x="54738" y="4864894"/>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C024E165-34F1-1768-1664-4BC6932ACD19}"/>
                </a:ext>
              </a:extLst>
            </p:cNvPr>
            <p:cNvSpPr/>
            <p:nvPr/>
          </p:nvSpPr>
          <p:spPr>
            <a:xfrm>
              <a:off x="7729254" y="-635982"/>
              <a:ext cx="4306824" cy="4945380"/>
            </a:xfrm>
            <a:custGeom>
              <a:avLst/>
              <a:gdLst>
                <a:gd name="connsiteX0" fmla="*/ 4306824 w 4306824"/>
                <a:gd name="connsiteY0" fmla="*/ 0 h 4945380"/>
                <a:gd name="connsiteX1" fmla="*/ 4150805 w 4306824"/>
                <a:gd name="connsiteY1" fmla="*/ 456343 h 4945380"/>
                <a:gd name="connsiteX2" fmla="*/ 4041934 w 4306824"/>
                <a:gd name="connsiteY2" fmla="*/ 641318 h 4945380"/>
                <a:gd name="connsiteX3" fmla="*/ 3612452 w 4306824"/>
                <a:gd name="connsiteY3" fmla="*/ 930307 h 4945380"/>
                <a:gd name="connsiteX4" fmla="*/ 3498438 w 4306824"/>
                <a:gd name="connsiteY4" fmla="*/ 969264 h 4945380"/>
                <a:gd name="connsiteX5" fmla="*/ 3159729 w 4306824"/>
                <a:gd name="connsiteY5" fmla="*/ 1040987 h 4945380"/>
                <a:gd name="connsiteX6" fmla="*/ 2686908 w 4306824"/>
                <a:gd name="connsiteY6" fmla="*/ 1074896 h 4945380"/>
                <a:gd name="connsiteX7" fmla="*/ 2210086 w 4306824"/>
                <a:gd name="connsiteY7" fmla="*/ 1178147 h 4945380"/>
                <a:gd name="connsiteX8" fmla="*/ 1648873 w 4306824"/>
                <a:gd name="connsiteY8" fmla="*/ 1266825 h 4945380"/>
                <a:gd name="connsiteX9" fmla="*/ 1309116 w 4306824"/>
                <a:gd name="connsiteY9" fmla="*/ 1449515 h 4945380"/>
                <a:gd name="connsiteX10" fmla="*/ 1199103 w 4306824"/>
                <a:gd name="connsiteY10" fmla="*/ 1592485 h 4945380"/>
                <a:gd name="connsiteX11" fmla="*/ 1175290 w 4306824"/>
                <a:gd name="connsiteY11" fmla="*/ 2329529 h 4945380"/>
                <a:gd name="connsiteX12" fmla="*/ 1187292 w 4306824"/>
                <a:gd name="connsiteY12" fmla="*/ 2403538 h 4945380"/>
                <a:gd name="connsiteX13" fmla="*/ 1034034 w 4306824"/>
                <a:gd name="connsiteY13" fmla="*/ 3518630 h 4945380"/>
                <a:gd name="connsiteX14" fmla="*/ 815626 w 4306824"/>
                <a:gd name="connsiteY14" fmla="*/ 3779520 h 4945380"/>
                <a:gd name="connsiteX15" fmla="*/ 406718 w 4306824"/>
                <a:gd name="connsiteY15" fmla="*/ 3995833 h 4945380"/>
                <a:gd name="connsiteX16" fmla="*/ 377476 w 4306824"/>
                <a:gd name="connsiteY16" fmla="*/ 4013263 h 4945380"/>
                <a:gd name="connsiteX17" fmla="*/ 54769 w 4306824"/>
                <a:gd name="connsiteY17" fmla="*/ 4388454 h 4945380"/>
                <a:gd name="connsiteX18" fmla="*/ 65532 w 4306824"/>
                <a:gd name="connsiteY18" fmla="*/ 4945380 h 49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06824" h="4945380">
                  <a:moveTo>
                    <a:pt x="4306824" y="0"/>
                  </a:moveTo>
                  <a:cubicBezTo>
                    <a:pt x="4273106" y="158020"/>
                    <a:pt x="4219956" y="311087"/>
                    <a:pt x="4150805" y="456343"/>
                  </a:cubicBezTo>
                  <a:cubicBezTo>
                    <a:pt x="4120039" y="520922"/>
                    <a:pt x="4085844" y="584549"/>
                    <a:pt x="4041934" y="641318"/>
                  </a:cubicBezTo>
                  <a:cubicBezTo>
                    <a:pt x="3930111" y="785717"/>
                    <a:pt x="3770186" y="870776"/>
                    <a:pt x="3612452" y="930307"/>
                  </a:cubicBezTo>
                  <a:cubicBezTo>
                    <a:pt x="3574923" y="944499"/>
                    <a:pt x="3536823" y="957548"/>
                    <a:pt x="3498438" y="969264"/>
                  </a:cubicBezTo>
                  <a:cubicBezTo>
                    <a:pt x="3387757" y="1003173"/>
                    <a:pt x="3274219" y="1026890"/>
                    <a:pt x="3159729" y="1040987"/>
                  </a:cubicBezTo>
                  <a:cubicBezTo>
                    <a:pt x="3006853" y="1059847"/>
                    <a:pt x="2851119" y="1061466"/>
                    <a:pt x="2686908" y="1074896"/>
                  </a:cubicBezTo>
                  <a:cubicBezTo>
                    <a:pt x="2523363" y="1088136"/>
                    <a:pt x="2353914" y="1137095"/>
                    <a:pt x="2210086" y="1178147"/>
                  </a:cubicBezTo>
                  <a:cubicBezTo>
                    <a:pt x="2022729" y="1231678"/>
                    <a:pt x="1828896" y="1215771"/>
                    <a:pt x="1648873" y="1266825"/>
                  </a:cubicBezTo>
                  <a:cubicBezTo>
                    <a:pt x="1525620" y="1301687"/>
                    <a:pt x="1403414" y="1360551"/>
                    <a:pt x="1309116" y="1449515"/>
                  </a:cubicBezTo>
                  <a:cubicBezTo>
                    <a:pt x="1265587" y="1490472"/>
                    <a:pt x="1228059" y="1537907"/>
                    <a:pt x="1199103" y="1592485"/>
                  </a:cubicBezTo>
                  <a:cubicBezTo>
                    <a:pt x="1084231" y="1809083"/>
                    <a:pt x="1132999" y="2080927"/>
                    <a:pt x="1175290" y="2329529"/>
                  </a:cubicBezTo>
                  <a:cubicBezTo>
                    <a:pt x="1179481" y="2354104"/>
                    <a:pt x="1183482" y="2378774"/>
                    <a:pt x="1187292" y="2403538"/>
                  </a:cubicBezTo>
                  <a:cubicBezTo>
                    <a:pt x="1247109" y="2791873"/>
                    <a:pt x="1225011" y="3188208"/>
                    <a:pt x="1034034" y="3518630"/>
                  </a:cubicBezTo>
                  <a:cubicBezTo>
                    <a:pt x="979647" y="3612737"/>
                    <a:pt x="910305" y="3711035"/>
                    <a:pt x="815626" y="3779520"/>
                  </a:cubicBezTo>
                  <a:cubicBezTo>
                    <a:pt x="680466" y="3877247"/>
                    <a:pt x="531305" y="3924300"/>
                    <a:pt x="406718" y="3995833"/>
                  </a:cubicBezTo>
                  <a:cubicBezTo>
                    <a:pt x="396907" y="4001453"/>
                    <a:pt x="387192" y="4007263"/>
                    <a:pt x="377476" y="4013263"/>
                  </a:cubicBezTo>
                  <a:cubicBezTo>
                    <a:pt x="231839" y="4103846"/>
                    <a:pt x="119539" y="4231101"/>
                    <a:pt x="54769" y="4388454"/>
                  </a:cubicBezTo>
                  <a:cubicBezTo>
                    <a:pt x="-14287" y="4555808"/>
                    <a:pt x="-25812" y="4763453"/>
                    <a:pt x="65532" y="4945380"/>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0517A090-23B9-CE05-486D-C43DB084F19A}"/>
                </a:ext>
              </a:extLst>
            </p:cNvPr>
            <p:cNvSpPr/>
            <p:nvPr/>
          </p:nvSpPr>
          <p:spPr>
            <a:xfrm>
              <a:off x="7738165" y="-685797"/>
              <a:ext cx="4239620" cy="5025865"/>
            </a:xfrm>
            <a:custGeom>
              <a:avLst/>
              <a:gdLst>
                <a:gd name="connsiteX0" fmla="*/ 4239621 w 4239620"/>
                <a:gd name="connsiteY0" fmla="*/ 0 h 5025865"/>
                <a:gd name="connsiteX1" fmla="*/ 4087411 w 4239620"/>
                <a:gd name="connsiteY1" fmla="*/ 439484 h 5025865"/>
                <a:gd name="connsiteX2" fmla="*/ 3981398 w 4239620"/>
                <a:gd name="connsiteY2" fmla="*/ 617411 h 5025865"/>
                <a:gd name="connsiteX3" fmla="*/ 3575347 w 4239620"/>
                <a:gd name="connsiteY3" fmla="*/ 913448 h 5025865"/>
                <a:gd name="connsiteX4" fmla="*/ 3466762 w 4239620"/>
                <a:gd name="connsiteY4" fmla="*/ 957263 h 5025865"/>
                <a:gd name="connsiteX5" fmla="*/ 3141864 w 4239620"/>
                <a:gd name="connsiteY5" fmla="*/ 1044893 h 5025865"/>
                <a:gd name="connsiteX6" fmla="*/ 2685331 w 4239620"/>
                <a:gd name="connsiteY6" fmla="*/ 1098328 h 5025865"/>
                <a:gd name="connsiteX7" fmla="*/ 2222416 w 4239620"/>
                <a:gd name="connsiteY7" fmla="*/ 1192530 h 5025865"/>
                <a:gd name="connsiteX8" fmla="*/ 1631009 w 4239620"/>
                <a:gd name="connsiteY8" fmla="*/ 1270349 h 5025865"/>
                <a:gd name="connsiteX9" fmla="*/ 1269059 w 4239620"/>
                <a:gd name="connsiteY9" fmla="*/ 1452563 h 5025865"/>
                <a:gd name="connsiteX10" fmla="*/ 1150758 w 4239620"/>
                <a:gd name="connsiteY10" fmla="*/ 1599248 h 5025865"/>
                <a:gd name="connsiteX11" fmla="*/ 1116183 w 4239620"/>
                <a:gd name="connsiteY11" fmla="*/ 2362772 h 5025865"/>
                <a:gd name="connsiteX12" fmla="*/ 1127803 w 4239620"/>
                <a:gd name="connsiteY12" fmla="*/ 2439543 h 5025865"/>
                <a:gd name="connsiteX13" fmla="*/ 951305 w 4239620"/>
                <a:gd name="connsiteY13" fmla="*/ 3594164 h 5025865"/>
                <a:gd name="connsiteX14" fmla="*/ 734802 w 4239620"/>
                <a:gd name="connsiteY14" fmla="*/ 3842481 h 5025865"/>
                <a:gd name="connsiteX15" fmla="*/ 348563 w 4239620"/>
                <a:gd name="connsiteY15" fmla="*/ 4072319 h 5025865"/>
                <a:gd name="connsiteX16" fmla="*/ 321416 w 4239620"/>
                <a:gd name="connsiteY16" fmla="*/ 4091464 h 5025865"/>
                <a:gd name="connsiteX17" fmla="*/ 36047 w 4239620"/>
                <a:gd name="connsiteY17" fmla="*/ 4483989 h 5025865"/>
                <a:gd name="connsiteX18" fmla="*/ 78815 w 4239620"/>
                <a:gd name="connsiteY18" fmla="*/ 5025866 h 502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39620" h="5025865">
                  <a:moveTo>
                    <a:pt x="4239621" y="0"/>
                  </a:moveTo>
                  <a:cubicBezTo>
                    <a:pt x="4207331" y="152590"/>
                    <a:pt x="4155420" y="299942"/>
                    <a:pt x="4087411" y="439484"/>
                  </a:cubicBezTo>
                  <a:cubicBezTo>
                    <a:pt x="4057217" y="501491"/>
                    <a:pt x="4023498" y="562451"/>
                    <a:pt x="3981398" y="617411"/>
                  </a:cubicBezTo>
                  <a:cubicBezTo>
                    <a:pt x="3874432" y="757333"/>
                    <a:pt x="3725366" y="847344"/>
                    <a:pt x="3575347" y="913448"/>
                  </a:cubicBezTo>
                  <a:cubicBezTo>
                    <a:pt x="3539628" y="929259"/>
                    <a:pt x="3503433" y="943832"/>
                    <a:pt x="3466762" y="957263"/>
                  </a:cubicBezTo>
                  <a:cubicBezTo>
                    <a:pt x="3361130" y="996029"/>
                    <a:pt x="3252259" y="1024985"/>
                    <a:pt x="3141864" y="1044893"/>
                  </a:cubicBezTo>
                  <a:cubicBezTo>
                    <a:pt x="2994513" y="1071372"/>
                    <a:pt x="2843637" y="1081278"/>
                    <a:pt x="2685331" y="1098328"/>
                  </a:cubicBezTo>
                  <a:cubicBezTo>
                    <a:pt x="2527788" y="1115092"/>
                    <a:pt x="2364053" y="1158526"/>
                    <a:pt x="2222416" y="1192530"/>
                  </a:cubicBezTo>
                  <a:cubicBezTo>
                    <a:pt x="2024772" y="1239869"/>
                    <a:pt x="1821985" y="1221867"/>
                    <a:pt x="1631009" y="1270349"/>
                  </a:cubicBezTo>
                  <a:cubicBezTo>
                    <a:pt x="1500326" y="1303401"/>
                    <a:pt x="1370024" y="1361885"/>
                    <a:pt x="1269059" y="1452563"/>
                  </a:cubicBezTo>
                  <a:cubicBezTo>
                    <a:pt x="1222482" y="1494377"/>
                    <a:pt x="1182096" y="1542955"/>
                    <a:pt x="1150758" y="1599248"/>
                  </a:cubicBezTo>
                  <a:cubicBezTo>
                    <a:pt x="1026552" y="1822514"/>
                    <a:pt x="1074939" y="2104930"/>
                    <a:pt x="1116183" y="2362772"/>
                  </a:cubicBezTo>
                  <a:cubicBezTo>
                    <a:pt x="1120278" y="2388203"/>
                    <a:pt x="1124184" y="2413826"/>
                    <a:pt x="1127803" y="2439543"/>
                  </a:cubicBezTo>
                  <a:cubicBezTo>
                    <a:pt x="1185525" y="2842641"/>
                    <a:pt x="1161998" y="3257550"/>
                    <a:pt x="951305" y="3594164"/>
                  </a:cubicBezTo>
                  <a:cubicBezTo>
                    <a:pt x="895393" y="3683508"/>
                    <a:pt x="825289" y="3775329"/>
                    <a:pt x="734802" y="3842481"/>
                  </a:cubicBezTo>
                  <a:cubicBezTo>
                    <a:pt x="605547" y="3938492"/>
                    <a:pt x="464863" y="3993356"/>
                    <a:pt x="348563" y="4072319"/>
                  </a:cubicBezTo>
                  <a:cubicBezTo>
                    <a:pt x="339419" y="4078510"/>
                    <a:pt x="330370" y="4084892"/>
                    <a:pt x="321416" y="4091464"/>
                  </a:cubicBezTo>
                  <a:cubicBezTo>
                    <a:pt x="186066" y="4190714"/>
                    <a:pt x="87292" y="4325493"/>
                    <a:pt x="36047" y="4483989"/>
                  </a:cubicBezTo>
                  <a:cubicBezTo>
                    <a:pt x="-18531" y="4652677"/>
                    <a:pt x="-16340" y="4853369"/>
                    <a:pt x="78815" y="5025866"/>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045E0FB4-873C-DD2D-302F-1DD1A2F23ADC}"/>
                </a:ext>
              </a:extLst>
            </p:cNvPr>
            <p:cNvSpPr/>
            <p:nvPr/>
          </p:nvSpPr>
          <p:spPr>
            <a:xfrm>
              <a:off x="7744145" y="-735518"/>
              <a:ext cx="4175252" cy="5106638"/>
            </a:xfrm>
            <a:custGeom>
              <a:avLst/>
              <a:gdLst>
                <a:gd name="connsiteX0" fmla="*/ 4175253 w 4175252"/>
                <a:gd name="connsiteY0" fmla="*/ 0 h 5106638"/>
                <a:gd name="connsiteX1" fmla="*/ 4026758 w 4175252"/>
                <a:gd name="connsiteY1" fmla="*/ 422529 h 5106638"/>
                <a:gd name="connsiteX2" fmla="*/ 3923698 w 4175252"/>
                <a:gd name="connsiteY2" fmla="*/ 593503 h 5106638"/>
                <a:gd name="connsiteX3" fmla="*/ 3541174 w 4175252"/>
                <a:gd name="connsiteY3" fmla="*/ 896684 h 5106638"/>
                <a:gd name="connsiteX4" fmla="*/ 3438018 w 4175252"/>
                <a:gd name="connsiteY4" fmla="*/ 945452 h 5106638"/>
                <a:gd name="connsiteX5" fmla="*/ 3126931 w 4175252"/>
                <a:gd name="connsiteY5" fmla="*/ 1048893 h 5106638"/>
                <a:gd name="connsiteX6" fmla="*/ 2686686 w 4175252"/>
                <a:gd name="connsiteY6" fmla="*/ 1121759 h 5106638"/>
                <a:gd name="connsiteX7" fmla="*/ 2237582 w 4175252"/>
                <a:gd name="connsiteY7" fmla="*/ 1206913 h 5106638"/>
                <a:gd name="connsiteX8" fmla="*/ 1616076 w 4175252"/>
                <a:gd name="connsiteY8" fmla="*/ 1273778 h 5106638"/>
                <a:gd name="connsiteX9" fmla="*/ 1231933 w 4175252"/>
                <a:gd name="connsiteY9" fmla="*/ 1455611 h 5106638"/>
                <a:gd name="connsiteX10" fmla="*/ 1105345 w 4175252"/>
                <a:gd name="connsiteY10" fmla="*/ 1606010 h 5106638"/>
                <a:gd name="connsiteX11" fmla="*/ 1060007 w 4175252"/>
                <a:gd name="connsiteY11" fmla="*/ 2396109 h 5106638"/>
                <a:gd name="connsiteX12" fmla="*/ 1071341 w 4175252"/>
                <a:gd name="connsiteY12" fmla="*/ 2475738 h 5106638"/>
                <a:gd name="connsiteX13" fmla="*/ 871697 w 4175252"/>
                <a:gd name="connsiteY13" fmla="*/ 3669792 h 5106638"/>
                <a:gd name="connsiteX14" fmla="*/ 657099 w 4175252"/>
                <a:gd name="connsiteY14" fmla="*/ 3905631 h 5106638"/>
                <a:gd name="connsiteX15" fmla="*/ 293530 w 4175252"/>
                <a:gd name="connsiteY15" fmla="*/ 4148995 h 5106638"/>
                <a:gd name="connsiteX16" fmla="*/ 268384 w 4175252"/>
                <a:gd name="connsiteY16" fmla="*/ 4169950 h 5106638"/>
                <a:gd name="connsiteX17" fmla="*/ 20448 w 4175252"/>
                <a:gd name="connsiteY17" fmla="*/ 4579811 h 5106638"/>
                <a:gd name="connsiteX18" fmla="*/ 95314 w 4175252"/>
                <a:gd name="connsiteY18" fmla="*/ 5106638 h 51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75252" h="5106638">
                  <a:moveTo>
                    <a:pt x="4175253" y="0"/>
                  </a:moveTo>
                  <a:cubicBezTo>
                    <a:pt x="4144487" y="147066"/>
                    <a:pt x="4093719" y="288798"/>
                    <a:pt x="4026758" y="422529"/>
                  </a:cubicBezTo>
                  <a:cubicBezTo>
                    <a:pt x="3997040" y="481965"/>
                    <a:pt x="3963798" y="540163"/>
                    <a:pt x="3923698" y="593503"/>
                  </a:cubicBezTo>
                  <a:cubicBezTo>
                    <a:pt x="3821590" y="728948"/>
                    <a:pt x="3683287" y="823817"/>
                    <a:pt x="3541174" y="896684"/>
                  </a:cubicBezTo>
                  <a:cubicBezTo>
                    <a:pt x="3507360" y="914019"/>
                    <a:pt x="3472880" y="930307"/>
                    <a:pt x="3438018" y="945452"/>
                  </a:cubicBezTo>
                  <a:cubicBezTo>
                    <a:pt x="3337434" y="989076"/>
                    <a:pt x="3233230" y="1023366"/>
                    <a:pt x="3126931" y="1048893"/>
                  </a:cubicBezTo>
                  <a:cubicBezTo>
                    <a:pt x="2985104" y="1082993"/>
                    <a:pt x="2839086" y="1101281"/>
                    <a:pt x="2686686" y="1121759"/>
                  </a:cubicBezTo>
                  <a:cubicBezTo>
                    <a:pt x="2535048" y="1142143"/>
                    <a:pt x="2377505" y="1179671"/>
                    <a:pt x="2237582" y="1206913"/>
                  </a:cubicBezTo>
                  <a:cubicBezTo>
                    <a:pt x="2029652" y="1247299"/>
                    <a:pt x="1818006" y="1227963"/>
                    <a:pt x="1616076" y="1273778"/>
                  </a:cubicBezTo>
                  <a:cubicBezTo>
                    <a:pt x="1477868" y="1305116"/>
                    <a:pt x="1339565" y="1363218"/>
                    <a:pt x="1231933" y="1455611"/>
                  </a:cubicBezTo>
                  <a:cubicBezTo>
                    <a:pt x="1182212" y="1498187"/>
                    <a:pt x="1139064" y="1548003"/>
                    <a:pt x="1105345" y="1606010"/>
                  </a:cubicBezTo>
                  <a:cubicBezTo>
                    <a:pt x="971805" y="1835849"/>
                    <a:pt x="1019906" y="2128838"/>
                    <a:pt x="1060007" y="2396109"/>
                  </a:cubicBezTo>
                  <a:cubicBezTo>
                    <a:pt x="1064007" y="2422493"/>
                    <a:pt x="1067722" y="2449068"/>
                    <a:pt x="1071341" y="2475738"/>
                  </a:cubicBezTo>
                  <a:cubicBezTo>
                    <a:pt x="1126872" y="2893600"/>
                    <a:pt x="1103155" y="3328226"/>
                    <a:pt x="871697" y="3669792"/>
                  </a:cubicBezTo>
                  <a:cubicBezTo>
                    <a:pt x="814166" y="3754660"/>
                    <a:pt x="743491" y="3839623"/>
                    <a:pt x="657099" y="3905631"/>
                  </a:cubicBezTo>
                  <a:cubicBezTo>
                    <a:pt x="533845" y="3999833"/>
                    <a:pt x="401448" y="4062698"/>
                    <a:pt x="293530" y="4148995"/>
                  </a:cubicBezTo>
                  <a:cubicBezTo>
                    <a:pt x="285052" y="4155853"/>
                    <a:pt x="276670" y="4162806"/>
                    <a:pt x="268384" y="4169950"/>
                  </a:cubicBezTo>
                  <a:cubicBezTo>
                    <a:pt x="143416" y="4277964"/>
                    <a:pt x="58072" y="4420076"/>
                    <a:pt x="20448" y="4579811"/>
                  </a:cubicBezTo>
                  <a:cubicBezTo>
                    <a:pt x="-19748" y="4749737"/>
                    <a:pt x="-3650" y="4943570"/>
                    <a:pt x="95314" y="5106638"/>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9A2C1B38-F7A7-994E-8718-21E914E8680D}"/>
                </a:ext>
              </a:extLst>
            </p:cNvPr>
            <p:cNvSpPr/>
            <p:nvPr/>
          </p:nvSpPr>
          <p:spPr>
            <a:xfrm>
              <a:off x="7746351" y="-785333"/>
              <a:ext cx="4114753" cy="5186933"/>
            </a:xfrm>
            <a:custGeom>
              <a:avLst/>
              <a:gdLst>
                <a:gd name="connsiteX0" fmla="*/ 4114753 w 4114753"/>
                <a:gd name="connsiteY0" fmla="*/ 0 h 5186933"/>
                <a:gd name="connsiteX1" fmla="*/ 3970069 w 4114753"/>
                <a:gd name="connsiteY1" fmla="*/ 405670 h 5186933"/>
                <a:gd name="connsiteX2" fmla="*/ 3869866 w 4114753"/>
                <a:gd name="connsiteY2" fmla="*/ 569595 h 5186933"/>
                <a:gd name="connsiteX3" fmla="*/ 3510868 w 4114753"/>
                <a:gd name="connsiteY3" fmla="*/ 879824 h 5186933"/>
                <a:gd name="connsiteX4" fmla="*/ 3413142 w 4114753"/>
                <a:gd name="connsiteY4" fmla="*/ 933450 h 5186933"/>
                <a:gd name="connsiteX5" fmla="*/ 3115867 w 4114753"/>
                <a:gd name="connsiteY5" fmla="*/ 1052703 h 5186933"/>
                <a:gd name="connsiteX6" fmla="*/ 2691909 w 4114753"/>
                <a:gd name="connsiteY6" fmla="*/ 1145096 h 5186933"/>
                <a:gd name="connsiteX7" fmla="*/ 2256712 w 4114753"/>
                <a:gd name="connsiteY7" fmla="*/ 1221105 h 5186933"/>
                <a:gd name="connsiteX8" fmla="*/ 1605106 w 4114753"/>
                <a:gd name="connsiteY8" fmla="*/ 1277112 h 5186933"/>
                <a:gd name="connsiteX9" fmla="*/ 1198770 w 4114753"/>
                <a:gd name="connsiteY9" fmla="*/ 1458468 h 5186933"/>
                <a:gd name="connsiteX10" fmla="*/ 1063991 w 4114753"/>
                <a:gd name="connsiteY10" fmla="*/ 1612583 h 5186933"/>
                <a:gd name="connsiteX11" fmla="*/ 1007794 w 4114753"/>
                <a:gd name="connsiteY11" fmla="*/ 2429161 h 5186933"/>
                <a:gd name="connsiteX12" fmla="*/ 1018747 w 4114753"/>
                <a:gd name="connsiteY12" fmla="*/ 2511552 h 5186933"/>
                <a:gd name="connsiteX13" fmla="*/ 795862 w 4114753"/>
                <a:gd name="connsiteY13" fmla="*/ 3745135 h 5186933"/>
                <a:gd name="connsiteX14" fmla="*/ 583264 w 4114753"/>
                <a:gd name="connsiteY14" fmla="*/ 3968401 h 5186933"/>
                <a:gd name="connsiteX15" fmla="*/ 242460 w 4114753"/>
                <a:gd name="connsiteY15" fmla="*/ 4225290 h 5186933"/>
                <a:gd name="connsiteX16" fmla="*/ 219314 w 4114753"/>
                <a:gd name="connsiteY16" fmla="*/ 4247960 h 5186933"/>
                <a:gd name="connsiteX17" fmla="*/ 8716 w 4114753"/>
                <a:gd name="connsiteY17" fmla="*/ 4675156 h 5186933"/>
                <a:gd name="connsiteX18" fmla="*/ 115587 w 4114753"/>
                <a:gd name="connsiteY18" fmla="*/ 5186934 h 518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753" h="5186933">
                  <a:moveTo>
                    <a:pt x="4114753" y="0"/>
                  </a:moveTo>
                  <a:cubicBezTo>
                    <a:pt x="4085416" y="141542"/>
                    <a:pt x="4035886" y="277749"/>
                    <a:pt x="3970069" y="405670"/>
                  </a:cubicBezTo>
                  <a:cubicBezTo>
                    <a:pt x="3940827" y="462534"/>
                    <a:pt x="3908156" y="518065"/>
                    <a:pt x="3869866" y="569595"/>
                  </a:cubicBezTo>
                  <a:cubicBezTo>
                    <a:pt x="3772710" y="700659"/>
                    <a:pt x="3645076" y="800386"/>
                    <a:pt x="3510868" y="879824"/>
                  </a:cubicBezTo>
                  <a:cubicBezTo>
                    <a:pt x="3478864" y="898779"/>
                    <a:pt x="3446289" y="916686"/>
                    <a:pt x="3413142" y="933450"/>
                  </a:cubicBezTo>
                  <a:cubicBezTo>
                    <a:pt x="3317606" y="981932"/>
                    <a:pt x="3217975" y="1021461"/>
                    <a:pt x="3115867" y="1052703"/>
                  </a:cubicBezTo>
                  <a:cubicBezTo>
                    <a:pt x="2979564" y="1094327"/>
                    <a:pt x="2838403" y="1120997"/>
                    <a:pt x="2691909" y="1145096"/>
                  </a:cubicBezTo>
                  <a:cubicBezTo>
                    <a:pt x="2546272" y="1169003"/>
                    <a:pt x="2395205" y="1200531"/>
                    <a:pt x="2256712" y="1221105"/>
                  </a:cubicBezTo>
                  <a:cubicBezTo>
                    <a:pt x="2038779" y="1253490"/>
                    <a:pt x="1817895" y="1233964"/>
                    <a:pt x="1605106" y="1277112"/>
                  </a:cubicBezTo>
                  <a:cubicBezTo>
                    <a:pt x="1459469" y="1306640"/>
                    <a:pt x="1313165" y="1364456"/>
                    <a:pt x="1198770" y="1458468"/>
                  </a:cubicBezTo>
                  <a:cubicBezTo>
                    <a:pt x="1146001" y="1501807"/>
                    <a:pt x="1099996" y="1552956"/>
                    <a:pt x="1063991" y="1612583"/>
                  </a:cubicBezTo>
                  <a:cubicBezTo>
                    <a:pt x="921116" y="1849088"/>
                    <a:pt x="968836" y="2152555"/>
                    <a:pt x="1007794" y="2429161"/>
                  </a:cubicBezTo>
                  <a:cubicBezTo>
                    <a:pt x="1011603" y="2456498"/>
                    <a:pt x="1015318" y="2483930"/>
                    <a:pt x="1018747" y="2511552"/>
                  </a:cubicBezTo>
                  <a:cubicBezTo>
                    <a:pt x="1072087" y="2944178"/>
                    <a:pt x="1049132" y="3399663"/>
                    <a:pt x="795862" y="3745135"/>
                  </a:cubicBezTo>
                  <a:cubicBezTo>
                    <a:pt x="736807" y="3825716"/>
                    <a:pt x="665370" y="3903726"/>
                    <a:pt x="583264" y="3968401"/>
                  </a:cubicBezTo>
                  <a:cubicBezTo>
                    <a:pt x="466011" y="4060794"/>
                    <a:pt x="341901" y="4131564"/>
                    <a:pt x="242460" y="4225290"/>
                  </a:cubicBezTo>
                  <a:cubicBezTo>
                    <a:pt x="234649" y="4232720"/>
                    <a:pt x="226839" y="4240245"/>
                    <a:pt x="219314" y="4247960"/>
                  </a:cubicBezTo>
                  <a:cubicBezTo>
                    <a:pt x="104633" y="4364641"/>
                    <a:pt x="32814" y="4514183"/>
                    <a:pt x="8716" y="4675156"/>
                  </a:cubicBezTo>
                  <a:cubicBezTo>
                    <a:pt x="-17001" y="4846415"/>
                    <a:pt x="12907" y="5033201"/>
                    <a:pt x="115587" y="5186934"/>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B48F7BF0-819A-A433-3010-FC8C5453CD60}"/>
                </a:ext>
              </a:extLst>
            </p:cNvPr>
            <p:cNvSpPr/>
            <p:nvPr/>
          </p:nvSpPr>
          <p:spPr>
            <a:xfrm>
              <a:off x="7743443" y="-835149"/>
              <a:ext cx="4059368" cy="5267801"/>
            </a:xfrm>
            <a:custGeom>
              <a:avLst/>
              <a:gdLst>
                <a:gd name="connsiteX0" fmla="*/ 4059368 w 4059368"/>
                <a:gd name="connsiteY0" fmla="*/ 0 h 5267801"/>
                <a:gd name="connsiteX1" fmla="*/ 3918399 w 4059368"/>
                <a:gd name="connsiteY1" fmla="*/ 388811 h 5267801"/>
                <a:gd name="connsiteX2" fmla="*/ 3821148 w 4059368"/>
                <a:gd name="connsiteY2" fmla="*/ 545783 h 5267801"/>
                <a:gd name="connsiteX3" fmla="*/ 3485583 w 4059368"/>
                <a:gd name="connsiteY3" fmla="*/ 863156 h 5267801"/>
                <a:gd name="connsiteX4" fmla="*/ 3393285 w 4059368"/>
                <a:gd name="connsiteY4" fmla="*/ 921734 h 5267801"/>
                <a:gd name="connsiteX5" fmla="*/ 3109821 w 4059368"/>
                <a:gd name="connsiteY5" fmla="*/ 1056799 h 5267801"/>
                <a:gd name="connsiteX6" fmla="*/ 2702151 w 4059368"/>
                <a:gd name="connsiteY6" fmla="*/ 1168718 h 5267801"/>
                <a:gd name="connsiteX7" fmla="*/ 2280860 w 4059368"/>
                <a:gd name="connsiteY7" fmla="*/ 1235678 h 5267801"/>
                <a:gd name="connsiteX8" fmla="*/ 1599061 w 4059368"/>
                <a:gd name="connsiteY8" fmla="*/ 1280827 h 5267801"/>
                <a:gd name="connsiteX9" fmla="*/ 1170531 w 4059368"/>
                <a:gd name="connsiteY9" fmla="*/ 1461802 h 5267801"/>
                <a:gd name="connsiteX10" fmla="*/ 1027466 w 4059368"/>
                <a:gd name="connsiteY10" fmla="*/ 1619631 h 5267801"/>
                <a:gd name="connsiteX11" fmla="*/ 960505 w 4059368"/>
                <a:gd name="connsiteY11" fmla="*/ 2462784 h 5267801"/>
                <a:gd name="connsiteX12" fmla="*/ 971078 w 4059368"/>
                <a:gd name="connsiteY12" fmla="*/ 2547937 h 5267801"/>
                <a:gd name="connsiteX13" fmla="*/ 724952 w 4059368"/>
                <a:gd name="connsiteY13" fmla="*/ 3820954 h 5267801"/>
                <a:gd name="connsiteX14" fmla="*/ 514259 w 4059368"/>
                <a:gd name="connsiteY14" fmla="*/ 4031647 h 5267801"/>
                <a:gd name="connsiteX15" fmla="*/ 196124 w 4059368"/>
                <a:gd name="connsiteY15" fmla="*/ 4302062 h 5267801"/>
                <a:gd name="connsiteX16" fmla="*/ 174978 w 4059368"/>
                <a:gd name="connsiteY16" fmla="*/ 4326446 h 5267801"/>
                <a:gd name="connsiteX17" fmla="*/ 1718 w 4059368"/>
                <a:gd name="connsiteY17" fmla="*/ 4771073 h 5267801"/>
                <a:gd name="connsiteX18" fmla="*/ 140593 w 4059368"/>
                <a:gd name="connsiteY18" fmla="*/ 5267802 h 526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59368" h="5267801">
                  <a:moveTo>
                    <a:pt x="4059368" y="0"/>
                  </a:moveTo>
                  <a:cubicBezTo>
                    <a:pt x="4031556" y="136017"/>
                    <a:pt x="3983168" y="266605"/>
                    <a:pt x="3918399" y="388811"/>
                  </a:cubicBezTo>
                  <a:cubicBezTo>
                    <a:pt x="3889633" y="443103"/>
                    <a:pt x="3857534" y="495872"/>
                    <a:pt x="3821148" y="545783"/>
                  </a:cubicBezTo>
                  <a:cubicBezTo>
                    <a:pt x="3728851" y="672370"/>
                    <a:pt x="3611979" y="777050"/>
                    <a:pt x="3485583" y="863156"/>
                  </a:cubicBezTo>
                  <a:cubicBezTo>
                    <a:pt x="3455484" y="883730"/>
                    <a:pt x="3424623" y="903256"/>
                    <a:pt x="3393285" y="921734"/>
                  </a:cubicBezTo>
                  <a:cubicBezTo>
                    <a:pt x="3302798" y="975074"/>
                    <a:pt x="3207834" y="1019842"/>
                    <a:pt x="3109821" y="1056799"/>
                  </a:cubicBezTo>
                  <a:cubicBezTo>
                    <a:pt x="2979043" y="1106043"/>
                    <a:pt x="2842740" y="1141095"/>
                    <a:pt x="2702151" y="1168718"/>
                  </a:cubicBezTo>
                  <a:cubicBezTo>
                    <a:pt x="2562419" y="1196150"/>
                    <a:pt x="2418211" y="1221486"/>
                    <a:pt x="2280860" y="1235678"/>
                  </a:cubicBezTo>
                  <a:cubicBezTo>
                    <a:pt x="2053022" y="1259205"/>
                    <a:pt x="1822899" y="1240250"/>
                    <a:pt x="1599061" y="1280827"/>
                  </a:cubicBezTo>
                  <a:cubicBezTo>
                    <a:pt x="1445899" y="1308545"/>
                    <a:pt x="1291594" y="1366076"/>
                    <a:pt x="1170531" y="1461802"/>
                  </a:cubicBezTo>
                  <a:cubicBezTo>
                    <a:pt x="1114715" y="1505998"/>
                    <a:pt x="1065851" y="1558290"/>
                    <a:pt x="1027466" y="1619631"/>
                  </a:cubicBezTo>
                  <a:cubicBezTo>
                    <a:pt x="875256" y="1862804"/>
                    <a:pt x="922595" y="2176844"/>
                    <a:pt x="960505" y="2462784"/>
                  </a:cubicBezTo>
                  <a:cubicBezTo>
                    <a:pt x="964220" y="2490978"/>
                    <a:pt x="967744" y="2519362"/>
                    <a:pt x="971078" y="2547937"/>
                  </a:cubicBezTo>
                  <a:cubicBezTo>
                    <a:pt x="1022322" y="2995422"/>
                    <a:pt x="1000986" y="3473006"/>
                    <a:pt x="724952" y="3820954"/>
                  </a:cubicBezTo>
                  <a:cubicBezTo>
                    <a:pt x="664182" y="3897535"/>
                    <a:pt x="592173" y="3968210"/>
                    <a:pt x="514259" y="4031647"/>
                  </a:cubicBezTo>
                  <a:cubicBezTo>
                    <a:pt x="403007" y="4122229"/>
                    <a:pt x="287278" y="4200906"/>
                    <a:pt x="196124" y="4302062"/>
                  </a:cubicBezTo>
                  <a:cubicBezTo>
                    <a:pt x="188980" y="4310063"/>
                    <a:pt x="181836" y="4318159"/>
                    <a:pt x="174978" y="4326446"/>
                  </a:cubicBezTo>
                  <a:cubicBezTo>
                    <a:pt x="70679" y="4451890"/>
                    <a:pt x="12291" y="4608767"/>
                    <a:pt x="1718" y="4771073"/>
                  </a:cubicBezTo>
                  <a:cubicBezTo>
                    <a:pt x="-9521" y="4943666"/>
                    <a:pt x="34103" y="5123498"/>
                    <a:pt x="140593" y="5267802"/>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99EF4D1C-B178-54B7-4014-EB0ED970FED2}"/>
                </a:ext>
              </a:extLst>
            </p:cNvPr>
            <p:cNvSpPr/>
            <p:nvPr/>
          </p:nvSpPr>
          <p:spPr>
            <a:xfrm>
              <a:off x="7735465" y="-884965"/>
              <a:ext cx="4009053" cy="5348097"/>
            </a:xfrm>
            <a:custGeom>
              <a:avLst/>
              <a:gdLst>
                <a:gd name="connsiteX0" fmla="*/ 4009054 w 4009053"/>
                <a:gd name="connsiteY0" fmla="*/ 0 h 5348097"/>
                <a:gd name="connsiteX1" fmla="*/ 3378594 w 4009053"/>
                <a:gd name="connsiteY1" fmla="*/ 909733 h 5348097"/>
                <a:gd name="connsiteX2" fmla="*/ 2310175 w 4009053"/>
                <a:gd name="connsiteY2" fmla="*/ 1249871 h 5348097"/>
                <a:gd name="connsiteX3" fmla="*/ 1598276 w 4009053"/>
                <a:gd name="connsiteY3" fmla="*/ 1284161 h 5348097"/>
                <a:gd name="connsiteX4" fmla="*/ 996201 w 4009053"/>
                <a:gd name="connsiteY4" fmla="*/ 1626203 h 5348097"/>
                <a:gd name="connsiteX5" fmla="*/ 918477 w 4009053"/>
                <a:gd name="connsiteY5" fmla="*/ 2495836 h 5348097"/>
                <a:gd name="connsiteX6" fmla="*/ 659302 w 4009053"/>
                <a:gd name="connsiteY6" fmla="*/ 3896297 h 5348097"/>
                <a:gd name="connsiteX7" fmla="*/ 135998 w 4009053"/>
                <a:gd name="connsiteY7" fmla="*/ 4404551 h 5348097"/>
                <a:gd name="connsiteX8" fmla="*/ 171050 w 4009053"/>
                <a:gd name="connsiteY8" fmla="*/ 5348097 h 534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9053" h="5348097">
                  <a:moveTo>
                    <a:pt x="4009054" y="0"/>
                  </a:moveTo>
                  <a:cubicBezTo>
                    <a:pt x="3934188" y="370808"/>
                    <a:pt x="3691395" y="696849"/>
                    <a:pt x="3378594" y="909733"/>
                  </a:cubicBezTo>
                  <a:cubicBezTo>
                    <a:pt x="3065793" y="1122617"/>
                    <a:pt x="2687841" y="1227868"/>
                    <a:pt x="2310175" y="1249871"/>
                  </a:cubicBezTo>
                  <a:cubicBezTo>
                    <a:pt x="2072812" y="1263682"/>
                    <a:pt x="1832972" y="1246156"/>
                    <a:pt x="1598276" y="1284161"/>
                  </a:cubicBezTo>
                  <a:cubicBezTo>
                    <a:pt x="1363580" y="1322165"/>
                    <a:pt x="1125360" y="1426559"/>
                    <a:pt x="996201" y="1626203"/>
                  </a:cubicBezTo>
                  <a:cubicBezTo>
                    <a:pt x="834657" y="1876044"/>
                    <a:pt x="881711" y="2200561"/>
                    <a:pt x="918477" y="2495836"/>
                  </a:cubicBezTo>
                  <a:cubicBezTo>
                    <a:pt x="978961" y="2981420"/>
                    <a:pt x="978104" y="3525012"/>
                    <a:pt x="659302" y="3896297"/>
                  </a:cubicBezTo>
                  <a:cubicBezTo>
                    <a:pt x="500520" y="4081272"/>
                    <a:pt x="275921" y="4204907"/>
                    <a:pt x="135998" y="4404551"/>
                  </a:cubicBezTo>
                  <a:cubicBezTo>
                    <a:pt x="-57931" y="4681252"/>
                    <a:pt x="-42881" y="5086541"/>
                    <a:pt x="171050" y="5348097"/>
                  </a:cubicBezTo>
                </a:path>
              </a:pathLst>
            </a:custGeom>
            <a:noFill/>
            <a:ln w="9525" cap="flat">
              <a:solidFill>
                <a:srgbClr val="E1484A">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Rectangle 4">
            <a:extLst>
              <a:ext uri="{FF2B5EF4-FFF2-40B4-BE49-F238E27FC236}">
                <a16:creationId xmlns:a16="http://schemas.microsoft.com/office/drawing/2014/main" id="{DE81E6DE-7428-C73D-3340-250859E00B2F}"/>
              </a:ext>
            </a:extLst>
          </p:cNvPr>
          <p:cNvSpPr/>
          <p:nvPr/>
        </p:nvSpPr>
        <p:spPr>
          <a:xfrm>
            <a:off x="-46063" y="6696699"/>
            <a:ext cx="12410809" cy="208469"/>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821F4B"/>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52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2450432" cy="531951"/>
          </a:xfrm>
        </p:spPr>
        <p:txBody>
          <a:bodyPr>
            <a:normAutofit/>
          </a:bodyPr>
          <a:lstStyle/>
          <a:p>
            <a:r>
              <a:rPr lang="en-US" sz="1800">
                <a:latin typeface="Segoe UI Semibold"/>
                <a:cs typeface="Segoe UI Semibold"/>
              </a:rPr>
              <a:t>Sample BI Reports</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report&#10;&#10;Description automatically generated">
            <a:extLst>
              <a:ext uri="{FF2B5EF4-FFF2-40B4-BE49-F238E27FC236}">
                <a16:creationId xmlns:a16="http://schemas.microsoft.com/office/drawing/2014/main" id="{B8105C85-4EF5-C6B2-E1CF-5AEE1795BDE6}"/>
              </a:ext>
            </a:extLst>
          </p:cNvPr>
          <p:cNvPicPr>
            <a:picLocks noChangeAspect="1"/>
          </p:cNvPicPr>
          <p:nvPr/>
        </p:nvPicPr>
        <p:blipFill>
          <a:blip r:embed="rId3"/>
          <a:stretch>
            <a:fillRect/>
          </a:stretch>
        </p:blipFill>
        <p:spPr>
          <a:xfrm>
            <a:off x="0" y="795636"/>
            <a:ext cx="12192000" cy="6058807"/>
          </a:xfrm>
          <a:prstGeom prst="rect">
            <a:avLst/>
          </a:prstGeom>
        </p:spPr>
      </p:pic>
    </p:spTree>
    <p:extLst>
      <p:ext uri="{BB962C8B-B14F-4D97-AF65-F5344CB8AC3E}">
        <p14:creationId xmlns:p14="http://schemas.microsoft.com/office/powerpoint/2010/main" val="3095810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2450432" cy="531951"/>
          </a:xfrm>
        </p:spPr>
        <p:txBody>
          <a:bodyPr>
            <a:normAutofit/>
          </a:bodyPr>
          <a:lstStyle/>
          <a:p>
            <a:r>
              <a:rPr lang="en-US" sz="1800">
                <a:latin typeface="Segoe UI Semibold"/>
                <a:cs typeface="Segoe UI Semibold"/>
              </a:rPr>
              <a:t>Sample BI Reports</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data analysis&#10;&#10;Description automatically generated">
            <a:extLst>
              <a:ext uri="{FF2B5EF4-FFF2-40B4-BE49-F238E27FC236}">
                <a16:creationId xmlns:a16="http://schemas.microsoft.com/office/drawing/2014/main" id="{14665274-4F17-C08D-F0E3-B13F721B73C5}"/>
              </a:ext>
            </a:extLst>
          </p:cNvPr>
          <p:cNvPicPr>
            <a:picLocks noChangeAspect="1"/>
          </p:cNvPicPr>
          <p:nvPr/>
        </p:nvPicPr>
        <p:blipFill>
          <a:blip r:embed="rId3"/>
          <a:stretch>
            <a:fillRect/>
          </a:stretch>
        </p:blipFill>
        <p:spPr>
          <a:xfrm>
            <a:off x="-20053" y="799666"/>
            <a:ext cx="12212052" cy="6060773"/>
          </a:xfrm>
          <a:prstGeom prst="rect">
            <a:avLst/>
          </a:prstGeom>
        </p:spPr>
      </p:pic>
    </p:spTree>
    <p:extLst>
      <p:ext uri="{BB962C8B-B14F-4D97-AF65-F5344CB8AC3E}">
        <p14:creationId xmlns:p14="http://schemas.microsoft.com/office/powerpoint/2010/main" val="71462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2450432" cy="531951"/>
          </a:xfrm>
        </p:spPr>
        <p:txBody>
          <a:bodyPr>
            <a:normAutofit/>
          </a:bodyPr>
          <a:lstStyle/>
          <a:p>
            <a:r>
              <a:rPr lang="en-US" sz="1800">
                <a:latin typeface="Segoe UI Semibold"/>
                <a:cs typeface="Segoe UI Semibold"/>
              </a:rPr>
              <a:t>Sample BI Reports</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data dashboard&#10;&#10;Description automatically generated">
            <a:extLst>
              <a:ext uri="{FF2B5EF4-FFF2-40B4-BE49-F238E27FC236}">
                <a16:creationId xmlns:a16="http://schemas.microsoft.com/office/drawing/2014/main" id="{48F7FCF0-A9DE-C370-DC13-BE7128E1E9BD}"/>
              </a:ext>
            </a:extLst>
          </p:cNvPr>
          <p:cNvPicPr>
            <a:picLocks noChangeAspect="1"/>
          </p:cNvPicPr>
          <p:nvPr/>
        </p:nvPicPr>
        <p:blipFill>
          <a:blip r:embed="rId3"/>
          <a:stretch>
            <a:fillRect/>
          </a:stretch>
        </p:blipFill>
        <p:spPr>
          <a:xfrm>
            <a:off x="-20052" y="806422"/>
            <a:ext cx="12212051" cy="6057286"/>
          </a:xfrm>
          <a:prstGeom prst="rect">
            <a:avLst/>
          </a:prstGeom>
        </p:spPr>
      </p:pic>
    </p:spTree>
    <p:extLst>
      <p:ext uri="{BB962C8B-B14F-4D97-AF65-F5344CB8AC3E}">
        <p14:creationId xmlns:p14="http://schemas.microsoft.com/office/powerpoint/2010/main" val="4046621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2450432" cy="531951"/>
          </a:xfrm>
        </p:spPr>
        <p:txBody>
          <a:bodyPr>
            <a:normAutofit/>
          </a:bodyPr>
          <a:lstStyle/>
          <a:p>
            <a:r>
              <a:rPr lang="en-US" sz="1800">
                <a:latin typeface="Segoe UI Semibold"/>
                <a:cs typeface="Segoe UI Semibold"/>
              </a:rPr>
              <a:t>Sample BI Reports</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graph&#10;&#10;Description automatically generated">
            <a:extLst>
              <a:ext uri="{FF2B5EF4-FFF2-40B4-BE49-F238E27FC236}">
                <a16:creationId xmlns:a16="http://schemas.microsoft.com/office/drawing/2014/main" id="{787DDD8C-235B-DDE4-01AF-1C301A46277D}"/>
              </a:ext>
            </a:extLst>
          </p:cNvPr>
          <p:cNvPicPr>
            <a:picLocks noChangeAspect="1"/>
          </p:cNvPicPr>
          <p:nvPr/>
        </p:nvPicPr>
        <p:blipFill>
          <a:blip r:embed="rId3"/>
          <a:stretch>
            <a:fillRect/>
          </a:stretch>
        </p:blipFill>
        <p:spPr>
          <a:xfrm>
            <a:off x="0" y="800306"/>
            <a:ext cx="12192000" cy="6059493"/>
          </a:xfrm>
          <a:prstGeom prst="rect">
            <a:avLst/>
          </a:prstGeom>
        </p:spPr>
      </p:pic>
    </p:spTree>
    <p:extLst>
      <p:ext uri="{BB962C8B-B14F-4D97-AF65-F5344CB8AC3E}">
        <p14:creationId xmlns:p14="http://schemas.microsoft.com/office/powerpoint/2010/main" val="2483637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2450432" cy="531951"/>
          </a:xfrm>
        </p:spPr>
        <p:txBody>
          <a:bodyPr>
            <a:normAutofit/>
          </a:bodyPr>
          <a:lstStyle/>
          <a:p>
            <a:r>
              <a:rPr lang="en-US" sz="1800">
                <a:latin typeface="Segoe UI Semibold"/>
                <a:cs typeface="Segoe UI Semibold"/>
              </a:rPr>
              <a:t>Sample BI Reports</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data analysis&#10;&#10;Description automatically generated">
            <a:extLst>
              <a:ext uri="{FF2B5EF4-FFF2-40B4-BE49-F238E27FC236}">
                <a16:creationId xmlns:a16="http://schemas.microsoft.com/office/drawing/2014/main" id="{3A3DE1CD-561D-0ECB-9599-B0CAFA9E4C9F}"/>
              </a:ext>
            </a:extLst>
          </p:cNvPr>
          <p:cNvPicPr>
            <a:picLocks noChangeAspect="1"/>
          </p:cNvPicPr>
          <p:nvPr/>
        </p:nvPicPr>
        <p:blipFill>
          <a:blip r:embed="rId3"/>
          <a:stretch>
            <a:fillRect/>
          </a:stretch>
        </p:blipFill>
        <p:spPr>
          <a:xfrm>
            <a:off x="0" y="806601"/>
            <a:ext cx="12192000" cy="6056930"/>
          </a:xfrm>
          <a:prstGeom prst="rect">
            <a:avLst/>
          </a:prstGeom>
        </p:spPr>
      </p:pic>
    </p:spTree>
    <p:extLst>
      <p:ext uri="{BB962C8B-B14F-4D97-AF65-F5344CB8AC3E}">
        <p14:creationId xmlns:p14="http://schemas.microsoft.com/office/powerpoint/2010/main" val="2987361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DCBC439-D601-8CA5-FFE2-DC7B1C68581D}"/>
              </a:ext>
            </a:extLst>
          </p:cNvPr>
          <p:cNvSpPr/>
          <p:nvPr/>
        </p:nvSpPr>
        <p:spPr bwMode="auto">
          <a:xfrm>
            <a:off x="183717" y="932485"/>
            <a:ext cx="11824566" cy="5707798"/>
          </a:xfrm>
          <a:prstGeom prst="roundRect">
            <a:avLst>
              <a:gd name="adj" fmla="val 4714"/>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just" defTabSz="914377" rtl="0" eaLnBrk="1" fontAlgn="auto" latinLnBrk="0" hangingPunct="1">
              <a:lnSpc>
                <a:spcPct val="100000"/>
              </a:lnSpc>
              <a:spcBef>
                <a:spcPts val="100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object 2">
            <a:extLst>
              <a:ext uri="{FF2B5EF4-FFF2-40B4-BE49-F238E27FC236}">
                <a16:creationId xmlns:a16="http://schemas.microsoft.com/office/drawing/2014/main" id="{D790546B-EB14-0A00-74F4-976668A089C9}"/>
              </a:ext>
            </a:extLst>
          </p:cNvPr>
          <p:cNvSpPr txBox="1">
            <a:spLocks/>
          </p:cNvSpPr>
          <p:nvPr/>
        </p:nvSpPr>
        <p:spPr>
          <a:xfrm>
            <a:off x="197359" y="304800"/>
            <a:ext cx="3446463" cy="323807"/>
          </a:xfrm>
          <a:prstGeom prst="rect">
            <a:avLst/>
          </a:prstGeom>
        </p:spPr>
        <p:txBody>
          <a:bodyPr vert="horz" wrap="square" lIns="0" tIns="1587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lang="en-IN" sz="20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Technical Delivery Approach</a:t>
            </a:r>
          </a:p>
        </p:txBody>
      </p:sp>
      <p:grpSp>
        <p:nvGrpSpPr>
          <p:cNvPr id="2" name="Google Shape;1439;g2c6a79ed64a_2_38">
            <a:extLst>
              <a:ext uri="{FF2B5EF4-FFF2-40B4-BE49-F238E27FC236}">
                <a16:creationId xmlns:a16="http://schemas.microsoft.com/office/drawing/2014/main" id="{820DD0DA-C3B0-B391-988A-213C6813DBF0}"/>
              </a:ext>
            </a:extLst>
          </p:cNvPr>
          <p:cNvGrpSpPr/>
          <p:nvPr/>
        </p:nvGrpSpPr>
        <p:grpSpPr>
          <a:xfrm>
            <a:off x="330875" y="1055334"/>
            <a:ext cx="11327725" cy="5220888"/>
            <a:chOff x="330881" y="1272540"/>
            <a:chExt cx="8593619" cy="3570010"/>
          </a:xfrm>
        </p:grpSpPr>
        <p:sp>
          <p:nvSpPr>
            <p:cNvPr id="5" name="Google Shape;1440;g2c6a79ed64a_2_38">
              <a:extLst>
                <a:ext uri="{FF2B5EF4-FFF2-40B4-BE49-F238E27FC236}">
                  <a16:creationId xmlns:a16="http://schemas.microsoft.com/office/drawing/2014/main" id="{3A29EE4A-29A8-F861-133D-3A1A8B16DC6B}"/>
                </a:ext>
              </a:extLst>
            </p:cNvPr>
            <p:cNvSpPr txBox="1"/>
            <p:nvPr/>
          </p:nvSpPr>
          <p:spPr>
            <a:xfrm>
              <a:off x="4633339" y="2761550"/>
              <a:ext cx="3556200" cy="302299"/>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sz="1400" b="1">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0" lvl="0" indent="0" algn="ctr" rtl="0">
                <a:lnSpc>
                  <a:spcPct val="115000"/>
                </a:lnSpc>
                <a:spcBef>
                  <a:spcPts val="0"/>
                </a:spcBef>
                <a:spcAft>
                  <a:spcPts val="0"/>
                </a:spcAft>
                <a:buNone/>
              </a:pPr>
              <a:r>
                <a:rPr lang="en-IN" sz="1400" b="1">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Scale-Out (4-5 Months)</a:t>
              </a:r>
              <a:endParaRPr sz="1400" b="1">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p:txBody>
        </p:sp>
        <p:sp>
          <p:nvSpPr>
            <p:cNvPr id="8" name="Google Shape;1441;g2c6a79ed64a_2_38">
              <a:extLst>
                <a:ext uri="{FF2B5EF4-FFF2-40B4-BE49-F238E27FC236}">
                  <a16:creationId xmlns:a16="http://schemas.microsoft.com/office/drawing/2014/main" id="{A557669B-CD3C-9E55-8CCF-FAC86F73FACC}"/>
                </a:ext>
              </a:extLst>
            </p:cNvPr>
            <p:cNvSpPr txBox="1"/>
            <p:nvPr/>
          </p:nvSpPr>
          <p:spPr>
            <a:xfrm>
              <a:off x="4546900" y="3063850"/>
              <a:ext cx="4377600" cy="1778700"/>
            </a:xfrm>
            <a:prstGeom prst="rect">
              <a:avLst/>
            </a:prstGeom>
            <a:noFill/>
            <a:ln>
              <a:noFill/>
            </a:ln>
          </p:spPr>
          <p:txBody>
            <a:bodyPr spcFirstLastPara="1" wrap="square" lIns="91425" tIns="91425" rIns="91425" bIns="91425" anchor="t" anchorCtr="0">
              <a:noAutofit/>
            </a:bodyPr>
            <a:lstStyle/>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Build at scale with multiple use cases.</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50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Development of all data/ reports/ jobs to Fabric &amp; BI Platform Integration</a:t>
              </a:r>
            </a:p>
            <a:p>
              <a:pPr marL="457200" lvl="0" indent="-285750" algn="l" rtl="0">
                <a:lnSpc>
                  <a:spcPct val="150000"/>
                </a:lnSpc>
                <a:spcBef>
                  <a:spcPts val="0"/>
                </a:spcBef>
                <a:spcAft>
                  <a:spcPts val="0"/>
                </a:spcAft>
                <a:buClr>
                  <a:schemeClr val="dk1"/>
                </a:buClr>
                <a:buSzPts val="900"/>
                <a:buFont typeface="DM Sans"/>
                <a:buChar char="●"/>
              </a:pPr>
              <a:r>
                <a:rPr lang="en-US"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Build ML use-case on the proposed Architecture</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50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Conduct user acceptance testing with business users</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Optimization Approach</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50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Conduct user acceptance testing with business users</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Production Cut-Over</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Assess Data Platform for future analytics road-map</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p:txBody>
        </p:sp>
        <p:sp>
          <p:nvSpPr>
            <p:cNvPr id="9" name="Google Shape;1442;g2c6a79ed64a_2_38">
              <a:extLst>
                <a:ext uri="{FF2B5EF4-FFF2-40B4-BE49-F238E27FC236}">
                  <a16:creationId xmlns:a16="http://schemas.microsoft.com/office/drawing/2014/main" id="{802A9FD9-2500-5440-ACA0-5EF7C747A2A7}"/>
                </a:ext>
              </a:extLst>
            </p:cNvPr>
            <p:cNvSpPr txBox="1"/>
            <p:nvPr/>
          </p:nvSpPr>
          <p:spPr>
            <a:xfrm>
              <a:off x="530223" y="2772149"/>
              <a:ext cx="3621900" cy="291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IN" sz="1400" b="1">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Phase 1 (3 Months)</a:t>
              </a:r>
              <a:endParaRPr sz="1400" b="1">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p:txBody>
        </p:sp>
        <p:sp>
          <p:nvSpPr>
            <p:cNvPr id="10" name="Google Shape;1443;g2c6a79ed64a_2_38">
              <a:extLst>
                <a:ext uri="{FF2B5EF4-FFF2-40B4-BE49-F238E27FC236}">
                  <a16:creationId xmlns:a16="http://schemas.microsoft.com/office/drawing/2014/main" id="{5D27267B-6931-0499-9FEE-BFFBCF76CB2A}"/>
                </a:ext>
              </a:extLst>
            </p:cNvPr>
            <p:cNvSpPr txBox="1"/>
            <p:nvPr/>
          </p:nvSpPr>
          <p:spPr>
            <a:xfrm>
              <a:off x="330881" y="3071233"/>
              <a:ext cx="3930900" cy="1650600"/>
            </a:xfrm>
            <a:prstGeom prst="rect">
              <a:avLst/>
            </a:prstGeom>
            <a:noFill/>
            <a:ln>
              <a:noFill/>
            </a:ln>
          </p:spPr>
          <p:txBody>
            <a:bodyPr spcFirstLastPara="1" wrap="square" lIns="91425" tIns="91425" rIns="91425" bIns="91425" anchor="t" anchorCtr="0">
              <a:noAutofit/>
            </a:bodyPr>
            <a:lstStyle/>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Architecture assessment, gap analysis &amp; Design evaluation</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Full System Audit to understand dependencies and complexities</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Prototyping of Proposed Architecture Components</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Framework Design and Automation</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Build one use case/Report end to end</a:t>
              </a:r>
            </a:p>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Deployment &amp; Parallel Runs</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Data Reconciliation</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Connect Reporting layer to Fabric</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Perform Benchmarking test to meet user SLA</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lvl="0" indent="-285750" algn="l" rtl="0">
                <a:lnSpc>
                  <a:spcPct val="115000"/>
                </a:lnSpc>
                <a:spcBef>
                  <a:spcPts val="0"/>
                </a:spcBef>
                <a:spcAft>
                  <a:spcPts val="0"/>
                </a:spcAft>
                <a:buClr>
                  <a:schemeClr val="dk1"/>
                </a:buClr>
                <a:buSzPts val="9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Refine proposal and for Scale out phase</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p:txBody>
        </p:sp>
        <p:grpSp>
          <p:nvGrpSpPr>
            <p:cNvPr id="11" name="Google Shape;1444;g2c6a79ed64a_2_38">
              <a:extLst>
                <a:ext uri="{FF2B5EF4-FFF2-40B4-BE49-F238E27FC236}">
                  <a16:creationId xmlns:a16="http://schemas.microsoft.com/office/drawing/2014/main" id="{E2698178-0B30-626A-6EA1-DCEA0A7410F4}"/>
                </a:ext>
              </a:extLst>
            </p:cNvPr>
            <p:cNvGrpSpPr/>
            <p:nvPr/>
          </p:nvGrpSpPr>
          <p:grpSpPr>
            <a:xfrm>
              <a:off x="571500" y="2459350"/>
              <a:ext cx="7786176" cy="302200"/>
              <a:chOff x="571500" y="2459350"/>
              <a:chExt cx="7786176" cy="302200"/>
            </a:xfrm>
          </p:grpSpPr>
          <p:sp>
            <p:nvSpPr>
              <p:cNvPr id="13" name="Google Shape;1445;g2c6a79ed64a_2_38">
                <a:extLst>
                  <a:ext uri="{FF2B5EF4-FFF2-40B4-BE49-F238E27FC236}">
                    <a16:creationId xmlns:a16="http://schemas.microsoft.com/office/drawing/2014/main" id="{B07E4C58-334E-B248-6834-E54B030826E5}"/>
                  </a:ext>
                </a:extLst>
              </p:cNvPr>
              <p:cNvSpPr/>
              <p:nvPr/>
            </p:nvSpPr>
            <p:spPr>
              <a:xfrm flipH="1">
                <a:off x="3842025" y="2459350"/>
                <a:ext cx="4515600" cy="143400"/>
              </a:xfrm>
              <a:prstGeom prst="parallelogram">
                <a:avLst>
                  <a:gd name="adj" fmla="val 96952"/>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900">
                    <a:solidFill>
                      <a:schemeClr val="dk1"/>
                    </a:solidFill>
                    <a:latin typeface="DM Sans"/>
                    <a:ea typeface="DM Sans"/>
                    <a:cs typeface="DM Sans"/>
                    <a:sym typeface="DM Sans"/>
                  </a:rPr>
                  <a:t>  </a:t>
                </a:r>
                <a:endParaRPr sz="900">
                  <a:solidFill>
                    <a:schemeClr val="dk1"/>
                  </a:solidFill>
                  <a:latin typeface="DM Sans"/>
                  <a:ea typeface="DM Sans"/>
                  <a:cs typeface="DM Sans"/>
                  <a:sym typeface="DM Sans"/>
                </a:endParaRPr>
              </a:p>
            </p:txBody>
          </p:sp>
          <p:sp>
            <p:nvSpPr>
              <p:cNvPr id="14" name="Google Shape;1446;g2c6a79ed64a_2_38">
                <a:extLst>
                  <a:ext uri="{FF2B5EF4-FFF2-40B4-BE49-F238E27FC236}">
                    <a16:creationId xmlns:a16="http://schemas.microsoft.com/office/drawing/2014/main" id="{9AD8F2B1-81F1-7626-B9F2-9C1EA43E5AD7}"/>
                  </a:ext>
                </a:extLst>
              </p:cNvPr>
              <p:cNvSpPr/>
              <p:nvPr/>
            </p:nvSpPr>
            <p:spPr>
              <a:xfrm>
                <a:off x="3842076" y="2613175"/>
                <a:ext cx="4515600" cy="143400"/>
              </a:xfrm>
              <a:prstGeom prst="parallelogram">
                <a:avLst>
                  <a:gd name="adj" fmla="val 96952"/>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chemeClr val="dk1"/>
                  </a:solidFill>
                  <a:latin typeface="DM Sans"/>
                  <a:ea typeface="DM Sans"/>
                  <a:cs typeface="DM Sans"/>
                  <a:sym typeface="DM Sans"/>
                </a:endParaRPr>
              </a:p>
            </p:txBody>
          </p:sp>
          <p:sp>
            <p:nvSpPr>
              <p:cNvPr id="15" name="Google Shape;1447;g2c6a79ed64a_2_38">
                <a:extLst>
                  <a:ext uri="{FF2B5EF4-FFF2-40B4-BE49-F238E27FC236}">
                    <a16:creationId xmlns:a16="http://schemas.microsoft.com/office/drawing/2014/main" id="{BF5557EF-8806-CAC4-3D10-39430A68B201}"/>
                  </a:ext>
                </a:extLst>
              </p:cNvPr>
              <p:cNvSpPr/>
              <p:nvPr/>
            </p:nvSpPr>
            <p:spPr>
              <a:xfrm flipH="1">
                <a:off x="579016" y="2459351"/>
                <a:ext cx="3706200" cy="143400"/>
              </a:xfrm>
              <a:prstGeom prst="parallelogram">
                <a:avLst>
                  <a:gd name="adj" fmla="val 96952"/>
                </a:avLst>
              </a:prstGeom>
              <a:solidFill>
                <a:srgbClr val="C39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900">
                    <a:solidFill>
                      <a:schemeClr val="dk1"/>
                    </a:solidFill>
                    <a:latin typeface="DM Sans"/>
                    <a:ea typeface="DM Sans"/>
                    <a:cs typeface="DM Sans"/>
                    <a:sym typeface="DM Sans"/>
                  </a:rPr>
                  <a:t>  </a:t>
                </a:r>
                <a:endParaRPr sz="900">
                  <a:solidFill>
                    <a:schemeClr val="dk1"/>
                  </a:solidFill>
                  <a:latin typeface="DM Sans"/>
                  <a:ea typeface="DM Sans"/>
                  <a:cs typeface="DM Sans"/>
                  <a:sym typeface="DM Sans"/>
                </a:endParaRPr>
              </a:p>
            </p:txBody>
          </p:sp>
          <p:sp>
            <p:nvSpPr>
              <p:cNvPr id="16" name="Google Shape;1448;g2c6a79ed64a_2_38">
                <a:extLst>
                  <a:ext uri="{FF2B5EF4-FFF2-40B4-BE49-F238E27FC236}">
                    <a16:creationId xmlns:a16="http://schemas.microsoft.com/office/drawing/2014/main" id="{7AA4BAD4-7248-FD55-3810-EC1ABB005B7D}"/>
                  </a:ext>
                </a:extLst>
              </p:cNvPr>
              <p:cNvSpPr/>
              <p:nvPr/>
            </p:nvSpPr>
            <p:spPr>
              <a:xfrm>
                <a:off x="571500" y="2613350"/>
                <a:ext cx="3702600" cy="148200"/>
              </a:xfrm>
              <a:prstGeom prst="parallelogram">
                <a:avLst>
                  <a:gd name="adj" fmla="val 96952"/>
                </a:avLst>
              </a:prstGeom>
              <a:solidFill>
                <a:srgbClr val="C39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sp>
          <p:nvSpPr>
            <p:cNvPr id="12" name="Google Shape;1449;g2c6a79ed64a_2_38">
              <a:extLst>
                <a:ext uri="{FF2B5EF4-FFF2-40B4-BE49-F238E27FC236}">
                  <a16:creationId xmlns:a16="http://schemas.microsoft.com/office/drawing/2014/main" id="{765CCADB-AC25-644E-B68D-E0117BFB4BD4}"/>
                </a:ext>
              </a:extLst>
            </p:cNvPr>
            <p:cNvSpPr txBox="1"/>
            <p:nvPr/>
          </p:nvSpPr>
          <p:spPr>
            <a:xfrm>
              <a:off x="356332" y="1272540"/>
              <a:ext cx="8421900" cy="109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IN" sz="1600" b="1">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We will take a Phased delivery approach to deliver this project. It will help -</a:t>
              </a:r>
              <a:endParaRPr sz="1600" b="1">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0" marR="0" lvl="0" indent="0" algn="l" rtl="0">
                <a:lnSpc>
                  <a:spcPct val="100000"/>
                </a:lnSpc>
                <a:spcBef>
                  <a:spcPts val="0"/>
                </a:spcBef>
                <a:spcAft>
                  <a:spcPts val="0"/>
                </a:spcAft>
                <a:buNone/>
              </a:pPr>
              <a:endParaRPr sz="1400" b="1">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marR="0" lvl="0" indent="-292100" algn="l" rtl="0">
                <a:lnSpc>
                  <a:spcPct val="100000"/>
                </a:lnSpc>
                <a:spcBef>
                  <a:spcPts val="0"/>
                </a:spcBef>
                <a:spcAft>
                  <a:spcPts val="0"/>
                </a:spcAft>
                <a:buClr>
                  <a:schemeClr val="dk1"/>
                </a:buClr>
                <a:buSzPts val="10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Realize incremental value throughout the development lifecycle. </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marR="0" lvl="0" indent="-292100" algn="l" rtl="0">
                <a:lnSpc>
                  <a:spcPct val="100000"/>
                </a:lnSpc>
                <a:spcBef>
                  <a:spcPts val="0"/>
                </a:spcBef>
                <a:spcAft>
                  <a:spcPts val="0"/>
                </a:spcAft>
                <a:buClr>
                  <a:schemeClr val="dk1"/>
                </a:buClr>
                <a:buSzPts val="10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Deliver functionality or features in iterative way to provide early wins</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457200" marR="0" lvl="0" indent="-292100" algn="l" rtl="0">
                <a:lnSpc>
                  <a:spcPct val="100000"/>
                </a:lnSpc>
                <a:spcBef>
                  <a:spcPts val="0"/>
                </a:spcBef>
                <a:spcAft>
                  <a:spcPts val="0"/>
                </a:spcAft>
                <a:buClr>
                  <a:schemeClr val="dk1"/>
                </a:buClr>
                <a:buSzPts val="1000"/>
                <a:buFont typeface="DM Sans"/>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rPr>
                <a:t>Demonstrate progress along the way</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a:p>
              <a:pPr marL="0" marR="0" lvl="0" indent="0" algn="l" rtl="0">
                <a:lnSpc>
                  <a:spcPct val="100000"/>
                </a:lnSpc>
                <a:spcBef>
                  <a:spcPts val="0"/>
                </a:spcBef>
                <a:spcAft>
                  <a:spcPts val="0"/>
                </a:spcAft>
                <a:buNone/>
              </a:pPr>
              <a:endParaRPr sz="1050">
                <a:solidFill>
                  <a:schemeClr val="dk1"/>
                </a:solidFill>
                <a:latin typeface="Calibri" panose="020F0502020204030204" pitchFamily="34" charset="0"/>
                <a:ea typeface="Calibri" panose="020F0502020204030204" pitchFamily="34" charset="0"/>
                <a:cs typeface="Calibri" panose="020F0502020204030204" pitchFamily="34" charset="0"/>
                <a:sym typeface="DM Sans"/>
              </a:endParaRPr>
            </a:p>
          </p:txBody>
        </p:sp>
      </p:grpSp>
    </p:spTree>
    <p:extLst>
      <p:ext uri="{BB962C8B-B14F-4D97-AF65-F5344CB8AC3E}">
        <p14:creationId xmlns:p14="http://schemas.microsoft.com/office/powerpoint/2010/main" val="25912235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2450432" cy="531951"/>
          </a:xfrm>
        </p:spPr>
        <p:txBody>
          <a:bodyPr>
            <a:normAutofit/>
          </a:bodyPr>
          <a:lstStyle/>
          <a:p>
            <a:r>
              <a:rPr lang="en-US" sz="1800">
                <a:latin typeface="Segoe UI Semibold"/>
                <a:cs typeface="Segoe UI Semibold"/>
              </a:rPr>
              <a:t>Sample BI Reports</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data analysis&#10;&#10;Description automatically generated">
            <a:extLst>
              <a:ext uri="{FF2B5EF4-FFF2-40B4-BE49-F238E27FC236}">
                <a16:creationId xmlns:a16="http://schemas.microsoft.com/office/drawing/2014/main" id="{25866F07-2FB8-3351-FDB2-1F246894F608}"/>
              </a:ext>
            </a:extLst>
          </p:cNvPr>
          <p:cNvPicPr>
            <a:picLocks noChangeAspect="1"/>
          </p:cNvPicPr>
          <p:nvPr/>
        </p:nvPicPr>
        <p:blipFill>
          <a:blip r:embed="rId3"/>
          <a:stretch>
            <a:fillRect/>
          </a:stretch>
        </p:blipFill>
        <p:spPr>
          <a:xfrm>
            <a:off x="-20053" y="798886"/>
            <a:ext cx="12212052" cy="6062330"/>
          </a:xfrm>
          <a:prstGeom prst="rect">
            <a:avLst/>
          </a:prstGeom>
        </p:spPr>
      </p:pic>
    </p:spTree>
    <p:extLst>
      <p:ext uri="{BB962C8B-B14F-4D97-AF65-F5344CB8AC3E}">
        <p14:creationId xmlns:p14="http://schemas.microsoft.com/office/powerpoint/2010/main" val="3305466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2450432" cy="531951"/>
          </a:xfrm>
        </p:spPr>
        <p:txBody>
          <a:bodyPr>
            <a:normAutofit/>
          </a:bodyPr>
          <a:lstStyle/>
          <a:p>
            <a:r>
              <a:rPr lang="en-US" sz="1800">
                <a:latin typeface="Segoe UI Semibold"/>
                <a:cs typeface="Segoe UI Semibold"/>
              </a:rPr>
              <a:t>Sample BI Reports</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omputer&#10;&#10;Description automatically generated">
            <a:extLst>
              <a:ext uri="{FF2B5EF4-FFF2-40B4-BE49-F238E27FC236}">
                <a16:creationId xmlns:a16="http://schemas.microsoft.com/office/drawing/2014/main" id="{E097AA56-7744-92F1-7EFC-1E79FD8A0F5D}"/>
              </a:ext>
            </a:extLst>
          </p:cNvPr>
          <p:cNvPicPr>
            <a:picLocks noChangeAspect="1"/>
          </p:cNvPicPr>
          <p:nvPr/>
        </p:nvPicPr>
        <p:blipFill>
          <a:blip r:embed="rId3"/>
          <a:stretch>
            <a:fillRect/>
          </a:stretch>
        </p:blipFill>
        <p:spPr>
          <a:xfrm>
            <a:off x="-20052" y="798450"/>
            <a:ext cx="12212052" cy="6063205"/>
          </a:xfrm>
          <a:prstGeom prst="rect">
            <a:avLst/>
          </a:prstGeom>
        </p:spPr>
      </p:pic>
      <p:sp>
        <p:nvSpPr>
          <p:cNvPr id="5" name="Rectangle 4">
            <a:extLst>
              <a:ext uri="{FF2B5EF4-FFF2-40B4-BE49-F238E27FC236}">
                <a16:creationId xmlns:a16="http://schemas.microsoft.com/office/drawing/2014/main" id="{E548C8C8-BC1E-066F-C429-4C546046BF36}"/>
              </a:ext>
            </a:extLst>
          </p:cNvPr>
          <p:cNvSpPr/>
          <p:nvPr/>
        </p:nvSpPr>
        <p:spPr>
          <a:xfrm>
            <a:off x="8861" y="841745"/>
            <a:ext cx="12147695" cy="558208"/>
          </a:xfrm>
          <a:prstGeom prst="rect">
            <a:avLst/>
          </a:prstGeom>
          <a:solidFill>
            <a:srgbClr val="0C4FB8"/>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rPr>
              <a:t> University Data Analytics &amp; Al Solution Demonstration - Enrollment</a:t>
            </a:r>
          </a:p>
        </p:txBody>
      </p:sp>
    </p:spTree>
    <p:extLst>
      <p:ext uri="{BB962C8B-B14F-4D97-AF65-F5344CB8AC3E}">
        <p14:creationId xmlns:p14="http://schemas.microsoft.com/office/powerpoint/2010/main" val="707443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2450432" cy="531951"/>
          </a:xfrm>
        </p:spPr>
        <p:txBody>
          <a:bodyPr>
            <a:normAutofit/>
          </a:bodyPr>
          <a:lstStyle/>
          <a:p>
            <a:r>
              <a:rPr lang="en-US" sz="1800">
                <a:latin typeface="Segoe UI Semibold"/>
                <a:cs typeface="Segoe UI Semibold"/>
              </a:rPr>
              <a:t>Sample BI Reports</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E61D69D7-2F5C-7E83-D5A4-A9E1843767FB}"/>
              </a:ext>
            </a:extLst>
          </p:cNvPr>
          <p:cNvPicPr>
            <a:picLocks noChangeAspect="1"/>
          </p:cNvPicPr>
          <p:nvPr/>
        </p:nvPicPr>
        <p:blipFill>
          <a:blip r:embed="rId3"/>
          <a:stretch>
            <a:fillRect/>
          </a:stretch>
        </p:blipFill>
        <p:spPr>
          <a:xfrm>
            <a:off x="-20052" y="799040"/>
            <a:ext cx="12212052" cy="6062025"/>
          </a:xfrm>
          <a:prstGeom prst="rect">
            <a:avLst/>
          </a:prstGeom>
        </p:spPr>
      </p:pic>
    </p:spTree>
    <p:extLst>
      <p:ext uri="{BB962C8B-B14F-4D97-AF65-F5344CB8AC3E}">
        <p14:creationId xmlns:p14="http://schemas.microsoft.com/office/powerpoint/2010/main" val="967164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2450432" cy="531951"/>
          </a:xfrm>
        </p:spPr>
        <p:txBody>
          <a:bodyPr>
            <a:normAutofit/>
          </a:bodyPr>
          <a:lstStyle/>
          <a:p>
            <a:r>
              <a:rPr lang="en-US" sz="1800">
                <a:latin typeface="Segoe UI Semibold"/>
                <a:cs typeface="Segoe UI Semibold"/>
              </a:rPr>
              <a:t>Sample BI Reports</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114F6A8B-D48D-6986-E7B5-07C7A5C4F895}"/>
              </a:ext>
            </a:extLst>
          </p:cNvPr>
          <p:cNvPicPr>
            <a:picLocks noChangeAspect="1"/>
          </p:cNvPicPr>
          <p:nvPr/>
        </p:nvPicPr>
        <p:blipFill>
          <a:blip r:embed="rId3"/>
          <a:stretch>
            <a:fillRect/>
          </a:stretch>
        </p:blipFill>
        <p:spPr>
          <a:xfrm>
            <a:off x="-20053" y="795399"/>
            <a:ext cx="12212052" cy="6129463"/>
          </a:xfrm>
          <a:prstGeom prst="rect">
            <a:avLst/>
          </a:prstGeom>
        </p:spPr>
      </p:pic>
    </p:spTree>
    <p:extLst>
      <p:ext uri="{BB962C8B-B14F-4D97-AF65-F5344CB8AC3E}">
        <p14:creationId xmlns:p14="http://schemas.microsoft.com/office/powerpoint/2010/main" val="468503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2450432" cy="531951"/>
          </a:xfrm>
        </p:spPr>
        <p:txBody>
          <a:bodyPr>
            <a:normAutofit/>
          </a:bodyPr>
          <a:lstStyle/>
          <a:p>
            <a:r>
              <a:rPr lang="en-US" sz="1800">
                <a:latin typeface="Segoe UI Semibold"/>
                <a:cs typeface="Segoe UI Semibold"/>
              </a:rPr>
              <a:t>Sample BI Reports</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EF1DE495-2CD4-D11D-37F4-A4BA2EB4EF4A}"/>
              </a:ext>
            </a:extLst>
          </p:cNvPr>
          <p:cNvPicPr>
            <a:picLocks noChangeAspect="1"/>
          </p:cNvPicPr>
          <p:nvPr/>
        </p:nvPicPr>
        <p:blipFill>
          <a:blip r:embed="rId3"/>
          <a:stretch>
            <a:fillRect/>
          </a:stretch>
        </p:blipFill>
        <p:spPr>
          <a:xfrm>
            <a:off x="-20053" y="762296"/>
            <a:ext cx="12212052" cy="6095409"/>
          </a:xfrm>
          <a:prstGeom prst="rect">
            <a:avLst/>
          </a:prstGeom>
        </p:spPr>
      </p:pic>
      <p:sp>
        <p:nvSpPr>
          <p:cNvPr id="5" name="Rectangle 4">
            <a:extLst>
              <a:ext uri="{FF2B5EF4-FFF2-40B4-BE49-F238E27FC236}">
                <a16:creationId xmlns:a16="http://schemas.microsoft.com/office/drawing/2014/main" id="{52B395A3-CDA3-F4DB-6230-958AA4DAED1D}"/>
              </a:ext>
            </a:extLst>
          </p:cNvPr>
          <p:cNvSpPr/>
          <p:nvPr/>
        </p:nvSpPr>
        <p:spPr>
          <a:xfrm>
            <a:off x="44303" y="868326"/>
            <a:ext cx="12059090" cy="522767"/>
          </a:xfrm>
          <a:prstGeom prst="rect">
            <a:avLst/>
          </a:prstGeom>
          <a:solidFill>
            <a:srgbClr val="0C4FB8"/>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rPr>
              <a:t>University Data Analytics&amp; Al Solution Demonstration – </a:t>
            </a:r>
            <a:r>
              <a:rPr kumimoji="0" lang="en-US" sz="1800" b="1"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rPr>
              <a:t>Dropout Details</a:t>
            </a: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1214620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2450432" cy="531951"/>
          </a:xfrm>
        </p:spPr>
        <p:txBody>
          <a:bodyPr>
            <a:normAutofit/>
          </a:bodyPr>
          <a:lstStyle/>
          <a:p>
            <a:r>
              <a:rPr lang="en-US" sz="1800">
                <a:latin typeface="Segoe UI Semibold"/>
                <a:cs typeface="Segoe UI Semibold"/>
              </a:rPr>
              <a:t>Sample BI Reports</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omputer screen&#10;&#10;Description automatically generated">
            <a:extLst>
              <a:ext uri="{FF2B5EF4-FFF2-40B4-BE49-F238E27FC236}">
                <a16:creationId xmlns:a16="http://schemas.microsoft.com/office/drawing/2014/main" id="{CFEEA824-8AD3-25B2-91C0-F63CF039544D}"/>
              </a:ext>
            </a:extLst>
          </p:cNvPr>
          <p:cNvPicPr>
            <a:picLocks noChangeAspect="1"/>
          </p:cNvPicPr>
          <p:nvPr/>
        </p:nvPicPr>
        <p:blipFill>
          <a:blip r:embed="rId3"/>
          <a:stretch>
            <a:fillRect/>
          </a:stretch>
        </p:blipFill>
        <p:spPr>
          <a:xfrm>
            <a:off x="-20052" y="795696"/>
            <a:ext cx="12212052" cy="6058686"/>
          </a:xfrm>
          <a:prstGeom prst="rect">
            <a:avLst/>
          </a:prstGeom>
        </p:spPr>
      </p:pic>
    </p:spTree>
    <p:extLst>
      <p:ext uri="{BB962C8B-B14F-4D97-AF65-F5344CB8AC3E}">
        <p14:creationId xmlns:p14="http://schemas.microsoft.com/office/powerpoint/2010/main" val="244119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7" y="226730"/>
            <a:ext cx="4952595" cy="531951"/>
          </a:xfrm>
        </p:spPr>
        <p:txBody>
          <a:bodyPr>
            <a:noAutofit/>
          </a:bodyPr>
          <a:lstStyle/>
          <a:p>
            <a:r>
              <a:rPr lang="en-US" sz="1800">
                <a:latin typeface="Segoe UI Semibold"/>
                <a:cs typeface="Segoe UI Semibold"/>
              </a:rPr>
              <a:t>Sample Knowledge Mining Chatbot</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5313ADEE-5927-D5E7-70F3-5BEE0E9FC897}"/>
              </a:ext>
            </a:extLst>
          </p:cNvPr>
          <p:cNvPicPr>
            <a:picLocks noChangeAspect="1"/>
          </p:cNvPicPr>
          <p:nvPr/>
        </p:nvPicPr>
        <p:blipFill>
          <a:blip r:embed="rId3"/>
          <a:stretch>
            <a:fillRect/>
          </a:stretch>
        </p:blipFill>
        <p:spPr>
          <a:xfrm>
            <a:off x="1" y="827349"/>
            <a:ext cx="12191999" cy="5877741"/>
          </a:xfrm>
          <a:prstGeom prst="rect">
            <a:avLst/>
          </a:prstGeom>
        </p:spPr>
      </p:pic>
      <p:pic>
        <p:nvPicPr>
          <p:cNvPr id="4" name="Picture 3" descr="Image result for celebal logo">
            <a:extLst>
              <a:ext uri="{FF2B5EF4-FFF2-40B4-BE49-F238E27FC236}">
                <a16:creationId xmlns:a16="http://schemas.microsoft.com/office/drawing/2014/main" id="{351C1B85-A78A-F6BB-7192-42A7EFB4BFDF}"/>
              </a:ext>
            </a:extLst>
          </p:cNvPr>
          <p:cNvPicPr>
            <a:picLocks noChangeAspect="1"/>
          </p:cNvPicPr>
          <p:nvPr/>
        </p:nvPicPr>
        <p:blipFill>
          <a:blip r:embed="rId4"/>
          <a:stretch>
            <a:fillRect/>
          </a:stretch>
        </p:blipFill>
        <p:spPr>
          <a:xfrm>
            <a:off x="629879" y="826524"/>
            <a:ext cx="583791" cy="546921"/>
          </a:xfrm>
          <a:prstGeom prst="rect">
            <a:avLst/>
          </a:prstGeom>
        </p:spPr>
      </p:pic>
    </p:spTree>
    <p:extLst>
      <p:ext uri="{BB962C8B-B14F-4D97-AF65-F5344CB8AC3E}">
        <p14:creationId xmlns:p14="http://schemas.microsoft.com/office/powerpoint/2010/main" val="3160326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7" y="226730"/>
            <a:ext cx="3912071" cy="531951"/>
          </a:xfrm>
        </p:spPr>
        <p:txBody>
          <a:bodyPr>
            <a:noAutofit/>
          </a:bodyPr>
          <a:lstStyle/>
          <a:p>
            <a:r>
              <a:rPr lang="en-US" sz="1800">
                <a:latin typeface="Segoe UI Semibold"/>
                <a:cs typeface="Segoe UI Semibold"/>
              </a:rPr>
              <a:t>Sample Knowledge Mining Chatbot</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56E3E27B-73F1-5A25-D7D3-86A4CB882084}"/>
              </a:ext>
            </a:extLst>
          </p:cNvPr>
          <p:cNvPicPr>
            <a:picLocks noChangeAspect="1"/>
          </p:cNvPicPr>
          <p:nvPr/>
        </p:nvPicPr>
        <p:blipFill>
          <a:blip r:embed="rId3"/>
          <a:stretch>
            <a:fillRect/>
          </a:stretch>
        </p:blipFill>
        <p:spPr>
          <a:xfrm>
            <a:off x="0" y="805579"/>
            <a:ext cx="12192000" cy="5866089"/>
          </a:xfrm>
          <a:prstGeom prst="rect">
            <a:avLst/>
          </a:prstGeom>
        </p:spPr>
      </p:pic>
      <p:pic>
        <p:nvPicPr>
          <p:cNvPr id="5" name="Picture 4" descr="Image result for celebal logo">
            <a:extLst>
              <a:ext uri="{FF2B5EF4-FFF2-40B4-BE49-F238E27FC236}">
                <a16:creationId xmlns:a16="http://schemas.microsoft.com/office/drawing/2014/main" id="{EB9712E2-E59C-3FA6-1710-3D9A8B1263E5}"/>
              </a:ext>
            </a:extLst>
          </p:cNvPr>
          <p:cNvPicPr>
            <a:picLocks noChangeAspect="1"/>
          </p:cNvPicPr>
          <p:nvPr/>
        </p:nvPicPr>
        <p:blipFill>
          <a:blip r:embed="rId4"/>
          <a:stretch>
            <a:fillRect/>
          </a:stretch>
        </p:blipFill>
        <p:spPr>
          <a:xfrm>
            <a:off x="629879" y="826524"/>
            <a:ext cx="583791" cy="546921"/>
          </a:xfrm>
          <a:prstGeom prst="rect">
            <a:avLst/>
          </a:prstGeom>
        </p:spPr>
      </p:pic>
    </p:spTree>
    <p:extLst>
      <p:ext uri="{BB962C8B-B14F-4D97-AF65-F5344CB8AC3E}">
        <p14:creationId xmlns:p14="http://schemas.microsoft.com/office/powerpoint/2010/main" val="311886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7" y="226730"/>
            <a:ext cx="3975133" cy="531951"/>
          </a:xfrm>
        </p:spPr>
        <p:txBody>
          <a:bodyPr>
            <a:noAutofit/>
          </a:bodyPr>
          <a:lstStyle/>
          <a:p>
            <a:r>
              <a:rPr lang="en-US" sz="1800">
                <a:latin typeface="Segoe UI Semibold"/>
                <a:cs typeface="Segoe UI Semibold"/>
              </a:rPr>
              <a:t>Sample Knowledge Mining Chatbot</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FDC18825-B0DF-C0C7-2CC0-AA0DD3A0B305}"/>
              </a:ext>
            </a:extLst>
          </p:cNvPr>
          <p:cNvPicPr>
            <a:picLocks noChangeAspect="1"/>
          </p:cNvPicPr>
          <p:nvPr/>
        </p:nvPicPr>
        <p:blipFill>
          <a:blip r:embed="rId3"/>
          <a:stretch>
            <a:fillRect/>
          </a:stretch>
        </p:blipFill>
        <p:spPr>
          <a:xfrm>
            <a:off x="0" y="805578"/>
            <a:ext cx="12192000" cy="5878252"/>
          </a:xfrm>
          <a:prstGeom prst="rect">
            <a:avLst/>
          </a:prstGeom>
        </p:spPr>
      </p:pic>
      <p:pic>
        <p:nvPicPr>
          <p:cNvPr id="5" name="Picture 4" descr="Image result for celebal logo">
            <a:extLst>
              <a:ext uri="{FF2B5EF4-FFF2-40B4-BE49-F238E27FC236}">
                <a16:creationId xmlns:a16="http://schemas.microsoft.com/office/drawing/2014/main" id="{BE646DE1-5D41-4A34-BEAE-86D2137DD64C}"/>
              </a:ext>
            </a:extLst>
          </p:cNvPr>
          <p:cNvPicPr>
            <a:picLocks noChangeAspect="1"/>
          </p:cNvPicPr>
          <p:nvPr/>
        </p:nvPicPr>
        <p:blipFill>
          <a:blip r:embed="rId4"/>
          <a:stretch>
            <a:fillRect/>
          </a:stretch>
        </p:blipFill>
        <p:spPr>
          <a:xfrm>
            <a:off x="629879" y="826524"/>
            <a:ext cx="583791" cy="546921"/>
          </a:xfrm>
          <a:prstGeom prst="rect">
            <a:avLst/>
          </a:prstGeom>
        </p:spPr>
      </p:pic>
    </p:spTree>
    <p:extLst>
      <p:ext uri="{BB962C8B-B14F-4D97-AF65-F5344CB8AC3E}">
        <p14:creationId xmlns:p14="http://schemas.microsoft.com/office/powerpoint/2010/main" val="1256798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226730"/>
            <a:ext cx="3943602" cy="531951"/>
          </a:xfrm>
        </p:spPr>
        <p:txBody>
          <a:bodyPr>
            <a:normAutofit/>
          </a:bodyPr>
          <a:lstStyle/>
          <a:p>
            <a:r>
              <a:rPr lang="en-US" sz="1800">
                <a:latin typeface="Segoe UI Semibold"/>
                <a:cs typeface="Segoe UI Semibold"/>
              </a:rPr>
              <a:t>Sample Knowledge Mining Chatbot</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hat&#10;&#10;Description automatically generated">
            <a:extLst>
              <a:ext uri="{FF2B5EF4-FFF2-40B4-BE49-F238E27FC236}">
                <a16:creationId xmlns:a16="http://schemas.microsoft.com/office/drawing/2014/main" id="{058AF613-8181-40C0-99B0-84030A9F022E}"/>
              </a:ext>
            </a:extLst>
          </p:cNvPr>
          <p:cNvPicPr>
            <a:picLocks noChangeAspect="1"/>
          </p:cNvPicPr>
          <p:nvPr/>
        </p:nvPicPr>
        <p:blipFill>
          <a:blip r:embed="rId3"/>
          <a:stretch>
            <a:fillRect/>
          </a:stretch>
        </p:blipFill>
        <p:spPr>
          <a:xfrm>
            <a:off x="0" y="826076"/>
            <a:ext cx="12192000" cy="5845592"/>
          </a:xfrm>
          <a:prstGeom prst="rect">
            <a:avLst/>
          </a:prstGeom>
        </p:spPr>
      </p:pic>
      <p:pic>
        <p:nvPicPr>
          <p:cNvPr id="5" name="Picture 4" descr="Image result for celebal logo">
            <a:extLst>
              <a:ext uri="{FF2B5EF4-FFF2-40B4-BE49-F238E27FC236}">
                <a16:creationId xmlns:a16="http://schemas.microsoft.com/office/drawing/2014/main" id="{61940053-7871-C68B-9286-A42A69CA92D3}"/>
              </a:ext>
            </a:extLst>
          </p:cNvPr>
          <p:cNvPicPr>
            <a:picLocks noChangeAspect="1"/>
          </p:cNvPicPr>
          <p:nvPr/>
        </p:nvPicPr>
        <p:blipFill>
          <a:blip r:embed="rId4"/>
          <a:stretch>
            <a:fillRect/>
          </a:stretch>
        </p:blipFill>
        <p:spPr>
          <a:xfrm>
            <a:off x="629879" y="826524"/>
            <a:ext cx="583791" cy="546921"/>
          </a:xfrm>
          <a:prstGeom prst="rect">
            <a:avLst/>
          </a:prstGeom>
        </p:spPr>
      </p:pic>
    </p:spTree>
    <p:extLst>
      <p:ext uri="{BB962C8B-B14F-4D97-AF65-F5344CB8AC3E}">
        <p14:creationId xmlns:p14="http://schemas.microsoft.com/office/powerpoint/2010/main" val="252134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7" name="object 2">
            <a:extLst>
              <a:ext uri="{FF2B5EF4-FFF2-40B4-BE49-F238E27FC236}">
                <a16:creationId xmlns:a16="http://schemas.microsoft.com/office/drawing/2014/main" id="{D790546B-EB14-0A00-74F4-976668A089C9}"/>
              </a:ext>
            </a:extLst>
          </p:cNvPr>
          <p:cNvSpPr txBox="1">
            <a:spLocks/>
          </p:cNvSpPr>
          <p:nvPr/>
        </p:nvSpPr>
        <p:spPr>
          <a:xfrm>
            <a:off x="197359" y="304800"/>
            <a:ext cx="3446463" cy="323807"/>
          </a:xfrm>
          <a:prstGeom prst="rect">
            <a:avLst/>
          </a:prstGeom>
        </p:spPr>
        <p:txBody>
          <a:bodyPr vert="horz" wrap="square" lIns="0" tIns="1587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lang="en-IN" sz="20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Implementation Approach</a:t>
            </a:r>
          </a:p>
        </p:txBody>
      </p:sp>
      <p:sp>
        <p:nvSpPr>
          <p:cNvPr id="3" name="Rectangle: Rounded Corners 2">
            <a:extLst>
              <a:ext uri="{FF2B5EF4-FFF2-40B4-BE49-F238E27FC236}">
                <a16:creationId xmlns:a16="http://schemas.microsoft.com/office/drawing/2014/main" id="{62BF7439-2FE9-6DD8-6AA2-CC19293CE4CD}"/>
              </a:ext>
            </a:extLst>
          </p:cNvPr>
          <p:cNvSpPr/>
          <p:nvPr/>
        </p:nvSpPr>
        <p:spPr>
          <a:xfrm>
            <a:off x="307884" y="1006548"/>
            <a:ext cx="11576232" cy="5021070"/>
          </a:xfrm>
          <a:prstGeom prst="roundRect">
            <a:avLst>
              <a:gd name="adj" fmla="val 1854"/>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8">
            <a:extLst>
              <a:ext uri="{FF2B5EF4-FFF2-40B4-BE49-F238E27FC236}">
                <a16:creationId xmlns:a16="http://schemas.microsoft.com/office/drawing/2014/main" id="{23DEB3F7-0D1E-4429-9D0C-D57B0BC64DD3}"/>
              </a:ext>
            </a:extLst>
          </p:cNvPr>
          <p:cNvSpPr>
            <a:spLocks/>
          </p:cNvSpPr>
          <p:nvPr/>
        </p:nvSpPr>
        <p:spPr bwMode="auto">
          <a:xfrm>
            <a:off x="914639" y="1674810"/>
            <a:ext cx="2433638" cy="3830637"/>
          </a:xfrm>
          <a:custGeom>
            <a:avLst/>
            <a:gdLst>
              <a:gd name="T0" fmla="*/ 586 w 656"/>
              <a:gd name="T1" fmla="*/ 1033 h 1033"/>
              <a:gd name="T2" fmla="*/ 69 w 656"/>
              <a:gd name="T3" fmla="*/ 1033 h 1033"/>
              <a:gd name="T4" fmla="*/ 0 w 656"/>
              <a:gd name="T5" fmla="*/ 963 h 1033"/>
              <a:gd name="T6" fmla="*/ 0 w 656"/>
              <a:gd name="T7" fmla="*/ 70 h 1033"/>
              <a:gd name="T8" fmla="*/ 69 w 656"/>
              <a:gd name="T9" fmla="*/ 0 h 1033"/>
              <a:gd name="T10" fmla="*/ 586 w 656"/>
              <a:gd name="T11" fmla="*/ 0 h 1033"/>
              <a:gd name="T12" fmla="*/ 656 w 656"/>
              <a:gd name="T13" fmla="*/ 70 h 1033"/>
              <a:gd name="T14" fmla="*/ 656 w 656"/>
              <a:gd name="T15" fmla="*/ 963 h 1033"/>
              <a:gd name="T16" fmla="*/ 586 w 656"/>
              <a:gd name="T17" fmla="*/ 103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6" h="1033">
                <a:moveTo>
                  <a:pt x="586" y="1033"/>
                </a:moveTo>
                <a:cubicBezTo>
                  <a:pt x="69" y="1033"/>
                  <a:pt x="69" y="1033"/>
                  <a:pt x="69" y="1033"/>
                </a:cubicBezTo>
                <a:cubicBezTo>
                  <a:pt x="31" y="1033"/>
                  <a:pt x="0" y="1001"/>
                  <a:pt x="0" y="963"/>
                </a:cubicBezTo>
                <a:cubicBezTo>
                  <a:pt x="0" y="70"/>
                  <a:pt x="0" y="70"/>
                  <a:pt x="0" y="70"/>
                </a:cubicBezTo>
                <a:cubicBezTo>
                  <a:pt x="0" y="32"/>
                  <a:pt x="31" y="0"/>
                  <a:pt x="69" y="0"/>
                </a:cubicBezTo>
                <a:cubicBezTo>
                  <a:pt x="586" y="0"/>
                  <a:pt x="586" y="0"/>
                  <a:pt x="586" y="0"/>
                </a:cubicBezTo>
                <a:cubicBezTo>
                  <a:pt x="625" y="0"/>
                  <a:pt x="656" y="32"/>
                  <a:pt x="656" y="70"/>
                </a:cubicBezTo>
                <a:cubicBezTo>
                  <a:pt x="656" y="963"/>
                  <a:pt x="656" y="963"/>
                  <a:pt x="656" y="963"/>
                </a:cubicBezTo>
                <a:cubicBezTo>
                  <a:pt x="656" y="1001"/>
                  <a:pt x="625" y="1033"/>
                  <a:pt x="586" y="1033"/>
                </a:cubicBezTo>
                <a:close/>
              </a:path>
            </a:pathLst>
          </a:cu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Segoe UI Semibold" panose="020B0702040204020203" pitchFamily="34" charset="0"/>
            </a:endParaRPr>
          </a:p>
        </p:txBody>
      </p:sp>
      <p:sp>
        <p:nvSpPr>
          <p:cNvPr id="17" name="TextBox 16">
            <a:extLst>
              <a:ext uri="{FF2B5EF4-FFF2-40B4-BE49-F238E27FC236}">
                <a16:creationId xmlns:a16="http://schemas.microsoft.com/office/drawing/2014/main" id="{B665A67D-667C-2F59-A18A-991D307866D1}"/>
              </a:ext>
            </a:extLst>
          </p:cNvPr>
          <p:cNvSpPr txBox="1"/>
          <p:nvPr/>
        </p:nvSpPr>
        <p:spPr>
          <a:xfrm flipH="1">
            <a:off x="1149138" y="3558573"/>
            <a:ext cx="196654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cs typeface="Segoe UI Semibold" panose="020B0702040204020203" pitchFamily="34" charset="0"/>
              </a:rPr>
              <a:t>Gathering access of Azure, VDI &amp; all necessary resources and team onboarding</a:t>
            </a:r>
          </a:p>
        </p:txBody>
      </p:sp>
      <p:sp>
        <p:nvSpPr>
          <p:cNvPr id="18" name="TextBox 17">
            <a:extLst>
              <a:ext uri="{FF2B5EF4-FFF2-40B4-BE49-F238E27FC236}">
                <a16:creationId xmlns:a16="http://schemas.microsoft.com/office/drawing/2014/main" id="{2D552AB1-F56F-00D9-9D7B-63F2F78D9A95}"/>
              </a:ext>
            </a:extLst>
          </p:cNvPr>
          <p:cNvSpPr txBox="1"/>
          <p:nvPr/>
        </p:nvSpPr>
        <p:spPr>
          <a:xfrm>
            <a:off x="1180835" y="1899474"/>
            <a:ext cx="1966547" cy="492443"/>
          </a:xfrm>
          <a:prstGeom prst="rect">
            <a:avLst/>
          </a:prstGeom>
          <a:noFill/>
        </p:spPr>
        <p:txBody>
          <a:bodyPr wrap="square" lIns="91440" tIns="0" rIns="9144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cs typeface="Segoe UI Semibold" panose="020B0702040204020203" pitchFamily="34" charset="0"/>
              </a:rPr>
              <a:t>Infrastructure and Access</a:t>
            </a:r>
          </a:p>
        </p:txBody>
      </p:sp>
      <p:grpSp>
        <p:nvGrpSpPr>
          <p:cNvPr id="19" name="Group 18">
            <a:extLst>
              <a:ext uri="{FF2B5EF4-FFF2-40B4-BE49-F238E27FC236}">
                <a16:creationId xmlns:a16="http://schemas.microsoft.com/office/drawing/2014/main" id="{08C8ECE4-0E75-8E28-9AE6-F24F06D9135F}"/>
              </a:ext>
            </a:extLst>
          </p:cNvPr>
          <p:cNvGrpSpPr/>
          <p:nvPr/>
        </p:nvGrpSpPr>
        <p:grpSpPr>
          <a:xfrm>
            <a:off x="1394912" y="4828205"/>
            <a:ext cx="1490663" cy="393700"/>
            <a:chOff x="1389403" y="4720903"/>
            <a:chExt cx="1490663" cy="393700"/>
          </a:xfrm>
        </p:grpSpPr>
        <p:sp>
          <p:nvSpPr>
            <p:cNvPr id="20" name="Freeform 109">
              <a:extLst>
                <a:ext uri="{FF2B5EF4-FFF2-40B4-BE49-F238E27FC236}">
                  <a16:creationId xmlns:a16="http://schemas.microsoft.com/office/drawing/2014/main" id="{971282DE-3CD8-B28C-7658-43FC30D42772}"/>
                </a:ext>
              </a:extLst>
            </p:cNvPr>
            <p:cNvSpPr>
              <a:spLocks noEditPoints="1"/>
            </p:cNvSpPr>
            <p:nvPr/>
          </p:nvSpPr>
          <p:spPr bwMode="auto">
            <a:xfrm>
              <a:off x="1389403" y="4720903"/>
              <a:ext cx="1490663" cy="393700"/>
            </a:xfrm>
            <a:custGeom>
              <a:avLst/>
              <a:gdLst>
                <a:gd name="T0" fmla="*/ 362 w 402"/>
                <a:gd name="T1" fmla="*/ 106 h 106"/>
                <a:gd name="T2" fmla="*/ 40 w 402"/>
                <a:gd name="T3" fmla="*/ 106 h 106"/>
                <a:gd name="T4" fmla="*/ 0 w 402"/>
                <a:gd name="T5" fmla="*/ 66 h 106"/>
                <a:gd name="T6" fmla="*/ 0 w 402"/>
                <a:gd name="T7" fmla="*/ 41 h 106"/>
                <a:gd name="T8" fmla="*/ 40 w 402"/>
                <a:gd name="T9" fmla="*/ 0 h 106"/>
                <a:gd name="T10" fmla="*/ 362 w 402"/>
                <a:gd name="T11" fmla="*/ 0 h 106"/>
                <a:gd name="T12" fmla="*/ 402 w 402"/>
                <a:gd name="T13" fmla="*/ 41 h 106"/>
                <a:gd name="T14" fmla="*/ 402 w 402"/>
                <a:gd name="T15" fmla="*/ 66 h 106"/>
                <a:gd name="T16" fmla="*/ 362 w 402"/>
                <a:gd name="T17" fmla="*/ 106 h 106"/>
                <a:gd name="T18" fmla="*/ 40 w 402"/>
                <a:gd name="T19" fmla="*/ 8 h 106"/>
                <a:gd name="T20" fmla="*/ 8 w 402"/>
                <a:gd name="T21" fmla="*/ 41 h 106"/>
                <a:gd name="T22" fmla="*/ 8 w 402"/>
                <a:gd name="T23" fmla="*/ 66 h 106"/>
                <a:gd name="T24" fmla="*/ 40 w 402"/>
                <a:gd name="T25" fmla="*/ 98 h 106"/>
                <a:gd name="T26" fmla="*/ 362 w 402"/>
                <a:gd name="T27" fmla="*/ 98 h 106"/>
                <a:gd name="T28" fmla="*/ 394 w 402"/>
                <a:gd name="T29" fmla="*/ 66 h 106"/>
                <a:gd name="T30" fmla="*/ 394 w 402"/>
                <a:gd name="T31" fmla="*/ 41 h 106"/>
                <a:gd name="T32" fmla="*/ 362 w 402"/>
                <a:gd name="T33" fmla="*/ 8 h 106"/>
                <a:gd name="T34" fmla="*/ 40 w 402"/>
                <a:gd name="T35"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2" h="106">
                  <a:moveTo>
                    <a:pt x="362" y="106"/>
                  </a:moveTo>
                  <a:cubicBezTo>
                    <a:pt x="40" y="106"/>
                    <a:pt x="40" y="106"/>
                    <a:pt x="40" y="106"/>
                  </a:cubicBezTo>
                  <a:cubicBezTo>
                    <a:pt x="18" y="106"/>
                    <a:pt x="0" y="88"/>
                    <a:pt x="0" y="66"/>
                  </a:cubicBezTo>
                  <a:cubicBezTo>
                    <a:pt x="0" y="41"/>
                    <a:pt x="0" y="41"/>
                    <a:pt x="0" y="41"/>
                  </a:cubicBezTo>
                  <a:cubicBezTo>
                    <a:pt x="0" y="19"/>
                    <a:pt x="18" y="0"/>
                    <a:pt x="40" y="0"/>
                  </a:cubicBezTo>
                  <a:cubicBezTo>
                    <a:pt x="362" y="0"/>
                    <a:pt x="362" y="0"/>
                    <a:pt x="362" y="0"/>
                  </a:cubicBezTo>
                  <a:cubicBezTo>
                    <a:pt x="384" y="0"/>
                    <a:pt x="402" y="19"/>
                    <a:pt x="402" y="41"/>
                  </a:cubicBezTo>
                  <a:cubicBezTo>
                    <a:pt x="402" y="66"/>
                    <a:pt x="402" y="66"/>
                    <a:pt x="402" y="66"/>
                  </a:cubicBezTo>
                  <a:cubicBezTo>
                    <a:pt x="402" y="88"/>
                    <a:pt x="384" y="106"/>
                    <a:pt x="362" y="106"/>
                  </a:cubicBezTo>
                  <a:close/>
                  <a:moveTo>
                    <a:pt x="40" y="8"/>
                  </a:moveTo>
                  <a:cubicBezTo>
                    <a:pt x="22" y="8"/>
                    <a:pt x="8" y="23"/>
                    <a:pt x="8" y="41"/>
                  </a:cubicBezTo>
                  <a:cubicBezTo>
                    <a:pt x="8" y="66"/>
                    <a:pt x="8" y="66"/>
                    <a:pt x="8" y="66"/>
                  </a:cubicBezTo>
                  <a:cubicBezTo>
                    <a:pt x="8" y="84"/>
                    <a:pt x="22" y="98"/>
                    <a:pt x="40" y="98"/>
                  </a:cubicBezTo>
                  <a:cubicBezTo>
                    <a:pt x="362" y="98"/>
                    <a:pt x="362" y="98"/>
                    <a:pt x="362" y="98"/>
                  </a:cubicBezTo>
                  <a:cubicBezTo>
                    <a:pt x="380" y="98"/>
                    <a:pt x="394" y="84"/>
                    <a:pt x="394" y="66"/>
                  </a:cubicBezTo>
                  <a:cubicBezTo>
                    <a:pt x="394" y="41"/>
                    <a:pt x="394" y="41"/>
                    <a:pt x="394" y="41"/>
                  </a:cubicBezTo>
                  <a:cubicBezTo>
                    <a:pt x="394" y="23"/>
                    <a:pt x="380" y="8"/>
                    <a:pt x="362"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21" name="TextBox 20">
              <a:extLst>
                <a:ext uri="{FF2B5EF4-FFF2-40B4-BE49-F238E27FC236}">
                  <a16:creationId xmlns:a16="http://schemas.microsoft.com/office/drawing/2014/main" id="{9417E93C-B64F-E7E2-3D93-342EA645B5E5}"/>
                </a:ext>
              </a:extLst>
            </p:cNvPr>
            <p:cNvSpPr txBox="1"/>
            <p:nvPr/>
          </p:nvSpPr>
          <p:spPr>
            <a:xfrm>
              <a:off x="1715292" y="4786451"/>
              <a:ext cx="838884" cy="246221"/>
            </a:xfrm>
            <a:prstGeom prst="rect">
              <a:avLst/>
            </a:prstGeom>
            <a:noFill/>
          </p:spPr>
          <p:txBody>
            <a:bodyPr wrap="none" lIns="91440" tIns="0" rIns="9144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cs typeface="Segoe UI Semibold" panose="020B0702040204020203" pitchFamily="34" charset="0"/>
                </a:rPr>
                <a:t>STEP 01</a:t>
              </a:r>
            </a:p>
          </p:txBody>
        </p:sp>
      </p:grpSp>
      <p:grpSp>
        <p:nvGrpSpPr>
          <p:cNvPr id="22" name="Group 21">
            <a:extLst>
              <a:ext uri="{FF2B5EF4-FFF2-40B4-BE49-F238E27FC236}">
                <a16:creationId xmlns:a16="http://schemas.microsoft.com/office/drawing/2014/main" id="{266486A4-D0E9-9909-D8F0-555218584BA8}"/>
              </a:ext>
            </a:extLst>
          </p:cNvPr>
          <p:cNvGrpSpPr>
            <a:grpSpLocks noChangeAspect="1"/>
          </p:cNvGrpSpPr>
          <p:nvPr/>
        </p:nvGrpSpPr>
        <p:grpSpPr>
          <a:xfrm>
            <a:off x="1378839" y="2583721"/>
            <a:ext cx="613702" cy="871456"/>
            <a:chOff x="5969000" y="3571875"/>
            <a:chExt cx="238126" cy="338138"/>
          </a:xfrm>
          <a:noFill/>
        </p:grpSpPr>
        <p:sp>
          <p:nvSpPr>
            <p:cNvPr id="23" name="Freeform 371">
              <a:extLst>
                <a:ext uri="{FF2B5EF4-FFF2-40B4-BE49-F238E27FC236}">
                  <a16:creationId xmlns:a16="http://schemas.microsoft.com/office/drawing/2014/main" id="{BE728AC0-62AB-F2A7-00EE-7A72D47B6C85}"/>
                </a:ext>
              </a:extLst>
            </p:cNvPr>
            <p:cNvSpPr>
              <a:spLocks/>
            </p:cNvSpPr>
            <p:nvPr/>
          </p:nvSpPr>
          <p:spPr bwMode="auto">
            <a:xfrm>
              <a:off x="5992813" y="3746500"/>
              <a:ext cx="185738" cy="17463"/>
            </a:xfrm>
            <a:custGeom>
              <a:avLst/>
              <a:gdLst>
                <a:gd name="T0" fmla="*/ 66 w 68"/>
                <a:gd name="T1" fmla="*/ 6 h 6"/>
                <a:gd name="T2" fmla="*/ 3 w 68"/>
                <a:gd name="T3" fmla="*/ 6 h 6"/>
                <a:gd name="T4" fmla="*/ 0 w 68"/>
                <a:gd name="T5" fmla="*/ 3 h 6"/>
                <a:gd name="T6" fmla="*/ 0 w 68"/>
                <a:gd name="T7" fmla="*/ 2 h 6"/>
                <a:gd name="T8" fmla="*/ 3 w 68"/>
                <a:gd name="T9" fmla="*/ 0 h 6"/>
                <a:gd name="T10" fmla="*/ 66 w 68"/>
                <a:gd name="T11" fmla="*/ 0 h 6"/>
                <a:gd name="T12" fmla="*/ 68 w 68"/>
                <a:gd name="T13" fmla="*/ 2 h 6"/>
                <a:gd name="T14" fmla="*/ 68 w 68"/>
                <a:gd name="T15" fmla="*/ 3 h 6"/>
                <a:gd name="T16" fmla="*/ 66 w 6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
                  <a:moveTo>
                    <a:pt x="66" y="6"/>
                  </a:moveTo>
                  <a:cubicBezTo>
                    <a:pt x="3" y="6"/>
                    <a:pt x="3" y="6"/>
                    <a:pt x="3" y="6"/>
                  </a:cubicBezTo>
                  <a:cubicBezTo>
                    <a:pt x="1" y="6"/>
                    <a:pt x="0" y="5"/>
                    <a:pt x="0" y="3"/>
                  </a:cubicBezTo>
                  <a:cubicBezTo>
                    <a:pt x="0" y="2"/>
                    <a:pt x="0" y="2"/>
                    <a:pt x="0" y="2"/>
                  </a:cubicBezTo>
                  <a:cubicBezTo>
                    <a:pt x="0" y="1"/>
                    <a:pt x="1" y="0"/>
                    <a:pt x="3" y="0"/>
                  </a:cubicBezTo>
                  <a:cubicBezTo>
                    <a:pt x="66" y="0"/>
                    <a:pt x="66" y="0"/>
                    <a:pt x="66" y="0"/>
                  </a:cubicBezTo>
                  <a:cubicBezTo>
                    <a:pt x="67" y="0"/>
                    <a:pt x="68" y="1"/>
                    <a:pt x="68" y="2"/>
                  </a:cubicBezTo>
                  <a:cubicBezTo>
                    <a:pt x="68" y="3"/>
                    <a:pt x="68" y="3"/>
                    <a:pt x="68" y="3"/>
                  </a:cubicBezTo>
                  <a:cubicBezTo>
                    <a:pt x="68" y="5"/>
                    <a:pt x="67" y="6"/>
                    <a:pt x="66" y="6"/>
                  </a:cubicBezTo>
                  <a:close/>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24" name="Freeform 372">
              <a:extLst>
                <a:ext uri="{FF2B5EF4-FFF2-40B4-BE49-F238E27FC236}">
                  <a16:creationId xmlns:a16="http://schemas.microsoft.com/office/drawing/2014/main" id="{08E4FB71-5137-F780-C2FD-CA22EACFC3EC}"/>
                </a:ext>
              </a:extLst>
            </p:cNvPr>
            <p:cNvSpPr>
              <a:spLocks/>
            </p:cNvSpPr>
            <p:nvPr/>
          </p:nvSpPr>
          <p:spPr bwMode="auto">
            <a:xfrm>
              <a:off x="5992813" y="3651250"/>
              <a:ext cx="185738" cy="17463"/>
            </a:xfrm>
            <a:custGeom>
              <a:avLst/>
              <a:gdLst>
                <a:gd name="T0" fmla="*/ 66 w 68"/>
                <a:gd name="T1" fmla="*/ 6 h 6"/>
                <a:gd name="T2" fmla="*/ 3 w 68"/>
                <a:gd name="T3" fmla="*/ 6 h 6"/>
                <a:gd name="T4" fmla="*/ 0 w 68"/>
                <a:gd name="T5" fmla="*/ 3 h 6"/>
                <a:gd name="T6" fmla="*/ 0 w 68"/>
                <a:gd name="T7" fmla="*/ 2 h 6"/>
                <a:gd name="T8" fmla="*/ 3 w 68"/>
                <a:gd name="T9" fmla="*/ 0 h 6"/>
                <a:gd name="T10" fmla="*/ 66 w 68"/>
                <a:gd name="T11" fmla="*/ 0 h 6"/>
                <a:gd name="T12" fmla="*/ 68 w 68"/>
                <a:gd name="T13" fmla="*/ 2 h 6"/>
                <a:gd name="T14" fmla="*/ 68 w 68"/>
                <a:gd name="T15" fmla="*/ 3 h 6"/>
                <a:gd name="T16" fmla="*/ 66 w 6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
                  <a:moveTo>
                    <a:pt x="66" y="6"/>
                  </a:moveTo>
                  <a:cubicBezTo>
                    <a:pt x="3" y="6"/>
                    <a:pt x="3" y="6"/>
                    <a:pt x="3" y="6"/>
                  </a:cubicBezTo>
                  <a:cubicBezTo>
                    <a:pt x="1" y="6"/>
                    <a:pt x="0" y="5"/>
                    <a:pt x="0" y="3"/>
                  </a:cubicBezTo>
                  <a:cubicBezTo>
                    <a:pt x="0" y="2"/>
                    <a:pt x="0" y="2"/>
                    <a:pt x="0" y="2"/>
                  </a:cubicBezTo>
                  <a:cubicBezTo>
                    <a:pt x="0" y="1"/>
                    <a:pt x="1" y="0"/>
                    <a:pt x="3" y="0"/>
                  </a:cubicBezTo>
                  <a:cubicBezTo>
                    <a:pt x="66" y="0"/>
                    <a:pt x="66" y="0"/>
                    <a:pt x="66" y="0"/>
                  </a:cubicBezTo>
                  <a:cubicBezTo>
                    <a:pt x="67" y="0"/>
                    <a:pt x="68" y="1"/>
                    <a:pt x="68" y="2"/>
                  </a:cubicBezTo>
                  <a:cubicBezTo>
                    <a:pt x="68" y="3"/>
                    <a:pt x="68" y="3"/>
                    <a:pt x="68" y="3"/>
                  </a:cubicBezTo>
                  <a:cubicBezTo>
                    <a:pt x="68" y="5"/>
                    <a:pt x="67" y="6"/>
                    <a:pt x="66" y="6"/>
                  </a:cubicBezTo>
                  <a:close/>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25" name="Line 373">
              <a:extLst>
                <a:ext uri="{FF2B5EF4-FFF2-40B4-BE49-F238E27FC236}">
                  <a16:creationId xmlns:a16="http://schemas.microsoft.com/office/drawing/2014/main" id="{2CDD008E-6BEC-256D-A5F9-5F39DCD3DB33}"/>
                </a:ext>
              </a:extLst>
            </p:cNvPr>
            <p:cNvSpPr>
              <a:spLocks noChangeShapeType="1"/>
            </p:cNvSpPr>
            <p:nvPr/>
          </p:nvSpPr>
          <p:spPr bwMode="auto">
            <a:xfrm>
              <a:off x="6086475" y="3840163"/>
              <a:ext cx="0" cy="19050"/>
            </a:xfrm>
            <a:prstGeom prst="line">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26" name="Line 374">
              <a:extLst>
                <a:ext uri="{FF2B5EF4-FFF2-40B4-BE49-F238E27FC236}">
                  <a16:creationId xmlns:a16="http://schemas.microsoft.com/office/drawing/2014/main" id="{7753C0FF-F1C3-4A4A-DF7E-E97506BD60A7}"/>
                </a:ext>
              </a:extLst>
            </p:cNvPr>
            <p:cNvSpPr>
              <a:spLocks noChangeShapeType="1"/>
            </p:cNvSpPr>
            <p:nvPr/>
          </p:nvSpPr>
          <p:spPr bwMode="auto">
            <a:xfrm>
              <a:off x="5969000" y="3883025"/>
              <a:ext cx="90488" cy="0"/>
            </a:xfrm>
            <a:prstGeom prst="line">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27" name="Line 375">
              <a:extLst>
                <a:ext uri="{FF2B5EF4-FFF2-40B4-BE49-F238E27FC236}">
                  <a16:creationId xmlns:a16="http://schemas.microsoft.com/office/drawing/2014/main" id="{84E95313-C19F-C020-7505-A197D78DA6D1}"/>
                </a:ext>
              </a:extLst>
            </p:cNvPr>
            <p:cNvSpPr>
              <a:spLocks noChangeShapeType="1"/>
            </p:cNvSpPr>
            <p:nvPr/>
          </p:nvSpPr>
          <p:spPr bwMode="auto">
            <a:xfrm>
              <a:off x="6113463" y="3883025"/>
              <a:ext cx="93663" cy="0"/>
            </a:xfrm>
            <a:prstGeom prst="line">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28" name="Oval 376">
              <a:extLst>
                <a:ext uri="{FF2B5EF4-FFF2-40B4-BE49-F238E27FC236}">
                  <a16:creationId xmlns:a16="http://schemas.microsoft.com/office/drawing/2014/main" id="{55E41431-BAA2-F672-431B-56BD439E30CE}"/>
                </a:ext>
              </a:extLst>
            </p:cNvPr>
            <p:cNvSpPr>
              <a:spLocks noChangeArrowheads="1"/>
            </p:cNvSpPr>
            <p:nvPr/>
          </p:nvSpPr>
          <p:spPr bwMode="auto">
            <a:xfrm>
              <a:off x="6061075" y="3859213"/>
              <a:ext cx="52388" cy="50800"/>
            </a:xfrm>
            <a:prstGeom prst="ellipse">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29" name="Freeform 377">
              <a:extLst>
                <a:ext uri="{FF2B5EF4-FFF2-40B4-BE49-F238E27FC236}">
                  <a16:creationId xmlns:a16="http://schemas.microsoft.com/office/drawing/2014/main" id="{B1DADE0B-5DA3-862D-8FD7-46FD53CE2609}"/>
                </a:ext>
              </a:extLst>
            </p:cNvPr>
            <p:cNvSpPr>
              <a:spLocks noEditPoints="1"/>
            </p:cNvSpPr>
            <p:nvPr/>
          </p:nvSpPr>
          <p:spPr bwMode="auto">
            <a:xfrm>
              <a:off x="5972175" y="3763963"/>
              <a:ext cx="231775" cy="76200"/>
            </a:xfrm>
            <a:custGeom>
              <a:avLst/>
              <a:gdLst>
                <a:gd name="T0" fmla="*/ 83 w 85"/>
                <a:gd name="T1" fmla="*/ 0 h 28"/>
                <a:gd name="T2" fmla="*/ 2 w 85"/>
                <a:gd name="T3" fmla="*/ 0 h 28"/>
                <a:gd name="T4" fmla="*/ 0 w 85"/>
                <a:gd name="T5" fmla="*/ 2 h 28"/>
                <a:gd name="T6" fmla="*/ 0 w 85"/>
                <a:gd name="T7" fmla="*/ 26 h 28"/>
                <a:gd name="T8" fmla="*/ 2 w 85"/>
                <a:gd name="T9" fmla="*/ 28 h 28"/>
                <a:gd name="T10" fmla="*/ 83 w 85"/>
                <a:gd name="T11" fmla="*/ 28 h 28"/>
                <a:gd name="T12" fmla="*/ 85 w 85"/>
                <a:gd name="T13" fmla="*/ 26 h 28"/>
                <a:gd name="T14" fmla="*/ 85 w 85"/>
                <a:gd name="T15" fmla="*/ 2 h 28"/>
                <a:gd name="T16" fmla="*/ 83 w 85"/>
                <a:gd name="T17" fmla="*/ 0 h 28"/>
                <a:gd name="T18" fmla="*/ 69 w 85"/>
                <a:gd name="T19" fmla="*/ 20 h 28"/>
                <a:gd name="T20" fmla="*/ 64 w 85"/>
                <a:gd name="T21" fmla="*/ 14 h 28"/>
                <a:gd name="T22" fmla="*/ 69 w 85"/>
                <a:gd name="T23" fmla="*/ 9 h 28"/>
                <a:gd name="T24" fmla="*/ 75 w 85"/>
                <a:gd name="T25" fmla="*/ 14 h 28"/>
                <a:gd name="T26" fmla="*/ 69 w 85"/>
                <a:gd name="T2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28">
                  <a:moveTo>
                    <a:pt x="83" y="0"/>
                  </a:moveTo>
                  <a:cubicBezTo>
                    <a:pt x="2" y="0"/>
                    <a:pt x="2" y="0"/>
                    <a:pt x="2" y="0"/>
                  </a:cubicBezTo>
                  <a:cubicBezTo>
                    <a:pt x="1" y="0"/>
                    <a:pt x="0" y="1"/>
                    <a:pt x="0" y="2"/>
                  </a:cubicBezTo>
                  <a:cubicBezTo>
                    <a:pt x="0" y="26"/>
                    <a:pt x="0" y="26"/>
                    <a:pt x="0" y="26"/>
                  </a:cubicBezTo>
                  <a:cubicBezTo>
                    <a:pt x="0" y="27"/>
                    <a:pt x="1" y="28"/>
                    <a:pt x="2" y="28"/>
                  </a:cubicBezTo>
                  <a:cubicBezTo>
                    <a:pt x="83" y="28"/>
                    <a:pt x="83" y="28"/>
                    <a:pt x="83" y="28"/>
                  </a:cubicBezTo>
                  <a:cubicBezTo>
                    <a:pt x="84" y="28"/>
                    <a:pt x="85" y="27"/>
                    <a:pt x="85" y="26"/>
                  </a:cubicBezTo>
                  <a:cubicBezTo>
                    <a:pt x="85" y="2"/>
                    <a:pt x="85" y="2"/>
                    <a:pt x="85" y="2"/>
                  </a:cubicBezTo>
                  <a:cubicBezTo>
                    <a:pt x="85" y="1"/>
                    <a:pt x="84" y="0"/>
                    <a:pt x="83" y="0"/>
                  </a:cubicBezTo>
                  <a:close/>
                  <a:moveTo>
                    <a:pt x="69" y="20"/>
                  </a:moveTo>
                  <a:cubicBezTo>
                    <a:pt x="66" y="20"/>
                    <a:pt x="64" y="17"/>
                    <a:pt x="64" y="14"/>
                  </a:cubicBezTo>
                  <a:cubicBezTo>
                    <a:pt x="64" y="11"/>
                    <a:pt x="66" y="9"/>
                    <a:pt x="69" y="9"/>
                  </a:cubicBezTo>
                  <a:cubicBezTo>
                    <a:pt x="72" y="9"/>
                    <a:pt x="75" y="11"/>
                    <a:pt x="75" y="14"/>
                  </a:cubicBezTo>
                  <a:cubicBezTo>
                    <a:pt x="75" y="17"/>
                    <a:pt x="72" y="20"/>
                    <a:pt x="69" y="20"/>
                  </a:cubicBezTo>
                  <a:close/>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30" name="Freeform 378">
              <a:extLst>
                <a:ext uri="{FF2B5EF4-FFF2-40B4-BE49-F238E27FC236}">
                  <a16:creationId xmlns:a16="http://schemas.microsoft.com/office/drawing/2014/main" id="{3AB06162-AEBB-8E20-0771-B16C586E63C2}"/>
                </a:ext>
              </a:extLst>
            </p:cNvPr>
            <p:cNvSpPr>
              <a:spLocks noEditPoints="1"/>
            </p:cNvSpPr>
            <p:nvPr/>
          </p:nvSpPr>
          <p:spPr bwMode="auto">
            <a:xfrm>
              <a:off x="5972175" y="3668713"/>
              <a:ext cx="231775" cy="76200"/>
            </a:xfrm>
            <a:custGeom>
              <a:avLst/>
              <a:gdLst>
                <a:gd name="T0" fmla="*/ 83 w 85"/>
                <a:gd name="T1" fmla="*/ 0 h 28"/>
                <a:gd name="T2" fmla="*/ 2 w 85"/>
                <a:gd name="T3" fmla="*/ 0 h 28"/>
                <a:gd name="T4" fmla="*/ 0 w 85"/>
                <a:gd name="T5" fmla="*/ 2 h 28"/>
                <a:gd name="T6" fmla="*/ 0 w 85"/>
                <a:gd name="T7" fmla="*/ 27 h 28"/>
                <a:gd name="T8" fmla="*/ 2 w 85"/>
                <a:gd name="T9" fmla="*/ 28 h 28"/>
                <a:gd name="T10" fmla="*/ 83 w 85"/>
                <a:gd name="T11" fmla="*/ 28 h 28"/>
                <a:gd name="T12" fmla="*/ 85 w 85"/>
                <a:gd name="T13" fmla="*/ 27 h 28"/>
                <a:gd name="T14" fmla="*/ 85 w 85"/>
                <a:gd name="T15" fmla="*/ 2 h 28"/>
                <a:gd name="T16" fmla="*/ 83 w 85"/>
                <a:gd name="T17" fmla="*/ 0 h 28"/>
                <a:gd name="T18" fmla="*/ 69 w 85"/>
                <a:gd name="T19" fmla="*/ 20 h 28"/>
                <a:gd name="T20" fmla="*/ 64 w 85"/>
                <a:gd name="T21" fmla="*/ 14 h 28"/>
                <a:gd name="T22" fmla="*/ 69 w 85"/>
                <a:gd name="T23" fmla="*/ 8 h 28"/>
                <a:gd name="T24" fmla="*/ 75 w 85"/>
                <a:gd name="T25" fmla="*/ 14 h 28"/>
                <a:gd name="T26" fmla="*/ 69 w 85"/>
                <a:gd name="T2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28">
                  <a:moveTo>
                    <a:pt x="83" y="0"/>
                  </a:moveTo>
                  <a:cubicBezTo>
                    <a:pt x="2" y="0"/>
                    <a:pt x="2" y="0"/>
                    <a:pt x="2" y="0"/>
                  </a:cubicBezTo>
                  <a:cubicBezTo>
                    <a:pt x="1" y="0"/>
                    <a:pt x="0" y="1"/>
                    <a:pt x="0" y="2"/>
                  </a:cubicBezTo>
                  <a:cubicBezTo>
                    <a:pt x="0" y="27"/>
                    <a:pt x="0" y="27"/>
                    <a:pt x="0" y="27"/>
                  </a:cubicBezTo>
                  <a:cubicBezTo>
                    <a:pt x="0" y="28"/>
                    <a:pt x="1" y="28"/>
                    <a:pt x="2" y="28"/>
                  </a:cubicBezTo>
                  <a:cubicBezTo>
                    <a:pt x="83" y="28"/>
                    <a:pt x="83" y="28"/>
                    <a:pt x="83" y="28"/>
                  </a:cubicBezTo>
                  <a:cubicBezTo>
                    <a:pt x="84" y="28"/>
                    <a:pt x="85" y="28"/>
                    <a:pt x="85" y="27"/>
                  </a:cubicBezTo>
                  <a:cubicBezTo>
                    <a:pt x="85" y="2"/>
                    <a:pt x="85" y="2"/>
                    <a:pt x="85" y="2"/>
                  </a:cubicBezTo>
                  <a:cubicBezTo>
                    <a:pt x="85" y="1"/>
                    <a:pt x="84" y="0"/>
                    <a:pt x="83" y="0"/>
                  </a:cubicBezTo>
                  <a:close/>
                  <a:moveTo>
                    <a:pt x="69" y="20"/>
                  </a:moveTo>
                  <a:cubicBezTo>
                    <a:pt x="66" y="20"/>
                    <a:pt x="64" y="17"/>
                    <a:pt x="64" y="14"/>
                  </a:cubicBezTo>
                  <a:cubicBezTo>
                    <a:pt x="64" y="11"/>
                    <a:pt x="66" y="8"/>
                    <a:pt x="69" y="8"/>
                  </a:cubicBezTo>
                  <a:cubicBezTo>
                    <a:pt x="72" y="8"/>
                    <a:pt x="75" y="11"/>
                    <a:pt x="75" y="14"/>
                  </a:cubicBezTo>
                  <a:cubicBezTo>
                    <a:pt x="75" y="17"/>
                    <a:pt x="72" y="20"/>
                    <a:pt x="69" y="20"/>
                  </a:cubicBezTo>
                  <a:close/>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31" name="Freeform 379">
              <a:extLst>
                <a:ext uri="{FF2B5EF4-FFF2-40B4-BE49-F238E27FC236}">
                  <a16:creationId xmlns:a16="http://schemas.microsoft.com/office/drawing/2014/main" id="{E001739E-D8D7-8CDF-01A2-9D31F79C648A}"/>
                </a:ext>
              </a:extLst>
            </p:cNvPr>
            <p:cNvSpPr>
              <a:spLocks noEditPoints="1"/>
            </p:cNvSpPr>
            <p:nvPr/>
          </p:nvSpPr>
          <p:spPr bwMode="auto">
            <a:xfrm>
              <a:off x="5972175" y="3571875"/>
              <a:ext cx="231775" cy="79375"/>
            </a:xfrm>
            <a:custGeom>
              <a:avLst/>
              <a:gdLst>
                <a:gd name="T0" fmla="*/ 83 w 85"/>
                <a:gd name="T1" fmla="*/ 0 h 29"/>
                <a:gd name="T2" fmla="*/ 2 w 85"/>
                <a:gd name="T3" fmla="*/ 0 h 29"/>
                <a:gd name="T4" fmla="*/ 0 w 85"/>
                <a:gd name="T5" fmla="*/ 2 h 29"/>
                <a:gd name="T6" fmla="*/ 0 w 85"/>
                <a:gd name="T7" fmla="*/ 27 h 29"/>
                <a:gd name="T8" fmla="*/ 2 w 85"/>
                <a:gd name="T9" fmla="*/ 29 h 29"/>
                <a:gd name="T10" fmla="*/ 83 w 85"/>
                <a:gd name="T11" fmla="*/ 29 h 29"/>
                <a:gd name="T12" fmla="*/ 85 w 85"/>
                <a:gd name="T13" fmla="*/ 27 h 29"/>
                <a:gd name="T14" fmla="*/ 85 w 85"/>
                <a:gd name="T15" fmla="*/ 2 h 29"/>
                <a:gd name="T16" fmla="*/ 83 w 85"/>
                <a:gd name="T17" fmla="*/ 0 h 29"/>
                <a:gd name="T18" fmla="*/ 69 w 85"/>
                <a:gd name="T19" fmla="*/ 20 h 29"/>
                <a:gd name="T20" fmla="*/ 64 w 85"/>
                <a:gd name="T21" fmla="*/ 14 h 29"/>
                <a:gd name="T22" fmla="*/ 69 w 85"/>
                <a:gd name="T23" fmla="*/ 9 h 29"/>
                <a:gd name="T24" fmla="*/ 75 w 85"/>
                <a:gd name="T25" fmla="*/ 14 h 29"/>
                <a:gd name="T26" fmla="*/ 69 w 85"/>
                <a:gd name="T2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29">
                  <a:moveTo>
                    <a:pt x="83" y="0"/>
                  </a:moveTo>
                  <a:cubicBezTo>
                    <a:pt x="2" y="0"/>
                    <a:pt x="2" y="0"/>
                    <a:pt x="2" y="0"/>
                  </a:cubicBezTo>
                  <a:cubicBezTo>
                    <a:pt x="1" y="0"/>
                    <a:pt x="0" y="1"/>
                    <a:pt x="0" y="2"/>
                  </a:cubicBezTo>
                  <a:cubicBezTo>
                    <a:pt x="0" y="27"/>
                    <a:pt x="0" y="27"/>
                    <a:pt x="0" y="27"/>
                  </a:cubicBezTo>
                  <a:cubicBezTo>
                    <a:pt x="0" y="28"/>
                    <a:pt x="1" y="29"/>
                    <a:pt x="2" y="29"/>
                  </a:cubicBezTo>
                  <a:cubicBezTo>
                    <a:pt x="83" y="29"/>
                    <a:pt x="83" y="29"/>
                    <a:pt x="83" y="29"/>
                  </a:cubicBezTo>
                  <a:cubicBezTo>
                    <a:pt x="84" y="29"/>
                    <a:pt x="85" y="28"/>
                    <a:pt x="85" y="27"/>
                  </a:cubicBezTo>
                  <a:cubicBezTo>
                    <a:pt x="85" y="2"/>
                    <a:pt x="85" y="2"/>
                    <a:pt x="85" y="2"/>
                  </a:cubicBezTo>
                  <a:cubicBezTo>
                    <a:pt x="85" y="1"/>
                    <a:pt x="84" y="0"/>
                    <a:pt x="83" y="0"/>
                  </a:cubicBezTo>
                  <a:close/>
                  <a:moveTo>
                    <a:pt x="69" y="20"/>
                  </a:moveTo>
                  <a:cubicBezTo>
                    <a:pt x="66" y="20"/>
                    <a:pt x="64" y="17"/>
                    <a:pt x="64" y="14"/>
                  </a:cubicBezTo>
                  <a:cubicBezTo>
                    <a:pt x="64" y="11"/>
                    <a:pt x="66" y="9"/>
                    <a:pt x="69" y="9"/>
                  </a:cubicBezTo>
                  <a:cubicBezTo>
                    <a:pt x="72" y="9"/>
                    <a:pt x="75" y="11"/>
                    <a:pt x="75" y="14"/>
                  </a:cubicBezTo>
                  <a:cubicBezTo>
                    <a:pt x="75" y="17"/>
                    <a:pt x="72" y="20"/>
                    <a:pt x="69" y="20"/>
                  </a:cubicBezTo>
                  <a:close/>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32" name="Rectangle 380">
              <a:extLst>
                <a:ext uri="{FF2B5EF4-FFF2-40B4-BE49-F238E27FC236}">
                  <a16:creationId xmlns:a16="http://schemas.microsoft.com/office/drawing/2014/main" id="{75EC7BFF-7DC8-F639-3ED2-DA68A4A8652A}"/>
                </a:ext>
              </a:extLst>
            </p:cNvPr>
            <p:cNvSpPr>
              <a:spLocks noChangeArrowheads="1"/>
            </p:cNvSpPr>
            <p:nvPr/>
          </p:nvSpPr>
          <p:spPr bwMode="auto">
            <a:xfrm>
              <a:off x="6045200" y="3609975"/>
              <a:ext cx="3175" cy="3175"/>
            </a:xfrm>
            <a:prstGeom prst="rect">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33" name="Rectangle 381">
              <a:extLst>
                <a:ext uri="{FF2B5EF4-FFF2-40B4-BE49-F238E27FC236}">
                  <a16:creationId xmlns:a16="http://schemas.microsoft.com/office/drawing/2014/main" id="{3C67B0F0-E33E-8C9B-4742-3BAAD240CBE2}"/>
                </a:ext>
              </a:extLst>
            </p:cNvPr>
            <p:cNvSpPr>
              <a:spLocks noChangeArrowheads="1"/>
            </p:cNvSpPr>
            <p:nvPr/>
          </p:nvSpPr>
          <p:spPr bwMode="auto">
            <a:xfrm>
              <a:off x="6007100" y="3609975"/>
              <a:ext cx="4763" cy="3175"/>
            </a:xfrm>
            <a:prstGeom prst="rect">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34" name="Rectangle 382">
              <a:extLst>
                <a:ext uri="{FF2B5EF4-FFF2-40B4-BE49-F238E27FC236}">
                  <a16:creationId xmlns:a16="http://schemas.microsoft.com/office/drawing/2014/main" id="{404A11B6-7034-605F-31A7-D155918A45CD}"/>
                </a:ext>
              </a:extLst>
            </p:cNvPr>
            <p:cNvSpPr>
              <a:spLocks noChangeArrowheads="1"/>
            </p:cNvSpPr>
            <p:nvPr/>
          </p:nvSpPr>
          <p:spPr bwMode="auto">
            <a:xfrm>
              <a:off x="6045200" y="3706813"/>
              <a:ext cx="3175" cy="1588"/>
            </a:xfrm>
            <a:prstGeom prst="rect">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35" name="Rectangle 383">
              <a:extLst>
                <a:ext uri="{FF2B5EF4-FFF2-40B4-BE49-F238E27FC236}">
                  <a16:creationId xmlns:a16="http://schemas.microsoft.com/office/drawing/2014/main" id="{26F9A684-D448-A5B3-BE7E-F5D7783CFC87}"/>
                </a:ext>
              </a:extLst>
            </p:cNvPr>
            <p:cNvSpPr>
              <a:spLocks noChangeArrowheads="1"/>
            </p:cNvSpPr>
            <p:nvPr/>
          </p:nvSpPr>
          <p:spPr bwMode="auto">
            <a:xfrm>
              <a:off x="6007100" y="3706813"/>
              <a:ext cx="4763" cy="1588"/>
            </a:xfrm>
            <a:prstGeom prst="rect">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36" name="Rectangle 384">
              <a:extLst>
                <a:ext uri="{FF2B5EF4-FFF2-40B4-BE49-F238E27FC236}">
                  <a16:creationId xmlns:a16="http://schemas.microsoft.com/office/drawing/2014/main" id="{E300283C-E41C-7D48-BAE9-68DD1C17CC01}"/>
                </a:ext>
              </a:extLst>
            </p:cNvPr>
            <p:cNvSpPr>
              <a:spLocks noChangeArrowheads="1"/>
            </p:cNvSpPr>
            <p:nvPr/>
          </p:nvSpPr>
          <p:spPr bwMode="auto">
            <a:xfrm>
              <a:off x="6045200" y="3802063"/>
              <a:ext cx="3175" cy="4763"/>
            </a:xfrm>
            <a:prstGeom prst="rect">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37" name="Rectangle 385">
              <a:extLst>
                <a:ext uri="{FF2B5EF4-FFF2-40B4-BE49-F238E27FC236}">
                  <a16:creationId xmlns:a16="http://schemas.microsoft.com/office/drawing/2014/main" id="{91B3B48D-6E0B-5E87-6838-1E000766CFA4}"/>
                </a:ext>
              </a:extLst>
            </p:cNvPr>
            <p:cNvSpPr>
              <a:spLocks noChangeArrowheads="1"/>
            </p:cNvSpPr>
            <p:nvPr/>
          </p:nvSpPr>
          <p:spPr bwMode="auto">
            <a:xfrm>
              <a:off x="6007100" y="3802063"/>
              <a:ext cx="4763" cy="4763"/>
            </a:xfrm>
            <a:prstGeom prst="rect">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grpSp>
      <p:grpSp>
        <p:nvGrpSpPr>
          <p:cNvPr id="38" name="Group 37">
            <a:extLst>
              <a:ext uri="{FF2B5EF4-FFF2-40B4-BE49-F238E27FC236}">
                <a16:creationId xmlns:a16="http://schemas.microsoft.com/office/drawing/2014/main" id="{0BAB3647-9546-CB16-C367-99718C65B93A}"/>
              </a:ext>
            </a:extLst>
          </p:cNvPr>
          <p:cNvGrpSpPr>
            <a:grpSpLocks noChangeAspect="1"/>
          </p:cNvGrpSpPr>
          <p:nvPr/>
        </p:nvGrpSpPr>
        <p:grpSpPr>
          <a:xfrm>
            <a:off x="2165214" y="2566760"/>
            <a:ext cx="599499" cy="778157"/>
            <a:chOff x="7061200" y="3563938"/>
            <a:chExt cx="239713" cy="311150"/>
          </a:xfrm>
          <a:noFill/>
        </p:grpSpPr>
        <p:sp>
          <p:nvSpPr>
            <p:cNvPr id="39" name="Freeform 429">
              <a:extLst>
                <a:ext uri="{FF2B5EF4-FFF2-40B4-BE49-F238E27FC236}">
                  <a16:creationId xmlns:a16="http://schemas.microsoft.com/office/drawing/2014/main" id="{F08DA062-788F-E9CE-9781-F53B74551482}"/>
                </a:ext>
              </a:extLst>
            </p:cNvPr>
            <p:cNvSpPr>
              <a:spLocks/>
            </p:cNvSpPr>
            <p:nvPr/>
          </p:nvSpPr>
          <p:spPr bwMode="auto">
            <a:xfrm>
              <a:off x="7061200" y="3775075"/>
              <a:ext cx="239713" cy="100013"/>
            </a:xfrm>
            <a:custGeom>
              <a:avLst/>
              <a:gdLst>
                <a:gd name="T0" fmla="*/ 75 w 88"/>
                <a:gd name="T1" fmla="*/ 11 h 37"/>
                <a:gd name="T2" fmla="*/ 44 w 88"/>
                <a:gd name="T3" fmla="*/ 15 h 37"/>
                <a:gd name="T4" fmla="*/ 13 w 88"/>
                <a:gd name="T5" fmla="*/ 11 h 37"/>
                <a:gd name="T6" fmla="*/ 0 w 88"/>
                <a:gd name="T7" fmla="*/ 0 h 37"/>
                <a:gd name="T8" fmla="*/ 0 w 88"/>
                <a:gd name="T9" fmla="*/ 21 h 37"/>
                <a:gd name="T10" fmla="*/ 13 w 88"/>
                <a:gd name="T11" fmla="*/ 33 h 37"/>
                <a:gd name="T12" fmla="*/ 44 w 88"/>
                <a:gd name="T13" fmla="*/ 37 h 37"/>
                <a:gd name="T14" fmla="*/ 75 w 88"/>
                <a:gd name="T15" fmla="*/ 33 h 37"/>
                <a:gd name="T16" fmla="*/ 88 w 88"/>
                <a:gd name="T17" fmla="*/ 21 h 37"/>
                <a:gd name="T18" fmla="*/ 88 w 88"/>
                <a:gd name="T19" fmla="*/ 0 h 37"/>
                <a:gd name="T20" fmla="*/ 75 w 88"/>
                <a:gd name="T21"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7">
                  <a:moveTo>
                    <a:pt x="75" y="11"/>
                  </a:moveTo>
                  <a:cubicBezTo>
                    <a:pt x="67" y="14"/>
                    <a:pt x="56" y="15"/>
                    <a:pt x="44" y="15"/>
                  </a:cubicBezTo>
                  <a:cubicBezTo>
                    <a:pt x="32" y="15"/>
                    <a:pt x="21" y="14"/>
                    <a:pt x="13" y="11"/>
                  </a:cubicBezTo>
                  <a:cubicBezTo>
                    <a:pt x="5" y="8"/>
                    <a:pt x="0" y="5"/>
                    <a:pt x="0" y="0"/>
                  </a:cubicBezTo>
                  <a:cubicBezTo>
                    <a:pt x="0" y="21"/>
                    <a:pt x="0" y="21"/>
                    <a:pt x="0" y="21"/>
                  </a:cubicBezTo>
                  <a:cubicBezTo>
                    <a:pt x="0" y="26"/>
                    <a:pt x="5" y="30"/>
                    <a:pt x="13" y="33"/>
                  </a:cubicBezTo>
                  <a:cubicBezTo>
                    <a:pt x="21" y="36"/>
                    <a:pt x="32" y="37"/>
                    <a:pt x="44" y="37"/>
                  </a:cubicBezTo>
                  <a:cubicBezTo>
                    <a:pt x="56" y="37"/>
                    <a:pt x="67" y="36"/>
                    <a:pt x="75" y="33"/>
                  </a:cubicBezTo>
                  <a:cubicBezTo>
                    <a:pt x="83" y="30"/>
                    <a:pt x="88" y="26"/>
                    <a:pt x="88" y="21"/>
                  </a:cubicBezTo>
                  <a:cubicBezTo>
                    <a:pt x="88" y="0"/>
                    <a:pt x="88" y="0"/>
                    <a:pt x="88" y="0"/>
                  </a:cubicBezTo>
                  <a:cubicBezTo>
                    <a:pt x="88" y="5"/>
                    <a:pt x="83" y="8"/>
                    <a:pt x="75" y="11"/>
                  </a:cubicBezTo>
                  <a:close/>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40" name="Freeform 430">
              <a:extLst>
                <a:ext uri="{FF2B5EF4-FFF2-40B4-BE49-F238E27FC236}">
                  <a16:creationId xmlns:a16="http://schemas.microsoft.com/office/drawing/2014/main" id="{C820833E-F36A-A428-C3D4-558E00366862}"/>
                </a:ext>
              </a:extLst>
            </p:cNvPr>
            <p:cNvSpPr>
              <a:spLocks/>
            </p:cNvSpPr>
            <p:nvPr/>
          </p:nvSpPr>
          <p:spPr bwMode="auto">
            <a:xfrm>
              <a:off x="7061200" y="3697288"/>
              <a:ext cx="239713" cy="96838"/>
            </a:xfrm>
            <a:custGeom>
              <a:avLst/>
              <a:gdLst>
                <a:gd name="T0" fmla="*/ 75 w 88"/>
                <a:gd name="T1" fmla="*/ 11 h 35"/>
                <a:gd name="T2" fmla="*/ 44 w 88"/>
                <a:gd name="T3" fmla="*/ 15 h 35"/>
                <a:gd name="T4" fmla="*/ 13 w 88"/>
                <a:gd name="T5" fmla="*/ 11 h 35"/>
                <a:gd name="T6" fmla="*/ 0 w 88"/>
                <a:gd name="T7" fmla="*/ 0 h 35"/>
                <a:gd name="T8" fmla="*/ 0 w 88"/>
                <a:gd name="T9" fmla="*/ 17 h 35"/>
                <a:gd name="T10" fmla="*/ 0 w 88"/>
                <a:gd name="T11" fmla="*/ 18 h 35"/>
                <a:gd name="T12" fmla="*/ 13 w 88"/>
                <a:gd name="T13" fmla="*/ 30 h 35"/>
                <a:gd name="T14" fmla="*/ 44 w 88"/>
                <a:gd name="T15" fmla="*/ 35 h 35"/>
                <a:gd name="T16" fmla="*/ 75 w 88"/>
                <a:gd name="T17" fmla="*/ 30 h 35"/>
                <a:gd name="T18" fmla="*/ 88 w 88"/>
                <a:gd name="T19" fmla="*/ 18 h 35"/>
                <a:gd name="T20" fmla="*/ 88 w 88"/>
                <a:gd name="T21" fmla="*/ 17 h 35"/>
                <a:gd name="T22" fmla="*/ 88 w 88"/>
                <a:gd name="T23" fmla="*/ 0 h 35"/>
                <a:gd name="T24" fmla="*/ 75 w 88"/>
                <a:gd name="T2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35">
                  <a:moveTo>
                    <a:pt x="75" y="11"/>
                  </a:moveTo>
                  <a:cubicBezTo>
                    <a:pt x="67" y="13"/>
                    <a:pt x="56" y="15"/>
                    <a:pt x="44" y="15"/>
                  </a:cubicBezTo>
                  <a:cubicBezTo>
                    <a:pt x="32" y="15"/>
                    <a:pt x="21" y="13"/>
                    <a:pt x="13" y="11"/>
                  </a:cubicBezTo>
                  <a:cubicBezTo>
                    <a:pt x="5" y="8"/>
                    <a:pt x="0" y="5"/>
                    <a:pt x="0" y="0"/>
                  </a:cubicBezTo>
                  <a:cubicBezTo>
                    <a:pt x="0" y="17"/>
                    <a:pt x="0" y="17"/>
                    <a:pt x="0" y="17"/>
                  </a:cubicBezTo>
                  <a:cubicBezTo>
                    <a:pt x="0" y="18"/>
                    <a:pt x="0" y="18"/>
                    <a:pt x="0" y="18"/>
                  </a:cubicBezTo>
                  <a:cubicBezTo>
                    <a:pt x="0" y="23"/>
                    <a:pt x="5" y="27"/>
                    <a:pt x="13" y="30"/>
                  </a:cubicBezTo>
                  <a:cubicBezTo>
                    <a:pt x="21" y="33"/>
                    <a:pt x="32" y="35"/>
                    <a:pt x="44" y="35"/>
                  </a:cubicBezTo>
                  <a:cubicBezTo>
                    <a:pt x="56" y="35"/>
                    <a:pt x="67" y="33"/>
                    <a:pt x="75" y="30"/>
                  </a:cubicBezTo>
                  <a:cubicBezTo>
                    <a:pt x="83" y="27"/>
                    <a:pt x="88" y="23"/>
                    <a:pt x="88" y="18"/>
                  </a:cubicBezTo>
                  <a:cubicBezTo>
                    <a:pt x="88" y="17"/>
                    <a:pt x="88" y="17"/>
                    <a:pt x="88" y="17"/>
                  </a:cubicBezTo>
                  <a:cubicBezTo>
                    <a:pt x="88" y="0"/>
                    <a:pt x="88" y="0"/>
                    <a:pt x="88" y="0"/>
                  </a:cubicBezTo>
                  <a:cubicBezTo>
                    <a:pt x="88" y="5"/>
                    <a:pt x="83" y="8"/>
                    <a:pt x="75" y="11"/>
                  </a:cubicBezTo>
                  <a:close/>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41" name="Freeform 431">
              <a:extLst>
                <a:ext uri="{FF2B5EF4-FFF2-40B4-BE49-F238E27FC236}">
                  <a16:creationId xmlns:a16="http://schemas.microsoft.com/office/drawing/2014/main" id="{86AEEE77-CBA4-5A5B-C3B1-10C4B9899CF0}"/>
                </a:ext>
              </a:extLst>
            </p:cNvPr>
            <p:cNvSpPr>
              <a:spLocks/>
            </p:cNvSpPr>
            <p:nvPr/>
          </p:nvSpPr>
          <p:spPr bwMode="auto">
            <a:xfrm>
              <a:off x="7061200" y="3608388"/>
              <a:ext cx="239713" cy="107950"/>
            </a:xfrm>
            <a:custGeom>
              <a:avLst/>
              <a:gdLst>
                <a:gd name="T0" fmla="*/ 75 w 88"/>
                <a:gd name="T1" fmla="*/ 12 h 40"/>
                <a:gd name="T2" fmla="*/ 44 w 88"/>
                <a:gd name="T3" fmla="*/ 17 h 40"/>
                <a:gd name="T4" fmla="*/ 13 w 88"/>
                <a:gd name="T5" fmla="*/ 12 h 40"/>
                <a:gd name="T6" fmla="*/ 0 w 88"/>
                <a:gd name="T7" fmla="*/ 0 h 40"/>
                <a:gd name="T8" fmla="*/ 0 w 88"/>
                <a:gd name="T9" fmla="*/ 0 h 40"/>
                <a:gd name="T10" fmla="*/ 0 w 88"/>
                <a:gd name="T11" fmla="*/ 20 h 40"/>
                <a:gd name="T12" fmla="*/ 0 w 88"/>
                <a:gd name="T13" fmla="*/ 23 h 40"/>
                <a:gd name="T14" fmla="*/ 13 w 88"/>
                <a:gd name="T15" fmla="*/ 35 h 40"/>
                <a:gd name="T16" fmla="*/ 44 w 88"/>
                <a:gd name="T17" fmla="*/ 40 h 40"/>
                <a:gd name="T18" fmla="*/ 75 w 88"/>
                <a:gd name="T19" fmla="*/ 35 h 40"/>
                <a:gd name="T20" fmla="*/ 88 w 88"/>
                <a:gd name="T21" fmla="*/ 23 h 40"/>
                <a:gd name="T22" fmla="*/ 88 w 88"/>
                <a:gd name="T23" fmla="*/ 20 h 40"/>
                <a:gd name="T24" fmla="*/ 88 w 88"/>
                <a:gd name="T25" fmla="*/ 0 h 40"/>
                <a:gd name="T26" fmla="*/ 88 w 88"/>
                <a:gd name="T27" fmla="*/ 0 h 40"/>
                <a:gd name="T28" fmla="*/ 75 w 88"/>
                <a:gd name="T2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40">
                  <a:moveTo>
                    <a:pt x="75" y="12"/>
                  </a:moveTo>
                  <a:cubicBezTo>
                    <a:pt x="67" y="15"/>
                    <a:pt x="56" y="17"/>
                    <a:pt x="44" y="17"/>
                  </a:cubicBezTo>
                  <a:cubicBezTo>
                    <a:pt x="32" y="17"/>
                    <a:pt x="21" y="15"/>
                    <a:pt x="13" y="12"/>
                  </a:cubicBezTo>
                  <a:cubicBezTo>
                    <a:pt x="5" y="9"/>
                    <a:pt x="0" y="5"/>
                    <a:pt x="0" y="0"/>
                  </a:cubicBezTo>
                  <a:cubicBezTo>
                    <a:pt x="0" y="0"/>
                    <a:pt x="0" y="0"/>
                    <a:pt x="0" y="0"/>
                  </a:cubicBezTo>
                  <a:cubicBezTo>
                    <a:pt x="0" y="20"/>
                    <a:pt x="0" y="20"/>
                    <a:pt x="0" y="20"/>
                  </a:cubicBezTo>
                  <a:cubicBezTo>
                    <a:pt x="0" y="23"/>
                    <a:pt x="0" y="23"/>
                    <a:pt x="0" y="23"/>
                  </a:cubicBezTo>
                  <a:cubicBezTo>
                    <a:pt x="0" y="28"/>
                    <a:pt x="5" y="32"/>
                    <a:pt x="13" y="35"/>
                  </a:cubicBezTo>
                  <a:cubicBezTo>
                    <a:pt x="21" y="38"/>
                    <a:pt x="32" y="40"/>
                    <a:pt x="44" y="40"/>
                  </a:cubicBezTo>
                  <a:cubicBezTo>
                    <a:pt x="56" y="40"/>
                    <a:pt x="67" y="38"/>
                    <a:pt x="75" y="35"/>
                  </a:cubicBezTo>
                  <a:cubicBezTo>
                    <a:pt x="83" y="32"/>
                    <a:pt x="88" y="28"/>
                    <a:pt x="88" y="23"/>
                  </a:cubicBezTo>
                  <a:cubicBezTo>
                    <a:pt x="88" y="20"/>
                    <a:pt x="88" y="20"/>
                    <a:pt x="88" y="20"/>
                  </a:cubicBezTo>
                  <a:cubicBezTo>
                    <a:pt x="88" y="0"/>
                    <a:pt x="88" y="0"/>
                    <a:pt x="88" y="0"/>
                  </a:cubicBezTo>
                  <a:cubicBezTo>
                    <a:pt x="88" y="0"/>
                    <a:pt x="88" y="0"/>
                    <a:pt x="88" y="0"/>
                  </a:cubicBezTo>
                  <a:cubicBezTo>
                    <a:pt x="88" y="5"/>
                    <a:pt x="83" y="9"/>
                    <a:pt x="75" y="12"/>
                  </a:cubicBezTo>
                  <a:close/>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42" name="Freeform 432">
              <a:extLst>
                <a:ext uri="{FF2B5EF4-FFF2-40B4-BE49-F238E27FC236}">
                  <a16:creationId xmlns:a16="http://schemas.microsoft.com/office/drawing/2014/main" id="{9665A2F0-9EFF-367D-04F4-9F5C890A93AB}"/>
                </a:ext>
              </a:extLst>
            </p:cNvPr>
            <p:cNvSpPr>
              <a:spLocks/>
            </p:cNvSpPr>
            <p:nvPr/>
          </p:nvSpPr>
          <p:spPr bwMode="auto">
            <a:xfrm>
              <a:off x="7061200" y="3563938"/>
              <a:ext cx="239713" cy="90488"/>
            </a:xfrm>
            <a:custGeom>
              <a:avLst/>
              <a:gdLst>
                <a:gd name="T0" fmla="*/ 13 w 88"/>
                <a:gd name="T1" fmla="*/ 28 h 33"/>
                <a:gd name="T2" fmla="*/ 44 w 88"/>
                <a:gd name="T3" fmla="*/ 33 h 33"/>
                <a:gd name="T4" fmla="*/ 75 w 88"/>
                <a:gd name="T5" fmla="*/ 28 h 33"/>
                <a:gd name="T6" fmla="*/ 88 w 88"/>
                <a:gd name="T7" fmla="*/ 16 h 33"/>
                <a:gd name="T8" fmla="*/ 88 w 88"/>
                <a:gd name="T9" fmla="*/ 16 h 33"/>
                <a:gd name="T10" fmla="*/ 44 w 88"/>
                <a:gd name="T11" fmla="*/ 0 h 33"/>
                <a:gd name="T12" fmla="*/ 0 w 88"/>
                <a:gd name="T13" fmla="*/ 16 h 33"/>
                <a:gd name="T14" fmla="*/ 0 w 88"/>
                <a:gd name="T15" fmla="*/ 16 h 33"/>
                <a:gd name="T16" fmla="*/ 13 w 88"/>
                <a:gd name="T1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33">
                  <a:moveTo>
                    <a:pt x="13" y="28"/>
                  </a:moveTo>
                  <a:cubicBezTo>
                    <a:pt x="21" y="31"/>
                    <a:pt x="32" y="33"/>
                    <a:pt x="44" y="33"/>
                  </a:cubicBezTo>
                  <a:cubicBezTo>
                    <a:pt x="56" y="33"/>
                    <a:pt x="67" y="31"/>
                    <a:pt x="75" y="28"/>
                  </a:cubicBezTo>
                  <a:cubicBezTo>
                    <a:pt x="83" y="25"/>
                    <a:pt x="88" y="21"/>
                    <a:pt x="88" y="16"/>
                  </a:cubicBezTo>
                  <a:cubicBezTo>
                    <a:pt x="88" y="16"/>
                    <a:pt x="88" y="16"/>
                    <a:pt x="88" y="16"/>
                  </a:cubicBezTo>
                  <a:cubicBezTo>
                    <a:pt x="88" y="7"/>
                    <a:pt x="69" y="0"/>
                    <a:pt x="44" y="0"/>
                  </a:cubicBezTo>
                  <a:cubicBezTo>
                    <a:pt x="20" y="0"/>
                    <a:pt x="0" y="7"/>
                    <a:pt x="0" y="16"/>
                  </a:cubicBezTo>
                  <a:cubicBezTo>
                    <a:pt x="0" y="16"/>
                    <a:pt x="0" y="16"/>
                    <a:pt x="0" y="16"/>
                  </a:cubicBezTo>
                  <a:cubicBezTo>
                    <a:pt x="0" y="21"/>
                    <a:pt x="5" y="25"/>
                    <a:pt x="13" y="28"/>
                  </a:cubicBezTo>
                  <a:close/>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43" name="Freeform 433">
              <a:extLst>
                <a:ext uri="{FF2B5EF4-FFF2-40B4-BE49-F238E27FC236}">
                  <a16:creationId xmlns:a16="http://schemas.microsoft.com/office/drawing/2014/main" id="{539F28D9-463C-C36C-ED84-6D144DFDA76F}"/>
                </a:ext>
              </a:extLst>
            </p:cNvPr>
            <p:cNvSpPr>
              <a:spLocks/>
            </p:cNvSpPr>
            <p:nvPr/>
          </p:nvSpPr>
          <p:spPr bwMode="auto">
            <a:xfrm>
              <a:off x="7061200" y="3608388"/>
              <a:ext cx="0" cy="176213"/>
            </a:xfrm>
            <a:custGeom>
              <a:avLst/>
              <a:gdLst>
                <a:gd name="T0" fmla="*/ 111 h 111"/>
                <a:gd name="T1" fmla="*/ 0 h 111"/>
                <a:gd name="T2" fmla="*/ 111 h 111"/>
              </a:gdLst>
              <a:ahLst/>
              <a:cxnLst>
                <a:cxn ang="0">
                  <a:pos x="0" y="T0"/>
                </a:cxn>
                <a:cxn ang="0">
                  <a:pos x="0" y="T1"/>
                </a:cxn>
                <a:cxn ang="0">
                  <a:pos x="0" y="T2"/>
                </a:cxn>
              </a:cxnLst>
              <a:rect l="0" t="0" r="r" b="b"/>
              <a:pathLst>
                <a:path h="111">
                  <a:moveTo>
                    <a:pt x="0" y="111"/>
                  </a:moveTo>
                  <a:lnTo>
                    <a:pt x="0" y="0"/>
                  </a:lnTo>
                  <a:lnTo>
                    <a:pt x="0" y="111"/>
                  </a:lnTo>
                  <a:close/>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44" name="Line 434">
              <a:extLst>
                <a:ext uri="{FF2B5EF4-FFF2-40B4-BE49-F238E27FC236}">
                  <a16:creationId xmlns:a16="http://schemas.microsoft.com/office/drawing/2014/main" id="{1DCB0497-A6BF-D101-3917-7F20CB72BEEC}"/>
                </a:ext>
              </a:extLst>
            </p:cNvPr>
            <p:cNvSpPr>
              <a:spLocks noChangeShapeType="1"/>
            </p:cNvSpPr>
            <p:nvPr/>
          </p:nvSpPr>
          <p:spPr bwMode="auto">
            <a:xfrm flipV="1">
              <a:off x="7061200" y="3608388"/>
              <a:ext cx="0" cy="176213"/>
            </a:xfrm>
            <a:prstGeom prst="line">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45" name="Freeform 435">
              <a:extLst>
                <a:ext uri="{FF2B5EF4-FFF2-40B4-BE49-F238E27FC236}">
                  <a16:creationId xmlns:a16="http://schemas.microsoft.com/office/drawing/2014/main" id="{84D94A03-9EA8-5427-3DBB-18358B7A959B}"/>
                </a:ext>
              </a:extLst>
            </p:cNvPr>
            <p:cNvSpPr>
              <a:spLocks/>
            </p:cNvSpPr>
            <p:nvPr/>
          </p:nvSpPr>
          <p:spPr bwMode="auto">
            <a:xfrm>
              <a:off x="7300913" y="3608388"/>
              <a:ext cx="0" cy="176213"/>
            </a:xfrm>
            <a:custGeom>
              <a:avLst/>
              <a:gdLst>
                <a:gd name="T0" fmla="*/ 111 h 111"/>
                <a:gd name="T1" fmla="*/ 0 h 111"/>
                <a:gd name="T2" fmla="*/ 111 h 111"/>
              </a:gdLst>
              <a:ahLst/>
              <a:cxnLst>
                <a:cxn ang="0">
                  <a:pos x="0" y="T0"/>
                </a:cxn>
                <a:cxn ang="0">
                  <a:pos x="0" y="T1"/>
                </a:cxn>
                <a:cxn ang="0">
                  <a:pos x="0" y="T2"/>
                </a:cxn>
              </a:cxnLst>
              <a:rect l="0" t="0" r="r" b="b"/>
              <a:pathLst>
                <a:path h="111">
                  <a:moveTo>
                    <a:pt x="0" y="111"/>
                  </a:moveTo>
                  <a:lnTo>
                    <a:pt x="0" y="0"/>
                  </a:lnTo>
                  <a:lnTo>
                    <a:pt x="0" y="111"/>
                  </a:lnTo>
                  <a:close/>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46" name="Line 436">
              <a:extLst>
                <a:ext uri="{FF2B5EF4-FFF2-40B4-BE49-F238E27FC236}">
                  <a16:creationId xmlns:a16="http://schemas.microsoft.com/office/drawing/2014/main" id="{FC97BA5C-EE9B-89D4-BDB2-350C2218A161}"/>
                </a:ext>
              </a:extLst>
            </p:cNvPr>
            <p:cNvSpPr>
              <a:spLocks noChangeShapeType="1"/>
            </p:cNvSpPr>
            <p:nvPr/>
          </p:nvSpPr>
          <p:spPr bwMode="auto">
            <a:xfrm flipV="1">
              <a:off x="7300913" y="3608388"/>
              <a:ext cx="0" cy="176213"/>
            </a:xfrm>
            <a:prstGeom prst="line">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47" name="Rectangle 437">
              <a:extLst>
                <a:ext uri="{FF2B5EF4-FFF2-40B4-BE49-F238E27FC236}">
                  <a16:creationId xmlns:a16="http://schemas.microsoft.com/office/drawing/2014/main" id="{6654EA5C-0024-4445-A3A3-C2BD93E66A63}"/>
                </a:ext>
              </a:extLst>
            </p:cNvPr>
            <p:cNvSpPr>
              <a:spLocks noChangeArrowheads="1"/>
            </p:cNvSpPr>
            <p:nvPr/>
          </p:nvSpPr>
          <p:spPr bwMode="auto">
            <a:xfrm>
              <a:off x="7272338" y="3673475"/>
              <a:ext cx="1588" cy="3175"/>
            </a:xfrm>
            <a:prstGeom prst="rect">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48" name="Rectangle 438">
              <a:extLst>
                <a:ext uri="{FF2B5EF4-FFF2-40B4-BE49-F238E27FC236}">
                  <a16:creationId xmlns:a16="http://schemas.microsoft.com/office/drawing/2014/main" id="{FC83B928-E277-B11C-5A02-7CDA03F3E360}"/>
                </a:ext>
              </a:extLst>
            </p:cNvPr>
            <p:cNvSpPr>
              <a:spLocks noChangeArrowheads="1"/>
            </p:cNvSpPr>
            <p:nvPr/>
          </p:nvSpPr>
          <p:spPr bwMode="auto">
            <a:xfrm>
              <a:off x="7272338" y="3752850"/>
              <a:ext cx="1588" cy="3175"/>
            </a:xfrm>
            <a:prstGeom prst="rect">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49" name="Rectangle 439">
              <a:extLst>
                <a:ext uri="{FF2B5EF4-FFF2-40B4-BE49-F238E27FC236}">
                  <a16:creationId xmlns:a16="http://schemas.microsoft.com/office/drawing/2014/main" id="{70230C2B-929C-A4A4-6DA2-9A9C8AF10FB4}"/>
                </a:ext>
              </a:extLst>
            </p:cNvPr>
            <p:cNvSpPr>
              <a:spLocks noChangeArrowheads="1"/>
            </p:cNvSpPr>
            <p:nvPr/>
          </p:nvSpPr>
          <p:spPr bwMode="auto">
            <a:xfrm>
              <a:off x="7272338" y="3833813"/>
              <a:ext cx="1588" cy="3175"/>
            </a:xfrm>
            <a:prstGeom prst="rect">
              <a:avLst/>
            </a:pr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50" name="Freeform 440">
              <a:extLst>
                <a:ext uri="{FF2B5EF4-FFF2-40B4-BE49-F238E27FC236}">
                  <a16:creationId xmlns:a16="http://schemas.microsoft.com/office/drawing/2014/main" id="{178FEF50-4F47-CA81-29C9-9EF95B0A84E6}"/>
                </a:ext>
              </a:extLst>
            </p:cNvPr>
            <p:cNvSpPr>
              <a:spLocks/>
            </p:cNvSpPr>
            <p:nvPr/>
          </p:nvSpPr>
          <p:spPr bwMode="auto">
            <a:xfrm>
              <a:off x="7061200" y="3640138"/>
              <a:ext cx="79375" cy="30163"/>
            </a:xfrm>
            <a:custGeom>
              <a:avLst/>
              <a:gdLst>
                <a:gd name="T0" fmla="*/ 0 w 29"/>
                <a:gd name="T1" fmla="*/ 0 h 11"/>
                <a:gd name="T2" fmla="*/ 11 w 29"/>
                <a:gd name="T3" fmla="*/ 7 h 11"/>
                <a:gd name="T4" fmla="*/ 29 w 29"/>
                <a:gd name="T5" fmla="*/ 11 h 11"/>
              </a:gdLst>
              <a:ahLst/>
              <a:cxnLst>
                <a:cxn ang="0">
                  <a:pos x="T0" y="T1"/>
                </a:cxn>
                <a:cxn ang="0">
                  <a:pos x="T2" y="T3"/>
                </a:cxn>
                <a:cxn ang="0">
                  <a:pos x="T4" y="T5"/>
                </a:cxn>
              </a:cxnLst>
              <a:rect l="0" t="0" r="r" b="b"/>
              <a:pathLst>
                <a:path w="29" h="11">
                  <a:moveTo>
                    <a:pt x="0" y="0"/>
                  </a:moveTo>
                  <a:cubicBezTo>
                    <a:pt x="2" y="3"/>
                    <a:pt x="6" y="5"/>
                    <a:pt x="11" y="7"/>
                  </a:cubicBezTo>
                  <a:cubicBezTo>
                    <a:pt x="16" y="9"/>
                    <a:pt x="22" y="10"/>
                    <a:pt x="29" y="11"/>
                  </a:cubicBezTo>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51" name="Freeform 441">
              <a:extLst>
                <a:ext uri="{FF2B5EF4-FFF2-40B4-BE49-F238E27FC236}">
                  <a16:creationId xmlns:a16="http://schemas.microsoft.com/office/drawing/2014/main" id="{6C4688C6-3176-B23A-F123-A2E9809245A9}"/>
                </a:ext>
              </a:extLst>
            </p:cNvPr>
            <p:cNvSpPr>
              <a:spLocks/>
            </p:cNvSpPr>
            <p:nvPr/>
          </p:nvSpPr>
          <p:spPr bwMode="auto">
            <a:xfrm>
              <a:off x="7061200" y="3725863"/>
              <a:ext cx="79375" cy="30163"/>
            </a:xfrm>
            <a:custGeom>
              <a:avLst/>
              <a:gdLst>
                <a:gd name="T0" fmla="*/ 0 w 29"/>
                <a:gd name="T1" fmla="*/ 0 h 11"/>
                <a:gd name="T2" fmla="*/ 11 w 29"/>
                <a:gd name="T3" fmla="*/ 7 h 11"/>
                <a:gd name="T4" fmla="*/ 29 w 29"/>
                <a:gd name="T5" fmla="*/ 11 h 11"/>
              </a:gdLst>
              <a:ahLst/>
              <a:cxnLst>
                <a:cxn ang="0">
                  <a:pos x="T0" y="T1"/>
                </a:cxn>
                <a:cxn ang="0">
                  <a:pos x="T2" y="T3"/>
                </a:cxn>
                <a:cxn ang="0">
                  <a:pos x="T4" y="T5"/>
                </a:cxn>
              </a:cxnLst>
              <a:rect l="0" t="0" r="r" b="b"/>
              <a:pathLst>
                <a:path w="29" h="11">
                  <a:moveTo>
                    <a:pt x="0" y="0"/>
                  </a:moveTo>
                  <a:cubicBezTo>
                    <a:pt x="2" y="3"/>
                    <a:pt x="6" y="5"/>
                    <a:pt x="11" y="7"/>
                  </a:cubicBezTo>
                  <a:cubicBezTo>
                    <a:pt x="16" y="9"/>
                    <a:pt x="22" y="10"/>
                    <a:pt x="29" y="11"/>
                  </a:cubicBezTo>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52" name="Freeform 442">
              <a:extLst>
                <a:ext uri="{FF2B5EF4-FFF2-40B4-BE49-F238E27FC236}">
                  <a16:creationId xmlns:a16="http://schemas.microsoft.com/office/drawing/2014/main" id="{1F2A1082-D364-E97A-F1AD-1F475E11E66C}"/>
                </a:ext>
              </a:extLst>
            </p:cNvPr>
            <p:cNvSpPr>
              <a:spLocks/>
            </p:cNvSpPr>
            <p:nvPr/>
          </p:nvSpPr>
          <p:spPr bwMode="auto">
            <a:xfrm>
              <a:off x="7061200" y="3803650"/>
              <a:ext cx="79375" cy="30163"/>
            </a:xfrm>
            <a:custGeom>
              <a:avLst/>
              <a:gdLst>
                <a:gd name="T0" fmla="*/ 0 w 29"/>
                <a:gd name="T1" fmla="*/ 0 h 11"/>
                <a:gd name="T2" fmla="*/ 11 w 29"/>
                <a:gd name="T3" fmla="*/ 7 h 11"/>
                <a:gd name="T4" fmla="*/ 29 w 29"/>
                <a:gd name="T5" fmla="*/ 11 h 11"/>
              </a:gdLst>
              <a:ahLst/>
              <a:cxnLst>
                <a:cxn ang="0">
                  <a:pos x="T0" y="T1"/>
                </a:cxn>
                <a:cxn ang="0">
                  <a:pos x="T2" y="T3"/>
                </a:cxn>
                <a:cxn ang="0">
                  <a:pos x="T4" y="T5"/>
                </a:cxn>
              </a:cxnLst>
              <a:rect l="0" t="0" r="r" b="b"/>
              <a:pathLst>
                <a:path w="29" h="11">
                  <a:moveTo>
                    <a:pt x="0" y="0"/>
                  </a:moveTo>
                  <a:cubicBezTo>
                    <a:pt x="2" y="3"/>
                    <a:pt x="6" y="5"/>
                    <a:pt x="11" y="7"/>
                  </a:cubicBezTo>
                  <a:cubicBezTo>
                    <a:pt x="16" y="9"/>
                    <a:pt x="22" y="10"/>
                    <a:pt x="29" y="11"/>
                  </a:cubicBezTo>
                </a:path>
              </a:pathLst>
            </a:custGeom>
            <a:grpFill/>
            <a:ln>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grpSp>
      <p:sp>
        <p:nvSpPr>
          <p:cNvPr id="53" name="TextBox 4">
            <a:extLst>
              <a:ext uri="{FF2B5EF4-FFF2-40B4-BE49-F238E27FC236}">
                <a16:creationId xmlns:a16="http://schemas.microsoft.com/office/drawing/2014/main" id="{908CEABE-59BE-5C8F-2A32-E7F5854E795F}"/>
              </a:ext>
            </a:extLst>
          </p:cNvPr>
          <p:cNvSpPr txBox="1"/>
          <p:nvPr/>
        </p:nvSpPr>
        <p:spPr>
          <a:xfrm>
            <a:off x="4372427" y="4855036"/>
            <a:ext cx="838884" cy="246221"/>
          </a:xfrm>
          <a:prstGeom prst="rect">
            <a:avLst/>
          </a:prstGeom>
          <a:noFill/>
        </p:spPr>
        <p:txBody>
          <a:bodyPr wrap="none" lIns="91440" tIns="0" rIns="9144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cs typeface="Segoe UI Semibold" panose="020B0702040204020203" pitchFamily="34" charset="0"/>
              </a:rPr>
              <a:t>STEP 02</a:t>
            </a:r>
          </a:p>
        </p:txBody>
      </p:sp>
      <p:grpSp>
        <p:nvGrpSpPr>
          <p:cNvPr id="54" name="Group 53">
            <a:extLst>
              <a:ext uri="{FF2B5EF4-FFF2-40B4-BE49-F238E27FC236}">
                <a16:creationId xmlns:a16="http://schemas.microsoft.com/office/drawing/2014/main" id="{FCFDE247-E773-6307-7026-9FB1E78513E7}"/>
              </a:ext>
            </a:extLst>
          </p:cNvPr>
          <p:cNvGrpSpPr/>
          <p:nvPr/>
        </p:nvGrpSpPr>
        <p:grpSpPr>
          <a:xfrm>
            <a:off x="4325144" y="2541043"/>
            <a:ext cx="933450" cy="882649"/>
            <a:chOff x="4325144" y="2541043"/>
            <a:chExt cx="933450" cy="882649"/>
          </a:xfrm>
          <a:solidFill>
            <a:schemeClr val="bg1"/>
          </a:solidFill>
        </p:grpSpPr>
        <p:sp>
          <p:nvSpPr>
            <p:cNvPr id="55" name="Freeform 69">
              <a:extLst>
                <a:ext uri="{FF2B5EF4-FFF2-40B4-BE49-F238E27FC236}">
                  <a16:creationId xmlns:a16="http://schemas.microsoft.com/office/drawing/2014/main" id="{B5D813F4-9DFE-16B9-BEF6-E2B3413AE61F}"/>
                </a:ext>
              </a:extLst>
            </p:cNvPr>
            <p:cNvSpPr>
              <a:spLocks/>
            </p:cNvSpPr>
            <p:nvPr/>
          </p:nvSpPr>
          <p:spPr bwMode="auto">
            <a:xfrm>
              <a:off x="4369594" y="2768055"/>
              <a:ext cx="158750" cy="585787"/>
            </a:xfrm>
            <a:custGeom>
              <a:avLst/>
              <a:gdLst>
                <a:gd name="T0" fmla="*/ 8 w 43"/>
                <a:gd name="T1" fmla="*/ 158 h 158"/>
                <a:gd name="T2" fmla="*/ 0 w 43"/>
                <a:gd name="T3" fmla="*/ 158 h 158"/>
                <a:gd name="T4" fmla="*/ 0 w 43"/>
                <a:gd name="T5" fmla="*/ 10 h 158"/>
                <a:gd name="T6" fmla="*/ 9 w 43"/>
                <a:gd name="T7" fmla="*/ 0 h 158"/>
                <a:gd name="T8" fmla="*/ 43 w 43"/>
                <a:gd name="T9" fmla="*/ 0 h 158"/>
                <a:gd name="T10" fmla="*/ 43 w 43"/>
                <a:gd name="T11" fmla="*/ 8 h 158"/>
                <a:gd name="T12" fmla="*/ 9 w 43"/>
                <a:gd name="T13" fmla="*/ 8 h 158"/>
                <a:gd name="T14" fmla="*/ 8 w 43"/>
                <a:gd name="T15" fmla="*/ 10 h 158"/>
                <a:gd name="T16" fmla="*/ 8 w 43"/>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8">
                  <a:moveTo>
                    <a:pt x="8" y="158"/>
                  </a:moveTo>
                  <a:cubicBezTo>
                    <a:pt x="0" y="158"/>
                    <a:pt x="0" y="158"/>
                    <a:pt x="0" y="158"/>
                  </a:cubicBezTo>
                  <a:cubicBezTo>
                    <a:pt x="0" y="10"/>
                    <a:pt x="0" y="10"/>
                    <a:pt x="0" y="10"/>
                  </a:cubicBezTo>
                  <a:cubicBezTo>
                    <a:pt x="0" y="4"/>
                    <a:pt x="4" y="0"/>
                    <a:pt x="9" y="0"/>
                  </a:cubicBezTo>
                  <a:cubicBezTo>
                    <a:pt x="43" y="0"/>
                    <a:pt x="43" y="0"/>
                    <a:pt x="43" y="0"/>
                  </a:cubicBezTo>
                  <a:cubicBezTo>
                    <a:pt x="43" y="8"/>
                    <a:pt x="43" y="8"/>
                    <a:pt x="43" y="8"/>
                  </a:cubicBezTo>
                  <a:cubicBezTo>
                    <a:pt x="9" y="8"/>
                    <a:pt x="9" y="8"/>
                    <a:pt x="9" y="8"/>
                  </a:cubicBezTo>
                  <a:cubicBezTo>
                    <a:pt x="8" y="8"/>
                    <a:pt x="8" y="9"/>
                    <a:pt x="8" y="10"/>
                  </a:cubicBezTo>
                  <a:lnTo>
                    <a:pt x="8"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56" name="Freeform 70">
              <a:extLst>
                <a:ext uri="{FF2B5EF4-FFF2-40B4-BE49-F238E27FC236}">
                  <a16:creationId xmlns:a16="http://schemas.microsoft.com/office/drawing/2014/main" id="{CA758E31-CF89-BD39-1FA4-ACA623BBEFF3}"/>
                </a:ext>
              </a:extLst>
            </p:cNvPr>
            <p:cNvSpPr>
              <a:spLocks/>
            </p:cNvSpPr>
            <p:nvPr/>
          </p:nvSpPr>
          <p:spPr bwMode="auto">
            <a:xfrm>
              <a:off x="5055394" y="2768055"/>
              <a:ext cx="166688" cy="585787"/>
            </a:xfrm>
            <a:custGeom>
              <a:avLst/>
              <a:gdLst>
                <a:gd name="T0" fmla="*/ 45 w 45"/>
                <a:gd name="T1" fmla="*/ 158 h 158"/>
                <a:gd name="T2" fmla="*/ 37 w 45"/>
                <a:gd name="T3" fmla="*/ 158 h 158"/>
                <a:gd name="T4" fmla="*/ 37 w 45"/>
                <a:gd name="T5" fmla="*/ 10 h 158"/>
                <a:gd name="T6" fmla="*/ 35 w 45"/>
                <a:gd name="T7" fmla="*/ 8 h 158"/>
                <a:gd name="T8" fmla="*/ 0 w 45"/>
                <a:gd name="T9" fmla="*/ 8 h 158"/>
                <a:gd name="T10" fmla="*/ 0 w 45"/>
                <a:gd name="T11" fmla="*/ 0 h 158"/>
                <a:gd name="T12" fmla="*/ 35 w 45"/>
                <a:gd name="T13" fmla="*/ 0 h 158"/>
                <a:gd name="T14" fmla="*/ 45 w 45"/>
                <a:gd name="T15" fmla="*/ 10 h 158"/>
                <a:gd name="T16" fmla="*/ 45 w 45"/>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58">
                  <a:moveTo>
                    <a:pt x="45" y="158"/>
                  </a:moveTo>
                  <a:cubicBezTo>
                    <a:pt x="37" y="158"/>
                    <a:pt x="37" y="158"/>
                    <a:pt x="37" y="158"/>
                  </a:cubicBezTo>
                  <a:cubicBezTo>
                    <a:pt x="37" y="10"/>
                    <a:pt x="37" y="10"/>
                    <a:pt x="37" y="10"/>
                  </a:cubicBezTo>
                  <a:cubicBezTo>
                    <a:pt x="37" y="9"/>
                    <a:pt x="36" y="8"/>
                    <a:pt x="35" y="8"/>
                  </a:cubicBezTo>
                  <a:cubicBezTo>
                    <a:pt x="0" y="8"/>
                    <a:pt x="0" y="8"/>
                    <a:pt x="0" y="8"/>
                  </a:cubicBezTo>
                  <a:cubicBezTo>
                    <a:pt x="0" y="0"/>
                    <a:pt x="0" y="0"/>
                    <a:pt x="0" y="0"/>
                  </a:cubicBezTo>
                  <a:cubicBezTo>
                    <a:pt x="35" y="0"/>
                    <a:pt x="35" y="0"/>
                    <a:pt x="35" y="0"/>
                  </a:cubicBezTo>
                  <a:cubicBezTo>
                    <a:pt x="40" y="0"/>
                    <a:pt x="45" y="4"/>
                    <a:pt x="45" y="10"/>
                  </a:cubicBezTo>
                  <a:lnTo>
                    <a:pt x="45"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57" name="Freeform 71">
              <a:extLst>
                <a:ext uri="{FF2B5EF4-FFF2-40B4-BE49-F238E27FC236}">
                  <a16:creationId xmlns:a16="http://schemas.microsoft.com/office/drawing/2014/main" id="{12A5631E-FCDD-3B06-23E6-FD1AF3556F72}"/>
                </a:ext>
              </a:extLst>
            </p:cNvPr>
            <p:cNvSpPr>
              <a:spLocks/>
            </p:cNvSpPr>
            <p:nvPr/>
          </p:nvSpPr>
          <p:spPr bwMode="auto">
            <a:xfrm>
              <a:off x="5055394" y="2815680"/>
              <a:ext cx="122238" cy="493712"/>
            </a:xfrm>
            <a:custGeom>
              <a:avLst/>
              <a:gdLst>
                <a:gd name="T0" fmla="*/ 77 w 77"/>
                <a:gd name="T1" fmla="*/ 311 h 311"/>
                <a:gd name="T2" fmla="*/ 58 w 77"/>
                <a:gd name="T3" fmla="*/ 311 h 311"/>
                <a:gd name="T4" fmla="*/ 58 w 77"/>
                <a:gd name="T5" fmla="*/ 19 h 311"/>
                <a:gd name="T6" fmla="*/ 0 w 77"/>
                <a:gd name="T7" fmla="*/ 19 h 311"/>
                <a:gd name="T8" fmla="*/ 0 w 77"/>
                <a:gd name="T9" fmla="*/ 0 h 311"/>
                <a:gd name="T10" fmla="*/ 77 w 77"/>
                <a:gd name="T11" fmla="*/ 0 h 311"/>
                <a:gd name="T12" fmla="*/ 77 w 77"/>
                <a:gd name="T13" fmla="*/ 311 h 311"/>
              </a:gdLst>
              <a:ahLst/>
              <a:cxnLst>
                <a:cxn ang="0">
                  <a:pos x="T0" y="T1"/>
                </a:cxn>
                <a:cxn ang="0">
                  <a:pos x="T2" y="T3"/>
                </a:cxn>
                <a:cxn ang="0">
                  <a:pos x="T4" y="T5"/>
                </a:cxn>
                <a:cxn ang="0">
                  <a:pos x="T6" y="T7"/>
                </a:cxn>
                <a:cxn ang="0">
                  <a:pos x="T8" y="T9"/>
                </a:cxn>
                <a:cxn ang="0">
                  <a:pos x="T10" y="T11"/>
                </a:cxn>
                <a:cxn ang="0">
                  <a:pos x="T12" y="T13"/>
                </a:cxn>
              </a:cxnLst>
              <a:rect l="0" t="0" r="r" b="b"/>
              <a:pathLst>
                <a:path w="77" h="311">
                  <a:moveTo>
                    <a:pt x="77" y="311"/>
                  </a:moveTo>
                  <a:lnTo>
                    <a:pt x="58" y="311"/>
                  </a:lnTo>
                  <a:lnTo>
                    <a:pt x="58" y="19"/>
                  </a:lnTo>
                  <a:lnTo>
                    <a:pt x="0" y="19"/>
                  </a:lnTo>
                  <a:lnTo>
                    <a:pt x="0" y="0"/>
                  </a:lnTo>
                  <a:lnTo>
                    <a:pt x="77" y="0"/>
                  </a:lnTo>
                  <a:lnTo>
                    <a:pt x="77"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58" name="Freeform 72">
              <a:extLst>
                <a:ext uri="{FF2B5EF4-FFF2-40B4-BE49-F238E27FC236}">
                  <a16:creationId xmlns:a16="http://schemas.microsoft.com/office/drawing/2014/main" id="{707745B2-5C5D-C8B4-491D-9E017C285C60}"/>
                </a:ext>
              </a:extLst>
            </p:cNvPr>
            <p:cNvSpPr>
              <a:spLocks/>
            </p:cNvSpPr>
            <p:nvPr/>
          </p:nvSpPr>
          <p:spPr bwMode="auto">
            <a:xfrm>
              <a:off x="4409281" y="2815680"/>
              <a:ext cx="119063" cy="493712"/>
            </a:xfrm>
            <a:custGeom>
              <a:avLst/>
              <a:gdLst>
                <a:gd name="T0" fmla="*/ 19 w 75"/>
                <a:gd name="T1" fmla="*/ 311 h 311"/>
                <a:gd name="T2" fmla="*/ 0 w 75"/>
                <a:gd name="T3" fmla="*/ 311 h 311"/>
                <a:gd name="T4" fmla="*/ 0 w 75"/>
                <a:gd name="T5" fmla="*/ 0 h 311"/>
                <a:gd name="T6" fmla="*/ 75 w 75"/>
                <a:gd name="T7" fmla="*/ 0 h 311"/>
                <a:gd name="T8" fmla="*/ 75 w 75"/>
                <a:gd name="T9" fmla="*/ 19 h 311"/>
                <a:gd name="T10" fmla="*/ 19 w 75"/>
                <a:gd name="T11" fmla="*/ 19 h 311"/>
                <a:gd name="T12" fmla="*/ 19 w 75"/>
                <a:gd name="T13" fmla="*/ 311 h 311"/>
              </a:gdLst>
              <a:ahLst/>
              <a:cxnLst>
                <a:cxn ang="0">
                  <a:pos x="T0" y="T1"/>
                </a:cxn>
                <a:cxn ang="0">
                  <a:pos x="T2" y="T3"/>
                </a:cxn>
                <a:cxn ang="0">
                  <a:pos x="T4" y="T5"/>
                </a:cxn>
                <a:cxn ang="0">
                  <a:pos x="T6" y="T7"/>
                </a:cxn>
                <a:cxn ang="0">
                  <a:pos x="T8" y="T9"/>
                </a:cxn>
                <a:cxn ang="0">
                  <a:pos x="T10" y="T11"/>
                </a:cxn>
                <a:cxn ang="0">
                  <a:pos x="T12" y="T13"/>
                </a:cxn>
              </a:cxnLst>
              <a:rect l="0" t="0" r="r" b="b"/>
              <a:pathLst>
                <a:path w="75" h="311">
                  <a:moveTo>
                    <a:pt x="19" y="311"/>
                  </a:moveTo>
                  <a:lnTo>
                    <a:pt x="0" y="311"/>
                  </a:lnTo>
                  <a:lnTo>
                    <a:pt x="0" y="0"/>
                  </a:lnTo>
                  <a:lnTo>
                    <a:pt x="75" y="0"/>
                  </a:lnTo>
                  <a:lnTo>
                    <a:pt x="75" y="19"/>
                  </a:lnTo>
                  <a:lnTo>
                    <a:pt x="19" y="19"/>
                  </a:lnTo>
                  <a:lnTo>
                    <a:pt x="19"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59" name="Freeform 73">
              <a:extLst>
                <a:ext uri="{FF2B5EF4-FFF2-40B4-BE49-F238E27FC236}">
                  <a16:creationId xmlns:a16="http://schemas.microsoft.com/office/drawing/2014/main" id="{85410A7C-D491-2546-A30C-CDA4A8ECF9CD}"/>
                </a:ext>
              </a:extLst>
            </p:cNvPr>
            <p:cNvSpPr>
              <a:spLocks noEditPoints="1"/>
            </p:cNvSpPr>
            <p:nvPr/>
          </p:nvSpPr>
          <p:spPr bwMode="auto">
            <a:xfrm>
              <a:off x="4325144" y="3323680"/>
              <a:ext cx="933450" cy="100012"/>
            </a:xfrm>
            <a:custGeom>
              <a:avLst/>
              <a:gdLst>
                <a:gd name="T0" fmla="*/ 234 w 252"/>
                <a:gd name="T1" fmla="*/ 27 h 27"/>
                <a:gd name="T2" fmla="*/ 17 w 252"/>
                <a:gd name="T3" fmla="*/ 27 h 27"/>
                <a:gd name="T4" fmla="*/ 3 w 252"/>
                <a:gd name="T5" fmla="*/ 14 h 27"/>
                <a:gd name="T6" fmla="*/ 0 w 252"/>
                <a:gd name="T7" fmla="*/ 0 h 27"/>
                <a:gd name="T8" fmla="*/ 108 w 252"/>
                <a:gd name="T9" fmla="*/ 0 h 27"/>
                <a:gd name="T10" fmla="*/ 111 w 252"/>
                <a:gd name="T11" fmla="*/ 6 h 27"/>
                <a:gd name="T12" fmla="*/ 135 w 252"/>
                <a:gd name="T13" fmla="*/ 6 h 27"/>
                <a:gd name="T14" fmla="*/ 139 w 252"/>
                <a:gd name="T15" fmla="*/ 0 h 27"/>
                <a:gd name="T16" fmla="*/ 252 w 252"/>
                <a:gd name="T17" fmla="*/ 0 h 27"/>
                <a:gd name="T18" fmla="*/ 250 w 252"/>
                <a:gd name="T19" fmla="*/ 13 h 27"/>
                <a:gd name="T20" fmla="*/ 234 w 252"/>
                <a:gd name="T21" fmla="*/ 27 h 27"/>
                <a:gd name="T22" fmla="*/ 10 w 252"/>
                <a:gd name="T23" fmla="*/ 8 h 27"/>
                <a:gd name="T24" fmla="*/ 11 w 252"/>
                <a:gd name="T25" fmla="*/ 13 h 27"/>
                <a:gd name="T26" fmla="*/ 17 w 252"/>
                <a:gd name="T27" fmla="*/ 19 h 27"/>
                <a:gd name="T28" fmla="*/ 234 w 252"/>
                <a:gd name="T29" fmla="*/ 19 h 27"/>
                <a:gd name="T30" fmla="*/ 242 w 252"/>
                <a:gd name="T31" fmla="*/ 12 h 27"/>
                <a:gd name="T32" fmla="*/ 242 w 252"/>
                <a:gd name="T33" fmla="*/ 8 h 27"/>
                <a:gd name="T34" fmla="*/ 143 w 252"/>
                <a:gd name="T35" fmla="*/ 8 h 27"/>
                <a:gd name="T36" fmla="*/ 139 w 252"/>
                <a:gd name="T37" fmla="*/ 14 h 27"/>
                <a:gd name="T38" fmla="*/ 107 w 252"/>
                <a:gd name="T39" fmla="*/ 14 h 27"/>
                <a:gd name="T40" fmla="*/ 103 w 252"/>
                <a:gd name="T41" fmla="*/ 8 h 27"/>
                <a:gd name="T42" fmla="*/ 10 w 252"/>
                <a:gd name="T4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2" h="27">
                  <a:moveTo>
                    <a:pt x="234" y="27"/>
                  </a:moveTo>
                  <a:cubicBezTo>
                    <a:pt x="17" y="27"/>
                    <a:pt x="17" y="27"/>
                    <a:pt x="17" y="27"/>
                  </a:cubicBezTo>
                  <a:cubicBezTo>
                    <a:pt x="10" y="27"/>
                    <a:pt x="4" y="21"/>
                    <a:pt x="3" y="14"/>
                  </a:cubicBezTo>
                  <a:cubicBezTo>
                    <a:pt x="0" y="0"/>
                    <a:pt x="0" y="0"/>
                    <a:pt x="0" y="0"/>
                  </a:cubicBezTo>
                  <a:cubicBezTo>
                    <a:pt x="108" y="0"/>
                    <a:pt x="108" y="0"/>
                    <a:pt x="108" y="0"/>
                  </a:cubicBezTo>
                  <a:cubicBezTo>
                    <a:pt x="111" y="6"/>
                    <a:pt x="111" y="6"/>
                    <a:pt x="111" y="6"/>
                  </a:cubicBezTo>
                  <a:cubicBezTo>
                    <a:pt x="135" y="6"/>
                    <a:pt x="135" y="6"/>
                    <a:pt x="135" y="6"/>
                  </a:cubicBezTo>
                  <a:cubicBezTo>
                    <a:pt x="139" y="0"/>
                    <a:pt x="139" y="0"/>
                    <a:pt x="139" y="0"/>
                  </a:cubicBezTo>
                  <a:cubicBezTo>
                    <a:pt x="252" y="0"/>
                    <a:pt x="252" y="0"/>
                    <a:pt x="252" y="0"/>
                  </a:cubicBezTo>
                  <a:cubicBezTo>
                    <a:pt x="250" y="13"/>
                    <a:pt x="250" y="13"/>
                    <a:pt x="250" y="13"/>
                  </a:cubicBezTo>
                  <a:cubicBezTo>
                    <a:pt x="248" y="21"/>
                    <a:pt x="242" y="27"/>
                    <a:pt x="234" y="27"/>
                  </a:cubicBezTo>
                  <a:close/>
                  <a:moveTo>
                    <a:pt x="10" y="8"/>
                  </a:moveTo>
                  <a:cubicBezTo>
                    <a:pt x="11" y="13"/>
                    <a:pt x="11" y="13"/>
                    <a:pt x="11" y="13"/>
                  </a:cubicBezTo>
                  <a:cubicBezTo>
                    <a:pt x="11" y="16"/>
                    <a:pt x="14" y="19"/>
                    <a:pt x="17" y="19"/>
                  </a:cubicBezTo>
                  <a:cubicBezTo>
                    <a:pt x="234" y="19"/>
                    <a:pt x="234" y="19"/>
                    <a:pt x="234" y="19"/>
                  </a:cubicBezTo>
                  <a:cubicBezTo>
                    <a:pt x="238" y="19"/>
                    <a:pt x="241" y="16"/>
                    <a:pt x="242" y="12"/>
                  </a:cubicBezTo>
                  <a:cubicBezTo>
                    <a:pt x="242" y="8"/>
                    <a:pt x="242" y="8"/>
                    <a:pt x="242" y="8"/>
                  </a:cubicBezTo>
                  <a:cubicBezTo>
                    <a:pt x="143" y="8"/>
                    <a:pt x="143" y="8"/>
                    <a:pt x="143" y="8"/>
                  </a:cubicBezTo>
                  <a:cubicBezTo>
                    <a:pt x="139" y="14"/>
                    <a:pt x="139" y="14"/>
                    <a:pt x="139" y="14"/>
                  </a:cubicBezTo>
                  <a:cubicBezTo>
                    <a:pt x="107" y="14"/>
                    <a:pt x="107" y="14"/>
                    <a:pt x="107" y="14"/>
                  </a:cubicBezTo>
                  <a:cubicBezTo>
                    <a:pt x="103" y="8"/>
                    <a:pt x="103" y="8"/>
                    <a:pt x="103" y="8"/>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60" name="Freeform 74">
              <a:extLst>
                <a:ext uri="{FF2B5EF4-FFF2-40B4-BE49-F238E27FC236}">
                  <a16:creationId xmlns:a16="http://schemas.microsoft.com/office/drawing/2014/main" id="{2FD1F99B-9820-945E-CF1B-A92CF860D329}"/>
                </a:ext>
              </a:extLst>
            </p:cNvPr>
            <p:cNvSpPr>
              <a:spLocks/>
            </p:cNvSpPr>
            <p:nvPr/>
          </p:nvSpPr>
          <p:spPr bwMode="auto">
            <a:xfrm>
              <a:off x="4580731" y="2607718"/>
              <a:ext cx="69850" cy="80962"/>
            </a:xfrm>
            <a:custGeom>
              <a:avLst/>
              <a:gdLst>
                <a:gd name="T0" fmla="*/ 7 w 19"/>
                <a:gd name="T1" fmla="*/ 22 h 22"/>
                <a:gd name="T2" fmla="*/ 0 w 19"/>
                <a:gd name="T3" fmla="*/ 18 h 22"/>
                <a:gd name="T4" fmla="*/ 13 w 19"/>
                <a:gd name="T5" fmla="*/ 0 h 22"/>
                <a:gd name="T6" fmla="*/ 19 w 19"/>
                <a:gd name="T7" fmla="*/ 5 h 22"/>
                <a:gd name="T8" fmla="*/ 7 w 19"/>
                <a:gd name="T9" fmla="*/ 22 h 22"/>
              </a:gdLst>
              <a:ahLst/>
              <a:cxnLst>
                <a:cxn ang="0">
                  <a:pos x="T0" y="T1"/>
                </a:cxn>
                <a:cxn ang="0">
                  <a:pos x="T2" y="T3"/>
                </a:cxn>
                <a:cxn ang="0">
                  <a:pos x="T4" y="T5"/>
                </a:cxn>
                <a:cxn ang="0">
                  <a:pos x="T6" y="T7"/>
                </a:cxn>
                <a:cxn ang="0">
                  <a:pos x="T8" y="T9"/>
                </a:cxn>
              </a:cxnLst>
              <a:rect l="0" t="0" r="r" b="b"/>
              <a:pathLst>
                <a:path w="19" h="22">
                  <a:moveTo>
                    <a:pt x="7" y="22"/>
                  </a:moveTo>
                  <a:cubicBezTo>
                    <a:pt x="0" y="18"/>
                    <a:pt x="0" y="18"/>
                    <a:pt x="0" y="18"/>
                  </a:cubicBezTo>
                  <a:cubicBezTo>
                    <a:pt x="3" y="11"/>
                    <a:pt x="8" y="5"/>
                    <a:pt x="13" y="0"/>
                  </a:cubicBezTo>
                  <a:cubicBezTo>
                    <a:pt x="19" y="5"/>
                    <a:pt x="19" y="5"/>
                    <a:pt x="19" y="5"/>
                  </a:cubicBezTo>
                  <a:cubicBezTo>
                    <a:pt x="14" y="10"/>
                    <a:pt x="10" y="16"/>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61" name="Freeform 75">
              <a:extLst>
                <a:ext uri="{FF2B5EF4-FFF2-40B4-BE49-F238E27FC236}">
                  <a16:creationId xmlns:a16="http://schemas.microsoft.com/office/drawing/2014/main" id="{67398A59-0D9E-24E0-C1CD-1B279FD37E01}"/>
                </a:ext>
              </a:extLst>
            </p:cNvPr>
            <p:cNvSpPr>
              <a:spLocks/>
            </p:cNvSpPr>
            <p:nvPr/>
          </p:nvSpPr>
          <p:spPr bwMode="auto">
            <a:xfrm>
              <a:off x="4558506" y="2541043"/>
              <a:ext cx="474663" cy="471487"/>
            </a:xfrm>
            <a:custGeom>
              <a:avLst/>
              <a:gdLst>
                <a:gd name="T0" fmla="*/ 64 w 128"/>
                <a:gd name="T1" fmla="*/ 127 h 127"/>
                <a:gd name="T2" fmla="*/ 0 w 128"/>
                <a:gd name="T3" fmla="*/ 64 h 127"/>
                <a:gd name="T4" fmla="*/ 8 w 128"/>
                <a:gd name="T5" fmla="*/ 64 h 127"/>
                <a:gd name="T6" fmla="*/ 64 w 128"/>
                <a:gd name="T7" fmla="*/ 119 h 127"/>
                <a:gd name="T8" fmla="*/ 120 w 128"/>
                <a:gd name="T9" fmla="*/ 64 h 127"/>
                <a:gd name="T10" fmla="*/ 64 w 128"/>
                <a:gd name="T11" fmla="*/ 8 h 127"/>
                <a:gd name="T12" fmla="*/ 37 w 128"/>
                <a:gd name="T13" fmla="*/ 15 h 127"/>
                <a:gd name="T14" fmla="*/ 33 w 128"/>
                <a:gd name="T15" fmla="*/ 8 h 127"/>
                <a:gd name="T16" fmla="*/ 64 w 128"/>
                <a:gd name="T17" fmla="*/ 0 h 127"/>
                <a:gd name="T18" fmla="*/ 128 w 128"/>
                <a:gd name="T19" fmla="*/ 64 h 127"/>
                <a:gd name="T20" fmla="*/ 64 w 128"/>
                <a:gd name="T21"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7">
                  <a:moveTo>
                    <a:pt x="64" y="127"/>
                  </a:moveTo>
                  <a:cubicBezTo>
                    <a:pt x="28" y="127"/>
                    <a:pt x="0" y="99"/>
                    <a:pt x="0" y="64"/>
                  </a:cubicBezTo>
                  <a:cubicBezTo>
                    <a:pt x="8" y="64"/>
                    <a:pt x="8" y="64"/>
                    <a:pt x="8" y="64"/>
                  </a:cubicBezTo>
                  <a:cubicBezTo>
                    <a:pt x="8" y="94"/>
                    <a:pt x="33" y="119"/>
                    <a:pt x="64" y="119"/>
                  </a:cubicBezTo>
                  <a:cubicBezTo>
                    <a:pt x="94" y="119"/>
                    <a:pt x="120" y="94"/>
                    <a:pt x="120" y="64"/>
                  </a:cubicBezTo>
                  <a:cubicBezTo>
                    <a:pt x="120" y="33"/>
                    <a:pt x="94" y="8"/>
                    <a:pt x="64" y="8"/>
                  </a:cubicBezTo>
                  <a:cubicBezTo>
                    <a:pt x="54" y="8"/>
                    <a:pt x="45" y="10"/>
                    <a:pt x="37" y="15"/>
                  </a:cubicBezTo>
                  <a:cubicBezTo>
                    <a:pt x="33" y="8"/>
                    <a:pt x="33" y="8"/>
                    <a:pt x="33" y="8"/>
                  </a:cubicBezTo>
                  <a:cubicBezTo>
                    <a:pt x="42" y="2"/>
                    <a:pt x="53" y="0"/>
                    <a:pt x="64" y="0"/>
                  </a:cubicBezTo>
                  <a:cubicBezTo>
                    <a:pt x="99" y="0"/>
                    <a:pt x="128" y="28"/>
                    <a:pt x="128" y="64"/>
                  </a:cubicBezTo>
                  <a:cubicBezTo>
                    <a:pt x="128" y="99"/>
                    <a:pt x="99" y="127"/>
                    <a:pt x="64"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62" name="Freeform 76">
              <a:extLst>
                <a:ext uri="{FF2B5EF4-FFF2-40B4-BE49-F238E27FC236}">
                  <a16:creationId xmlns:a16="http://schemas.microsoft.com/office/drawing/2014/main" id="{DE089570-B52E-5025-DED0-91C7E2A1BC3B}"/>
                </a:ext>
              </a:extLst>
            </p:cNvPr>
            <p:cNvSpPr>
              <a:spLocks/>
            </p:cNvSpPr>
            <p:nvPr/>
          </p:nvSpPr>
          <p:spPr bwMode="auto">
            <a:xfrm>
              <a:off x="4683919" y="2688680"/>
              <a:ext cx="222250" cy="160337"/>
            </a:xfrm>
            <a:custGeom>
              <a:avLst/>
              <a:gdLst>
                <a:gd name="T0" fmla="*/ 51 w 140"/>
                <a:gd name="T1" fmla="*/ 101 h 101"/>
                <a:gd name="T2" fmla="*/ 0 w 140"/>
                <a:gd name="T3" fmla="*/ 50 h 101"/>
                <a:gd name="T4" fmla="*/ 12 w 140"/>
                <a:gd name="T5" fmla="*/ 38 h 101"/>
                <a:gd name="T6" fmla="*/ 51 w 140"/>
                <a:gd name="T7" fmla="*/ 75 h 101"/>
                <a:gd name="T8" fmla="*/ 126 w 140"/>
                <a:gd name="T9" fmla="*/ 0 h 101"/>
                <a:gd name="T10" fmla="*/ 140 w 140"/>
                <a:gd name="T11" fmla="*/ 12 h 101"/>
                <a:gd name="T12" fmla="*/ 51 w 140"/>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40" h="101">
                  <a:moveTo>
                    <a:pt x="51" y="101"/>
                  </a:moveTo>
                  <a:lnTo>
                    <a:pt x="0" y="50"/>
                  </a:lnTo>
                  <a:lnTo>
                    <a:pt x="12" y="38"/>
                  </a:lnTo>
                  <a:lnTo>
                    <a:pt x="51" y="75"/>
                  </a:lnTo>
                  <a:lnTo>
                    <a:pt x="126" y="0"/>
                  </a:lnTo>
                  <a:lnTo>
                    <a:pt x="140" y="12"/>
                  </a:lnTo>
                  <a:lnTo>
                    <a:pt x="5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63" name="Rectangle 62">
              <a:extLst>
                <a:ext uri="{FF2B5EF4-FFF2-40B4-BE49-F238E27FC236}">
                  <a16:creationId xmlns:a16="http://schemas.microsoft.com/office/drawing/2014/main" id="{97258FD8-3FD3-01CF-52F8-CC6A1BAD26CF}"/>
                </a:ext>
              </a:extLst>
            </p:cNvPr>
            <p:cNvSpPr>
              <a:spLocks noChangeArrowheads="1"/>
            </p:cNvSpPr>
            <p:nvPr/>
          </p:nvSpPr>
          <p:spPr bwMode="auto">
            <a:xfrm>
              <a:off x="4480719" y="2934743"/>
              <a:ext cx="1111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64" name="Rectangle 63">
              <a:extLst>
                <a:ext uri="{FF2B5EF4-FFF2-40B4-BE49-F238E27FC236}">
                  <a16:creationId xmlns:a16="http://schemas.microsoft.com/office/drawing/2014/main" id="{100002D4-7D3A-347A-EB7B-4EA781A9E287}"/>
                </a:ext>
              </a:extLst>
            </p:cNvPr>
            <p:cNvSpPr>
              <a:spLocks noChangeArrowheads="1"/>
            </p:cNvSpPr>
            <p:nvPr/>
          </p:nvSpPr>
          <p:spPr bwMode="auto">
            <a:xfrm>
              <a:off x="4480719" y="3026818"/>
              <a:ext cx="574675"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65" name="Rectangle 64">
              <a:extLst>
                <a:ext uri="{FF2B5EF4-FFF2-40B4-BE49-F238E27FC236}">
                  <a16:creationId xmlns:a16="http://schemas.microsoft.com/office/drawing/2014/main" id="{11F53AAC-9BB3-D38A-713C-AEE1EE78127F}"/>
                </a:ext>
              </a:extLst>
            </p:cNvPr>
            <p:cNvSpPr>
              <a:spLocks noChangeArrowheads="1"/>
            </p:cNvSpPr>
            <p:nvPr/>
          </p:nvSpPr>
          <p:spPr bwMode="auto">
            <a:xfrm>
              <a:off x="4480719" y="3123655"/>
              <a:ext cx="574675"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66" name="Rectangle 65">
              <a:extLst>
                <a:ext uri="{FF2B5EF4-FFF2-40B4-BE49-F238E27FC236}">
                  <a16:creationId xmlns:a16="http://schemas.microsoft.com/office/drawing/2014/main" id="{E4EF02C7-E84F-F6A1-34A2-9D028574DE7A}"/>
                </a:ext>
              </a:extLst>
            </p:cNvPr>
            <p:cNvSpPr>
              <a:spLocks noChangeArrowheads="1"/>
            </p:cNvSpPr>
            <p:nvPr/>
          </p:nvSpPr>
          <p:spPr bwMode="auto">
            <a:xfrm>
              <a:off x="4480719" y="3215730"/>
              <a:ext cx="317500"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grpSp>
      <p:sp>
        <p:nvSpPr>
          <p:cNvPr id="67" name="Freeform 8">
            <a:extLst>
              <a:ext uri="{FF2B5EF4-FFF2-40B4-BE49-F238E27FC236}">
                <a16:creationId xmlns:a16="http://schemas.microsoft.com/office/drawing/2014/main" id="{C7BB21C3-58C8-A3A0-C631-BF356B77D3E7}"/>
              </a:ext>
            </a:extLst>
          </p:cNvPr>
          <p:cNvSpPr>
            <a:spLocks/>
          </p:cNvSpPr>
          <p:nvPr/>
        </p:nvSpPr>
        <p:spPr bwMode="auto">
          <a:xfrm>
            <a:off x="3575050" y="1674813"/>
            <a:ext cx="2433638" cy="3830637"/>
          </a:xfrm>
          <a:custGeom>
            <a:avLst/>
            <a:gdLst>
              <a:gd name="T0" fmla="*/ 586 w 656"/>
              <a:gd name="T1" fmla="*/ 1033 h 1033"/>
              <a:gd name="T2" fmla="*/ 69 w 656"/>
              <a:gd name="T3" fmla="*/ 1033 h 1033"/>
              <a:gd name="T4" fmla="*/ 0 w 656"/>
              <a:gd name="T5" fmla="*/ 963 h 1033"/>
              <a:gd name="T6" fmla="*/ 0 w 656"/>
              <a:gd name="T7" fmla="*/ 70 h 1033"/>
              <a:gd name="T8" fmla="*/ 69 w 656"/>
              <a:gd name="T9" fmla="*/ 0 h 1033"/>
              <a:gd name="T10" fmla="*/ 586 w 656"/>
              <a:gd name="T11" fmla="*/ 0 h 1033"/>
              <a:gd name="T12" fmla="*/ 656 w 656"/>
              <a:gd name="T13" fmla="*/ 70 h 1033"/>
              <a:gd name="T14" fmla="*/ 656 w 656"/>
              <a:gd name="T15" fmla="*/ 963 h 1033"/>
              <a:gd name="T16" fmla="*/ 586 w 656"/>
              <a:gd name="T17" fmla="*/ 103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6" h="1033">
                <a:moveTo>
                  <a:pt x="586" y="1033"/>
                </a:moveTo>
                <a:cubicBezTo>
                  <a:pt x="69" y="1033"/>
                  <a:pt x="69" y="1033"/>
                  <a:pt x="69" y="1033"/>
                </a:cubicBezTo>
                <a:cubicBezTo>
                  <a:pt x="31" y="1033"/>
                  <a:pt x="0" y="1001"/>
                  <a:pt x="0" y="963"/>
                </a:cubicBezTo>
                <a:cubicBezTo>
                  <a:pt x="0" y="70"/>
                  <a:pt x="0" y="70"/>
                  <a:pt x="0" y="70"/>
                </a:cubicBezTo>
                <a:cubicBezTo>
                  <a:pt x="0" y="32"/>
                  <a:pt x="31" y="0"/>
                  <a:pt x="69" y="0"/>
                </a:cubicBezTo>
                <a:cubicBezTo>
                  <a:pt x="586" y="0"/>
                  <a:pt x="586" y="0"/>
                  <a:pt x="586" y="0"/>
                </a:cubicBezTo>
                <a:cubicBezTo>
                  <a:pt x="625" y="0"/>
                  <a:pt x="656" y="32"/>
                  <a:pt x="656" y="70"/>
                </a:cubicBezTo>
                <a:cubicBezTo>
                  <a:pt x="656" y="963"/>
                  <a:pt x="656" y="963"/>
                  <a:pt x="656" y="963"/>
                </a:cubicBezTo>
                <a:cubicBezTo>
                  <a:pt x="656" y="1001"/>
                  <a:pt x="625" y="1033"/>
                  <a:pt x="586" y="1033"/>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Segoe UI Semibold" panose="020B0702040204020203" pitchFamily="34" charset="0"/>
            </a:endParaRPr>
          </a:p>
        </p:txBody>
      </p:sp>
      <p:sp>
        <p:nvSpPr>
          <p:cNvPr id="68" name="Freeform 109">
            <a:extLst>
              <a:ext uri="{FF2B5EF4-FFF2-40B4-BE49-F238E27FC236}">
                <a16:creationId xmlns:a16="http://schemas.microsoft.com/office/drawing/2014/main" id="{5E2E4890-435E-8807-53EB-FF2C34052CA1}"/>
              </a:ext>
            </a:extLst>
          </p:cNvPr>
          <p:cNvSpPr>
            <a:spLocks noEditPoints="1"/>
          </p:cNvSpPr>
          <p:nvPr/>
        </p:nvSpPr>
        <p:spPr bwMode="auto">
          <a:xfrm>
            <a:off x="4046538" y="4837113"/>
            <a:ext cx="1490663" cy="393700"/>
          </a:xfrm>
          <a:custGeom>
            <a:avLst/>
            <a:gdLst>
              <a:gd name="T0" fmla="*/ 362 w 402"/>
              <a:gd name="T1" fmla="*/ 106 h 106"/>
              <a:gd name="T2" fmla="*/ 40 w 402"/>
              <a:gd name="T3" fmla="*/ 106 h 106"/>
              <a:gd name="T4" fmla="*/ 0 w 402"/>
              <a:gd name="T5" fmla="*/ 66 h 106"/>
              <a:gd name="T6" fmla="*/ 0 w 402"/>
              <a:gd name="T7" fmla="*/ 41 h 106"/>
              <a:gd name="T8" fmla="*/ 40 w 402"/>
              <a:gd name="T9" fmla="*/ 0 h 106"/>
              <a:gd name="T10" fmla="*/ 362 w 402"/>
              <a:gd name="T11" fmla="*/ 0 h 106"/>
              <a:gd name="T12" fmla="*/ 402 w 402"/>
              <a:gd name="T13" fmla="*/ 41 h 106"/>
              <a:gd name="T14" fmla="*/ 402 w 402"/>
              <a:gd name="T15" fmla="*/ 66 h 106"/>
              <a:gd name="T16" fmla="*/ 362 w 402"/>
              <a:gd name="T17" fmla="*/ 106 h 106"/>
              <a:gd name="T18" fmla="*/ 40 w 402"/>
              <a:gd name="T19" fmla="*/ 8 h 106"/>
              <a:gd name="T20" fmla="*/ 8 w 402"/>
              <a:gd name="T21" fmla="*/ 41 h 106"/>
              <a:gd name="T22" fmla="*/ 8 w 402"/>
              <a:gd name="T23" fmla="*/ 66 h 106"/>
              <a:gd name="T24" fmla="*/ 40 w 402"/>
              <a:gd name="T25" fmla="*/ 98 h 106"/>
              <a:gd name="T26" fmla="*/ 362 w 402"/>
              <a:gd name="T27" fmla="*/ 98 h 106"/>
              <a:gd name="T28" fmla="*/ 394 w 402"/>
              <a:gd name="T29" fmla="*/ 66 h 106"/>
              <a:gd name="T30" fmla="*/ 394 w 402"/>
              <a:gd name="T31" fmla="*/ 41 h 106"/>
              <a:gd name="T32" fmla="*/ 362 w 402"/>
              <a:gd name="T33" fmla="*/ 8 h 106"/>
              <a:gd name="T34" fmla="*/ 40 w 402"/>
              <a:gd name="T35"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2" h="106">
                <a:moveTo>
                  <a:pt x="362" y="106"/>
                </a:moveTo>
                <a:cubicBezTo>
                  <a:pt x="40" y="106"/>
                  <a:pt x="40" y="106"/>
                  <a:pt x="40" y="106"/>
                </a:cubicBezTo>
                <a:cubicBezTo>
                  <a:pt x="18" y="106"/>
                  <a:pt x="0" y="88"/>
                  <a:pt x="0" y="66"/>
                </a:cubicBezTo>
                <a:cubicBezTo>
                  <a:pt x="0" y="41"/>
                  <a:pt x="0" y="41"/>
                  <a:pt x="0" y="41"/>
                </a:cubicBezTo>
                <a:cubicBezTo>
                  <a:pt x="0" y="19"/>
                  <a:pt x="18" y="0"/>
                  <a:pt x="40" y="0"/>
                </a:cubicBezTo>
                <a:cubicBezTo>
                  <a:pt x="362" y="0"/>
                  <a:pt x="362" y="0"/>
                  <a:pt x="362" y="0"/>
                </a:cubicBezTo>
                <a:cubicBezTo>
                  <a:pt x="384" y="0"/>
                  <a:pt x="402" y="19"/>
                  <a:pt x="402" y="41"/>
                </a:cubicBezTo>
                <a:cubicBezTo>
                  <a:pt x="402" y="66"/>
                  <a:pt x="402" y="66"/>
                  <a:pt x="402" y="66"/>
                </a:cubicBezTo>
                <a:cubicBezTo>
                  <a:pt x="402" y="88"/>
                  <a:pt x="384" y="106"/>
                  <a:pt x="362" y="106"/>
                </a:cubicBezTo>
                <a:close/>
                <a:moveTo>
                  <a:pt x="40" y="8"/>
                </a:moveTo>
                <a:cubicBezTo>
                  <a:pt x="22" y="8"/>
                  <a:pt x="8" y="23"/>
                  <a:pt x="8" y="41"/>
                </a:cubicBezTo>
                <a:cubicBezTo>
                  <a:pt x="8" y="66"/>
                  <a:pt x="8" y="66"/>
                  <a:pt x="8" y="66"/>
                </a:cubicBezTo>
                <a:cubicBezTo>
                  <a:pt x="8" y="84"/>
                  <a:pt x="22" y="98"/>
                  <a:pt x="40" y="98"/>
                </a:cubicBezTo>
                <a:cubicBezTo>
                  <a:pt x="362" y="98"/>
                  <a:pt x="362" y="98"/>
                  <a:pt x="362" y="98"/>
                </a:cubicBezTo>
                <a:cubicBezTo>
                  <a:pt x="380" y="98"/>
                  <a:pt x="394" y="84"/>
                  <a:pt x="394" y="66"/>
                </a:cubicBezTo>
                <a:cubicBezTo>
                  <a:pt x="394" y="41"/>
                  <a:pt x="394" y="41"/>
                  <a:pt x="394" y="41"/>
                </a:cubicBezTo>
                <a:cubicBezTo>
                  <a:pt x="394" y="23"/>
                  <a:pt x="380" y="8"/>
                  <a:pt x="362"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69" name="TextBox 3">
            <a:extLst>
              <a:ext uri="{FF2B5EF4-FFF2-40B4-BE49-F238E27FC236}">
                <a16:creationId xmlns:a16="http://schemas.microsoft.com/office/drawing/2014/main" id="{083E750E-A25B-C228-BAF5-876D9A475F61}"/>
              </a:ext>
            </a:extLst>
          </p:cNvPr>
          <p:cNvSpPr txBox="1"/>
          <p:nvPr/>
        </p:nvSpPr>
        <p:spPr>
          <a:xfrm>
            <a:off x="3799071" y="1899474"/>
            <a:ext cx="2001849" cy="492443"/>
          </a:xfrm>
          <a:prstGeom prst="rect">
            <a:avLst/>
          </a:prstGeom>
          <a:noFill/>
        </p:spPr>
        <p:txBody>
          <a:bodyPr wrap="square" lIns="91440" tIns="0" rIns="9144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cs typeface="Segoe UI Semibold" panose="020B0702040204020203" pitchFamily="34" charset="0"/>
              </a:rPr>
              <a:t>Requirements  and Analysis</a:t>
            </a:r>
          </a:p>
        </p:txBody>
      </p:sp>
      <p:sp>
        <p:nvSpPr>
          <p:cNvPr id="70" name="TextBox 4">
            <a:extLst>
              <a:ext uri="{FF2B5EF4-FFF2-40B4-BE49-F238E27FC236}">
                <a16:creationId xmlns:a16="http://schemas.microsoft.com/office/drawing/2014/main" id="{D22F9786-0428-54A8-FF89-6C8C4F007EA4}"/>
              </a:ext>
            </a:extLst>
          </p:cNvPr>
          <p:cNvSpPr txBox="1"/>
          <p:nvPr/>
        </p:nvSpPr>
        <p:spPr>
          <a:xfrm>
            <a:off x="4368252" y="4899399"/>
            <a:ext cx="838884" cy="246221"/>
          </a:xfrm>
          <a:prstGeom prst="rect">
            <a:avLst/>
          </a:prstGeom>
          <a:noFill/>
        </p:spPr>
        <p:txBody>
          <a:bodyPr wrap="none" lIns="91440" tIns="0" rIns="9144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cs typeface="Segoe UI Semibold" panose="020B0702040204020203" pitchFamily="34" charset="0"/>
              </a:rPr>
              <a:t>STEP 02</a:t>
            </a:r>
          </a:p>
        </p:txBody>
      </p:sp>
      <p:sp>
        <p:nvSpPr>
          <p:cNvPr id="71" name="TextBox 5">
            <a:extLst>
              <a:ext uri="{FF2B5EF4-FFF2-40B4-BE49-F238E27FC236}">
                <a16:creationId xmlns:a16="http://schemas.microsoft.com/office/drawing/2014/main" id="{41D9F578-2B2B-F607-926B-1EEE31DC3EEA}"/>
              </a:ext>
            </a:extLst>
          </p:cNvPr>
          <p:cNvSpPr txBox="1"/>
          <p:nvPr/>
        </p:nvSpPr>
        <p:spPr>
          <a:xfrm flipH="1">
            <a:off x="3681117" y="3558573"/>
            <a:ext cx="2119803" cy="120032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cs typeface="Segoe UI Semibold" panose="020B0702040204020203" pitchFamily="34" charset="0"/>
              </a:rPr>
              <a:t>Identification of various data sources, data quality rules to be implemented, existing systems and finalizing the Scope of Work besides project plan</a:t>
            </a:r>
          </a:p>
        </p:txBody>
      </p:sp>
      <p:grpSp>
        <p:nvGrpSpPr>
          <p:cNvPr id="72" name="Group 71">
            <a:extLst>
              <a:ext uri="{FF2B5EF4-FFF2-40B4-BE49-F238E27FC236}">
                <a16:creationId xmlns:a16="http://schemas.microsoft.com/office/drawing/2014/main" id="{104D1AD1-5AF6-6EDE-CE29-01D472F059EF}"/>
              </a:ext>
            </a:extLst>
          </p:cNvPr>
          <p:cNvGrpSpPr/>
          <p:nvPr/>
        </p:nvGrpSpPr>
        <p:grpSpPr>
          <a:xfrm>
            <a:off x="4320969" y="2578621"/>
            <a:ext cx="933450" cy="882649"/>
            <a:chOff x="4325144" y="2541043"/>
            <a:chExt cx="933450" cy="882649"/>
          </a:xfrm>
          <a:solidFill>
            <a:schemeClr val="bg1"/>
          </a:solidFill>
        </p:grpSpPr>
        <p:sp>
          <p:nvSpPr>
            <p:cNvPr id="73" name="Freeform 69">
              <a:extLst>
                <a:ext uri="{FF2B5EF4-FFF2-40B4-BE49-F238E27FC236}">
                  <a16:creationId xmlns:a16="http://schemas.microsoft.com/office/drawing/2014/main" id="{F4742EC6-3C3A-1966-03CA-255FBDD5FDD2}"/>
                </a:ext>
              </a:extLst>
            </p:cNvPr>
            <p:cNvSpPr>
              <a:spLocks/>
            </p:cNvSpPr>
            <p:nvPr/>
          </p:nvSpPr>
          <p:spPr bwMode="auto">
            <a:xfrm>
              <a:off x="4369594" y="2768055"/>
              <a:ext cx="158750" cy="585787"/>
            </a:xfrm>
            <a:custGeom>
              <a:avLst/>
              <a:gdLst>
                <a:gd name="T0" fmla="*/ 8 w 43"/>
                <a:gd name="T1" fmla="*/ 158 h 158"/>
                <a:gd name="T2" fmla="*/ 0 w 43"/>
                <a:gd name="T3" fmla="*/ 158 h 158"/>
                <a:gd name="T4" fmla="*/ 0 w 43"/>
                <a:gd name="T5" fmla="*/ 10 h 158"/>
                <a:gd name="T6" fmla="*/ 9 w 43"/>
                <a:gd name="T7" fmla="*/ 0 h 158"/>
                <a:gd name="T8" fmla="*/ 43 w 43"/>
                <a:gd name="T9" fmla="*/ 0 h 158"/>
                <a:gd name="T10" fmla="*/ 43 w 43"/>
                <a:gd name="T11" fmla="*/ 8 h 158"/>
                <a:gd name="T12" fmla="*/ 9 w 43"/>
                <a:gd name="T13" fmla="*/ 8 h 158"/>
                <a:gd name="T14" fmla="*/ 8 w 43"/>
                <a:gd name="T15" fmla="*/ 10 h 158"/>
                <a:gd name="T16" fmla="*/ 8 w 43"/>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8">
                  <a:moveTo>
                    <a:pt x="8" y="158"/>
                  </a:moveTo>
                  <a:cubicBezTo>
                    <a:pt x="0" y="158"/>
                    <a:pt x="0" y="158"/>
                    <a:pt x="0" y="158"/>
                  </a:cubicBezTo>
                  <a:cubicBezTo>
                    <a:pt x="0" y="10"/>
                    <a:pt x="0" y="10"/>
                    <a:pt x="0" y="10"/>
                  </a:cubicBezTo>
                  <a:cubicBezTo>
                    <a:pt x="0" y="4"/>
                    <a:pt x="4" y="0"/>
                    <a:pt x="9" y="0"/>
                  </a:cubicBezTo>
                  <a:cubicBezTo>
                    <a:pt x="43" y="0"/>
                    <a:pt x="43" y="0"/>
                    <a:pt x="43" y="0"/>
                  </a:cubicBezTo>
                  <a:cubicBezTo>
                    <a:pt x="43" y="8"/>
                    <a:pt x="43" y="8"/>
                    <a:pt x="43" y="8"/>
                  </a:cubicBezTo>
                  <a:cubicBezTo>
                    <a:pt x="9" y="8"/>
                    <a:pt x="9" y="8"/>
                    <a:pt x="9" y="8"/>
                  </a:cubicBezTo>
                  <a:cubicBezTo>
                    <a:pt x="8" y="8"/>
                    <a:pt x="8" y="9"/>
                    <a:pt x="8" y="10"/>
                  </a:cubicBezTo>
                  <a:lnTo>
                    <a:pt x="8"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74" name="Freeform 70">
              <a:extLst>
                <a:ext uri="{FF2B5EF4-FFF2-40B4-BE49-F238E27FC236}">
                  <a16:creationId xmlns:a16="http://schemas.microsoft.com/office/drawing/2014/main" id="{3C030CE2-D072-9FB0-1D89-789FA0C9734A}"/>
                </a:ext>
              </a:extLst>
            </p:cNvPr>
            <p:cNvSpPr>
              <a:spLocks/>
            </p:cNvSpPr>
            <p:nvPr/>
          </p:nvSpPr>
          <p:spPr bwMode="auto">
            <a:xfrm>
              <a:off x="5055394" y="2768055"/>
              <a:ext cx="166688" cy="585787"/>
            </a:xfrm>
            <a:custGeom>
              <a:avLst/>
              <a:gdLst>
                <a:gd name="T0" fmla="*/ 45 w 45"/>
                <a:gd name="T1" fmla="*/ 158 h 158"/>
                <a:gd name="T2" fmla="*/ 37 w 45"/>
                <a:gd name="T3" fmla="*/ 158 h 158"/>
                <a:gd name="T4" fmla="*/ 37 w 45"/>
                <a:gd name="T5" fmla="*/ 10 h 158"/>
                <a:gd name="T6" fmla="*/ 35 w 45"/>
                <a:gd name="T7" fmla="*/ 8 h 158"/>
                <a:gd name="T8" fmla="*/ 0 w 45"/>
                <a:gd name="T9" fmla="*/ 8 h 158"/>
                <a:gd name="T10" fmla="*/ 0 w 45"/>
                <a:gd name="T11" fmla="*/ 0 h 158"/>
                <a:gd name="T12" fmla="*/ 35 w 45"/>
                <a:gd name="T13" fmla="*/ 0 h 158"/>
                <a:gd name="T14" fmla="*/ 45 w 45"/>
                <a:gd name="T15" fmla="*/ 10 h 158"/>
                <a:gd name="T16" fmla="*/ 45 w 45"/>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58">
                  <a:moveTo>
                    <a:pt x="45" y="158"/>
                  </a:moveTo>
                  <a:cubicBezTo>
                    <a:pt x="37" y="158"/>
                    <a:pt x="37" y="158"/>
                    <a:pt x="37" y="158"/>
                  </a:cubicBezTo>
                  <a:cubicBezTo>
                    <a:pt x="37" y="10"/>
                    <a:pt x="37" y="10"/>
                    <a:pt x="37" y="10"/>
                  </a:cubicBezTo>
                  <a:cubicBezTo>
                    <a:pt x="37" y="9"/>
                    <a:pt x="36" y="8"/>
                    <a:pt x="35" y="8"/>
                  </a:cubicBezTo>
                  <a:cubicBezTo>
                    <a:pt x="0" y="8"/>
                    <a:pt x="0" y="8"/>
                    <a:pt x="0" y="8"/>
                  </a:cubicBezTo>
                  <a:cubicBezTo>
                    <a:pt x="0" y="0"/>
                    <a:pt x="0" y="0"/>
                    <a:pt x="0" y="0"/>
                  </a:cubicBezTo>
                  <a:cubicBezTo>
                    <a:pt x="35" y="0"/>
                    <a:pt x="35" y="0"/>
                    <a:pt x="35" y="0"/>
                  </a:cubicBezTo>
                  <a:cubicBezTo>
                    <a:pt x="40" y="0"/>
                    <a:pt x="45" y="4"/>
                    <a:pt x="45" y="10"/>
                  </a:cubicBezTo>
                  <a:lnTo>
                    <a:pt x="45"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75" name="Freeform 71">
              <a:extLst>
                <a:ext uri="{FF2B5EF4-FFF2-40B4-BE49-F238E27FC236}">
                  <a16:creationId xmlns:a16="http://schemas.microsoft.com/office/drawing/2014/main" id="{1DEC75C5-48DE-85EC-62EE-63585DAC3405}"/>
                </a:ext>
              </a:extLst>
            </p:cNvPr>
            <p:cNvSpPr>
              <a:spLocks/>
            </p:cNvSpPr>
            <p:nvPr/>
          </p:nvSpPr>
          <p:spPr bwMode="auto">
            <a:xfrm>
              <a:off x="5055394" y="2815680"/>
              <a:ext cx="122238" cy="493712"/>
            </a:xfrm>
            <a:custGeom>
              <a:avLst/>
              <a:gdLst>
                <a:gd name="T0" fmla="*/ 77 w 77"/>
                <a:gd name="T1" fmla="*/ 311 h 311"/>
                <a:gd name="T2" fmla="*/ 58 w 77"/>
                <a:gd name="T3" fmla="*/ 311 h 311"/>
                <a:gd name="T4" fmla="*/ 58 w 77"/>
                <a:gd name="T5" fmla="*/ 19 h 311"/>
                <a:gd name="T6" fmla="*/ 0 w 77"/>
                <a:gd name="T7" fmla="*/ 19 h 311"/>
                <a:gd name="T8" fmla="*/ 0 w 77"/>
                <a:gd name="T9" fmla="*/ 0 h 311"/>
                <a:gd name="T10" fmla="*/ 77 w 77"/>
                <a:gd name="T11" fmla="*/ 0 h 311"/>
                <a:gd name="T12" fmla="*/ 77 w 77"/>
                <a:gd name="T13" fmla="*/ 311 h 311"/>
              </a:gdLst>
              <a:ahLst/>
              <a:cxnLst>
                <a:cxn ang="0">
                  <a:pos x="T0" y="T1"/>
                </a:cxn>
                <a:cxn ang="0">
                  <a:pos x="T2" y="T3"/>
                </a:cxn>
                <a:cxn ang="0">
                  <a:pos x="T4" y="T5"/>
                </a:cxn>
                <a:cxn ang="0">
                  <a:pos x="T6" y="T7"/>
                </a:cxn>
                <a:cxn ang="0">
                  <a:pos x="T8" y="T9"/>
                </a:cxn>
                <a:cxn ang="0">
                  <a:pos x="T10" y="T11"/>
                </a:cxn>
                <a:cxn ang="0">
                  <a:pos x="T12" y="T13"/>
                </a:cxn>
              </a:cxnLst>
              <a:rect l="0" t="0" r="r" b="b"/>
              <a:pathLst>
                <a:path w="77" h="311">
                  <a:moveTo>
                    <a:pt x="77" y="311"/>
                  </a:moveTo>
                  <a:lnTo>
                    <a:pt x="58" y="311"/>
                  </a:lnTo>
                  <a:lnTo>
                    <a:pt x="58" y="19"/>
                  </a:lnTo>
                  <a:lnTo>
                    <a:pt x="0" y="19"/>
                  </a:lnTo>
                  <a:lnTo>
                    <a:pt x="0" y="0"/>
                  </a:lnTo>
                  <a:lnTo>
                    <a:pt x="77" y="0"/>
                  </a:lnTo>
                  <a:lnTo>
                    <a:pt x="77"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76" name="Freeform 72">
              <a:extLst>
                <a:ext uri="{FF2B5EF4-FFF2-40B4-BE49-F238E27FC236}">
                  <a16:creationId xmlns:a16="http://schemas.microsoft.com/office/drawing/2014/main" id="{F2274911-7753-1341-E92D-30BE195D5F14}"/>
                </a:ext>
              </a:extLst>
            </p:cNvPr>
            <p:cNvSpPr>
              <a:spLocks/>
            </p:cNvSpPr>
            <p:nvPr/>
          </p:nvSpPr>
          <p:spPr bwMode="auto">
            <a:xfrm>
              <a:off x="4409281" y="2815680"/>
              <a:ext cx="119063" cy="493712"/>
            </a:xfrm>
            <a:custGeom>
              <a:avLst/>
              <a:gdLst>
                <a:gd name="T0" fmla="*/ 19 w 75"/>
                <a:gd name="T1" fmla="*/ 311 h 311"/>
                <a:gd name="T2" fmla="*/ 0 w 75"/>
                <a:gd name="T3" fmla="*/ 311 h 311"/>
                <a:gd name="T4" fmla="*/ 0 w 75"/>
                <a:gd name="T5" fmla="*/ 0 h 311"/>
                <a:gd name="T6" fmla="*/ 75 w 75"/>
                <a:gd name="T7" fmla="*/ 0 h 311"/>
                <a:gd name="T8" fmla="*/ 75 w 75"/>
                <a:gd name="T9" fmla="*/ 19 h 311"/>
                <a:gd name="T10" fmla="*/ 19 w 75"/>
                <a:gd name="T11" fmla="*/ 19 h 311"/>
                <a:gd name="T12" fmla="*/ 19 w 75"/>
                <a:gd name="T13" fmla="*/ 311 h 311"/>
              </a:gdLst>
              <a:ahLst/>
              <a:cxnLst>
                <a:cxn ang="0">
                  <a:pos x="T0" y="T1"/>
                </a:cxn>
                <a:cxn ang="0">
                  <a:pos x="T2" y="T3"/>
                </a:cxn>
                <a:cxn ang="0">
                  <a:pos x="T4" y="T5"/>
                </a:cxn>
                <a:cxn ang="0">
                  <a:pos x="T6" y="T7"/>
                </a:cxn>
                <a:cxn ang="0">
                  <a:pos x="T8" y="T9"/>
                </a:cxn>
                <a:cxn ang="0">
                  <a:pos x="T10" y="T11"/>
                </a:cxn>
                <a:cxn ang="0">
                  <a:pos x="T12" y="T13"/>
                </a:cxn>
              </a:cxnLst>
              <a:rect l="0" t="0" r="r" b="b"/>
              <a:pathLst>
                <a:path w="75" h="311">
                  <a:moveTo>
                    <a:pt x="19" y="311"/>
                  </a:moveTo>
                  <a:lnTo>
                    <a:pt x="0" y="311"/>
                  </a:lnTo>
                  <a:lnTo>
                    <a:pt x="0" y="0"/>
                  </a:lnTo>
                  <a:lnTo>
                    <a:pt x="75" y="0"/>
                  </a:lnTo>
                  <a:lnTo>
                    <a:pt x="75" y="19"/>
                  </a:lnTo>
                  <a:lnTo>
                    <a:pt x="19" y="19"/>
                  </a:lnTo>
                  <a:lnTo>
                    <a:pt x="19"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77" name="Freeform 73">
              <a:extLst>
                <a:ext uri="{FF2B5EF4-FFF2-40B4-BE49-F238E27FC236}">
                  <a16:creationId xmlns:a16="http://schemas.microsoft.com/office/drawing/2014/main" id="{C26DA0BB-D2DB-91DC-1D64-465214599843}"/>
                </a:ext>
              </a:extLst>
            </p:cNvPr>
            <p:cNvSpPr>
              <a:spLocks noEditPoints="1"/>
            </p:cNvSpPr>
            <p:nvPr/>
          </p:nvSpPr>
          <p:spPr bwMode="auto">
            <a:xfrm>
              <a:off x="4325144" y="3323680"/>
              <a:ext cx="933450" cy="100012"/>
            </a:xfrm>
            <a:custGeom>
              <a:avLst/>
              <a:gdLst>
                <a:gd name="T0" fmla="*/ 234 w 252"/>
                <a:gd name="T1" fmla="*/ 27 h 27"/>
                <a:gd name="T2" fmla="*/ 17 w 252"/>
                <a:gd name="T3" fmla="*/ 27 h 27"/>
                <a:gd name="T4" fmla="*/ 3 w 252"/>
                <a:gd name="T5" fmla="*/ 14 h 27"/>
                <a:gd name="T6" fmla="*/ 0 w 252"/>
                <a:gd name="T7" fmla="*/ 0 h 27"/>
                <a:gd name="T8" fmla="*/ 108 w 252"/>
                <a:gd name="T9" fmla="*/ 0 h 27"/>
                <a:gd name="T10" fmla="*/ 111 w 252"/>
                <a:gd name="T11" fmla="*/ 6 h 27"/>
                <a:gd name="T12" fmla="*/ 135 w 252"/>
                <a:gd name="T13" fmla="*/ 6 h 27"/>
                <a:gd name="T14" fmla="*/ 139 w 252"/>
                <a:gd name="T15" fmla="*/ 0 h 27"/>
                <a:gd name="T16" fmla="*/ 252 w 252"/>
                <a:gd name="T17" fmla="*/ 0 h 27"/>
                <a:gd name="T18" fmla="*/ 250 w 252"/>
                <a:gd name="T19" fmla="*/ 13 h 27"/>
                <a:gd name="T20" fmla="*/ 234 w 252"/>
                <a:gd name="T21" fmla="*/ 27 h 27"/>
                <a:gd name="T22" fmla="*/ 10 w 252"/>
                <a:gd name="T23" fmla="*/ 8 h 27"/>
                <a:gd name="T24" fmla="*/ 11 w 252"/>
                <a:gd name="T25" fmla="*/ 13 h 27"/>
                <a:gd name="T26" fmla="*/ 17 w 252"/>
                <a:gd name="T27" fmla="*/ 19 h 27"/>
                <a:gd name="T28" fmla="*/ 234 w 252"/>
                <a:gd name="T29" fmla="*/ 19 h 27"/>
                <a:gd name="T30" fmla="*/ 242 w 252"/>
                <a:gd name="T31" fmla="*/ 12 h 27"/>
                <a:gd name="T32" fmla="*/ 242 w 252"/>
                <a:gd name="T33" fmla="*/ 8 h 27"/>
                <a:gd name="T34" fmla="*/ 143 w 252"/>
                <a:gd name="T35" fmla="*/ 8 h 27"/>
                <a:gd name="T36" fmla="*/ 139 w 252"/>
                <a:gd name="T37" fmla="*/ 14 h 27"/>
                <a:gd name="T38" fmla="*/ 107 w 252"/>
                <a:gd name="T39" fmla="*/ 14 h 27"/>
                <a:gd name="T40" fmla="*/ 103 w 252"/>
                <a:gd name="T41" fmla="*/ 8 h 27"/>
                <a:gd name="T42" fmla="*/ 10 w 252"/>
                <a:gd name="T4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2" h="27">
                  <a:moveTo>
                    <a:pt x="234" y="27"/>
                  </a:moveTo>
                  <a:cubicBezTo>
                    <a:pt x="17" y="27"/>
                    <a:pt x="17" y="27"/>
                    <a:pt x="17" y="27"/>
                  </a:cubicBezTo>
                  <a:cubicBezTo>
                    <a:pt x="10" y="27"/>
                    <a:pt x="4" y="21"/>
                    <a:pt x="3" y="14"/>
                  </a:cubicBezTo>
                  <a:cubicBezTo>
                    <a:pt x="0" y="0"/>
                    <a:pt x="0" y="0"/>
                    <a:pt x="0" y="0"/>
                  </a:cubicBezTo>
                  <a:cubicBezTo>
                    <a:pt x="108" y="0"/>
                    <a:pt x="108" y="0"/>
                    <a:pt x="108" y="0"/>
                  </a:cubicBezTo>
                  <a:cubicBezTo>
                    <a:pt x="111" y="6"/>
                    <a:pt x="111" y="6"/>
                    <a:pt x="111" y="6"/>
                  </a:cubicBezTo>
                  <a:cubicBezTo>
                    <a:pt x="135" y="6"/>
                    <a:pt x="135" y="6"/>
                    <a:pt x="135" y="6"/>
                  </a:cubicBezTo>
                  <a:cubicBezTo>
                    <a:pt x="139" y="0"/>
                    <a:pt x="139" y="0"/>
                    <a:pt x="139" y="0"/>
                  </a:cubicBezTo>
                  <a:cubicBezTo>
                    <a:pt x="252" y="0"/>
                    <a:pt x="252" y="0"/>
                    <a:pt x="252" y="0"/>
                  </a:cubicBezTo>
                  <a:cubicBezTo>
                    <a:pt x="250" y="13"/>
                    <a:pt x="250" y="13"/>
                    <a:pt x="250" y="13"/>
                  </a:cubicBezTo>
                  <a:cubicBezTo>
                    <a:pt x="248" y="21"/>
                    <a:pt x="242" y="27"/>
                    <a:pt x="234" y="27"/>
                  </a:cubicBezTo>
                  <a:close/>
                  <a:moveTo>
                    <a:pt x="10" y="8"/>
                  </a:moveTo>
                  <a:cubicBezTo>
                    <a:pt x="11" y="13"/>
                    <a:pt x="11" y="13"/>
                    <a:pt x="11" y="13"/>
                  </a:cubicBezTo>
                  <a:cubicBezTo>
                    <a:pt x="11" y="16"/>
                    <a:pt x="14" y="19"/>
                    <a:pt x="17" y="19"/>
                  </a:cubicBezTo>
                  <a:cubicBezTo>
                    <a:pt x="234" y="19"/>
                    <a:pt x="234" y="19"/>
                    <a:pt x="234" y="19"/>
                  </a:cubicBezTo>
                  <a:cubicBezTo>
                    <a:pt x="238" y="19"/>
                    <a:pt x="241" y="16"/>
                    <a:pt x="242" y="12"/>
                  </a:cubicBezTo>
                  <a:cubicBezTo>
                    <a:pt x="242" y="8"/>
                    <a:pt x="242" y="8"/>
                    <a:pt x="242" y="8"/>
                  </a:cubicBezTo>
                  <a:cubicBezTo>
                    <a:pt x="143" y="8"/>
                    <a:pt x="143" y="8"/>
                    <a:pt x="143" y="8"/>
                  </a:cubicBezTo>
                  <a:cubicBezTo>
                    <a:pt x="139" y="14"/>
                    <a:pt x="139" y="14"/>
                    <a:pt x="139" y="14"/>
                  </a:cubicBezTo>
                  <a:cubicBezTo>
                    <a:pt x="107" y="14"/>
                    <a:pt x="107" y="14"/>
                    <a:pt x="107" y="14"/>
                  </a:cubicBezTo>
                  <a:cubicBezTo>
                    <a:pt x="103" y="8"/>
                    <a:pt x="103" y="8"/>
                    <a:pt x="103" y="8"/>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78" name="Freeform 74">
              <a:extLst>
                <a:ext uri="{FF2B5EF4-FFF2-40B4-BE49-F238E27FC236}">
                  <a16:creationId xmlns:a16="http://schemas.microsoft.com/office/drawing/2014/main" id="{25118B5D-E06C-2BA5-059B-58F8A5091C7D}"/>
                </a:ext>
              </a:extLst>
            </p:cNvPr>
            <p:cNvSpPr>
              <a:spLocks/>
            </p:cNvSpPr>
            <p:nvPr/>
          </p:nvSpPr>
          <p:spPr bwMode="auto">
            <a:xfrm>
              <a:off x="4580731" y="2607718"/>
              <a:ext cx="69850" cy="80962"/>
            </a:xfrm>
            <a:custGeom>
              <a:avLst/>
              <a:gdLst>
                <a:gd name="T0" fmla="*/ 7 w 19"/>
                <a:gd name="T1" fmla="*/ 22 h 22"/>
                <a:gd name="T2" fmla="*/ 0 w 19"/>
                <a:gd name="T3" fmla="*/ 18 h 22"/>
                <a:gd name="T4" fmla="*/ 13 w 19"/>
                <a:gd name="T5" fmla="*/ 0 h 22"/>
                <a:gd name="T6" fmla="*/ 19 w 19"/>
                <a:gd name="T7" fmla="*/ 5 h 22"/>
                <a:gd name="T8" fmla="*/ 7 w 19"/>
                <a:gd name="T9" fmla="*/ 22 h 22"/>
              </a:gdLst>
              <a:ahLst/>
              <a:cxnLst>
                <a:cxn ang="0">
                  <a:pos x="T0" y="T1"/>
                </a:cxn>
                <a:cxn ang="0">
                  <a:pos x="T2" y="T3"/>
                </a:cxn>
                <a:cxn ang="0">
                  <a:pos x="T4" y="T5"/>
                </a:cxn>
                <a:cxn ang="0">
                  <a:pos x="T6" y="T7"/>
                </a:cxn>
                <a:cxn ang="0">
                  <a:pos x="T8" y="T9"/>
                </a:cxn>
              </a:cxnLst>
              <a:rect l="0" t="0" r="r" b="b"/>
              <a:pathLst>
                <a:path w="19" h="22">
                  <a:moveTo>
                    <a:pt x="7" y="22"/>
                  </a:moveTo>
                  <a:cubicBezTo>
                    <a:pt x="0" y="18"/>
                    <a:pt x="0" y="18"/>
                    <a:pt x="0" y="18"/>
                  </a:cubicBezTo>
                  <a:cubicBezTo>
                    <a:pt x="3" y="11"/>
                    <a:pt x="8" y="5"/>
                    <a:pt x="13" y="0"/>
                  </a:cubicBezTo>
                  <a:cubicBezTo>
                    <a:pt x="19" y="5"/>
                    <a:pt x="19" y="5"/>
                    <a:pt x="19" y="5"/>
                  </a:cubicBezTo>
                  <a:cubicBezTo>
                    <a:pt x="14" y="10"/>
                    <a:pt x="10" y="16"/>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79" name="Freeform 75">
              <a:extLst>
                <a:ext uri="{FF2B5EF4-FFF2-40B4-BE49-F238E27FC236}">
                  <a16:creationId xmlns:a16="http://schemas.microsoft.com/office/drawing/2014/main" id="{B8E84FD3-90D7-933B-A28D-8E4849D04F96}"/>
                </a:ext>
              </a:extLst>
            </p:cNvPr>
            <p:cNvSpPr>
              <a:spLocks/>
            </p:cNvSpPr>
            <p:nvPr/>
          </p:nvSpPr>
          <p:spPr bwMode="auto">
            <a:xfrm>
              <a:off x="4558506" y="2541043"/>
              <a:ext cx="474663" cy="471487"/>
            </a:xfrm>
            <a:custGeom>
              <a:avLst/>
              <a:gdLst>
                <a:gd name="T0" fmla="*/ 64 w 128"/>
                <a:gd name="T1" fmla="*/ 127 h 127"/>
                <a:gd name="T2" fmla="*/ 0 w 128"/>
                <a:gd name="T3" fmla="*/ 64 h 127"/>
                <a:gd name="T4" fmla="*/ 8 w 128"/>
                <a:gd name="T5" fmla="*/ 64 h 127"/>
                <a:gd name="T6" fmla="*/ 64 w 128"/>
                <a:gd name="T7" fmla="*/ 119 h 127"/>
                <a:gd name="T8" fmla="*/ 120 w 128"/>
                <a:gd name="T9" fmla="*/ 64 h 127"/>
                <a:gd name="T10" fmla="*/ 64 w 128"/>
                <a:gd name="T11" fmla="*/ 8 h 127"/>
                <a:gd name="T12" fmla="*/ 37 w 128"/>
                <a:gd name="T13" fmla="*/ 15 h 127"/>
                <a:gd name="T14" fmla="*/ 33 w 128"/>
                <a:gd name="T15" fmla="*/ 8 h 127"/>
                <a:gd name="T16" fmla="*/ 64 w 128"/>
                <a:gd name="T17" fmla="*/ 0 h 127"/>
                <a:gd name="T18" fmla="*/ 128 w 128"/>
                <a:gd name="T19" fmla="*/ 64 h 127"/>
                <a:gd name="T20" fmla="*/ 64 w 128"/>
                <a:gd name="T21"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7">
                  <a:moveTo>
                    <a:pt x="64" y="127"/>
                  </a:moveTo>
                  <a:cubicBezTo>
                    <a:pt x="28" y="127"/>
                    <a:pt x="0" y="99"/>
                    <a:pt x="0" y="64"/>
                  </a:cubicBezTo>
                  <a:cubicBezTo>
                    <a:pt x="8" y="64"/>
                    <a:pt x="8" y="64"/>
                    <a:pt x="8" y="64"/>
                  </a:cubicBezTo>
                  <a:cubicBezTo>
                    <a:pt x="8" y="94"/>
                    <a:pt x="33" y="119"/>
                    <a:pt x="64" y="119"/>
                  </a:cubicBezTo>
                  <a:cubicBezTo>
                    <a:pt x="94" y="119"/>
                    <a:pt x="120" y="94"/>
                    <a:pt x="120" y="64"/>
                  </a:cubicBezTo>
                  <a:cubicBezTo>
                    <a:pt x="120" y="33"/>
                    <a:pt x="94" y="8"/>
                    <a:pt x="64" y="8"/>
                  </a:cubicBezTo>
                  <a:cubicBezTo>
                    <a:pt x="54" y="8"/>
                    <a:pt x="45" y="10"/>
                    <a:pt x="37" y="15"/>
                  </a:cubicBezTo>
                  <a:cubicBezTo>
                    <a:pt x="33" y="8"/>
                    <a:pt x="33" y="8"/>
                    <a:pt x="33" y="8"/>
                  </a:cubicBezTo>
                  <a:cubicBezTo>
                    <a:pt x="42" y="2"/>
                    <a:pt x="53" y="0"/>
                    <a:pt x="64" y="0"/>
                  </a:cubicBezTo>
                  <a:cubicBezTo>
                    <a:pt x="99" y="0"/>
                    <a:pt x="128" y="28"/>
                    <a:pt x="128" y="64"/>
                  </a:cubicBezTo>
                  <a:cubicBezTo>
                    <a:pt x="128" y="99"/>
                    <a:pt x="99" y="127"/>
                    <a:pt x="64"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80" name="Freeform 76">
              <a:extLst>
                <a:ext uri="{FF2B5EF4-FFF2-40B4-BE49-F238E27FC236}">
                  <a16:creationId xmlns:a16="http://schemas.microsoft.com/office/drawing/2014/main" id="{B74201C0-4F3E-71BF-E847-FDD8E4E6040E}"/>
                </a:ext>
              </a:extLst>
            </p:cNvPr>
            <p:cNvSpPr>
              <a:spLocks/>
            </p:cNvSpPr>
            <p:nvPr/>
          </p:nvSpPr>
          <p:spPr bwMode="auto">
            <a:xfrm>
              <a:off x="4683919" y="2688680"/>
              <a:ext cx="222250" cy="160337"/>
            </a:xfrm>
            <a:custGeom>
              <a:avLst/>
              <a:gdLst>
                <a:gd name="T0" fmla="*/ 51 w 140"/>
                <a:gd name="T1" fmla="*/ 101 h 101"/>
                <a:gd name="T2" fmla="*/ 0 w 140"/>
                <a:gd name="T3" fmla="*/ 50 h 101"/>
                <a:gd name="T4" fmla="*/ 12 w 140"/>
                <a:gd name="T5" fmla="*/ 38 h 101"/>
                <a:gd name="T6" fmla="*/ 51 w 140"/>
                <a:gd name="T7" fmla="*/ 75 h 101"/>
                <a:gd name="T8" fmla="*/ 126 w 140"/>
                <a:gd name="T9" fmla="*/ 0 h 101"/>
                <a:gd name="T10" fmla="*/ 140 w 140"/>
                <a:gd name="T11" fmla="*/ 12 h 101"/>
                <a:gd name="T12" fmla="*/ 51 w 140"/>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40" h="101">
                  <a:moveTo>
                    <a:pt x="51" y="101"/>
                  </a:moveTo>
                  <a:lnTo>
                    <a:pt x="0" y="50"/>
                  </a:lnTo>
                  <a:lnTo>
                    <a:pt x="12" y="38"/>
                  </a:lnTo>
                  <a:lnTo>
                    <a:pt x="51" y="75"/>
                  </a:lnTo>
                  <a:lnTo>
                    <a:pt x="126" y="0"/>
                  </a:lnTo>
                  <a:lnTo>
                    <a:pt x="140" y="12"/>
                  </a:lnTo>
                  <a:lnTo>
                    <a:pt x="5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81" name="Rectangle 80">
              <a:extLst>
                <a:ext uri="{FF2B5EF4-FFF2-40B4-BE49-F238E27FC236}">
                  <a16:creationId xmlns:a16="http://schemas.microsoft.com/office/drawing/2014/main" id="{15C794FC-23A4-2831-10C5-0854C7BE8363}"/>
                </a:ext>
              </a:extLst>
            </p:cNvPr>
            <p:cNvSpPr>
              <a:spLocks noChangeArrowheads="1"/>
            </p:cNvSpPr>
            <p:nvPr/>
          </p:nvSpPr>
          <p:spPr bwMode="auto">
            <a:xfrm>
              <a:off x="4480719" y="2934743"/>
              <a:ext cx="1111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82" name="Rectangle 81">
              <a:extLst>
                <a:ext uri="{FF2B5EF4-FFF2-40B4-BE49-F238E27FC236}">
                  <a16:creationId xmlns:a16="http://schemas.microsoft.com/office/drawing/2014/main" id="{CB2C8ABB-BC8C-94DD-0BA0-2C7988EAD80E}"/>
                </a:ext>
              </a:extLst>
            </p:cNvPr>
            <p:cNvSpPr>
              <a:spLocks noChangeArrowheads="1"/>
            </p:cNvSpPr>
            <p:nvPr/>
          </p:nvSpPr>
          <p:spPr bwMode="auto">
            <a:xfrm>
              <a:off x="4480719" y="3026818"/>
              <a:ext cx="574675"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83" name="Rectangle 82">
              <a:extLst>
                <a:ext uri="{FF2B5EF4-FFF2-40B4-BE49-F238E27FC236}">
                  <a16:creationId xmlns:a16="http://schemas.microsoft.com/office/drawing/2014/main" id="{9E49CD61-0EDF-23B0-6E3A-2AE592E080C0}"/>
                </a:ext>
              </a:extLst>
            </p:cNvPr>
            <p:cNvSpPr>
              <a:spLocks noChangeArrowheads="1"/>
            </p:cNvSpPr>
            <p:nvPr/>
          </p:nvSpPr>
          <p:spPr bwMode="auto">
            <a:xfrm>
              <a:off x="4480719" y="3123655"/>
              <a:ext cx="574675"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84" name="Rectangle 83">
              <a:extLst>
                <a:ext uri="{FF2B5EF4-FFF2-40B4-BE49-F238E27FC236}">
                  <a16:creationId xmlns:a16="http://schemas.microsoft.com/office/drawing/2014/main" id="{12D58B2D-B0FA-F130-2FF5-B22CDD8CF4B4}"/>
                </a:ext>
              </a:extLst>
            </p:cNvPr>
            <p:cNvSpPr>
              <a:spLocks noChangeArrowheads="1"/>
            </p:cNvSpPr>
            <p:nvPr/>
          </p:nvSpPr>
          <p:spPr bwMode="auto">
            <a:xfrm>
              <a:off x="4480719" y="3215730"/>
              <a:ext cx="317500"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grpSp>
      <p:sp>
        <p:nvSpPr>
          <p:cNvPr id="85" name="Freeform 8">
            <a:extLst>
              <a:ext uri="{FF2B5EF4-FFF2-40B4-BE49-F238E27FC236}">
                <a16:creationId xmlns:a16="http://schemas.microsoft.com/office/drawing/2014/main" id="{E2562AF5-5F8F-9BF2-EFDF-66ACC4939801}"/>
              </a:ext>
            </a:extLst>
          </p:cNvPr>
          <p:cNvSpPr>
            <a:spLocks/>
          </p:cNvSpPr>
          <p:nvPr/>
        </p:nvSpPr>
        <p:spPr bwMode="auto">
          <a:xfrm>
            <a:off x="6222421" y="1674812"/>
            <a:ext cx="2433638" cy="3830637"/>
          </a:xfrm>
          <a:custGeom>
            <a:avLst/>
            <a:gdLst>
              <a:gd name="T0" fmla="*/ 586 w 656"/>
              <a:gd name="T1" fmla="*/ 1033 h 1033"/>
              <a:gd name="T2" fmla="*/ 69 w 656"/>
              <a:gd name="T3" fmla="*/ 1033 h 1033"/>
              <a:gd name="T4" fmla="*/ 0 w 656"/>
              <a:gd name="T5" fmla="*/ 963 h 1033"/>
              <a:gd name="T6" fmla="*/ 0 w 656"/>
              <a:gd name="T7" fmla="*/ 70 h 1033"/>
              <a:gd name="T8" fmla="*/ 69 w 656"/>
              <a:gd name="T9" fmla="*/ 0 h 1033"/>
              <a:gd name="T10" fmla="*/ 586 w 656"/>
              <a:gd name="T11" fmla="*/ 0 h 1033"/>
              <a:gd name="T12" fmla="*/ 656 w 656"/>
              <a:gd name="T13" fmla="*/ 70 h 1033"/>
              <a:gd name="T14" fmla="*/ 656 w 656"/>
              <a:gd name="T15" fmla="*/ 963 h 1033"/>
              <a:gd name="T16" fmla="*/ 586 w 656"/>
              <a:gd name="T17" fmla="*/ 103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6" h="1033">
                <a:moveTo>
                  <a:pt x="586" y="1033"/>
                </a:moveTo>
                <a:cubicBezTo>
                  <a:pt x="69" y="1033"/>
                  <a:pt x="69" y="1033"/>
                  <a:pt x="69" y="1033"/>
                </a:cubicBezTo>
                <a:cubicBezTo>
                  <a:pt x="31" y="1033"/>
                  <a:pt x="0" y="1001"/>
                  <a:pt x="0" y="963"/>
                </a:cubicBezTo>
                <a:cubicBezTo>
                  <a:pt x="0" y="70"/>
                  <a:pt x="0" y="70"/>
                  <a:pt x="0" y="70"/>
                </a:cubicBezTo>
                <a:cubicBezTo>
                  <a:pt x="0" y="32"/>
                  <a:pt x="31" y="0"/>
                  <a:pt x="69" y="0"/>
                </a:cubicBezTo>
                <a:cubicBezTo>
                  <a:pt x="586" y="0"/>
                  <a:pt x="586" y="0"/>
                  <a:pt x="586" y="0"/>
                </a:cubicBezTo>
                <a:cubicBezTo>
                  <a:pt x="625" y="0"/>
                  <a:pt x="656" y="32"/>
                  <a:pt x="656" y="70"/>
                </a:cubicBezTo>
                <a:cubicBezTo>
                  <a:pt x="656" y="963"/>
                  <a:pt x="656" y="963"/>
                  <a:pt x="656" y="963"/>
                </a:cubicBezTo>
                <a:cubicBezTo>
                  <a:pt x="656" y="1001"/>
                  <a:pt x="625" y="1033"/>
                  <a:pt x="586" y="1033"/>
                </a:cubicBezTo>
                <a:close/>
              </a:path>
            </a:pathLst>
          </a:cu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Segoe UI Semibold" panose="020B0702040204020203" pitchFamily="34" charset="0"/>
            </a:endParaRPr>
          </a:p>
        </p:txBody>
      </p:sp>
      <p:sp>
        <p:nvSpPr>
          <p:cNvPr id="86" name="Freeform 109">
            <a:extLst>
              <a:ext uri="{FF2B5EF4-FFF2-40B4-BE49-F238E27FC236}">
                <a16:creationId xmlns:a16="http://schemas.microsoft.com/office/drawing/2014/main" id="{A31BEACD-A754-6849-168A-A5B6E19C71E5}"/>
              </a:ext>
            </a:extLst>
          </p:cNvPr>
          <p:cNvSpPr>
            <a:spLocks noEditPoints="1"/>
          </p:cNvSpPr>
          <p:nvPr/>
        </p:nvSpPr>
        <p:spPr bwMode="auto">
          <a:xfrm>
            <a:off x="6693909" y="4818062"/>
            <a:ext cx="1490663" cy="393700"/>
          </a:xfrm>
          <a:custGeom>
            <a:avLst/>
            <a:gdLst>
              <a:gd name="T0" fmla="*/ 362 w 402"/>
              <a:gd name="T1" fmla="*/ 106 h 106"/>
              <a:gd name="T2" fmla="*/ 40 w 402"/>
              <a:gd name="T3" fmla="*/ 106 h 106"/>
              <a:gd name="T4" fmla="*/ 0 w 402"/>
              <a:gd name="T5" fmla="*/ 66 h 106"/>
              <a:gd name="T6" fmla="*/ 0 w 402"/>
              <a:gd name="T7" fmla="*/ 41 h 106"/>
              <a:gd name="T8" fmla="*/ 40 w 402"/>
              <a:gd name="T9" fmla="*/ 0 h 106"/>
              <a:gd name="T10" fmla="*/ 362 w 402"/>
              <a:gd name="T11" fmla="*/ 0 h 106"/>
              <a:gd name="T12" fmla="*/ 402 w 402"/>
              <a:gd name="T13" fmla="*/ 41 h 106"/>
              <a:gd name="T14" fmla="*/ 402 w 402"/>
              <a:gd name="T15" fmla="*/ 66 h 106"/>
              <a:gd name="T16" fmla="*/ 362 w 402"/>
              <a:gd name="T17" fmla="*/ 106 h 106"/>
              <a:gd name="T18" fmla="*/ 40 w 402"/>
              <a:gd name="T19" fmla="*/ 8 h 106"/>
              <a:gd name="T20" fmla="*/ 8 w 402"/>
              <a:gd name="T21" fmla="*/ 41 h 106"/>
              <a:gd name="T22" fmla="*/ 8 w 402"/>
              <a:gd name="T23" fmla="*/ 66 h 106"/>
              <a:gd name="T24" fmla="*/ 40 w 402"/>
              <a:gd name="T25" fmla="*/ 98 h 106"/>
              <a:gd name="T26" fmla="*/ 362 w 402"/>
              <a:gd name="T27" fmla="*/ 98 h 106"/>
              <a:gd name="T28" fmla="*/ 394 w 402"/>
              <a:gd name="T29" fmla="*/ 66 h 106"/>
              <a:gd name="T30" fmla="*/ 394 w 402"/>
              <a:gd name="T31" fmla="*/ 41 h 106"/>
              <a:gd name="T32" fmla="*/ 362 w 402"/>
              <a:gd name="T33" fmla="*/ 8 h 106"/>
              <a:gd name="T34" fmla="*/ 40 w 402"/>
              <a:gd name="T35"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2" h="106">
                <a:moveTo>
                  <a:pt x="362" y="106"/>
                </a:moveTo>
                <a:cubicBezTo>
                  <a:pt x="40" y="106"/>
                  <a:pt x="40" y="106"/>
                  <a:pt x="40" y="106"/>
                </a:cubicBezTo>
                <a:cubicBezTo>
                  <a:pt x="18" y="106"/>
                  <a:pt x="0" y="88"/>
                  <a:pt x="0" y="66"/>
                </a:cubicBezTo>
                <a:cubicBezTo>
                  <a:pt x="0" y="41"/>
                  <a:pt x="0" y="41"/>
                  <a:pt x="0" y="41"/>
                </a:cubicBezTo>
                <a:cubicBezTo>
                  <a:pt x="0" y="19"/>
                  <a:pt x="18" y="0"/>
                  <a:pt x="40" y="0"/>
                </a:cubicBezTo>
                <a:cubicBezTo>
                  <a:pt x="362" y="0"/>
                  <a:pt x="362" y="0"/>
                  <a:pt x="362" y="0"/>
                </a:cubicBezTo>
                <a:cubicBezTo>
                  <a:pt x="384" y="0"/>
                  <a:pt x="402" y="19"/>
                  <a:pt x="402" y="41"/>
                </a:cubicBezTo>
                <a:cubicBezTo>
                  <a:pt x="402" y="66"/>
                  <a:pt x="402" y="66"/>
                  <a:pt x="402" y="66"/>
                </a:cubicBezTo>
                <a:cubicBezTo>
                  <a:pt x="402" y="88"/>
                  <a:pt x="384" y="106"/>
                  <a:pt x="362" y="106"/>
                </a:cubicBezTo>
                <a:close/>
                <a:moveTo>
                  <a:pt x="40" y="8"/>
                </a:moveTo>
                <a:cubicBezTo>
                  <a:pt x="22" y="8"/>
                  <a:pt x="8" y="23"/>
                  <a:pt x="8" y="41"/>
                </a:cubicBezTo>
                <a:cubicBezTo>
                  <a:pt x="8" y="66"/>
                  <a:pt x="8" y="66"/>
                  <a:pt x="8" y="66"/>
                </a:cubicBezTo>
                <a:cubicBezTo>
                  <a:pt x="8" y="84"/>
                  <a:pt x="22" y="98"/>
                  <a:pt x="40" y="98"/>
                </a:cubicBezTo>
                <a:cubicBezTo>
                  <a:pt x="362" y="98"/>
                  <a:pt x="362" y="98"/>
                  <a:pt x="362" y="98"/>
                </a:cubicBezTo>
                <a:cubicBezTo>
                  <a:pt x="380" y="98"/>
                  <a:pt x="394" y="84"/>
                  <a:pt x="394" y="66"/>
                </a:cubicBezTo>
                <a:cubicBezTo>
                  <a:pt x="394" y="41"/>
                  <a:pt x="394" y="41"/>
                  <a:pt x="394" y="41"/>
                </a:cubicBezTo>
                <a:cubicBezTo>
                  <a:pt x="394" y="23"/>
                  <a:pt x="380" y="8"/>
                  <a:pt x="362"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87" name="TextBox 86">
            <a:extLst>
              <a:ext uri="{FF2B5EF4-FFF2-40B4-BE49-F238E27FC236}">
                <a16:creationId xmlns:a16="http://schemas.microsoft.com/office/drawing/2014/main" id="{1B0DAD0B-CB62-F5D3-7991-D16DE70A9471}"/>
              </a:ext>
            </a:extLst>
          </p:cNvPr>
          <p:cNvSpPr txBox="1"/>
          <p:nvPr/>
        </p:nvSpPr>
        <p:spPr>
          <a:xfrm>
            <a:off x="6758878" y="1899474"/>
            <a:ext cx="1371658" cy="246221"/>
          </a:xfrm>
          <a:prstGeom prst="rect">
            <a:avLst/>
          </a:prstGeom>
          <a:noFill/>
        </p:spPr>
        <p:txBody>
          <a:bodyPr wrap="none" lIns="91440" tIns="0" rIns="9144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cs typeface="Segoe UI Semibold" panose="020B0702040204020203" pitchFamily="34" charset="0"/>
              </a:rPr>
              <a:t>Build and Test</a:t>
            </a:r>
          </a:p>
        </p:txBody>
      </p:sp>
      <p:sp>
        <p:nvSpPr>
          <p:cNvPr id="88" name="TextBox 87">
            <a:extLst>
              <a:ext uri="{FF2B5EF4-FFF2-40B4-BE49-F238E27FC236}">
                <a16:creationId xmlns:a16="http://schemas.microsoft.com/office/drawing/2014/main" id="{8342CC61-AF6F-7058-9986-EAF525918A3A}"/>
              </a:ext>
            </a:extLst>
          </p:cNvPr>
          <p:cNvSpPr txBox="1"/>
          <p:nvPr/>
        </p:nvSpPr>
        <p:spPr>
          <a:xfrm>
            <a:off x="7018790" y="4891801"/>
            <a:ext cx="838884" cy="246221"/>
          </a:xfrm>
          <a:prstGeom prst="rect">
            <a:avLst/>
          </a:prstGeom>
          <a:noFill/>
        </p:spPr>
        <p:txBody>
          <a:bodyPr wrap="none" lIns="91440" tIns="0" rIns="9144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cs typeface="Segoe UI Semibold" panose="020B0702040204020203" pitchFamily="34" charset="0"/>
              </a:rPr>
              <a:t>STEP 03</a:t>
            </a:r>
          </a:p>
        </p:txBody>
      </p:sp>
      <p:grpSp>
        <p:nvGrpSpPr>
          <p:cNvPr id="89" name="Group 88">
            <a:extLst>
              <a:ext uri="{FF2B5EF4-FFF2-40B4-BE49-F238E27FC236}">
                <a16:creationId xmlns:a16="http://schemas.microsoft.com/office/drawing/2014/main" id="{10A6573C-9750-7139-EFD3-C4610B654CC2}"/>
              </a:ext>
            </a:extLst>
          </p:cNvPr>
          <p:cNvGrpSpPr>
            <a:grpSpLocks noChangeAspect="1"/>
          </p:cNvGrpSpPr>
          <p:nvPr/>
        </p:nvGrpSpPr>
        <p:grpSpPr>
          <a:xfrm>
            <a:off x="7006815" y="2432647"/>
            <a:ext cx="857361" cy="902908"/>
            <a:chOff x="4575176" y="14288"/>
            <a:chExt cx="1016000" cy="1069975"/>
          </a:xfrm>
          <a:noFill/>
        </p:grpSpPr>
        <p:sp>
          <p:nvSpPr>
            <p:cNvPr id="90" name="Freeform 696">
              <a:extLst>
                <a:ext uri="{FF2B5EF4-FFF2-40B4-BE49-F238E27FC236}">
                  <a16:creationId xmlns:a16="http://schemas.microsoft.com/office/drawing/2014/main" id="{6969EF8F-80AC-E773-1B3F-BABA1D47206B}"/>
                </a:ext>
              </a:extLst>
            </p:cNvPr>
            <p:cNvSpPr>
              <a:spLocks/>
            </p:cNvSpPr>
            <p:nvPr/>
          </p:nvSpPr>
          <p:spPr bwMode="auto">
            <a:xfrm>
              <a:off x="4797426" y="509588"/>
              <a:ext cx="569913" cy="574675"/>
            </a:xfrm>
            <a:custGeom>
              <a:avLst/>
              <a:gdLst>
                <a:gd name="T0" fmla="*/ 149 w 359"/>
                <a:gd name="T1" fmla="*/ 53 h 362"/>
                <a:gd name="T2" fmla="*/ 150 w 359"/>
                <a:gd name="T3" fmla="*/ 0 h 362"/>
                <a:gd name="T4" fmla="*/ 210 w 359"/>
                <a:gd name="T5" fmla="*/ 0 h 362"/>
                <a:gd name="T6" fmla="*/ 211 w 359"/>
                <a:gd name="T7" fmla="*/ 53 h 362"/>
                <a:gd name="T8" fmla="*/ 247 w 359"/>
                <a:gd name="T9" fmla="*/ 69 h 362"/>
                <a:gd name="T10" fmla="*/ 286 w 359"/>
                <a:gd name="T11" fmla="*/ 32 h 362"/>
                <a:gd name="T12" fmla="*/ 328 w 359"/>
                <a:gd name="T13" fmla="*/ 74 h 362"/>
                <a:gd name="T14" fmla="*/ 291 w 359"/>
                <a:gd name="T15" fmla="*/ 113 h 362"/>
                <a:gd name="T16" fmla="*/ 306 w 359"/>
                <a:gd name="T17" fmla="*/ 150 h 362"/>
                <a:gd name="T18" fmla="*/ 359 w 359"/>
                <a:gd name="T19" fmla="*/ 151 h 362"/>
                <a:gd name="T20" fmla="*/ 359 w 359"/>
                <a:gd name="T21" fmla="*/ 211 h 362"/>
                <a:gd name="T22" fmla="*/ 306 w 359"/>
                <a:gd name="T23" fmla="*/ 212 h 362"/>
                <a:gd name="T24" fmla="*/ 291 w 359"/>
                <a:gd name="T25" fmla="*/ 249 h 362"/>
                <a:gd name="T26" fmla="*/ 328 w 359"/>
                <a:gd name="T27" fmla="*/ 288 h 362"/>
                <a:gd name="T28" fmla="*/ 286 w 359"/>
                <a:gd name="T29" fmla="*/ 330 h 362"/>
                <a:gd name="T30" fmla="*/ 247 w 359"/>
                <a:gd name="T31" fmla="*/ 294 h 362"/>
                <a:gd name="T32" fmla="*/ 211 w 359"/>
                <a:gd name="T33" fmla="*/ 308 h 362"/>
                <a:gd name="T34" fmla="*/ 210 w 359"/>
                <a:gd name="T35" fmla="*/ 362 h 362"/>
                <a:gd name="T36" fmla="*/ 150 w 359"/>
                <a:gd name="T37" fmla="*/ 362 h 362"/>
                <a:gd name="T38" fmla="*/ 149 w 359"/>
                <a:gd name="T39" fmla="*/ 308 h 362"/>
                <a:gd name="T40" fmla="*/ 112 w 359"/>
                <a:gd name="T41" fmla="*/ 294 h 362"/>
                <a:gd name="T42" fmla="*/ 74 w 359"/>
                <a:gd name="T43" fmla="*/ 330 h 362"/>
                <a:gd name="T44" fmla="*/ 32 w 359"/>
                <a:gd name="T45" fmla="*/ 288 h 362"/>
                <a:gd name="T46" fmla="*/ 68 w 359"/>
                <a:gd name="T47" fmla="*/ 249 h 362"/>
                <a:gd name="T48" fmla="*/ 53 w 359"/>
                <a:gd name="T49" fmla="*/ 212 h 362"/>
                <a:gd name="T50" fmla="*/ 0 w 359"/>
                <a:gd name="T51" fmla="*/ 211 h 362"/>
                <a:gd name="T52" fmla="*/ 0 w 359"/>
                <a:gd name="T53" fmla="*/ 151 h 362"/>
                <a:gd name="T54" fmla="*/ 53 w 359"/>
                <a:gd name="T55" fmla="*/ 150 h 362"/>
                <a:gd name="T56" fmla="*/ 68 w 359"/>
                <a:gd name="T57" fmla="*/ 113 h 362"/>
                <a:gd name="T58" fmla="*/ 32 w 359"/>
                <a:gd name="T59" fmla="*/ 74 h 362"/>
                <a:gd name="T60" fmla="*/ 74 w 359"/>
                <a:gd name="T61" fmla="*/ 32 h 362"/>
                <a:gd name="T62" fmla="*/ 112 w 359"/>
                <a:gd name="T63" fmla="*/ 69 h 362"/>
                <a:gd name="T64" fmla="*/ 149 w 359"/>
                <a:gd name="T65" fmla="*/ 5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9" h="362">
                  <a:moveTo>
                    <a:pt x="149" y="53"/>
                  </a:moveTo>
                  <a:lnTo>
                    <a:pt x="150" y="0"/>
                  </a:lnTo>
                  <a:lnTo>
                    <a:pt x="210" y="0"/>
                  </a:lnTo>
                  <a:lnTo>
                    <a:pt x="211" y="53"/>
                  </a:lnTo>
                  <a:lnTo>
                    <a:pt x="247" y="69"/>
                  </a:lnTo>
                  <a:lnTo>
                    <a:pt x="286" y="32"/>
                  </a:lnTo>
                  <a:lnTo>
                    <a:pt x="328" y="74"/>
                  </a:lnTo>
                  <a:lnTo>
                    <a:pt x="291" y="113"/>
                  </a:lnTo>
                  <a:lnTo>
                    <a:pt x="306" y="150"/>
                  </a:lnTo>
                  <a:lnTo>
                    <a:pt x="359" y="151"/>
                  </a:lnTo>
                  <a:lnTo>
                    <a:pt x="359" y="211"/>
                  </a:lnTo>
                  <a:lnTo>
                    <a:pt x="306" y="212"/>
                  </a:lnTo>
                  <a:lnTo>
                    <a:pt x="291" y="249"/>
                  </a:lnTo>
                  <a:lnTo>
                    <a:pt x="328" y="288"/>
                  </a:lnTo>
                  <a:lnTo>
                    <a:pt x="286" y="330"/>
                  </a:lnTo>
                  <a:lnTo>
                    <a:pt x="247" y="294"/>
                  </a:lnTo>
                  <a:lnTo>
                    <a:pt x="211" y="308"/>
                  </a:lnTo>
                  <a:lnTo>
                    <a:pt x="210" y="362"/>
                  </a:lnTo>
                  <a:lnTo>
                    <a:pt x="150" y="362"/>
                  </a:lnTo>
                  <a:lnTo>
                    <a:pt x="149" y="308"/>
                  </a:lnTo>
                  <a:lnTo>
                    <a:pt x="112" y="294"/>
                  </a:lnTo>
                  <a:lnTo>
                    <a:pt x="74" y="330"/>
                  </a:lnTo>
                  <a:lnTo>
                    <a:pt x="32" y="288"/>
                  </a:lnTo>
                  <a:lnTo>
                    <a:pt x="68" y="249"/>
                  </a:lnTo>
                  <a:lnTo>
                    <a:pt x="53" y="212"/>
                  </a:lnTo>
                  <a:lnTo>
                    <a:pt x="0" y="211"/>
                  </a:lnTo>
                  <a:lnTo>
                    <a:pt x="0" y="151"/>
                  </a:lnTo>
                  <a:lnTo>
                    <a:pt x="53" y="150"/>
                  </a:lnTo>
                  <a:lnTo>
                    <a:pt x="68" y="113"/>
                  </a:lnTo>
                  <a:lnTo>
                    <a:pt x="32" y="74"/>
                  </a:lnTo>
                  <a:lnTo>
                    <a:pt x="74" y="32"/>
                  </a:lnTo>
                  <a:lnTo>
                    <a:pt x="112" y="69"/>
                  </a:lnTo>
                  <a:lnTo>
                    <a:pt x="149" y="53"/>
                  </a:lnTo>
                  <a:close/>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91" name="Freeform 697">
              <a:extLst>
                <a:ext uri="{FF2B5EF4-FFF2-40B4-BE49-F238E27FC236}">
                  <a16:creationId xmlns:a16="http://schemas.microsoft.com/office/drawing/2014/main" id="{14218E93-E720-B759-3458-D12FC1F0EB8A}"/>
                </a:ext>
              </a:extLst>
            </p:cNvPr>
            <p:cNvSpPr>
              <a:spLocks/>
            </p:cNvSpPr>
            <p:nvPr/>
          </p:nvSpPr>
          <p:spPr bwMode="auto">
            <a:xfrm>
              <a:off x="4965701" y="679451"/>
              <a:ext cx="233363" cy="234950"/>
            </a:xfrm>
            <a:custGeom>
              <a:avLst/>
              <a:gdLst>
                <a:gd name="T0" fmla="*/ 159 w 226"/>
                <a:gd name="T1" fmla="*/ 10 h 228"/>
                <a:gd name="T2" fmla="*/ 113 w 226"/>
                <a:gd name="T3" fmla="*/ 0 h 228"/>
                <a:gd name="T4" fmla="*/ 0 w 226"/>
                <a:gd name="T5" fmla="*/ 114 h 228"/>
                <a:gd name="T6" fmla="*/ 113 w 226"/>
                <a:gd name="T7" fmla="*/ 228 h 228"/>
                <a:gd name="T8" fmla="*/ 226 w 226"/>
                <a:gd name="T9" fmla="*/ 114 h 228"/>
                <a:gd name="T10" fmla="*/ 218 w 226"/>
                <a:gd name="T11" fmla="*/ 72 h 228"/>
              </a:gdLst>
              <a:ahLst/>
              <a:cxnLst>
                <a:cxn ang="0">
                  <a:pos x="T0" y="T1"/>
                </a:cxn>
                <a:cxn ang="0">
                  <a:pos x="T2" y="T3"/>
                </a:cxn>
                <a:cxn ang="0">
                  <a:pos x="T4" y="T5"/>
                </a:cxn>
                <a:cxn ang="0">
                  <a:pos x="T6" y="T7"/>
                </a:cxn>
                <a:cxn ang="0">
                  <a:pos x="T8" y="T9"/>
                </a:cxn>
                <a:cxn ang="0">
                  <a:pos x="T10" y="T11"/>
                </a:cxn>
              </a:cxnLst>
              <a:rect l="0" t="0" r="r" b="b"/>
              <a:pathLst>
                <a:path w="226" h="228">
                  <a:moveTo>
                    <a:pt x="159" y="10"/>
                  </a:moveTo>
                  <a:cubicBezTo>
                    <a:pt x="145" y="4"/>
                    <a:pt x="129" y="0"/>
                    <a:pt x="113" y="0"/>
                  </a:cubicBezTo>
                  <a:cubicBezTo>
                    <a:pt x="51" y="0"/>
                    <a:pt x="0" y="51"/>
                    <a:pt x="0" y="114"/>
                  </a:cubicBezTo>
                  <a:cubicBezTo>
                    <a:pt x="0" y="177"/>
                    <a:pt x="51" y="228"/>
                    <a:pt x="113" y="228"/>
                  </a:cubicBezTo>
                  <a:cubicBezTo>
                    <a:pt x="175" y="228"/>
                    <a:pt x="226" y="177"/>
                    <a:pt x="226" y="114"/>
                  </a:cubicBezTo>
                  <a:cubicBezTo>
                    <a:pt x="226" y="99"/>
                    <a:pt x="223" y="85"/>
                    <a:pt x="218" y="72"/>
                  </a:cubicBezTo>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92" name="Freeform 698">
              <a:extLst>
                <a:ext uri="{FF2B5EF4-FFF2-40B4-BE49-F238E27FC236}">
                  <a16:creationId xmlns:a16="http://schemas.microsoft.com/office/drawing/2014/main" id="{2618E7BB-B056-A9F6-2828-096A37CB72F2}"/>
                </a:ext>
              </a:extLst>
            </p:cNvPr>
            <p:cNvSpPr>
              <a:spLocks/>
            </p:cNvSpPr>
            <p:nvPr/>
          </p:nvSpPr>
          <p:spPr bwMode="auto">
            <a:xfrm>
              <a:off x="5410201" y="519113"/>
              <a:ext cx="180975" cy="284163"/>
            </a:xfrm>
            <a:custGeom>
              <a:avLst/>
              <a:gdLst>
                <a:gd name="T0" fmla="*/ 67 w 175"/>
                <a:gd name="T1" fmla="*/ 0 h 276"/>
                <a:gd name="T2" fmla="*/ 175 w 175"/>
                <a:gd name="T3" fmla="*/ 137 h 276"/>
                <a:gd name="T4" fmla="*/ 38 w 175"/>
                <a:gd name="T5" fmla="*/ 276 h 276"/>
                <a:gd name="T6" fmla="*/ 0 w 175"/>
                <a:gd name="T7" fmla="*/ 276 h 276"/>
              </a:gdLst>
              <a:ahLst/>
              <a:cxnLst>
                <a:cxn ang="0">
                  <a:pos x="T0" y="T1"/>
                </a:cxn>
                <a:cxn ang="0">
                  <a:pos x="T2" y="T3"/>
                </a:cxn>
                <a:cxn ang="0">
                  <a:pos x="T4" y="T5"/>
                </a:cxn>
                <a:cxn ang="0">
                  <a:pos x="T6" y="T7"/>
                </a:cxn>
              </a:cxnLst>
              <a:rect l="0" t="0" r="r" b="b"/>
              <a:pathLst>
                <a:path w="175" h="276">
                  <a:moveTo>
                    <a:pt x="67" y="0"/>
                  </a:moveTo>
                  <a:cubicBezTo>
                    <a:pt x="129" y="14"/>
                    <a:pt x="175" y="70"/>
                    <a:pt x="175" y="137"/>
                  </a:cubicBezTo>
                  <a:cubicBezTo>
                    <a:pt x="175" y="214"/>
                    <a:pt x="114" y="276"/>
                    <a:pt x="38" y="276"/>
                  </a:cubicBezTo>
                  <a:cubicBezTo>
                    <a:pt x="0" y="276"/>
                    <a:pt x="0" y="276"/>
                    <a:pt x="0" y="276"/>
                  </a:cubicBezTo>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93" name="Freeform 699">
              <a:extLst>
                <a:ext uri="{FF2B5EF4-FFF2-40B4-BE49-F238E27FC236}">
                  <a16:creationId xmlns:a16="http://schemas.microsoft.com/office/drawing/2014/main" id="{ED6578BD-20B0-3B77-9DDC-539A00A1D64C}"/>
                </a:ext>
              </a:extLst>
            </p:cNvPr>
            <p:cNvSpPr>
              <a:spLocks/>
            </p:cNvSpPr>
            <p:nvPr/>
          </p:nvSpPr>
          <p:spPr bwMode="auto">
            <a:xfrm>
              <a:off x="5259388" y="374651"/>
              <a:ext cx="220663" cy="252413"/>
            </a:xfrm>
            <a:custGeom>
              <a:avLst/>
              <a:gdLst>
                <a:gd name="T0" fmla="*/ 153 w 213"/>
                <a:gd name="T1" fmla="*/ 246 h 246"/>
                <a:gd name="T2" fmla="*/ 213 w 213"/>
                <a:gd name="T3" fmla="*/ 141 h 246"/>
                <a:gd name="T4" fmla="*/ 213 w 213"/>
                <a:gd name="T5" fmla="*/ 134 h 246"/>
                <a:gd name="T6" fmla="*/ 82 w 213"/>
                <a:gd name="T7" fmla="*/ 0 h 246"/>
                <a:gd name="T8" fmla="*/ 0 w 213"/>
                <a:gd name="T9" fmla="*/ 29 h 246"/>
              </a:gdLst>
              <a:ahLst/>
              <a:cxnLst>
                <a:cxn ang="0">
                  <a:pos x="T0" y="T1"/>
                </a:cxn>
                <a:cxn ang="0">
                  <a:pos x="T2" y="T3"/>
                </a:cxn>
                <a:cxn ang="0">
                  <a:pos x="T4" y="T5"/>
                </a:cxn>
                <a:cxn ang="0">
                  <a:pos x="T6" y="T7"/>
                </a:cxn>
                <a:cxn ang="0">
                  <a:pos x="T8" y="T9"/>
                </a:cxn>
              </a:cxnLst>
              <a:rect l="0" t="0" r="r" b="b"/>
              <a:pathLst>
                <a:path w="213" h="246">
                  <a:moveTo>
                    <a:pt x="153" y="246"/>
                  </a:moveTo>
                  <a:cubicBezTo>
                    <a:pt x="187" y="224"/>
                    <a:pt x="210" y="185"/>
                    <a:pt x="213" y="141"/>
                  </a:cubicBezTo>
                  <a:cubicBezTo>
                    <a:pt x="213" y="139"/>
                    <a:pt x="213" y="136"/>
                    <a:pt x="213" y="134"/>
                  </a:cubicBezTo>
                  <a:cubicBezTo>
                    <a:pt x="213" y="60"/>
                    <a:pt x="155" y="0"/>
                    <a:pt x="82" y="0"/>
                  </a:cubicBezTo>
                  <a:cubicBezTo>
                    <a:pt x="51" y="0"/>
                    <a:pt x="23" y="10"/>
                    <a:pt x="0" y="29"/>
                  </a:cubicBezTo>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94" name="Freeform 700">
              <a:extLst>
                <a:ext uri="{FF2B5EF4-FFF2-40B4-BE49-F238E27FC236}">
                  <a16:creationId xmlns:a16="http://schemas.microsoft.com/office/drawing/2014/main" id="{E9B1A70E-37D0-3655-6690-14434666AE63}"/>
                </a:ext>
              </a:extLst>
            </p:cNvPr>
            <p:cNvSpPr>
              <a:spLocks/>
            </p:cNvSpPr>
            <p:nvPr/>
          </p:nvSpPr>
          <p:spPr bwMode="auto">
            <a:xfrm>
              <a:off x="4714876" y="371476"/>
              <a:ext cx="257175" cy="142875"/>
            </a:xfrm>
            <a:custGeom>
              <a:avLst/>
              <a:gdLst>
                <a:gd name="T0" fmla="*/ 250 w 250"/>
                <a:gd name="T1" fmla="*/ 126 h 139"/>
                <a:gd name="T2" fmla="*/ 230 w 250"/>
                <a:gd name="T3" fmla="*/ 62 h 139"/>
                <a:gd name="T4" fmla="*/ 125 w 250"/>
                <a:gd name="T5" fmla="*/ 1 h 139"/>
                <a:gd name="T6" fmla="*/ 0 w 250"/>
                <a:gd name="T7" fmla="*/ 134 h 139"/>
                <a:gd name="T8" fmla="*/ 0 w 250"/>
                <a:gd name="T9" fmla="*/ 139 h 139"/>
              </a:gdLst>
              <a:ahLst/>
              <a:cxnLst>
                <a:cxn ang="0">
                  <a:pos x="T0" y="T1"/>
                </a:cxn>
                <a:cxn ang="0">
                  <a:pos x="T2" y="T3"/>
                </a:cxn>
                <a:cxn ang="0">
                  <a:pos x="T4" y="T5"/>
                </a:cxn>
                <a:cxn ang="0">
                  <a:pos x="T6" y="T7"/>
                </a:cxn>
                <a:cxn ang="0">
                  <a:pos x="T8" y="T9"/>
                </a:cxn>
              </a:cxnLst>
              <a:rect l="0" t="0" r="r" b="b"/>
              <a:pathLst>
                <a:path w="250" h="139">
                  <a:moveTo>
                    <a:pt x="250" y="126"/>
                  </a:moveTo>
                  <a:cubicBezTo>
                    <a:pt x="248" y="102"/>
                    <a:pt x="241" y="80"/>
                    <a:pt x="230" y="62"/>
                  </a:cubicBezTo>
                  <a:cubicBezTo>
                    <a:pt x="208" y="25"/>
                    <a:pt x="169" y="1"/>
                    <a:pt x="125" y="1"/>
                  </a:cubicBezTo>
                  <a:cubicBezTo>
                    <a:pt x="56" y="0"/>
                    <a:pt x="0" y="60"/>
                    <a:pt x="0" y="134"/>
                  </a:cubicBezTo>
                  <a:cubicBezTo>
                    <a:pt x="0" y="136"/>
                    <a:pt x="0" y="137"/>
                    <a:pt x="0" y="139"/>
                  </a:cubicBezTo>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95" name="Freeform 701">
              <a:extLst>
                <a:ext uri="{FF2B5EF4-FFF2-40B4-BE49-F238E27FC236}">
                  <a16:creationId xmlns:a16="http://schemas.microsoft.com/office/drawing/2014/main" id="{C0396840-9F07-0C86-5820-743378DEA3E5}"/>
                </a:ext>
              </a:extLst>
            </p:cNvPr>
            <p:cNvSpPr>
              <a:spLocks/>
            </p:cNvSpPr>
            <p:nvPr/>
          </p:nvSpPr>
          <p:spPr bwMode="auto">
            <a:xfrm>
              <a:off x="4957763" y="307976"/>
              <a:ext cx="306388" cy="206375"/>
            </a:xfrm>
            <a:custGeom>
              <a:avLst/>
              <a:gdLst>
                <a:gd name="T0" fmla="*/ 0 w 298"/>
                <a:gd name="T1" fmla="*/ 135 h 202"/>
                <a:gd name="T2" fmla="*/ 149 w 298"/>
                <a:gd name="T3" fmla="*/ 0 h 202"/>
                <a:gd name="T4" fmla="*/ 294 w 298"/>
                <a:gd name="T5" fmla="*/ 115 h 202"/>
                <a:gd name="T6" fmla="*/ 298 w 298"/>
                <a:gd name="T7" fmla="*/ 150 h 202"/>
                <a:gd name="T8" fmla="*/ 289 w 298"/>
                <a:gd name="T9" fmla="*/ 202 h 202"/>
              </a:gdLst>
              <a:ahLst/>
              <a:cxnLst>
                <a:cxn ang="0">
                  <a:pos x="T0" y="T1"/>
                </a:cxn>
                <a:cxn ang="0">
                  <a:pos x="T2" y="T3"/>
                </a:cxn>
                <a:cxn ang="0">
                  <a:pos x="T4" y="T5"/>
                </a:cxn>
                <a:cxn ang="0">
                  <a:pos x="T6" y="T7"/>
                </a:cxn>
                <a:cxn ang="0">
                  <a:pos x="T8" y="T9"/>
                </a:cxn>
              </a:cxnLst>
              <a:rect l="0" t="0" r="r" b="b"/>
              <a:pathLst>
                <a:path w="298" h="202">
                  <a:moveTo>
                    <a:pt x="0" y="135"/>
                  </a:moveTo>
                  <a:cubicBezTo>
                    <a:pt x="7" y="59"/>
                    <a:pt x="71" y="0"/>
                    <a:pt x="149" y="0"/>
                  </a:cubicBezTo>
                  <a:cubicBezTo>
                    <a:pt x="219" y="1"/>
                    <a:pt x="278" y="49"/>
                    <a:pt x="294" y="115"/>
                  </a:cubicBezTo>
                  <a:cubicBezTo>
                    <a:pt x="297" y="126"/>
                    <a:pt x="298" y="138"/>
                    <a:pt x="298" y="150"/>
                  </a:cubicBezTo>
                  <a:cubicBezTo>
                    <a:pt x="298" y="168"/>
                    <a:pt x="295" y="186"/>
                    <a:pt x="289" y="202"/>
                  </a:cubicBezTo>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96" name="Line 702">
              <a:extLst>
                <a:ext uri="{FF2B5EF4-FFF2-40B4-BE49-F238E27FC236}">
                  <a16:creationId xmlns:a16="http://schemas.microsoft.com/office/drawing/2014/main" id="{F82CB1D0-05E8-FC2A-6F61-0C533379BF7D}"/>
                </a:ext>
              </a:extLst>
            </p:cNvPr>
            <p:cNvSpPr>
              <a:spLocks noChangeShapeType="1"/>
            </p:cNvSpPr>
            <p:nvPr/>
          </p:nvSpPr>
          <p:spPr bwMode="auto">
            <a:xfrm>
              <a:off x="4797426" y="800101"/>
              <a:ext cx="0" cy="0"/>
            </a:xfrm>
            <a:prstGeom prst="line">
              <a:avLst/>
            </a:pr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97" name="Freeform 703">
              <a:extLst>
                <a:ext uri="{FF2B5EF4-FFF2-40B4-BE49-F238E27FC236}">
                  <a16:creationId xmlns:a16="http://schemas.microsoft.com/office/drawing/2014/main" id="{1E633416-7FE5-83C7-6A9D-56FA3A228EB7}"/>
                </a:ext>
              </a:extLst>
            </p:cNvPr>
            <p:cNvSpPr>
              <a:spLocks/>
            </p:cNvSpPr>
            <p:nvPr/>
          </p:nvSpPr>
          <p:spPr bwMode="auto">
            <a:xfrm>
              <a:off x="4575176" y="514351"/>
              <a:ext cx="241300" cy="285750"/>
            </a:xfrm>
            <a:custGeom>
              <a:avLst/>
              <a:gdLst>
                <a:gd name="T0" fmla="*/ 176 w 234"/>
                <a:gd name="T1" fmla="*/ 278 h 278"/>
                <a:gd name="T2" fmla="*/ 136 w 234"/>
                <a:gd name="T3" fmla="*/ 278 h 278"/>
                <a:gd name="T4" fmla="*/ 0 w 234"/>
                <a:gd name="T5" fmla="*/ 139 h 278"/>
                <a:gd name="T6" fmla="*/ 137 w 234"/>
                <a:gd name="T7" fmla="*/ 0 h 278"/>
                <a:gd name="T8" fmla="*/ 234 w 234"/>
                <a:gd name="T9" fmla="*/ 42 h 278"/>
              </a:gdLst>
              <a:ahLst/>
              <a:cxnLst>
                <a:cxn ang="0">
                  <a:pos x="T0" y="T1"/>
                </a:cxn>
                <a:cxn ang="0">
                  <a:pos x="T2" y="T3"/>
                </a:cxn>
                <a:cxn ang="0">
                  <a:pos x="T4" y="T5"/>
                </a:cxn>
                <a:cxn ang="0">
                  <a:pos x="T6" y="T7"/>
                </a:cxn>
                <a:cxn ang="0">
                  <a:pos x="T8" y="T9"/>
                </a:cxn>
              </a:cxnLst>
              <a:rect l="0" t="0" r="r" b="b"/>
              <a:pathLst>
                <a:path w="234" h="278">
                  <a:moveTo>
                    <a:pt x="176" y="278"/>
                  </a:moveTo>
                  <a:cubicBezTo>
                    <a:pt x="136" y="278"/>
                    <a:pt x="136" y="278"/>
                    <a:pt x="136" y="278"/>
                  </a:cubicBezTo>
                  <a:cubicBezTo>
                    <a:pt x="61" y="278"/>
                    <a:pt x="0" y="216"/>
                    <a:pt x="0" y="139"/>
                  </a:cubicBezTo>
                  <a:cubicBezTo>
                    <a:pt x="0" y="62"/>
                    <a:pt x="61" y="0"/>
                    <a:pt x="137" y="0"/>
                  </a:cubicBezTo>
                  <a:cubicBezTo>
                    <a:pt x="175" y="0"/>
                    <a:pt x="210" y="16"/>
                    <a:pt x="234" y="42"/>
                  </a:cubicBezTo>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98" name="Freeform 704">
              <a:extLst>
                <a:ext uri="{FF2B5EF4-FFF2-40B4-BE49-F238E27FC236}">
                  <a16:creationId xmlns:a16="http://schemas.microsoft.com/office/drawing/2014/main" id="{6B811EEB-CB8D-FE97-37F4-BA58C0A9BBB6}"/>
                </a:ext>
              </a:extLst>
            </p:cNvPr>
            <p:cNvSpPr>
              <a:spLocks/>
            </p:cNvSpPr>
            <p:nvPr/>
          </p:nvSpPr>
          <p:spPr bwMode="auto">
            <a:xfrm>
              <a:off x="5040313" y="14288"/>
              <a:ext cx="85725" cy="88900"/>
            </a:xfrm>
            <a:custGeom>
              <a:avLst/>
              <a:gdLst>
                <a:gd name="T0" fmla="*/ 42 w 84"/>
                <a:gd name="T1" fmla="*/ 1 h 86"/>
                <a:gd name="T2" fmla="*/ 84 w 84"/>
                <a:gd name="T3" fmla="*/ 43 h 86"/>
                <a:gd name="T4" fmla="*/ 42 w 84"/>
                <a:gd name="T5" fmla="*/ 86 h 86"/>
                <a:gd name="T6" fmla="*/ 0 w 84"/>
                <a:gd name="T7" fmla="*/ 43 h 86"/>
                <a:gd name="T8" fmla="*/ 42 w 84"/>
                <a:gd name="T9" fmla="*/ 1 h 86"/>
              </a:gdLst>
              <a:ahLst/>
              <a:cxnLst>
                <a:cxn ang="0">
                  <a:pos x="T0" y="T1"/>
                </a:cxn>
                <a:cxn ang="0">
                  <a:pos x="T2" y="T3"/>
                </a:cxn>
                <a:cxn ang="0">
                  <a:pos x="T4" y="T5"/>
                </a:cxn>
                <a:cxn ang="0">
                  <a:pos x="T6" y="T7"/>
                </a:cxn>
                <a:cxn ang="0">
                  <a:pos x="T8" y="T9"/>
                </a:cxn>
              </a:cxnLst>
              <a:rect l="0" t="0" r="r" b="b"/>
              <a:pathLst>
                <a:path w="84" h="86">
                  <a:moveTo>
                    <a:pt x="42" y="1"/>
                  </a:moveTo>
                  <a:cubicBezTo>
                    <a:pt x="66" y="1"/>
                    <a:pt x="84" y="20"/>
                    <a:pt x="84" y="43"/>
                  </a:cubicBezTo>
                  <a:cubicBezTo>
                    <a:pt x="84" y="67"/>
                    <a:pt x="65" y="86"/>
                    <a:pt x="42" y="86"/>
                  </a:cubicBezTo>
                  <a:cubicBezTo>
                    <a:pt x="19" y="86"/>
                    <a:pt x="0" y="67"/>
                    <a:pt x="0" y="43"/>
                  </a:cubicBezTo>
                  <a:cubicBezTo>
                    <a:pt x="0" y="20"/>
                    <a:pt x="19" y="0"/>
                    <a:pt x="42" y="1"/>
                  </a:cubicBezTo>
                  <a:close/>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99" name="Line 705">
              <a:extLst>
                <a:ext uri="{FF2B5EF4-FFF2-40B4-BE49-F238E27FC236}">
                  <a16:creationId xmlns:a16="http://schemas.microsoft.com/office/drawing/2014/main" id="{DA45EA69-F9E3-CC4E-4C4C-98488C093C9E}"/>
                </a:ext>
              </a:extLst>
            </p:cNvPr>
            <p:cNvSpPr>
              <a:spLocks noChangeShapeType="1"/>
            </p:cNvSpPr>
            <p:nvPr/>
          </p:nvSpPr>
          <p:spPr bwMode="auto">
            <a:xfrm flipV="1">
              <a:off x="5083176" y="141288"/>
              <a:ext cx="0" cy="117475"/>
            </a:xfrm>
            <a:prstGeom prst="line">
              <a:avLst/>
            </a:pr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00" name="Freeform 706">
              <a:extLst>
                <a:ext uri="{FF2B5EF4-FFF2-40B4-BE49-F238E27FC236}">
                  <a16:creationId xmlns:a16="http://schemas.microsoft.com/office/drawing/2014/main" id="{EA3132B3-3BDC-2AF0-6387-9B781295BA55}"/>
                </a:ext>
              </a:extLst>
            </p:cNvPr>
            <p:cNvSpPr>
              <a:spLocks/>
            </p:cNvSpPr>
            <p:nvPr/>
          </p:nvSpPr>
          <p:spPr bwMode="auto">
            <a:xfrm>
              <a:off x="5265738" y="85726"/>
              <a:ext cx="87313" cy="88900"/>
            </a:xfrm>
            <a:custGeom>
              <a:avLst/>
              <a:gdLst>
                <a:gd name="T0" fmla="*/ 42 w 85"/>
                <a:gd name="T1" fmla="*/ 1 h 86"/>
                <a:gd name="T2" fmla="*/ 85 w 85"/>
                <a:gd name="T3" fmla="*/ 43 h 86"/>
                <a:gd name="T4" fmla="*/ 42 w 85"/>
                <a:gd name="T5" fmla="*/ 86 h 86"/>
                <a:gd name="T6" fmla="*/ 0 w 85"/>
                <a:gd name="T7" fmla="*/ 43 h 86"/>
                <a:gd name="T8" fmla="*/ 42 w 85"/>
                <a:gd name="T9" fmla="*/ 1 h 86"/>
              </a:gdLst>
              <a:ahLst/>
              <a:cxnLst>
                <a:cxn ang="0">
                  <a:pos x="T0" y="T1"/>
                </a:cxn>
                <a:cxn ang="0">
                  <a:pos x="T2" y="T3"/>
                </a:cxn>
                <a:cxn ang="0">
                  <a:pos x="T4" y="T5"/>
                </a:cxn>
                <a:cxn ang="0">
                  <a:pos x="T6" y="T7"/>
                </a:cxn>
                <a:cxn ang="0">
                  <a:pos x="T8" y="T9"/>
                </a:cxn>
              </a:cxnLst>
              <a:rect l="0" t="0" r="r" b="b"/>
              <a:pathLst>
                <a:path w="85" h="86">
                  <a:moveTo>
                    <a:pt x="42" y="1"/>
                  </a:moveTo>
                  <a:cubicBezTo>
                    <a:pt x="66" y="1"/>
                    <a:pt x="85" y="20"/>
                    <a:pt x="85" y="43"/>
                  </a:cubicBezTo>
                  <a:cubicBezTo>
                    <a:pt x="85" y="67"/>
                    <a:pt x="66" y="86"/>
                    <a:pt x="42" y="86"/>
                  </a:cubicBezTo>
                  <a:cubicBezTo>
                    <a:pt x="19" y="86"/>
                    <a:pt x="0" y="67"/>
                    <a:pt x="0" y="43"/>
                  </a:cubicBezTo>
                  <a:cubicBezTo>
                    <a:pt x="0" y="20"/>
                    <a:pt x="19" y="0"/>
                    <a:pt x="42" y="1"/>
                  </a:cubicBezTo>
                  <a:close/>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01" name="Freeform 707">
              <a:extLst>
                <a:ext uri="{FF2B5EF4-FFF2-40B4-BE49-F238E27FC236}">
                  <a16:creationId xmlns:a16="http://schemas.microsoft.com/office/drawing/2014/main" id="{AD12BF80-A032-6742-9292-1A1735058239}"/>
                </a:ext>
              </a:extLst>
            </p:cNvPr>
            <p:cNvSpPr>
              <a:spLocks/>
            </p:cNvSpPr>
            <p:nvPr/>
          </p:nvSpPr>
          <p:spPr bwMode="auto">
            <a:xfrm>
              <a:off x="5491163" y="50801"/>
              <a:ext cx="87313" cy="87313"/>
            </a:xfrm>
            <a:custGeom>
              <a:avLst/>
              <a:gdLst>
                <a:gd name="T0" fmla="*/ 43 w 85"/>
                <a:gd name="T1" fmla="*/ 1 h 86"/>
                <a:gd name="T2" fmla="*/ 85 w 85"/>
                <a:gd name="T3" fmla="*/ 43 h 86"/>
                <a:gd name="T4" fmla="*/ 43 w 85"/>
                <a:gd name="T5" fmla="*/ 86 h 86"/>
                <a:gd name="T6" fmla="*/ 0 w 85"/>
                <a:gd name="T7" fmla="*/ 43 h 86"/>
                <a:gd name="T8" fmla="*/ 43 w 85"/>
                <a:gd name="T9" fmla="*/ 1 h 86"/>
              </a:gdLst>
              <a:ahLst/>
              <a:cxnLst>
                <a:cxn ang="0">
                  <a:pos x="T0" y="T1"/>
                </a:cxn>
                <a:cxn ang="0">
                  <a:pos x="T2" y="T3"/>
                </a:cxn>
                <a:cxn ang="0">
                  <a:pos x="T4" y="T5"/>
                </a:cxn>
                <a:cxn ang="0">
                  <a:pos x="T6" y="T7"/>
                </a:cxn>
                <a:cxn ang="0">
                  <a:pos x="T8" y="T9"/>
                </a:cxn>
              </a:cxnLst>
              <a:rect l="0" t="0" r="r" b="b"/>
              <a:pathLst>
                <a:path w="85" h="86">
                  <a:moveTo>
                    <a:pt x="43" y="1"/>
                  </a:moveTo>
                  <a:cubicBezTo>
                    <a:pt x="66" y="1"/>
                    <a:pt x="85" y="20"/>
                    <a:pt x="85" y="43"/>
                  </a:cubicBezTo>
                  <a:cubicBezTo>
                    <a:pt x="85" y="67"/>
                    <a:pt x="66" y="86"/>
                    <a:pt x="43" y="86"/>
                  </a:cubicBezTo>
                  <a:cubicBezTo>
                    <a:pt x="19" y="86"/>
                    <a:pt x="0" y="67"/>
                    <a:pt x="0" y="43"/>
                  </a:cubicBezTo>
                  <a:cubicBezTo>
                    <a:pt x="0" y="20"/>
                    <a:pt x="19" y="0"/>
                    <a:pt x="43" y="1"/>
                  </a:cubicBezTo>
                  <a:close/>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02" name="Freeform 708">
              <a:extLst>
                <a:ext uri="{FF2B5EF4-FFF2-40B4-BE49-F238E27FC236}">
                  <a16:creationId xmlns:a16="http://schemas.microsoft.com/office/drawing/2014/main" id="{4A68E475-14A0-0410-F6A3-D6AED426C5A7}"/>
                </a:ext>
              </a:extLst>
            </p:cNvPr>
            <p:cNvSpPr>
              <a:spLocks/>
            </p:cNvSpPr>
            <p:nvPr/>
          </p:nvSpPr>
          <p:spPr bwMode="auto">
            <a:xfrm>
              <a:off x="4813301" y="85726"/>
              <a:ext cx="87313" cy="88900"/>
            </a:xfrm>
            <a:custGeom>
              <a:avLst/>
              <a:gdLst>
                <a:gd name="T0" fmla="*/ 43 w 85"/>
                <a:gd name="T1" fmla="*/ 1 h 86"/>
                <a:gd name="T2" fmla="*/ 0 w 85"/>
                <a:gd name="T3" fmla="*/ 43 h 86"/>
                <a:gd name="T4" fmla="*/ 43 w 85"/>
                <a:gd name="T5" fmla="*/ 86 h 86"/>
                <a:gd name="T6" fmla="*/ 85 w 85"/>
                <a:gd name="T7" fmla="*/ 43 h 86"/>
                <a:gd name="T8" fmla="*/ 43 w 85"/>
                <a:gd name="T9" fmla="*/ 1 h 86"/>
              </a:gdLst>
              <a:ahLst/>
              <a:cxnLst>
                <a:cxn ang="0">
                  <a:pos x="T0" y="T1"/>
                </a:cxn>
                <a:cxn ang="0">
                  <a:pos x="T2" y="T3"/>
                </a:cxn>
                <a:cxn ang="0">
                  <a:pos x="T4" y="T5"/>
                </a:cxn>
                <a:cxn ang="0">
                  <a:pos x="T6" y="T7"/>
                </a:cxn>
                <a:cxn ang="0">
                  <a:pos x="T8" y="T9"/>
                </a:cxn>
              </a:cxnLst>
              <a:rect l="0" t="0" r="r" b="b"/>
              <a:pathLst>
                <a:path w="85" h="86">
                  <a:moveTo>
                    <a:pt x="43" y="1"/>
                  </a:moveTo>
                  <a:cubicBezTo>
                    <a:pt x="19" y="1"/>
                    <a:pt x="0" y="20"/>
                    <a:pt x="0" y="43"/>
                  </a:cubicBezTo>
                  <a:cubicBezTo>
                    <a:pt x="0" y="67"/>
                    <a:pt x="19" y="86"/>
                    <a:pt x="43" y="86"/>
                  </a:cubicBezTo>
                  <a:cubicBezTo>
                    <a:pt x="66" y="86"/>
                    <a:pt x="85" y="67"/>
                    <a:pt x="85" y="43"/>
                  </a:cubicBezTo>
                  <a:cubicBezTo>
                    <a:pt x="85" y="20"/>
                    <a:pt x="66" y="0"/>
                    <a:pt x="43" y="1"/>
                  </a:cubicBezTo>
                  <a:close/>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03" name="Freeform 709">
              <a:extLst>
                <a:ext uri="{FF2B5EF4-FFF2-40B4-BE49-F238E27FC236}">
                  <a16:creationId xmlns:a16="http://schemas.microsoft.com/office/drawing/2014/main" id="{C66AADA2-AB1B-0B7A-BE85-F475E6A5188F}"/>
                </a:ext>
              </a:extLst>
            </p:cNvPr>
            <p:cNvSpPr>
              <a:spLocks/>
            </p:cNvSpPr>
            <p:nvPr/>
          </p:nvSpPr>
          <p:spPr bwMode="auto">
            <a:xfrm>
              <a:off x="4587876" y="50801"/>
              <a:ext cx="87313" cy="87313"/>
            </a:xfrm>
            <a:custGeom>
              <a:avLst/>
              <a:gdLst>
                <a:gd name="T0" fmla="*/ 42 w 85"/>
                <a:gd name="T1" fmla="*/ 1 h 86"/>
                <a:gd name="T2" fmla="*/ 0 w 85"/>
                <a:gd name="T3" fmla="*/ 43 h 86"/>
                <a:gd name="T4" fmla="*/ 42 w 85"/>
                <a:gd name="T5" fmla="*/ 86 h 86"/>
                <a:gd name="T6" fmla="*/ 85 w 85"/>
                <a:gd name="T7" fmla="*/ 43 h 86"/>
                <a:gd name="T8" fmla="*/ 42 w 85"/>
                <a:gd name="T9" fmla="*/ 1 h 86"/>
              </a:gdLst>
              <a:ahLst/>
              <a:cxnLst>
                <a:cxn ang="0">
                  <a:pos x="T0" y="T1"/>
                </a:cxn>
                <a:cxn ang="0">
                  <a:pos x="T2" y="T3"/>
                </a:cxn>
                <a:cxn ang="0">
                  <a:pos x="T4" y="T5"/>
                </a:cxn>
                <a:cxn ang="0">
                  <a:pos x="T6" y="T7"/>
                </a:cxn>
                <a:cxn ang="0">
                  <a:pos x="T8" y="T9"/>
                </a:cxn>
              </a:cxnLst>
              <a:rect l="0" t="0" r="r" b="b"/>
              <a:pathLst>
                <a:path w="85" h="86">
                  <a:moveTo>
                    <a:pt x="42" y="1"/>
                  </a:moveTo>
                  <a:cubicBezTo>
                    <a:pt x="19" y="1"/>
                    <a:pt x="0" y="20"/>
                    <a:pt x="0" y="43"/>
                  </a:cubicBezTo>
                  <a:cubicBezTo>
                    <a:pt x="0" y="67"/>
                    <a:pt x="19" y="86"/>
                    <a:pt x="42" y="86"/>
                  </a:cubicBezTo>
                  <a:cubicBezTo>
                    <a:pt x="66" y="86"/>
                    <a:pt x="85" y="67"/>
                    <a:pt x="85" y="43"/>
                  </a:cubicBezTo>
                  <a:cubicBezTo>
                    <a:pt x="85" y="20"/>
                    <a:pt x="66" y="0"/>
                    <a:pt x="42" y="1"/>
                  </a:cubicBezTo>
                  <a:close/>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04" name="Freeform 710">
              <a:extLst>
                <a:ext uri="{FF2B5EF4-FFF2-40B4-BE49-F238E27FC236}">
                  <a16:creationId xmlns:a16="http://schemas.microsoft.com/office/drawing/2014/main" id="{8753736A-210B-765C-6FA3-EAAF0CBF0E54}"/>
                </a:ext>
              </a:extLst>
            </p:cNvPr>
            <p:cNvSpPr>
              <a:spLocks/>
            </p:cNvSpPr>
            <p:nvPr/>
          </p:nvSpPr>
          <p:spPr bwMode="auto">
            <a:xfrm>
              <a:off x="5472113" y="176213"/>
              <a:ext cx="63500" cy="198438"/>
            </a:xfrm>
            <a:custGeom>
              <a:avLst/>
              <a:gdLst>
                <a:gd name="T0" fmla="*/ 40 w 40"/>
                <a:gd name="T1" fmla="*/ 0 h 125"/>
                <a:gd name="T2" fmla="*/ 40 w 40"/>
                <a:gd name="T3" fmla="*/ 86 h 125"/>
                <a:gd name="T4" fmla="*/ 0 w 40"/>
                <a:gd name="T5" fmla="*/ 125 h 125"/>
              </a:gdLst>
              <a:ahLst/>
              <a:cxnLst>
                <a:cxn ang="0">
                  <a:pos x="T0" y="T1"/>
                </a:cxn>
                <a:cxn ang="0">
                  <a:pos x="T2" y="T3"/>
                </a:cxn>
                <a:cxn ang="0">
                  <a:pos x="T4" y="T5"/>
                </a:cxn>
              </a:cxnLst>
              <a:rect l="0" t="0" r="r" b="b"/>
              <a:pathLst>
                <a:path w="40" h="125">
                  <a:moveTo>
                    <a:pt x="40" y="0"/>
                  </a:moveTo>
                  <a:lnTo>
                    <a:pt x="40" y="86"/>
                  </a:lnTo>
                  <a:lnTo>
                    <a:pt x="0" y="125"/>
                  </a:lnTo>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05" name="Freeform 711">
              <a:extLst>
                <a:ext uri="{FF2B5EF4-FFF2-40B4-BE49-F238E27FC236}">
                  <a16:creationId xmlns:a16="http://schemas.microsoft.com/office/drawing/2014/main" id="{17346BC0-F7BE-40DC-D97E-E64FBA0CA59A}"/>
                </a:ext>
              </a:extLst>
            </p:cNvPr>
            <p:cNvSpPr>
              <a:spLocks/>
            </p:cNvSpPr>
            <p:nvPr/>
          </p:nvSpPr>
          <p:spPr bwMode="auto">
            <a:xfrm>
              <a:off x="5262563" y="212726"/>
              <a:ext cx="46038" cy="112713"/>
            </a:xfrm>
            <a:custGeom>
              <a:avLst/>
              <a:gdLst>
                <a:gd name="T0" fmla="*/ 29 w 29"/>
                <a:gd name="T1" fmla="*/ 0 h 71"/>
                <a:gd name="T2" fmla="*/ 29 w 29"/>
                <a:gd name="T3" fmla="*/ 42 h 71"/>
                <a:gd name="T4" fmla="*/ 0 w 29"/>
                <a:gd name="T5" fmla="*/ 71 h 71"/>
              </a:gdLst>
              <a:ahLst/>
              <a:cxnLst>
                <a:cxn ang="0">
                  <a:pos x="T0" y="T1"/>
                </a:cxn>
                <a:cxn ang="0">
                  <a:pos x="T2" y="T3"/>
                </a:cxn>
                <a:cxn ang="0">
                  <a:pos x="T4" y="T5"/>
                </a:cxn>
              </a:cxnLst>
              <a:rect l="0" t="0" r="r" b="b"/>
              <a:pathLst>
                <a:path w="29" h="71">
                  <a:moveTo>
                    <a:pt x="29" y="0"/>
                  </a:moveTo>
                  <a:lnTo>
                    <a:pt x="29" y="42"/>
                  </a:lnTo>
                  <a:lnTo>
                    <a:pt x="0" y="71"/>
                  </a:lnTo>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06" name="Freeform 712">
              <a:extLst>
                <a:ext uri="{FF2B5EF4-FFF2-40B4-BE49-F238E27FC236}">
                  <a16:creationId xmlns:a16="http://schemas.microsoft.com/office/drawing/2014/main" id="{BD8D832E-043B-C6B6-267A-3B7C75098D6A}"/>
                </a:ext>
              </a:extLst>
            </p:cNvPr>
            <p:cNvSpPr>
              <a:spLocks/>
            </p:cNvSpPr>
            <p:nvPr/>
          </p:nvSpPr>
          <p:spPr bwMode="auto">
            <a:xfrm>
              <a:off x="4630738" y="176213"/>
              <a:ext cx="71438" cy="219075"/>
            </a:xfrm>
            <a:custGeom>
              <a:avLst/>
              <a:gdLst>
                <a:gd name="T0" fmla="*/ 0 w 45"/>
                <a:gd name="T1" fmla="*/ 0 h 138"/>
                <a:gd name="T2" fmla="*/ 0 w 45"/>
                <a:gd name="T3" fmla="*/ 94 h 138"/>
                <a:gd name="T4" fmla="*/ 45 w 45"/>
                <a:gd name="T5" fmla="*/ 138 h 138"/>
              </a:gdLst>
              <a:ahLst/>
              <a:cxnLst>
                <a:cxn ang="0">
                  <a:pos x="T0" y="T1"/>
                </a:cxn>
                <a:cxn ang="0">
                  <a:pos x="T2" y="T3"/>
                </a:cxn>
                <a:cxn ang="0">
                  <a:pos x="T4" y="T5"/>
                </a:cxn>
              </a:cxnLst>
              <a:rect l="0" t="0" r="r" b="b"/>
              <a:pathLst>
                <a:path w="45" h="138">
                  <a:moveTo>
                    <a:pt x="0" y="0"/>
                  </a:moveTo>
                  <a:lnTo>
                    <a:pt x="0" y="94"/>
                  </a:lnTo>
                  <a:lnTo>
                    <a:pt x="45" y="138"/>
                  </a:lnTo>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07" name="Freeform 713">
              <a:extLst>
                <a:ext uri="{FF2B5EF4-FFF2-40B4-BE49-F238E27FC236}">
                  <a16:creationId xmlns:a16="http://schemas.microsoft.com/office/drawing/2014/main" id="{B5E6A512-152A-9362-BF5B-D53C0CA3C59E}"/>
                </a:ext>
              </a:extLst>
            </p:cNvPr>
            <p:cNvSpPr>
              <a:spLocks/>
            </p:cNvSpPr>
            <p:nvPr/>
          </p:nvSpPr>
          <p:spPr bwMode="auto">
            <a:xfrm>
              <a:off x="4857751" y="212726"/>
              <a:ext cx="84138" cy="133350"/>
            </a:xfrm>
            <a:custGeom>
              <a:avLst/>
              <a:gdLst>
                <a:gd name="T0" fmla="*/ 0 w 53"/>
                <a:gd name="T1" fmla="*/ 0 h 84"/>
                <a:gd name="T2" fmla="*/ 0 w 53"/>
                <a:gd name="T3" fmla="*/ 30 h 84"/>
                <a:gd name="T4" fmla="*/ 53 w 53"/>
                <a:gd name="T5" fmla="*/ 84 h 84"/>
              </a:gdLst>
              <a:ahLst/>
              <a:cxnLst>
                <a:cxn ang="0">
                  <a:pos x="T0" y="T1"/>
                </a:cxn>
                <a:cxn ang="0">
                  <a:pos x="T2" y="T3"/>
                </a:cxn>
                <a:cxn ang="0">
                  <a:pos x="T4" y="T5"/>
                </a:cxn>
              </a:cxnLst>
              <a:rect l="0" t="0" r="r" b="b"/>
              <a:pathLst>
                <a:path w="53" h="84">
                  <a:moveTo>
                    <a:pt x="0" y="0"/>
                  </a:moveTo>
                  <a:lnTo>
                    <a:pt x="0" y="30"/>
                  </a:lnTo>
                  <a:lnTo>
                    <a:pt x="53" y="84"/>
                  </a:lnTo>
                </a:path>
              </a:pathLst>
            </a:custGeom>
            <a:grpFill/>
            <a:ln w="1524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grpSp>
      <p:sp>
        <p:nvSpPr>
          <p:cNvPr id="108" name="TextBox 107">
            <a:extLst>
              <a:ext uri="{FF2B5EF4-FFF2-40B4-BE49-F238E27FC236}">
                <a16:creationId xmlns:a16="http://schemas.microsoft.com/office/drawing/2014/main" id="{0E4B100B-9467-0B77-ADD9-16EE7AC4E025}"/>
              </a:ext>
            </a:extLst>
          </p:cNvPr>
          <p:cNvSpPr txBox="1"/>
          <p:nvPr/>
        </p:nvSpPr>
        <p:spPr>
          <a:xfrm flipH="1">
            <a:off x="6492146" y="3558573"/>
            <a:ext cx="1966546" cy="1015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cs typeface="Segoe UI Semibold" panose="020B0702040204020203" pitchFamily="34" charset="0"/>
              </a:rPr>
              <a:t>Develop and implement Data Quality framework, ETL processes and Reporting of Quality metrics besides other reports</a:t>
            </a:r>
            <a:endParaRPr kumimoji="0" lang="en-US" sz="1200" b="0" i="0" u="none" strike="noStrike" kern="1200" cap="none" spc="0" normalizeH="0" baseline="0" noProof="0">
              <a:ln>
                <a:noFill/>
              </a:ln>
              <a:solidFill>
                <a:prstClr val="white"/>
              </a:solidFill>
              <a:effectLst/>
              <a:uLnTx/>
              <a:uFillTx/>
              <a:ea typeface="Calibri"/>
              <a:cs typeface="Segoe UI Semibold" panose="020B0702040204020203" pitchFamily="34" charset="0"/>
            </a:endParaRPr>
          </a:p>
        </p:txBody>
      </p:sp>
      <p:sp>
        <p:nvSpPr>
          <p:cNvPr id="109" name="Freeform 8">
            <a:extLst>
              <a:ext uri="{FF2B5EF4-FFF2-40B4-BE49-F238E27FC236}">
                <a16:creationId xmlns:a16="http://schemas.microsoft.com/office/drawing/2014/main" id="{3E8992CD-AEAB-C8A4-F552-5B230AC7A79C}"/>
              </a:ext>
            </a:extLst>
          </p:cNvPr>
          <p:cNvSpPr>
            <a:spLocks/>
          </p:cNvSpPr>
          <p:nvPr/>
        </p:nvSpPr>
        <p:spPr bwMode="auto">
          <a:xfrm>
            <a:off x="8869246" y="1674811"/>
            <a:ext cx="2433638" cy="3830637"/>
          </a:xfrm>
          <a:custGeom>
            <a:avLst/>
            <a:gdLst>
              <a:gd name="T0" fmla="*/ 586 w 656"/>
              <a:gd name="T1" fmla="*/ 1033 h 1033"/>
              <a:gd name="T2" fmla="*/ 69 w 656"/>
              <a:gd name="T3" fmla="*/ 1033 h 1033"/>
              <a:gd name="T4" fmla="*/ 0 w 656"/>
              <a:gd name="T5" fmla="*/ 963 h 1033"/>
              <a:gd name="T6" fmla="*/ 0 w 656"/>
              <a:gd name="T7" fmla="*/ 70 h 1033"/>
              <a:gd name="T8" fmla="*/ 69 w 656"/>
              <a:gd name="T9" fmla="*/ 0 h 1033"/>
              <a:gd name="T10" fmla="*/ 586 w 656"/>
              <a:gd name="T11" fmla="*/ 0 h 1033"/>
              <a:gd name="T12" fmla="*/ 656 w 656"/>
              <a:gd name="T13" fmla="*/ 70 h 1033"/>
              <a:gd name="T14" fmla="*/ 656 w 656"/>
              <a:gd name="T15" fmla="*/ 963 h 1033"/>
              <a:gd name="T16" fmla="*/ 586 w 656"/>
              <a:gd name="T17" fmla="*/ 103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6" h="1033">
                <a:moveTo>
                  <a:pt x="586" y="1033"/>
                </a:moveTo>
                <a:cubicBezTo>
                  <a:pt x="69" y="1033"/>
                  <a:pt x="69" y="1033"/>
                  <a:pt x="69" y="1033"/>
                </a:cubicBezTo>
                <a:cubicBezTo>
                  <a:pt x="31" y="1033"/>
                  <a:pt x="0" y="1001"/>
                  <a:pt x="0" y="963"/>
                </a:cubicBezTo>
                <a:cubicBezTo>
                  <a:pt x="0" y="70"/>
                  <a:pt x="0" y="70"/>
                  <a:pt x="0" y="70"/>
                </a:cubicBezTo>
                <a:cubicBezTo>
                  <a:pt x="0" y="32"/>
                  <a:pt x="31" y="0"/>
                  <a:pt x="69" y="0"/>
                </a:cubicBezTo>
                <a:cubicBezTo>
                  <a:pt x="586" y="0"/>
                  <a:pt x="586" y="0"/>
                  <a:pt x="586" y="0"/>
                </a:cubicBezTo>
                <a:cubicBezTo>
                  <a:pt x="625" y="0"/>
                  <a:pt x="656" y="32"/>
                  <a:pt x="656" y="70"/>
                </a:cubicBezTo>
                <a:cubicBezTo>
                  <a:pt x="656" y="963"/>
                  <a:pt x="656" y="963"/>
                  <a:pt x="656" y="963"/>
                </a:cubicBezTo>
                <a:cubicBezTo>
                  <a:pt x="656" y="1001"/>
                  <a:pt x="625" y="1033"/>
                  <a:pt x="586" y="1033"/>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Segoe UI Semibold" panose="020B0702040204020203" pitchFamily="34" charset="0"/>
            </a:endParaRPr>
          </a:p>
        </p:txBody>
      </p:sp>
      <p:sp>
        <p:nvSpPr>
          <p:cNvPr id="110" name="Freeform 109">
            <a:extLst>
              <a:ext uri="{FF2B5EF4-FFF2-40B4-BE49-F238E27FC236}">
                <a16:creationId xmlns:a16="http://schemas.microsoft.com/office/drawing/2014/main" id="{970278E8-211A-FCE3-2881-8F06D4179574}"/>
              </a:ext>
            </a:extLst>
          </p:cNvPr>
          <p:cNvSpPr>
            <a:spLocks noEditPoints="1"/>
          </p:cNvSpPr>
          <p:nvPr/>
        </p:nvSpPr>
        <p:spPr bwMode="auto">
          <a:xfrm>
            <a:off x="9434679" y="4807623"/>
            <a:ext cx="1490663" cy="393700"/>
          </a:xfrm>
          <a:custGeom>
            <a:avLst/>
            <a:gdLst>
              <a:gd name="T0" fmla="*/ 362 w 402"/>
              <a:gd name="T1" fmla="*/ 106 h 106"/>
              <a:gd name="T2" fmla="*/ 40 w 402"/>
              <a:gd name="T3" fmla="*/ 106 h 106"/>
              <a:gd name="T4" fmla="*/ 0 w 402"/>
              <a:gd name="T5" fmla="*/ 66 h 106"/>
              <a:gd name="T6" fmla="*/ 0 w 402"/>
              <a:gd name="T7" fmla="*/ 41 h 106"/>
              <a:gd name="T8" fmla="*/ 40 w 402"/>
              <a:gd name="T9" fmla="*/ 0 h 106"/>
              <a:gd name="T10" fmla="*/ 362 w 402"/>
              <a:gd name="T11" fmla="*/ 0 h 106"/>
              <a:gd name="T12" fmla="*/ 402 w 402"/>
              <a:gd name="T13" fmla="*/ 41 h 106"/>
              <a:gd name="T14" fmla="*/ 402 w 402"/>
              <a:gd name="T15" fmla="*/ 66 h 106"/>
              <a:gd name="T16" fmla="*/ 362 w 402"/>
              <a:gd name="T17" fmla="*/ 106 h 106"/>
              <a:gd name="T18" fmla="*/ 40 w 402"/>
              <a:gd name="T19" fmla="*/ 8 h 106"/>
              <a:gd name="T20" fmla="*/ 8 w 402"/>
              <a:gd name="T21" fmla="*/ 41 h 106"/>
              <a:gd name="T22" fmla="*/ 8 w 402"/>
              <a:gd name="T23" fmla="*/ 66 h 106"/>
              <a:gd name="T24" fmla="*/ 40 w 402"/>
              <a:gd name="T25" fmla="*/ 98 h 106"/>
              <a:gd name="T26" fmla="*/ 362 w 402"/>
              <a:gd name="T27" fmla="*/ 98 h 106"/>
              <a:gd name="T28" fmla="*/ 394 w 402"/>
              <a:gd name="T29" fmla="*/ 66 h 106"/>
              <a:gd name="T30" fmla="*/ 394 w 402"/>
              <a:gd name="T31" fmla="*/ 41 h 106"/>
              <a:gd name="T32" fmla="*/ 362 w 402"/>
              <a:gd name="T33" fmla="*/ 8 h 106"/>
              <a:gd name="T34" fmla="*/ 40 w 402"/>
              <a:gd name="T35"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2" h="106">
                <a:moveTo>
                  <a:pt x="362" y="106"/>
                </a:moveTo>
                <a:cubicBezTo>
                  <a:pt x="40" y="106"/>
                  <a:pt x="40" y="106"/>
                  <a:pt x="40" y="106"/>
                </a:cubicBezTo>
                <a:cubicBezTo>
                  <a:pt x="18" y="106"/>
                  <a:pt x="0" y="88"/>
                  <a:pt x="0" y="66"/>
                </a:cubicBezTo>
                <a:cubicBezTo>
                  <a:pt x="0" y="41"/>
                  <a:pt x="0" y="41"/>
                  <a:pt x="0" y="41"/>
                </a:cubicBezTo>
                <a:cubicBezTo>
                  <a:pt x="0" y="19"/>
                  <a:pt x="18" y="0"/>
                  <a:pt x="40" y="0"/>
                </a:cubicBezTo>
                <a:cubicBezTo>
                  <a:pt x="362" y="0"/>
                  <a:pt x="362" y="0"/>
                  <a:pt x="362" y="0"/>
                </a:cubicBezTo>
                <a:cubicBezTo>
                  <a:pt x="384" y="0"/>
                  <a:pt x="402" y="19"/>
                  <a:pt x="402" y="41"/>
                </a:cubicBezTo>
                <a:cubicBezTo>
                  <a:pt x="402" y="66"/>
                  <a:pt x="402" y="66"/>
                  <a:pt x="402" y="66"/>
                </a:cubicBezTo>
                <a:cubicBezTo>
                  <a:pt x="402" y="88"/>
                  <a:pt x="384" y="106"/>
                  <a:pt x="362" y="106"/>
                </a:cubicBezTo>
                <a:close/>
                <a:moveTo>
                  <a:pt x="40" y="8"/>
                </a:moveTo>
                <a:cubicBezTo>
                  <a:pt x="22" y="8"/>
                  <a:pt x="8" y="23"/>
                  <a:pt x="8" y="41"/>
                </a:cubicBezTo>
                <a:cubicBezTo>
                  <a:pt x="8" y="66"/>
                  <a:pt x="8" y="66"/>
                  <a:pt x="8" y="66"/>
                </a:cubicBezTo>
                <a:cubicBezTo>
                  <a:pt x="8" y="84"/>
                  <a:pt x="22" y="98"/>
                  <a:pt x="40" y="98"/>
                </a:cubicBezTo>
                <a:cubicBezTo>
                  <a:pt x="362" y="98"/>
                  <a:pt x="362" y="98"/>
                  <a:pt x="362" y="98"/>
                </a:cubicBezTo>
                <a:cubicBezTo>
                  <a:pt x="380" y="98"/>
                  <a:pt x="394" y="84"/>
                  <a:pt x="394" y="66"/>
                </a:cubicBezTo>
                <a:cubicBezTo>
                  <a:pt x="394" y="41"/>
                  <a:pt x="394" y="41"/>
                  <a:pt x="394" y="41"/>
                </a:cubicBezTo>
                <a:cubicBezTo>
                  <a:pt x="394" y="23"/>
                  <a:pt x="380" y="8"/>
                  <a:pt x="362"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11" name="TextBox 110">
            <a:extLst>
              <a:ext uri="{FF2B5EF4-FFF2-40B4-BE49-F238E27FC236}">
                <a16:creationId xmlns:a16="http://schemas.microsoft.com/office/drawing/2014/main" id="{B8EB226D-AFDA-A6DD-027B-5F0728A20082}"/>
              </a:ext>
            </a:extLst>
          </p:cNvPr>
          <p:cNvSpPr txBox="1"/>
          <p:nvPr/>
        </p:nvSpPr>
        <p:spPr>
          <a:xfrm>
            <a:off x="9203233" y="1899474"/>
            <a:ext cx="1722110" cy="246221"/>
          </a:xfrm>
          <a:prstGeom prst="rect">
            <a:avLst/>
          </a:prstGeom>
          <a:noFill/>
        </p:spPr>
        <p:txBody>
          <a:bodyPr wrap="square" lIns="91440" tIns="0" rIns="9144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cs typeface="Segoe UI Semibold" panose="020B0702040204020203" pitchFamily="34" charset="0"/>
              </a:rPr>
              <a:t>Deploy </a:t>
            </a:r>
          </a:p>
        </p:txBody>
      </p:sp>
      <p:sp>
        <p:nvSpPr>
          <p:cNvPr id="112" name="TextBox 111">
            <a:extLst>
              <a:ext uri="{FF2B5EF4-FFF2-40B4-BE49-F238E27FC236}">
                <a16:creationId xmlns:a16="http://schemas.microsoft.com/office/drawing/2014/main" id="{D833F57A-1B8C-DAC7-1B64-3DDD8AF51136}"/>
              </a:ext>
            </a:extLst>
          </p:cNvPr>
          <p:cNvSpPr txBox="1"/>
          <p:nvPr/>
        </p:nvSpPr>
        <p:spPr>
          <a:xfrm>
            <a:off x="9712943" y="4882696"/>
            <a:ext cx="838884" cy="246221"/>
          </a:xfrm>
          <a:prstGeom prst="rect">
            <a:avLst/>
          </a:prstGeom>
          <a:noFill/>
        </p:spPr>
        <p:txBody>
          <a:bodyPr wrap="none" lIns="91440" tIns="0" rIns="9144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cs typeface="Segoe UI Semibold" panose="020B0702040204020203" pitchFamily="34" charset="0"/>
              </a:rPr>
              <a:t>STEP 04</a:t>
            </a:r>
          </a:p>
        </p:txBody>
      </p:sp>
      <p:sp>
        <p:nvSpPr>
          <p:cNvPr id="113" name="TextBox 112">
            <a:extLst>
              <a:ext uri="{FF2B5EF4-FFF2-40B4-BE49-F238E27FC236}">
                <a16:creationId xmlns:a16="http://schemas.microsoft.com/office/drawing/2014/main" id="{28911EC6-2A99-34DB-CF52-A6CBBC0AE53D}"/>
              </a:ext>
            </a:extLst>
          </p:cNvPr>
          <p:cNvSpPr txBox="1"/>
          <p:nvPr/>
        </p:nvSpPr>
        <p:spPr>
          <a:xfrm flipH="1">
            <a:off x="9196737" y="3558573"/>
            <a:ext cx="19665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cs typeface="Segoe UI Semibold" panose="020B0702040204020203" pitchFamily="34" charset="0"/>
              </a:rPr>
              <a:t>Deployment solution, documentation and sign-off</a:t>
            </a:r>
          </a:p>
        </p:txBody>
      </p:sp>
      <p:grpSp>
        <p:nvGrpSpPr>
          <p:cNvPr id="114" name="Group 113">
            <a:extLst>
              <a:ext uri="{FF2B5EF4-FFF2-40B4-BE49-F238E27FC236}">
                <a16:creationId xmlns:a16="http://schemas.microsoft.com/office/drawing/2014/main" id="{72BC9BED-D879-15DE-9FB2-D2A45E06309B}"/>
              </a:ext>
            </a:extLst>
          </p:cNvPr>
          <p:cNvGrpSpPr>
            <a:grpSpLocks noChangeAspect="1"/>
          </p:cNvGrpSpPr>
          <p:nvPr/>
        </p:nvGrpSpPr>
        <p:grpSpPr>
          <a:xfrm>
            <a:off x="9793628" y="2542608"/>
            <a:ext cx="769429" cy="1160462"/>
            <a:chOff x="2290763" y="1897063"/>
            <a:chExt cx="993775" cy="1160462"/>
          </a:xfrm>
        </p:grpSpPr>
        <p:sp>
          <p:nvSpPr>
            <p:cNvPr id="115" name="Freeform 229">
              <a:extLst>
                <a:ext uri="{FF2B5EF4-FFF2-40B4-BE49-F238E27FC236}">
                  <a16:creationId xmlns:a16="http://schemas.microsoft.com/office/drawing/2014/main" id="{FE427F0B-1C96-DA71-0E3D-D803C84DB1FF}"/>
                </a:ext>
              </a:extLst>
            </p:cNvPr>
            <p:cNvSpPr>
              <a:spLocks/>
            </p:cNvSpPr>
            <p:nvPr/>
          </p:nvSpPr>
          <p:spPr bwMode="auto">
            <a:xfrm>
              <a:off x="2916238" y="2395538"/>
              <a:ext cx="49213" cy="0"/>
            </a:xfrm>
            <a:custGeom>
              <a:avLst/>
              <a:gdLst>
                <a:gd name="T0" fmla="*/ 0 w 31"/>
                <a:gd name="T1" fmla="*/ 31 w 31"/>
                <a:gd name="T2" fmla="*/ 31 w 31"/>
                <a:gd name="T3" fmla="*/ 31 w 31"/>
              </a:gdLst>
              <a:ahLst/>
              <a:cxnLst>
                <a:cxn ang="0">
                  <a:pos x="T0" y="0"/>
                </a:cxn>
                <a:cxn ang="0">
                  <a:pos x="T1" y="0"/>
                </a:cxn>
                <a:cxn ang="0">
                  <a:pos x="T2" y="0"/>
                </a:cxn>
                <a:cxn ang="0">
                  <a:pos x="T3" y="0"/>
                </a:cxn>
              </a:cxnLst>
              <a:rect l="0" t="0" r="r" b="b"/>
              <a:pathLst>
                <a:path w="31">
                  <a:moveTo>
                    <a:pt x="0" y="0"/>
                  </a:moveTo>
                  <a:lnTo>
                    <a:pt x="31" y="0"/>
                  </a:lnTo>
                  <a:lnTo>
                    <a:pt x="31" y="0"/>
                  </a:lnTo>
                  <a:lnTo>
                    <a:pt x="31" y="0"/>
                  </a:ln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16" name="Oval 230">
              <a:extLst>
                <a:ext uri="{FF2B5EF4-FFF2-40B4-BE49-F238E27FC236}">
                  <a16:creationId xmlns:a16="http://schemas.microsoft.com/office/drawing/2014/main" id="{0E368E6E-6C0E-8ACA-87BF-149E498C77C4}"/>
                </a:ext>
              </a:extLst>
            </p:cNvPr>
            <p:cNvSpPr>
              <a:spLocks noChangeArrowheads="1"/>
            </p:cNvSpPr>
            <p:nvPr/>
          </p:nvSpPr>
          <p:spPr bwMode="auto">
            <a:xfrm>
              <a:off x="2965450" y="2370138"/>
              <a:ext cx="50800" cy="50800"/>
            </a:xfrm>
            <a:prstGeom prst="ellipse">
              <a:avLst/>
            </a:pr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17" name="Freeform 231">
              <a:extLst>
                <a:ext uri="{FF2B5EF4-FFF2-40B4-BE49-F238E27FC236}">
                  <a16:creationId xmlns:a16="http://schemas.microsoft.com/office/drawing/2014/main" id="{382E5138-B208-9467-1E82-9A79A576A65D}"/>
                </a:ext>
              </a:extLst>
            </p:cNvPr>
            <p:cNvSpPr>
              <a:spLocks/>
            </p:cNvSpPr>
            <p:nvPr/>
          </p:nvSpPr>
          <p:spPr bwMode="auto">
            <a:xfrm>
              <a:off x="2820988" y="2570163"/>
              <a:ext cx="46038" cy="0"/>
            </a:xfrm>
            <a:custGeom>
              <a:avLst/>
              <a:gdLst>
                <a:gd name="T0" fmla="*/ 0 w 29"/>
                <a:gd name="T1" fmla="*/ 29 w 29"/>
                <a:gd name="T2" fmla="*/ 29 w 29"/>
              </a:gdLst>
              <a:ahLst/>
              <a:cxnLst>
                <a:cxn ang="0">
                  <a:pos x="T0" y="0"/>
                </a:cxn>
                <a:cxn ang="0">
                  <a:pos x="T1" y="0"/>
                </a:cxn>
                <a:cxn ang="0">
                  <a:pos x="T2" y="0"/>
                </a:cxn>
              </a:cxnLst>
              <a:rect l="0" t="0" r="r" b="b"/>
              <a:pathLst>
                <a:path w="29">
                  <a:moveTo>
                    <a:pt x="0" y="0"/>
                  </a:moveTo>
                  <a:lnTo>
                    <a:pt x="29" y="0"/>
                  </a:lnTo>
                  <a:lnTo>
                    <a:pt x="29" y="0"/>
                  </a:ln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18" name="Oval 232">
              <a:extLst>
                <a:ext uri="{FF2B5EF4-FFF2-40B4-BE49-F238E27FC236}">
                  <a16:creationId xmlns:a16="http://schemas.microsoft.com/office/drawing/2014/main" id="{325D4D36-4962-E2A4-AFA1-4974AAC0D6EF}"/>
                </a:ext>
              </a:extLst>
            </p:cNvPr>
            <p:cNvSpPr>
              <a:spLocks noChangeArrowheads="1"/>
            </p:cNvSpPr>
            <p:nvPr/>
          </p:nvSpPr>
          <p:spPr bwMode="auto">
            <a:xfrm>
              <a:off x="2867025" y="2544763"/>
              <a:ext cx="49213" cy="50800"/>
            </a:xfrm>
            <a:prstGeom prst="ellipse">
              <a:avLst/>
            </a:pr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19" name="Freeform 233">
              <a:extLst>
                <a:ext uri="{FF2B5EF4-FFF2-40B4-BE49-F238E27FC236}">
                  <a16:creationId xmlns:a16="http://schemas.microsoft.com/office/drawing/2014/main" id="{370F86FF-2A45-8CB6-2EB0-2E070909C18F}"/>
                </a:ext>
              </a:extLst>
            </p:cNvPr>
            <p:cNvSpPr>
              <a:spLocks/>
            </p:cNvSpPr>
            <p:nvPr/>
          </p:nvSpPr>
          <p:spPr bwMode="auto">
            <a:xfrm>
              <a:off x="2874963" y="2487613"/>
              <a:ext cx="50800" cy="0"/>
            </a:xfrm>
            <a:custGeom>
              <a:avLst/>
              <a:gdLst>
                <a:gd name="T0" fmla="*/ 0 w 32"/>
                <a:gd name="T1" fmla="*/ 32 w 32"/>
                <a:gd name="T2" fmla="*/ 32 w 32"/>
                <a:gd name="T3" fmla="*/ 32 w 32"/>
              </a:gdLst>
              <a:ahLst/>
              <a:cxnLst>
                <a:cxn ang="0">
                  <a:pos x="T0" y="0"/>
                </a:cxn>
                <a:cxn ang="0">
                  <a:pos x="T1" y="0"/>
                </a:cxn>
                <a:cxn ang="0">
                  <a:pos x="T2" y="0"/>
                </a:cxn>
                <a:cxn ang="0">
                  <a:pos x="T3" y="0"/>
                </a:cxn>
              </a:cxnLst>
              <a:rect l="0" t="0" r="r" b="b"/>
              <a:pathLst>
                <a:path w="32">
                  <a:moveTo>
                    <a:pt x="0" y="0"/>
                  </a:moveTo>
                  <a:lnTo>
                    <a:pt x="32" y="0"/>
                  </a:lnTo>
                  <a:lnTo>
                    <a:pt x="32" y="0"/>
                  </a:lnTo>
                  <a:lnTo>
                    <a:pt x="32" y="0"/>
                  </a:ln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20" name="Freeform 234">
              <a:extLst>
                <a:ext uri="{FF2B5EF4-FFF2-40B4-BE49-F238E27FC236}">
                  <a16:creationId xmlns:a16="http://schemas.microsoft.com/office/drawing/2014/main" id="{4F240B82-56A1-5B75-9549-046A41F35CC4}"/>
                </a:ext>
              </a:extLst>
            </p:cNvPr>
            <p:cNvSpPr>
              <a:spLocks/>
            </p:cNvSpPr>
            <p:nvPr/>
          </p:nvSpPr>
          <p:spPr bwMode="auto">
            <a:xfrm>
              <a:off x="2925763" y="2462213"/>
              <a:ext cx="50800" cy="50800"/>
            </a:xfrm>
            <a:custGeom>
              <a:avLst/>
              <a:gdLst>
                <a:gd name="T0" fmla="*/ 49 w 49"/>
                <a:gd name="T1" fmla="*/ 24 h 48"/>
                <a:gd name="T2" fmla="*/ 25 w 49"/>
                <a:gd name="T3" fmla="*/ 48 h 48"/>
                <a:gd name="T4" fmla="*/ 0 w 49"/>
                <a:gd name="T5" fmla="*/ 24 h 48"/>
                <a:gd name="T6" fmla="*/ 25 w 49"/>
                <a:gd name="T7" fmla="*/ 0 h 48"/>
                <a:gd name="T8" fmla="*/ 49 w 49"/>
                <a:gd name="T9" fmla="*/ 24 h 48"/>
              </a:gdLst>
              <a:ahLst/>
              <a:cxnLst>
                <a:cxn ang="0">
                  <a:pos x="T0" y="T1"/>
                </a:cxn>
                <a:cxn ang="0">
                  <a:pos x="T2" y="T3"/>
                </a:cxn>
                <a:cxn ang="0">
                  <a:pos x="T4" y="T5"/>
                </a:cxn>
                <a:cxn ang="0">
                  <a:pos x="T6" y="T7"/>
                </a:cxn>
                <a:cxn ang="0">
                  <a:pos x="T8" y="T9"/>
                </a:cxn>
              </a:cxnLst>
              <a:rect l="0" t="0" r="r" b="b"/>
              <a:pathLst>
                <a:path w="49" h="48">
                  <a:moveTo>
                    <a:pt x="49" y="24"/>
                  </a:moveTo>
                  <a:cubicBezTo>
                    <a:pt x="49" y="38"/>
                    <a:pt x="38" y="48"/>
                    <a:pt x="25" y="48"/>
                  </a:cubicBezTo>
                  <a:cubicBezTo>
                    <a:pt x="11" y="48"/>
                    <a:pt x="0" y="37"/>
                    <a:pt x="0" y="24"/>
                  </a:cubicBezTo>
                  <a:cubicBezTo>
                    <a:pt x="0" y="10"/>
                    <a:pt x="11" y="0"/>
                    <a:pt x="25" y="0"/>
                  </a:cubicBezTo>
                  <a:cubicBezTo>
                    <a:pt x="38" y="0"/>
                    <a:pt x="49" y="11"/>
                    <a:pt x="49" y="24"/>
                  </a:cubicBezTo>
                  <a:close/>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21" name="Freeform 235">
              <a:extLst>
                <a:ext uri="{FF2B5EF4-FFF2-40B4-BE49-F238E27FC236}">
                  <a16:creationId xmlns:a16="http://schemas.microsoft.com/office/drawing/2014/main" id="{90DE6E7E-9C78-6FBD-BB6E-AC0BD5E747B2}"/>
                </a:ext>
              </a:extLst>
            </p:cNvPr>
            <p:cNvSpPr>
              <a:spLocks/>
            </p:cNvSpPr>
            <p:nvPr/>
          </p:nvSpPr>
          <p:spPr bwMode="auto">
            <a:xfrm>
              <a:off x="2874963" y="2301875"/>
              <a:ext cx="50800" cy="0"/>
            </a:xfrm>
            <a:custGeom>
              <a:avLst/>
              <a:gdLst>
                <a:gd name="T0" fmla="*/ 0 w 32"/>
                <a:gd name="T1" fmla="*/ 32 w 32"/>
                <a:gd name="T2" fmla="*/ 32 w 32"/>
                <a:gd name="T3" fmla="*/ 32 w 32"/>
              </a:gdLst>
              <a:ahLst/>
              <a:cxnLst>
                <a:cxn ang="0">
                  <a:pos x="T0" y="0"/>
                </a:cxn>
                <a:cxn ang="0">
                  <a:pos x="T1" y="0"/>
                </a:cxn>
                <a:cxn ang="0">
                  <a:pos x="T2" y="0"/>
                </a:cxn>
                <a:cxn ang="0">
                  <a:pos x="T3" y="0"/>
                </a:cxn>
              </a:cxnLst>
              <a:rect l="0" t="0" r="r" b="b"/>
              <a:pathLst>
                <a:path w="32">
                  <a:moveTo>
                    <a:pt x="0" y="0"/>
                  </a:moveTo>
                  <a:lnTo>
                    <a:pt x="32" y="0"/>
                  </a:lnTo>
                  <a:lnTo>
                    <a:pt x="32" y="0"/>
                  </a:lnTo>
                  <a:lnTo>
                    <a:pt x="32" y="0"/>
                  </a:ln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22" name="Freeform 236">
              <a:extLst>
                <a:ext uri="{FF2B5EF4-FFF2-40B4-BE49-F238E27FC236}">
                  <a16:creationId xmlns:a16="http://schemas.microsoft.com/office/drawing/2014/main" id="{2B934BBC-F1C6-B1B9-D916-25F4A90C7C6B}"/>
                </a:ext>
              </a:extLst>
            </p:cNvPr>
            <p:cNvSpPr>
              <a:spLocks/>
            </p:cNvSpPr>
            <p:nvPr/>
          </p:nvSpPr>
          <p:spPr bwMode="auto">
            <a:xfrm>
              <a:off x="2925763" y="2278063"/>
              <a:ext cx="50800" cy="50800"/>
            </a:xfrm>
            <a:custGeom>
              <a:avLst/>
              <a:gdLst>
                <a:gd name="T0" fmla="*/ 49 w 49"/>
                <a:gd name="T1" fmla="*/ 24 h 49"/>
                <a:gd name="T2" fmla="*/ 25 w 49"/>
                <a:gd name="T3" fmla="*/ 0 h 49"/>
                <a:gd name="T4" fmla="*/ 0 w 49"/>
                <a:gd name="T5" fmla="*/ 24 h 49"/>
                <a:gd name="T6" fmla="*/ 25 w 49"/>
                <a:gd name="T7" fmla="*/ 48 h 49"/>
                <a:gd name="T8" fmla="*/ 49 w 49"/>
                <a:gd name="T9" fmla="*/ 24 h 49"/>
              </a:gdLst>
              <a:ahLst/>
              <a:cxnLst>
                <a:cxn ang="0">
                  <a:pos x="T0" y="T1"/>
                </a:cxn>
                <a:cxn ang="0">
                  <a:pos x="T2" y="T3"/>
                </a:cxn>
                <a:cxn ang="0">
                  <a:pos x="T4" y="T5"/>
                </a:cxn>
                <a:cxn ang="0">
                  <a:pos x="T6" y="T7"/>
                </a:cxn>
                <a:cxn ang="0">
                  <a:pos x="T8" y="T9"/>
                </a:cxn>
              </a:cxnLst>
              <a:rect l="0" t="0" r="r" b="b"/>
              <a:pathLst>
                <a:path w="49" h="49">
                  <a:moveTo>
                    <a:pt x="49" y="24"/>
                  </a:moveTo>
                  <a:cubicBezTo>
                    <a:pt x="49" y="11"/>
                    <a:pt x="38" y="0"/>
                    <a:pt x="25" y="0"/>
                  </a:cubicBezTo>
                  <a:cubicBezTo>
                    <a:pt x="11" y="0"/>
                    <a:pt x="0" y="11"/>
                    <a:pt x="0" y="24"/>
                  </a:cubicBezTo>
                  <a:cubicBezTo>
                    <a:pt x="0" y="38"/>
                    <a:pt x="11" y="49"/>
                    <a:pt x="25" y="48"/>
                  </a:cubicBezTo>
                  <a:cubicBezTo>
                    <a:pt x="38" y="48"/>
                    <a:pt x="49" y="38"/>
                    <a:pt x="49" y="24"/>
                  </a:cubicBezTo>
                  <a:close/>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23" name="Freeform 237">
              <a:extLst>
                <a:ext uri="{FF2B5EF4-FFF2-40B4-BE49-F238E27FC236}">
                  <a16:creationId xmlns:a16="http://schemas.microsoft.com/office/drawing/2014/main" id="{23FF6169-2DBF-47E7-6483-7E04F8C019EA}"/>
                </a:ext>
              </a:extLst>
            </p:cNvPr>
            <p:cNvSpPr>
              <a:spLocks/>
            </p:cNvSpPr>
            <p:nvPr/>
          </p:nvSpPr>
          <p:spPr bwMode="auto">
            <a:xfrm>
              <a:off x="2820988" y="2219325"/>
              <a:ext cx="47625" cy="0"/>
            </a:xfrm>
            <a:custGeom>
              <a:avLst/>
              <a:gdLst>
                <a:gd name="T0" fmla="*/ 0 w 30"/>
                <a:gd name="T1" fmla="*/ 30 w 30"/>
                <a:gd name="T2" fmla="*/ 30 w 30"/>
              </a:gdLst>
              <a:ahLst/>
              <a:cxnLst>
                <a:cxn ang="0">
                  <a:pos x="T0" y="0"/>
                </a:cxn>
                <a:cxn ang="0">
                  <a:pos x="T1" y="0"/>
                </a:cxn>
                <a:cxn ang="0">
                  <a:pos x="T2" y="0"/>
                </a:cxn>
              </a:cxnLst>
              <a:rect l="0" t="0" r="r" b="b"/>
              <a:pathLst>
                <a:path w="30">
                  <a:moveTo>
                    <a:pt x="0" y="0"/>
                  </a:moveTo>
                  <a:lnTo>
                    <a:pt x="30" y="0"/>
                  </a:lnTo>
                  <a:lnTo>
                    <a:pt x="30" y="0"/>
                  </a:ln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24" name="Line 238">
              <a:extLst>
                <a:ext uri="{FF2B5EF4-FFF2-40B4-BE49-F238E27FC236}">
                  <a16:creationId xmlns:a16="http://schemas.microsoft.com/office/drawing/2014/main" id="{41585C62-48D4-0C41-C162-C2A1B70A8856}"/>
                </a:ext>
              </a:extLst>
            </p:cNvPr>
            <p:cNvSpPr>
              <a:spLocks noChangeShapeType="1"/>
            </p:cNvSpPr>
            <p:nvPr/>
          </p:nvSpPr>
          <p:spPr bwMode="auto">
            <a:xfrm>
              <a:off x="2782888" y="2219325"/>
              <a:ext cx="0"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25" name="Freeform 239">
              <a:extLst>
                <a:ext uri="{FF2B5EF4-FFF2-40B4-BE49-F238E27FC236}">
                  <a16:creationId xmlns:a16="http://schemas.microsoft.com/office/drawing/2014/main" id="{2D8CFBAE-101D-BCAB-7CD9-EA10E22DF3B1}"/>
                </a:ext>
              </a:extLst>
            </p:cNvPr>
            <p:cNvSpPr>
              <a:spLocks/>
            </p:cNvSpPr>
            <p:nvPr/>
          </p:nvSpPr>
          <p:spPr bwMode="auto">
            <a:xfrm>
              <a:off x="2868613" y="2193925"/>
              <a:ext cx="49213" cy="50800"/>
            </a:xfrm>
            <a:custGeom>
              <a:avLst/>
              <a:gdLst>
                <a:gd name="T0" fmla="*/ 48 w 48"/>
                <a:gd name="T1" fmla="*/ 24 h 49"/>
                <a:gd name="T2" fmla="*/ 24 w 48"/>
                <a:gd name="T3" fmla="*/ 0 h 49"/>
                <a:gd name="T4" fmla="*/ 0 w 48"/>
                <a:gd name="T5" fmla="*/ 24 h 49"/>
                <a:gd name="T6" fmla="*/ 24 w 48"/>
                <a:gd name="T7" fmla="*/ 49 h 49"/>
                <a:gd name="T8" fmla="*/ 48 w 48"/>
                <a:gd name="T9" fmla="*/ 24 h 49"/>
              </a:gdLst>
              <a:ahLst/>
              <a:cxnLst>
                <a:cxn ang="0">
                  <a:pos x="T0" y="T1"/>
                </a:cxn>
                <a:cxn ang="0">
                  <a:pos x="T2" y="T3"/>
                </a:cxn>
                <a:cxn ang="0">
                  <a:pos x="T4" y="T5"/>
                </a:cxn>
                <a:cxn ang="0">
                  <a:pos x="T6" y="T7"/>
                </a:cxn>
                <a:cxn ang="0">
                  <a:pos x="T8" y="T9"/>
                </a:cxn>
              </a:cxnLst>
              <a:rect l="0" t="0" r="r" b="b"/>
              <a:pathLst>
                <a:path w="48" h="49">
                  <a:moveTo>
                    <a:pt x="48" y="24"/>
                  </a:moveTo>
                  <a:cubicBezTo>
                    <a:pt x="48" y="11"/>
                    <a:pt x="37" y="0"/>
                    <a:pt x="24" y="0"/>
                  </a:cubicBezTo>
                  <a:cubicBezTo>
                    <a:pt x="11" y="0"/>
                    <a:pt x="0" y="11"/>
                    <a:pt x="0" y="24"/>
                  </a:cubicBezTo>
                  <a:cubicBezTo>
                    <a:pt x="0" y="38"/>
                    <a:pt x="10" y="49"/>
                    <a:pt x="24" y="49"/>
                  </a:cubicBezTo>
                  <a:cubicBezTo>
                    <a:pt x="37" y="49"/>
                    <a:pt x="48" y="38"/>
                    <a:pt x="48" y="24"/>
                  </a:cubicBezTo>
                  <a:close/>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26" name="Freeform 240">
              <a:extLst>
                <a:ext uri="{FF2B5EF4-FFF2-40B4-BE49-F238E27FC236}">
                  <a16:creationId xmlns:a16="http://schemas.microsoft.com/office/drawing/2014/main" id="{36A5847A-06B6-62DD-165B-A988C3850074}"/>
                </a:ext>
              </a:extLst>
            </p:cNvPr>
            <p:cNvSpPr>
              <a:spLocks/>
            </p:cNvSpPr>
            <p:nvPr/>
          </p:nvSpPr>
          <p:spPr bwMode="auto">
            <a:xfrm>
              <a:off x="2597150" y="2228850"/>
              <a:ext cx="112713" cy="92075"/>
            </a:xfrm>
            <a:custGeom>
              <a:avLst/>
              <a:gdLst>
                <a:gd name="T0" fmla="*/ 108 w 108"/>
                <a:gd name="T1" fmla="*/ 25 h 88"/>
                <a:gd name="T2" fmla="*/ 62 w 108"/>
                <a:gd name="T3" fmla="*/ 0 h 88"/>
                <a:gd name="T4" fmla="*/ 59 w 108"/>
                <a:gd name="T5" fmla="*/ 0 h 88"/>
                <a:gd name="T6" fmla="*/ 0 w 108"/>
                <a:gd name="T7" fmla="*/ 54 h 88"/>
                <a:gd name="T8" fmla="*/ 13 w 108"/>
                <a:gd name="T9" fmla="*/ 88 h 88"/>
              </a:gdLst>
              <a:ahLst/>
              <a:cxnLst>
                <a:cxn ang="0">
                  <a:pos x="T0" y="T1"/>
                </a:cxn>
                <a:cxn ang="0">
                  <a:pos x="T2" y="T3"/>
                </a:cxn>
                <a:cxn ang="0">
                  <a:pos x="T4" y="T5"/>
                </a:cxn>
                <a:cxn ang="0">
                  <a:pos x="T6" y="T7"/>
                </a:cxn>
                <a:cxn ang="0">
                  <a:pos x="T8" y="T9"/>
                </a:cxn>
              </a:cxnLst>
              <a:rect l="0" t="0" r="r" b="b"/>
              <a:pathLst>
                <a:path w="108" h="88">
                  <a:moveTo>
                    <a:pt x="108" y="25"/>
                  </a:moveTo>
                  <a:cubicBezTo>
                    <a:pt x="98" y="11"/>
                    <a:pt x="81" y="1"/>
                    <a:pt x="62" y="0"/>
                  </a:cubicBezTo>
                  <a:cubicBezTo>
                    <a:pt x="61" y="0"/>
                    <a:pt x="60" y="0"/>
                    <a:pt x="59" y="0"/>
                  </a:cubicBezTo>
                  <a:cubicBezTo>
                    <a:pt x="26" y="0"/>
                    <a:pt x="0" y="24"/>
                    <a:pt x="0" y="54"/>
                  </a:cubicBezTo>
                  <a:cubicBezTo>
                    <a:pt x="0" y="67"/>
                    <a:pt x="5" y="79"/>
                    <a:pt x="13" y="88"/>
                  </a:cubicBez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27" name="Freeform 241">
              <a:extLst>
                <a:ext uri="{FF2B5EF4-FFF2-40B4-BE49-F238E27FC236}">
                  <a16:creationId xmlns:a16="http://schemas.microsoft.com/office/drawing/2014/main" id="{BD139C5D-1827-B553-6BFE-3582B406C881}"/>
                </a:ext>
              </a:extLst>
            </p:cNvPr>
            <p:cNvSpPr>
              <a:spLocks/>
            </p:cNvSpPr>
            <p:nvPr/>
          </p:nvSpPr>
          <p:spPr bwMode="auto">
            <a:xfrm>
              <a:off x="2595563" y="2436813"/>
              <a:ext cx="63500" cy="112713"/>
            </a:xfrm>
            <a:custGeom>
              <a:avLst/>
              <a:gdLst>
                <a:gd name="T0" fmla="*/ 55 w 61"/>
                <a:gd name="T1" fmla="*/ 0 h 109"/>
                <a:gd name="T2" fmla="*/ 27 w 61"/>
                <a:gd name="T3" fmla="*/ 8 h 109"/>
                <a:gd name="T4" fmla="*/ 0 w 61"/>
                <a:gd name="T5" fmla="*/ 54 h 109"/>
                <a:gd name="T6" fmla="*/ 59 w 61"/>
                <a:gd name="T7" fmla="*/ 109 h 109"/>
                <a:gd name="T8" fmla="*/ 61 w 61"/>
                <a:gd name="T9" fmla="*/ 109 h 109"/>
              </a:gdLst>
              <a:ahLst/>
              <a:cxnLst>
                <a:cxn ang="0">
                  <a:pos x="T0" y="T1"/>
                </a:cxn>
                <a:cxn ang="0">
                  <a:pos x="T2" y="T3"/>
                </a:cxn>
                <a:cxn ang="0">
                  <a:pos x="T4" y="T5"/>
                </a:cxn>
                <a:cxn ang="0">
                  <a:pos x="T6" y="T7"/>
                </a:cxn>
                <a:cxn ang="0">
                  <a:pos x="T8" y="T9"/>
                </a:cxn>
              </a:cxnLst>
              <a:rect l="0" t="0" r="r" b="b"/>
              <a:pathLst>
                <a:path w="61" h="109">
                  <a:moveTo>
                    <a:pt x="55" y="0"/>
                  </a:moveTo>
                  <a:cubicBezTo>
                    <a:pt x="45" y="0"/>
                    <a:pt x="35" y="3"/>
                    <a:pt x="27" y="8"/>
                  </a:cubicBezTo>
                  <a:cubicBezTo>
                    <a:pt x="11" y="18"/>
                    <a:pt x="0" y="35"/>
                    <a:pt x="0" y="54"/>
                  </a:cubicBezTo>
                  <a:cubicBezTo>
                    <a:pt x="0" y="84"/>
                    <a:pt x="27" y="109"/>
                    <a:pt x="59" y="109"/>
                  </a:cubicBezTo>
                  <a:cubicBezTo>
                    <a:pt x="60" y="109"/>
                    <a:pt x="60" y="109"/>
                    <a:pt x="61" y="109"/>
                  </a:cubicBez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28" name="Freeform 242">
              <a:extLst>
                <a:ext uri="{FF2B5EF4-FFF2-40B4-BE49-F238E27FC236}">
                  <a16:creationId xmlns:a16="http://schemas.microsoft.com/office/drawing/2014/main" id="{2F368AA5-CA62-99D6-84EF-AEDCFEDCB5A7}"/>
                </a:ext>
              </a:extLst>
            </p:cNvPr>
            <p:cNvSpPr>
              <a:spLocks/>
            </p:cNvSpPr>
            <p:nvPr/>
          </p:nvSpPr>
          <p:spPr bwMode="auto">
            <a:xfrm>
              <a:off x="2557463" y="2319338"/>
              <a:ext cx="93663" cy="125413"/>
            </a:xfrm>
            <a:custGeom>
              <a:avLst/>
              <a:gdLst>
                <a:gd name="T0" fmla="*/ 64 w 89"/>
                <a:gd name="T1" fmla="*/ 121 h 121"/>
                <a:gd name="T2" fmla="*/ 0 w 89"/>
                <a:gd name="T3" fmla="*/ 60 h 121"/>
                <a:gd name="T4" fmla="*/ 51 w 89"/>
                <a:gd name="T5" fmla="*/ 1 h 121"/>
                <a:gd name="T6" fmla="*/ 66 w 89"/>
                <a:gd name="T7" fmla="*/ 0 h 121"/>
                <a:gd name="T8" fmla="*/ 89 w 89"/>
                <a:gd name="T9" fmla="*/ 3 h 121"/>
              </a:gdLst>
              <a:ahLst/>
              <a:cxnLst>
                <a:cxn ang="0">
                  <a:pos x="T0" y="T1"/>
                </a:cxn>
                <a:cxn ang="0">
                  <a:pos x="T2" y="T3"/>
                </a:cxn>
                <a:cxn ang="0">
                  <a:pos x="T4" y="T5"/>
                </a:cxn>
                <a:cxn ang="0">
                  <a:pos x="T6" y="T7"/>
                </a:cxn>
                <a:cxn ang="0">
                  <a:pos x="T8" y="T9"/>
                </a:cxn>
              </a:cxnLst>
              <a:rect l="0" t="0" r="r" b="b"/>
              <a:pathLst>
                <a:path w="89" h="121">
                  <a:moveTo>
                    <a:pt x="64" y="121"/>
                  </a:moveTo>
                  <a:cubicBezTo>
                    <a:pt x="29" y="121"/>
                    <a:pt x="0" y="94"/>
                    <a:pt x="0" y="60"/>
                  </a:cubicBezTo>
                  <a:cubicBezTo>
                    <a:pt x="0" y="32"/>
                    <a:pt x="22" y="8"/>
                    <a:pt x="51" y="1"/>
                  </a:cubicBezTo>
                  <a:cubicBezTo>
                    <a:pt x="56" y="0"/>
                    <a:pt x="61" y="0"/>
                    <a:pt x="66" y="0"/>
                  </a:cubicBezTo>
                  <a:cubicBezTo>
                    <a:pt x="74" y="0"/>
                    <a:pt x="82" y="1"/>
                    <a:pt x="89" y="3"/>
                  </a:cubicBez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29" name="Freeform 243">
              <a:extLst>
                <a:ext uri="{FF2B5EF4-FFF2-40B4-BE49-F238E27FC236}">
                  <a16:creationId xmlns:a16="http://schemas.microsoft.com/office/drawing/2014/main" id="{86CF6500-DECB-0CAA-E9B8-61907910EB16}"/>
                </a:ext>
              </a:extLst>
            </p:cNvPr>
            <p:cNvSpPr>
              <a:spLocks/>
            </p:cNvSpPr>
            <p:nvPr/>
          </p:nvSpPr>
          <p:spPr bwMode="auto">
            <a:xfrm>
              <a:off x="2708275" y="2316163"/>
              <a:ext cx="158750" cy="157163"/>
            </a:xfrm>
            <a:custGeom>
              <a:avLst/>
              <a:gdLst>
                <a:gd name="T0" fmla="*/ 152 w 152"/>
                <a:gd name="T1" fmla="*/ 76 h 152"/>
                <a:gd name="T2" fmla="*/ 76 w 152"/>
                <a:gd name="T3" fmla="*/ 152 h 152"/>
                <a:gd name="T4" fmla="*/ 76 w 152"/>
                <a:gd name="T5" fmla="*/ 152 h 152"/>
                <a:gd name="T6" fmla="*/ 0 w 152"/>
                <a:gd name="T7" fmla="*/ 76 h 152"/>
                <a:gd name="T8" fmla="*/ 76 w 152"/>
                <a:gd name="T9" fmla="*/ 0 h 152"/>
                <a:gd name="T10" fmla="*/ 76 w 152"/>
                <a:gd name="T11" fmla="*/ 0 h 152"/>
                <a:gd name="T12" fmla="*/ 152 w 152"/>
                <a:gd name="T13" fmla="*/ 76 h 152"/>
              </a:gdLst>
              <a:ahLst/>
              <a:cxnLst>
                <a:cxn ang="0">
                  <a:pos x="T0" y="T1"/>
                </a:cxn>
                <a:cxn ang="0">
                  <a:pos x="T2" y="T3"/>
                </a:cxn>
                <a:cxn ang="0">
                  <a:pos x="T4" y="T5"/>
                </a:cxn>
                <a:cxn ang="0">
                  <a:pos x="T6" y="T7"/>
                </a:cxn>
                <a:cxn ang="0">
                  <a:pos x="T8" y="T9"/>
                </a:cxn>
                <a:cxn ang="0">
                  <a:pos x="T10" y="T11"/>
                </a:cxn>
                <a:cxn ang="0">
                  <a:pos x="T12" y="T13"/>
                </a:cxn>
              </a:cxnLst>
              <a:rect l="0" t="0" r="r" b="b"/>
              <a:pathLst>
                <a:path w="152" h="152">
                  <a:moveTo>
                    <a:pt x="152" y="76"/>
                  </a:moveTo>
                  <a:cubicBezTo>
                    <a:pt x="152" y="118"/>
                    <a:pt x="118" y="152"/>
                    <a:pt x="76" y="152"/>
                  </a:cubicBezTo>
                  <a:cubicBezTo>
                    <a:pt x="76" y="152"/>
                    <a:pt x="76" y="152"/>
                    <a:pt x="76" y="152"/>
                  </a:cubicBezTo>
                  <a:cubicBezTo>
                    <a:pt x="34" y="152"/>
                    <a:pt x="0" y="118"/>
                    <a:pt x="0" y="76"/>
                  </a:cubicBezTo>
                  <a:cubicBezTo>
                    <a:pt x="0" y="34"/>
                    <a:pt x="34" y="0"/>
                    <a:pt x="76" y="0"/>
                  </a:cubicBezTo>
                  <a:cubicBezTo>
                    <a:pt x="76" y="0"/>
                    <a:pt x="76" y="0"/>
                    <a:pt x="76" y="0"/>
                  </a:cubicBezTo>
                  <a:cubicBezTo>
                    <a:pt x="118" y="0"/>
                    <a:pt x="152" y="34"/>
                    <a:pt x="152" y="76"/>
                  </a:cubicBezTo>
                  <a:close/>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30" name="Freeform 244">
              <a:extLst>
                <a:ext uri="{FF2B5EF4-FFF2-40B4-BE49-F238E27FC236}">
                  <a16:creationId xmlns:a16="http://schemas.microsoft.com/office/drawing/2014/main" id="{C7E689B1-5CE8-A01E-0CC4-7F2D5F9980E1}"/>
                </a:ext>
              </a:extLst>
            </p:cNvPr>
            <p:cNvSpPr>
              <a:spLocks/>
            </p:cNvSpPr>
            <p:nvPr/>
          </p:nvSpPr>
          <p:spPr bwMode="auto">
            <a:xfrm>
              <a:off x="2662238" y="2182813"/>
              <a:ext cx="125413" cy="101600"/>
            </a:xfrm>
            <a:custGeom>
              <a:avLst/>
              <a:gdLst>
                <a:gd name="T0" fmla="*/ 0 w 121"/>
                <a:gd name="T1" fmla="*/ 45 h 99"/>
                <a:gd name="T2" fmla="*/ 60 w 121"/>
                <a:gd name="T3" fmla="*/ 0 h 99"/>
                <a:gd name="T4" fmla="*/ 117 w 121"/>
                <a:gd name="T5" fmla="*/ 36 h 99"/>
                <a:gd name="T6" fmla="*/ 117 w 121"/>
                <a:gd name="T7" fmla="*/ 36 h 99"/>
                <a:gd name="T8" fmla="*/ 121 w 121"/>
                <a:gd name="T9" fmla="*/ 57 h 99"/>
                <a:gd name="T10" fmla="*/ 121 w 121"/>
                <a:gd name="T11" fmla="*/ 57 h 99"/>
                <a:gd name="T12" fmla="*/ 121 w 121"/>
                <a:gd name="T13" fmla="*/ 92 h 99"/>
                <a:gd name="T14" fmla="*/ 121 w 121"/>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99">
                  <a:moveTo>
                    <a:pt x="0" y="45"/>
                  </a:moveTo>
                  <a:cubicBezTo>
                    <a:pt x="6" y="19"/>
                    <a:pt x="31" y="0"/>
                    <a:pt x="60" y="0"/>
                  </a:cubicBezTo>
                  <a:cubicBezTo>
                    <a:pt x="86" y="0"/>
                    <a:pt x="108" y="15"/>
                    <a:pt x="117" y="36"/>
                  </a:cubicBezTo>
                  <a:cubicBezTo>
                    <a:pt x="117" y="36"/>
                    <a:pt x="117" y="36"/>
                    <a:pt x="117" y="36"/>
                  </a:cubicBezTo>
                  <a:cubicBezTo>
                    <a:pt x="120" y="43"/>
                    <a:pt x="121" y="49"/>
                    <a:pt x="121" y="57"/>
                  </a:cubicBezTo>
                  <a:cubicBezTo>
                    <a:pt x="121" y="57"/>
                    <a:pt x="121" y="57"/>
                    <a:pt x="121" y="57"/>
                  </a:cubicBezTo>
                  <a:cubicBezTo>
                    <a:pt x="121" y="92"/>
                    <a:pt x="121" y="92"/>
                    <a:pt x="121" y="92"/>
                  </a:cubicBezTo>
                  <a:cubicBezTo>
                    <a:pt x="121" y="99"/>
                    <a:pt x="121" y="99"/>
                    <a:pt x="121" y="99"/>
                  </a:cubicBez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31" name="Freeform 245">
              <a:extLst>
                <a:ext uri="{FF2B5EF4-FFF2-40B4-BE49-F238E27FC236}">
                  <a16:creationId xmlns:a16="http://schemas.microsoft.com/office/drawing/2014/main" id="{DF9ED455-F982-06E6-3654-1AEB93D2CF9B}"/>
                </a:ext>
              </a:extLst>
            </p:cNvPr>
            <p:cNvSpPr>
              <a:spLocks/>
            </p:cNvSpPr>
            <p:nvPr/>
          </p:nvSpPr>
          <p:spPr bwMode="auto">
            <a:xfrm>
              <a:off x="2659063" y="2505075"/>
              <a:ext cx="128588" cy="103188"/>
            </a:xfrm>
            <a:custGeom>
              <a:avLst/>
              <a:gdLst>
                <a:gd name="T0" fmla="*/ 19 w 123"/>
                <a:gd name="T1" fmla="*/ 2 h 99"/>
                <a:gd name="T2" fmla="*/ 0 w 123"/>
                <a:gd name="T3" fmla="*/ 42 h 99"/>
                <a:gd name="T4" fmla="*/ 61 w 123"/>
                <a:gd name="T5" fmla="*/ 99 h 99"/>
                <a:gd name="T6" fmla="*/ 123 w 123"/>
                <a:gd name="T7" fmla="*/ 43 h 99"/>
                <a:gd name="T8" fmla="*/ 123 w 123"/>
                <a:gd name="T9" fmla="*/ 7 h 99"/>
                <a:gd name="T10" fmla="*/ 123 w 123"/>
                <a:gd name="T11" fmla="*/ 0 h 99"/>
              </a:gdLst>
              <a:ahLst/>
              <a:cxnLst>
                <a:cxn ang="0">
                  <a:pos x="T0" y="T1"/>
                </a:cxn>
                <a:cxn ang="0">
                  <a:pos x="T2" y="T3"/>
                </a:cxn>
                <a:cxn ang="0">
                  <a:pos x="T4" y="T5"/>
                </a:cxn>
                <a:cxn ang="0">
                  <a:pos x="T6" y="T7"/>
                </a:cxn>
                <a:cxn ang="0">
                  <a:pos x="T8" y="T9"/>
                </a:cxn>
                <a:cxn ang="0">
                  <a:pos x="T10" y="T11"/>
                </a:cxn>
              </a:cxnLst>
              <a:rect l="0" t="0" r="r" b="b"/>
              <a:pathLst>
                <a:path w="123" h="99">
                  <a:moveTo>
                    <a:pt x="19" y="2"/>
                  </a:moveTo>
                  <a:cubicBezTo>
                    <a:pt x="7" y="12"/>
                    <a:pt x="0" y="26"/>
                    <a:pt x="0" y="42"/>
                  </a:cubicBezTo>
                  <a:cubicBezTo>
                    <a:pt x="0" y="74"/>
                    <a:pt x="27" y="99"/>
                    <a:pt x="61" y="99"/>
                  </a:cubicBezTo>
                  <a:cubicBezTo>
                    <a:pt x="95" y="99"/>
                    <a:pt x="122" y="74"/>
                    <a:pt x="123" y="43"/>
                  </a:cubicBezTo>
                  <a:cubicBezTo>
                    <a:pt x="123" y="7"/>
                    <a:pt x="123" y="7"/>
                    <a:pt x="123" y="7"/>
                  </a:cubicBezTo>
                  <a:cubicBezTo>
                    <a:pt x="123" y="0"/>
                    <a:pt x="123" y="0"/>
                    <a:pt x="123" y="0"/>
                  </a:cubicBez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32" name="Line 246">
              <a:extLst>
                <a:ext uri="{FF2B5EF4-FFF2-40B4-BE49-F238E27FC236}">
                  <a16:creationId xmlns:a16="http://schemas.microsoft.com/office/drawing/2014/main" id="{CD533C63-978A-1E86-3678-7BCD6999CBEA}"/>
                </a:ext>
              </a:extLst>
            </p:cNvPr>
            <p:cNvSpPr>
              <a:spLocks noChangeShapeType="1"/>
            </p:cNvSpPr>
            <p:nvPr/>
          </p:nvSpPr>
          <p:spPr bwMode="auto">
            <a:xfrm>
              <a:off x="2654300" y="2282825"/>
              <a:ext cx="17463"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33" name="Line 247">
              <a:extLst>
                <a:ext uri="{FF2B5EF4-FFF2-40B4-BE49-F238E27FC236}">
                  <a16:creationId xmlns:a16="http://schemas.microsoft.com/office/drawing/2014/main" id="{4AC67D59-92AE-6447-591C-3F20F6414298}"/>
                </a:ext>
              </a:extLst>
            </p:cNvPr>
            <p:cNvSpPr>
              <a:spLocks noChangeShapeType="1"/>
            </p:cNvSpPr>
            <p:nvPr/>
          </p:nvSpPr>
          <p:spPr bwMode="auto">
            <a:xfrm>
              <a:off x="2609850" y="2378075"/>
              <a:ext cx="17463"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34" name="Line 248">
              <a:extLst>
                <a:ext uri="{FF2B5EF4-FFF2-40B4-BE49-F238E27FC236}">
                  <a16:creationId xmlns:a16="http://schemas.microsoft.com/office/drawing/2014/main" id="{204ECE06-A416-93C2-AE1C-F95E3B32FF5A}"/>
                </a:ext>
              </a:extLst>
            </p:cNvPr>
            <p:cNvSpPr>
              <a:spLocks noChangeShapeType="1"/>
            </p:cNvSpPr>
            <p:nvPr/>
          </p:nvSpPr>
          <p:spPr bwMode="auto">
            <a:xfrm>
              <a:off x="2632075" y="2482850"/>
              <a:ext cx="19050"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35" name="Line 249">
              <a:extLst>
                <a:ext uri="{FF2B5EF4-FFF2-40B4-BE49-F238E27FC236}">
                  <a16:creationId xmlns:a16="http://schemas.microsoft.com/office/drawing/2014/main" id="{89BFCC35-5466-CEBE-AC76-A0DF32008E46}"/>
                </a:ext>
              </a:extLst>
            </p:cNvPr>
            <p:cNvSpPr>
              <a:spLocks noChangeShapeType="1"/>
            </p:cNvSpPr>
            <p:nvPr/>
          </p:nvSpPr>
          <p:spPr bwMode="auto">
            <a:xfrm>
              <a:off x="2714625" y="2540000"/>
              <a:ext cx="17463"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36" name="Line 250">
              <a:extLst>
                <a:ext uri="{FF2B5EF4-FFF2-40B4-BE49-F238E27FC236}">
                  <a16:creationId xmlns:a16="http://schemas.microsoft.com/office/drawing/2014/main" id="{A78D2053-846D-F28C-26B9-FC7122E5B68F}"/>
                </a:ext>
              </a:extLst>
            </p:cNvPr>
            <p:cNvSpPr>
              <a:spLocks noChangeShapeType="1"/>
            </p:cNvSpPr>
            <p:nvPr/>
          </p:nvSpPr>
          <p:spPr bwMode="auto">
            <a:xfrm>
              <a:off x="2732088" y="2236788"/>
              <a:ext cx="17463"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37" name="Line 251">
              <a:extLst>
                <a:ext uri="{FF2B5EF4-FFF2-40B4-BE49-F238E27FC236}">
                  <a16:creationId xmlns:a16="http://schemas.microsoft.com/office/drawing/2014/main" id="{CB8928B6-4117-6043-9F3D-B3C23EEE15D5}"/>
                </a:ext>
              </a:extLst>
            </p:cNvPr>
            <p:cNvSpPr>
              <a:spLocks noChangeShapeType="1"/>
            </p:cNvSpPr>
            <p:nvPr/>
          </p:nvSpPr>
          <p:spPr bwMode="auto">
            <a:xfrm>
              <a:off x="2787650" y="1897063"/>
              <a:ext cx="0" cy="98425"/>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38" name="Line 252">
              <a:extLst>
                <a:ext uri="{FF2B5EF4-FFF2-40B4-BE49-F238E27FC236}">
                  <a16:creationId xmlns:a16="http://schemas.microsoft.com/office/drawing/2014/main" id="{F945CAA6-1AD9-FACD-A6D8-6718C4728E92}"/>
                </a:ext>
              </a:extLst>
            </p:cNvPr>
            <p:cNvSpPr>
              <a:spLocks noChangeShapeType="1"/>
            </p:cNvSpPr>
            <p:nvPr/>
          </p:nvSpPr>
          <p:spPr bwMode="auto">
            <a:xfrm>
              <a:off x="2597150" y="1935163"/>
              <a:ext cx="38100" cy="90488"/>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39" name="Line 253">
              <a:extLst>
                <a:ext uri="{FF2B5EF4-FFF2-40B4-BE49-F238E27FC236}">
                  <a16:creationId xmlns:a16="http://schemas.microsoft.com/office/drawing/2014/main" id="{90B3E673-A05D-75AD-7A7F-6D0319CB763A}"/>
                </a:ext>
              </a:extLst>
            </p:cNvPr>
            <p:cNvSpPr>
              <a:spLocks noChangeShapeType="1"/>
            </p:cNvSpPr>
            <p:nvPr/>
          </p:nvSpPr>
          <p:spPr bwMode="auto">
            <a:xfrm>
              <a:off x="2436813" y="2044700"/>
              <a:ext cx="68263" cy="68263"/>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40" name="Line 254">
              <a:extLst>
                <a:ext uri="{FF2B5EF4-FFF2-40B4-BE49-F238E27FC236}">
                  <a16:creationId xmlns:a16="http://schemas.microsoft.com/office/drawing/2014/main" id="{B9F720F7-7F74-904A-231D-1FB32EA2B8D4}"/>
                </a:ext>
              </a:extLst>
            </p:cNvPr>
            <p:cNvSpPr>
              <a:spLocks noChangeShapeType="1"/>
            </p:cNvSpPr>
            <p:nvPr/>
          </p:nvSpPr>
          <p:spPr bwMode="auto">
            <a:xfrm>
              <a:off x="2328863" y="2205038"/>
              <a:ext cx="88900" cy="36513"/>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41" name="Line 255">
              <a:extLst>
                <a:ext uri="{FF2B5EF4-FFF2-40B4-BE49-F238E27FC236}">
                  <a16:creationId xmlns:a16="http://schemas.microsoft.com/office/drawing/2014/main" id="{B9C142A9-2227-60C2-BFCA-BDECB8B605E9}"/>
                </a:ext>
              </a:extLst>
            </p:cNvPr>
            <p:cNvSpPr>
              <a:spLocks noChangeShapeType="1"/>
            </p:cNvSpPr>
            <p:nvPr/>
          </p:nvSpPr>
          <p:spPr bwMode="auto">
            <a:xfrm>
              <a:off x="2290763" y="2395538"/>
              <a:ext cx="96838"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42" name="Line 256">
              <a:extLst>
                <a:ext uri="{FF2B5EF4-FFF2-40B4-BE49-F238E27FC236}">
                  <a16:creationId xmlns:a16="http://schemas.microsoft.com/office/drawing/2014/main" id="{D625DC8F-F6E1-AEA2-E603-2EAE5695493A}"/>
                </a:ext>
              </a:extLst>
            </p:cNvPr>
            <p:cNvSpPr>
              <a:spLocks noChangeShapeType="1"/>
            </p:cNvSpPr>
            <p:nvPr/>
          </p:nvSpPr>
          <p:spPr bwMode="auto">
            <a:xfrm flipV="1">
              <a:off x="2328863" y="2549525"/>
              <a:ext cx="88900" cy="3810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43" name="Line 257">
              <a:extLst>
                <a:ext uri="{FF2B5EF4-FFF2-40B4-BE49-F238E27FC236}">
                  <a16:creationId xmlns:a16="http://schemas.microsoft.com/office/drawing/2014/main" id="{E14577EC-A1DD-2AB6-EB66-404E74982F40}"/>
                </a:ext>
              </a:extLst>
            </p:cNvPr>
            <p:cNvSpPr>
              <a:spLocks noChangeShapeType="1"/>
            </p:cNvSpPr>
            <p:nvPr/>
          </p:nvSpPr>
          <p:spPr bwMode="auto">
            <a:xfrm flipH="1" flipV="1">
              <a:off x="3157538" y="2549525"/>
              <a:ext cx="88900" cy="3810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44" name="Line 258">
              <a:extLst>
                <a:ext uri="{FF2B5EF4-FFF2-40B4-BE49-F238E27FC236}">
                  <a16:creationId xmlns:a16="http://schemas.microsoft.com/office/drawing/2014/main" id="{8CE95F87-C3D9-6AF7-DAB4-942AF6155E1B}"/>
                </a:ext>
              </a:extLst>
            </p:cNvPr>
            <p:cNvSpPr>
              <a:spLocks noChangeShapeType="1"/>
            </p:cNvSpPr>
            <p:nvPr/>
          </p:nvSpPr>
          <p:spPr bwMode="auto">
            <a:xfrm flipH="1">
              <a:off x="3187700" y="2395538"/>
              <a:ext cx="96838"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45" name="Line 259">
              <a:extLst>
                <a:ext uri="{FF2B5EF4-FFF2-40B4-BE49-F238E27FC236}">
                  <a16:creationId xmlns:a16="http://schemas.microsoft.com/office/drawing/2014/main" id="{7DBAAD73-CE6E-BDB8-B95B-A73A8E082B66}"/>
                </a:ext>
              </a:extLst>
            </p:cNvPr>
            <p:cNvSpPr>
              <a:spLocks noChangeShapeType="1"/>
            </p:cNvSpPr>
            <p:nvPr/>
          </p:nvSpPr>
          <p:spPr bwMode="auto">
            <a:xfrm flipH="1">
              <a:off x="3157538" y="2205038"/>
              <a:ext cx="88900" cy="36513"/>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46" name="Line 260">
              <a:extLst>
                <a:ext uri="{FF2B5EF4-FFF2-40B4-BE49-F238E27FC236}">
                  <a16:creationId xmlns:a16="http://schemas.microsoft.com/office/drawing/2014/main" id="{9FE37A01-DC90-3777-0EEB-B78AA7EA989B}"/>
                </a:ext>
              </a:extLst>
            </p:cNvPr>
            <p:cNvSpPr>
              <a:spLocks noChangeShapeType="1"/>
            </p:cNvSpPr>
            <p:nvPr/>
          </p:nvSpPr>
          <p:spPr bwMode="auto">
            <a:xfrm flipH="1">
              <a:off x="3070225" y="2044700"/>
              <a:ext cx="69850" cy="68263"/>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47" name="Line 261">
              <a:extLst>
                <a:ext uri="{FF2B5EF4-FFF2-40B4-BE49-F238E27FC236}">
                  <a16:creationId xmlns:a16="http://schemas.microsoft.com/office/drawing/2014/main" id="{685D6FDA-2AF2-D2F2-F66E-78E5EC48708B}"/>
                </a:ext>
              </a:extLst>
            </p:cNvPr>
            <p:cNvSpPr>
              <a:spLocks noChangeShapeType="1"/>
            </p:cNvSpPr>
            <p:nvPr/>
          </p:nvSpPr>
          <p:spPr bwMode="auto">
            <a:xfrm flipH="1">
              <a:off x="2940050" y="1935163"/>
              <a:ext cx="38100" cy="90488"/>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48" name="Freeform 262">
              <a:extLst>
                <a:ext uri="{FF2B5EF4-FFF2-40B4-BE49-F238E27FC236}">
                  <a16:creationId xmlns:a16="http://schemas.microsoft.com/office/drawing/2014/main" id="{1ECC75E9-6AC6-6028-E891-7B5F026B070F}"/>
                </a:ext>
              </a:extLst>
            </p:cNvPr>
            <p:cNvSpPr>
              <a:spLocks/>
            </p:cNvSpPr>
            <p:nvPr/>
          </p:nvSpPr>
          <p:spPr bwMode="auto">
            <a:xfrm>
              <a:off x="2460625" y="2063750"/>
              <a:ext cx="654050" cy="758825"/>
            </a:xfrm>
            <a:custGeom>
              <a:avLst/>
              <a:gdLst>
                <a:gd name="T0" fmla="*/ 628 w 628"/>
                <a:gd name="T1" fmla="*/ 315 h 731"/>
                <a:gd name="T2" fmla="*/ 314 w 628"/>
                <a:gd name="T3" fmla="*/ 0 h 731"/>
                <a:gd name="T4" fmla="*/ 0 w 628"/>
                <a:gd name="T5" fmla="*/ 315 h 731"/>
                <a:gd name="T6" fmla="*/ 125 w 628"/>
                <a:gd name="T7" fmla="*/ 568 h 731"/>
                <a:gd name="T8" fmla="*/ 178 w 628"/>
                <a:gd name="T9" fmla="*/ 674 h 731"/>
                <a:gd name="T10" fmla="*/ 178 w 628"/>
                <a:gd name="T11" fmla="*/ 701 h 731"/>
                <a:gd name="T12" fmla="*/ 207 w 628"/>
                <a:gd name="T13" fmla="*/ 731 h 731"/>
                <a:gd name="T14" fmla="*/ 420 w 628"/>
                <a:gd name="T15" fmla="*/ 731 h 731"/>
                <a:gd name="T16" fmla="*/ 450 w 628"/>
                <a:gd name="T17" fmla="*/ 701 h 731"/>
                <a:gd name="T18" fmla="*/ 450 w 628"/>
                <a:gd name="T19" fmla="*/ 674 h 731"/>
                <a:gd name="T20" fmla="*/ 503 w 628"/>
                <a:gd name="T21" fmla="*/ 568 h 731"/>
                <a:gd name="T22" fmla="*/ 628 w 628"/>
                <a:gd name="T23" fmla="*/ 315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8" h="731">
                  <a:moveTo>
                    <a:pt x="628" y="315"/>
                  </a:moveTo>
                  <a:cubicBezTo>
                    <a:pt x="628" y="141"/>
                    <a:pt x="487" y="0"/>
                    <a:pt x="314" y="0"/>
                  </a:cubicBezTo>
                  <a:cubicBezTo>
                    <a:pt x="140" y="0"/>
                    <a:pt x="0" y="141"/>
                    <a:pt x="0" y="315"/>
                  </a:cubicBezTo>
                  <a:cubicBezTo>
                    <a:pt x="0" y="418"/>
                    <a:pt x="49" y="510"/>
                    <a:pt x="125" y="568"/>
                  </a:cubicBezTo>
                  <a:cubicBezTo>
                    <a:pt x="158" y="593"/>
                    <a:pt x="178" y="632"/>
                    <a:pt x="178" y="674"/>
                  </a:cubicBezTo>
                  <a:cubicBezTo>
                    <a:pt x="178" y="701"/>
                    <a:pt x="178" y="701"/>
                    <a:pt x="178" y="701"/>
                  </a:cubicBezTo>
                  <a:cubicBezTo>
                    <a:pt x="178" y="718"/>
                    <a:pt x="191" y="731"/>
                    <a:pt x="207" y="731"/>
                  </a:cubicBezTo>
                  <a:cubicBezTo>
                    <a:pt x="420" y="731"/>
                    <a:pt x="420" y="731"/>
                    <a:pt x="420" y="731"/>
                  </a:cubicBezTo>
                  <a:cubicBezTo>
                    <a:pt x="437" y="731"/>
                    <a:pt x="450" y="718"/>
                    <a:pt x="450" y="701"/>
                  </a:cubicBezTo>
                  <a:cubicBezTo>
                    <a:pt x="450" y="674"/>
                    <a:pt x="450" y="674"/>
                    <a:pt x="450" y="674"/>
                  </a:cubicBezTo>
                  <a:cubicBezTo>
                    <a:pt x="450" y="632"/>
                    <a:pt x="469" y="593"/>
                    <a:pt x="503" y="568"/>
                  </a:cubicBezTo>
                  <a:cubicBezTo>
                    <a:pt x="579" y="510"/>
                    <a:pt x="628" y="418"/>
                    <a:pt x="628" y="315"/>
                  </a:cubicBezTo>
                  <a:close/>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49" name="Line 263">
              <a:extLst>
                <a:ext uri="{FF2B5EF4-FFF2-40B4-BE49-F238E27FC236}">
                  <a16:creationId xmlns:a16="http://schemas.microsoft.com/office/drawing/2014/main" id="{10F3420A-E09D-1B58-35B0-D2DFDD7CCB46}"/>
                </a:ext>
              </a:extLst>
            </p:cNvPr>
            <p:cNvSpPr>
              <a:spLocks noChangeShapeType="1"/>
            </p:cNvSpPr>
            <p:nvPr/>
          </p:nvSpPr>
          <p:spPr bwMode="auto">
            <a:xfrm>
              <a:off x="2654300" y="2882900"/>
              <a:ext cx="265113"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50" name="Line 264">
              <a:extLst>
                <a:ext uri="{FF2B5EF4-FFF2-40B4-BE49-F238E27FC236}">
                  <a16:creationId xmlns:a16="http://schemas.microsoft.com/office/drawing/2014/main" id="{2155393D-9465-3EF5-2481-B356C6FBDE71}"/>
                </a:ext>
              </a:extLst>
            </p:cNvPr>
            <p:cNvSpPr>
              <a:spLocks noChangeShapeType="1"/>
            </p:cNvSpPr>
            <p:nvPr/>
          </p:nvSpPr>
          <p:spPr bwMode="auto">
            <a:xfrm>
              <a:off x="2674938" y="2940050"/>
              <a:ext cx="225425"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51" name="Line 265">
              <a:extLst>
                <a:ext uri="{FF2B5EF4-FFF2-40B4-BE49-F238E27FC236}">
                  <a16:creationId xmlns:a16="http://schemas.microsoft.com/office/drawing/2014/main" id="{A15ADDD5-85D5-1C20-9090-A1866C3FA74E}"/>
                </a:ext>
              </a:extLst>
            </p:cNvPr>
            <p:cNvSpPr>
              <a:spLocks noChangeShapeType="1"/>
            </p:cNvSpPr>
            <p:nvPr/>
          </p:nvSpPr>
          <p:spPr bwMode="auto">
            <a:xfrm>
              <a:off x="2693988" y="2998788"/>
              <a:ext cx="185738"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52" name="Line 266">
              <a:extLst>
                <a:ext uri="{FF2B5EF4-FFF2-40B4-BE49-F238E27FC236}">
                  <a16:creationId xmlns:a16="http://schemas.microsoft.com/office/drawing/2014/main" id="{A5A2667A-05EA-25BE-5E41-3F6BC883D3BE}"/>
                </a:ext>
              </a:extLst>
            </p:cNvPr>
            <p:cNvSpPr>
              <a:spLocks noChangeShapeType="1"/>
            </p:cNvSpPr>
            <p:nvPr/>
          </p:nvSpPr>
          <p:spPr bwMode="auto">
            <a:xfrm>
              <a:off x="2714625" y="3057525"/>
              <a:ext cx="146050" cy="0"/>
            </a:xfrm>
            <a:prstGeom prst="line">
              <a:avLst/>
            </a:prstGeom>
            <a:noFill/>
            <a:ln w="1524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53" name="Freeform 267">
              <a:extLst>
                <a:ext uri="{FF2B5EF4-FFF2-40B4-BE49-F238E27FC236}">
                  <a16:creationId xmlns:a16="http://schemas.microsoft.com/office/drawing/2014/main" id="{FFD1E480-FCC8-A74E-5C8C-1CA9B15B6047}"/>
                </a:ext>
              </a:extLst>
            </p:cNvPr>
            <p:cNvSpPr>
              <a:spLocks/>
            </p:cNvSpPr>
            <p:nvPr/>
          </p:nvSpPr>
          <p:spPr bwMode="auto">
            <a:xfrm>
              <a:off x="2811463" y="2644775"/>
              <a:ext cx="20638" cy="144463"/>
            </a:xfrm>
            <a:custGeom>
              <a:avLst/>
              <a:gdLst>
                <a:gd name="T0" fmla="*/ 21 w 21"/>
                <a:gd name="T1" fmla="*/ 0 h 139"/>
                <a:gd name="T2" fmla="*/ 0 w 21"/>
                <a:gd name="T3" fmla="*/ 139 h 139"/>
              </a:gdLst>
              <a:ahLst/>
              <a:cxnLst>
                <a:cxn ang="0">
                  <a:pos x="T0" y="T1"/>
                </a:cxn>
                <a:cxn ang="0">
                  <a:pos x="T2" y="T3"/>
                </a:cxn>
              </a:cxnLst>
              <a:rect l="0" t="0" r="r" b="b"/>
              <a:pathLst>
                <a:path w="21" h="139">
                  <a:moveTo>
                    <a:pt x="21" y="0"/>
                  </a:moveTo>
                  <a:cubicBezTo>
                    <a:pt x="0" y="56"/>
                    <a:pt x="0" y="82"/>
                    <a:pt x="0" y="139"/>
                  </a:cubicBez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sp>
          <p:nvSpPr>
            <p:cNvPr id="154" name="Freeform 268">
              <a:extLst>
                <a:ext uri="{FF2B5EF4-FFF2-40B4-BE49-F238E27FC236}">
                  <a16:creationId xmlns:a16="http://schemas.microsoft.com/office/drawing/2014/main" id="{1094EC2C-DB89-4707-FA22-927FF0E31D3B}"/>
                </a:ext>
              </a:extLst>
            </p:cNvPr>
            <p:cNvSpPr>
              <a:spLocks/>
            </p:cNvSpPr>
            <p:nvPr/>
          </p:nvSpPr>
          <p:spPr bwMode="auto">
            <a:xfrm>
              <a:off x="2743200" y="2644775"/>
              <a:ext cx="22225" cy="144463"/>
            </a:xfrm>
            <a:custGeom>
              <a:avLst/>
              <a:gdLst>
                <a:gd name="T0" fmla="*/ 0 w 21"/>
                <a:gd name="T1" fmla="*/ 0 h 139"/>
                <a:gd name="T2" fmla="*/ 21 w 21"/>
                <a:gd name="T3" fmla="*/ 139 h 139"/>
              </a:gdLst>
              <a:ahLst/>
              <a:cxnLst>
                <a:cxn ang="0">
                  <a:pos x="T0" y="T1"/>
                </a:cxn>
                <a:cxn ang="0">
                  <a:pos x="T2" y="T3"/>
                </a:cxn>
              </a:cxnLst>
              <a:rect l="0" t="0" r="r" b="b"/>
              <a:pathLst>
                <a:path w="21" h="139">
                  <a:moveTo>
                    <a:pt x="0" y="0"/>
                  </a:moveTo>
                  <a:cubicBezTo>
                    <a:pt x="21" y="56"/>
                    <a:pt x="21" y="82"/>
                    <a:pt x="21" y="139"/>
                  </a:cubicBezTo>
                </a:path>
              </a:pathLst>
            </a:custGeom>
            <a:noFill/>
            <a:ln w="1524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Segoe UI Semibold" panose="020B0702040204020203" pitchFamily="34" charset="0"/>
              </a:endParaRPr>
            </a:p>
          </p:txBody>
        </p:sp>
      </p:grpSp>
    </p:spTree>
    <p:extLst>
      <p:ext uri="{BB962C8B-B14F-4D97-AF65-F5344CB8AC3E}">
        <p14:creationId xmlns:p14="http://schemas.microsoft.com/office/powerpoint/2010/main" val="17322404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184397"/>
            <a:ext cx="5796368" cy="618324"/>
          </a:xfrm>
        </p:spPr>
        <p:txBody>
          <a:bodyPr>
            <a:normAutofit/>
          </a:bodyPr>
          <a:lstStyle/>
          <a:p>
            <a:r>
              <a:rPr lang="en-US" sz="1800">
                <a:latin typeface="Segoe UI Semibold"/>
                <a:cs typeface="Segoe UI Semibold"/>
              </a:rPr>
              <a:t>Sample Document sharing and management system</a:t>
            </a: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4F935A71-4380-FF09-4D1E-359326DCA365}"/>
              </a:ext>
            </a:extLst>
          </p:cNvPr>
          <p:cNvPicPr>
            <a:picLocks noChangeAspect="1"/>
          </p:cNvPicPr>
          <p:nvPr/>
        </p:nvPicPr>
        <p:blipFill rotWithShape="1">
          <a:blip r:embed="rId3"/>
          <a:srcRect t="5011" r="118" b="-218"/>
          <a:stretch/>
        </p:blipFill>
        <p:spPr>
          <a:xfrm>
            <a:off x="-20200" y="1059216"/>
            <a:ext cx="12212199" cy="5721310"/>
          </a:xfrm>
          <a:prstGeom prst="rect">
            <a:avLst/>
          </a:prstGeom>
        </p:spPr>
      </p:pic>
    </p:spTree>
    <p:extLst>
      <p:ext uri="{BB962C8B-B14F-4D97-AF65-F5344CB8AC3E}">
        <p14:creationId xmlns:p14="http://schemas.microsoft.com/office/powerpoint/2010/main" val="1983961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p:nvPr>
        </p:nvSpPr>
        <p:spPr>
          <a:xfrm>
            <a:off x="313088" y="184397"/>
            <a:ext cx="6987162" cy="630614"/>
          </a:xfrm>
        </p:spPr>
        <p:txBody>
          <a:bodyPr>
            <a:normAutofit/>
          </a:bodyPr>
          <a:lstStyle/>
          <a:p>
            <a:r>
              <a:rPr lang="en-US" sz="1800">
                <a:latin typeface="Segoe UI Semibold"/>
                <a:cs typeface="Segoe UI Semibold"/>
              </a:rPr>
              <a:t>Sample Document sharing, archiving and management system</a:t>
            </a:r>
          </a:p>
          <a:p>
            <a:endParaRPr lang="en-US" sz="1800">
              <a:latin typeface="Segoe UI Semibold"/>
              <a:cs typeface="Segoe UI Semibold"/>
            </a:endParaRPr>
          </a:p>
        </p:txBody>
      </p:sp>
      <p:sp>
        <p:nvSpPr>
          <p:cNvPr id="24" name="Rectangle 23">
            <a:extLst>
              <a:ext uri="{FF2B5EF4-FFF2-40B4-BE49-F238E27FC236}">
                <a16:creationId xmlns:a16="http://schemas.microsoft.com/office/drawing/2014/main" id="{F13101A1-DF4E-07B5-5731-C1D8664C67D1}"/>
              </a:ext>
            </a:extLst>
          </p:cNvPr>
          <p:cNvSpPr/>
          <p:nvPr/>
        </p:nvSpPr>
        <p:spPr>
          <a:xfrm>
            <a:off x="-20199" y="186332"/>
            <a:ext cx="127322" cy="619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3FBEDD70-31F3-7F21-F219-1DF3718161BC}"/>
              </a:ext>
            </a:extLst>
          </p:cNvPr>
          <p:cNvPicPr>
            <a:picLocks noChangeAspect="1"/>
          </p:cNvPicPr>
          <p:nvPr/>
        </p:nvPicPr>
        <p:blipFill rotWithShape="1">
          <a:blip r:embed="rId3"/>
          <a:srcRect t="5470" r="117" b="-219"/>
          <a:stretch/>
        </p:blipFill>
        <p:spPr>
          <a:xfrm>
            <a:off x="0" y="1014162"/>
            <a:ext cx="12192000" cy="5745867"/>
          </a:xfrm>
          <a:prstGeom prst="rect">
            <a:avLst/>
          </a:prstGeom>
        </p:spPr>
      </p:pic>
    </p:spTree>
    <p:extLst>
      <p:ext uri="{BB962C8B-B14F-4D97-AF65-F5344CB8AC3E}">
        <p14:creationId xmlns:p14="http://schemas.microsoft.com/office/powerpoint/2010/main" val="278056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947265" y="3022357"/>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highlight>
                  <a:srgbClr val="FFFF00"/>
                </a:highlight>
                <a:uLnTx/>
                <a:uFillTx/>
                <a:latin typeface="Segoe UI Semibold" panose="020B0702040204020203" pitchFamily="34" charset="0"/>
                <a:ea typeface="+mn-ea"/>
                <a:cs typeface="Segoe UI Semibold" panose="020B0702040204020203" pitchFamily="34" charset="0"/>
              </a:rPr>
              <a:t>Relevant </a:t>
            </a:r>
            <a:r>
              <a:rPr kumimoji="0" lang="en-US" sz="3200" b="0" i="0" u="none" strike="noStrike" kern="1200" cap="none" spc="0" normalizeH="0" baseline="0" noProof="0">
                <a:ln>
                  <a:noFill/>
                </a:ln>
                <a:solidFill>
                  <a:srgbClr val="C39546"/>
                </a:solidFill>
                <a:effectLst/>
                <a:highlight>
                  <a:srgbClr val="FFFF00"/>
                </a:highlight>
                <a:uLnTx/>
                <a:uFillTx/>
                <a:latin typeface="Segoe UI Semibold" panose="020B0702040204020203" pitchFamily="34" charset="0"/>
                <a:ea typeface="+mn-ea"/>
                <a:cs typeface="Segoe UI Semibold" panose="020B0702040204020203" pitchFamily="34" charset="0"/>
              </a:rPr>
              <a:t>Case Studies</a:t>
            </a:r>
            <a:r>
              <a:rPr kumimoji="0" lang="en-US" sz="3200" b="0" i="0" u="none" strike="noStrike" kern="1200" cap="none" spc="0" normalizeH="0" baseline="0" noProof="0">
                <a:ln>
                  <a:noFill/>
                </a:ln>
                <a:solidFill>
                  <a:prstClr val="black"/>
                </a:solidFill>
                <a:effectLst/>
                <a:highlight>
                  <a:srgbClr val="FFFF00"/>
                </a:highlight>
                <a:uLnTx/>
                <a:uFillTx/>
                <a:latin typeface="Segoe UI Semibold" panose="020B0702040204020203" pitchFamily="34" charset="0"/>
                <a:ea typeface="+mn-ea"/>
                <a:cs typeface="Segoe UI Semibold" panose="020B0702040204020203" pitchFamily="34" charset="0"/>
              </a:rPr>
              <a:t>​</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0082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823D0E-0E72-B3DB-595C-2F67CE8807CC}"/>
            </a:ext>
          </a:extLst>
        </p:cNvPr>
        <p:cNvGrpSpPr/>
        <p:nvPr/>
      </p:nvGrpSpPr>
      <p:grpSpPr>
        <a:xfrm>
          <a:off x="0" y="0"/>
          <a:ext cx="0" cy="0"/>
          <a:chOff x="0" y="0"/>
          <a:chExt cx="0" cy="0"/>
        </a:xfrm>
      </p:grpSpPr>
      <p:sp>
        <p:nvSpPr>
          <p:cNvPr id="56" name="Rectangle 55">
            <a:extLst>
              <a:ext uri="{FF2B5EF4-FFF2-40B4-BE49-F238E27FC236}">
                <a16:creationId xmlns:a16="http://schemas.microsoft.com/office/drawing/2014/main" id="{53B3FB20-3B01-B5FA-C74E-511CCE03C355}"/>
              </a:ext>
            </a:extLst>
          </p:cNvPr>
          <p:cNvSpPr/>
          <p:nvPr/>
        </p:nvSpPr>
        <p:spPr>
          <a:xfrm>
            <a:off x="0" y="6643690"/>
            <a:ext cx="12198131" cy="242264"/>
          </a:xfrm>
          <a:prstGeom prst="rect">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D2FF79B-B966-FC2F-AB0D-B9FBAAF7E3A0}"/>
              </a:ext>
            </a:extLst>
          </p:cNvPr>
          <p:cNvSpPr/>
          <p:nvPr/>
        </p:nvSpPr>
        <p:spPr>
          <a:xfrm>
            <a:off x="10989723" y="6559509"/>
            <a:ext cx="949125" cy="138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1C82B26-BF72-C8F7-2359-9C6DA4777A0C}"/>
              </a:ext>
            </a:extLst>
          </p:cNvPr>
          <p:cNvSpPr/>
          <p:nvPr/>
        </p:nvSpPr>
        <p:spPr>
          <a:xfrm>
            <a:off x="0" y="927877"/>
            <a:ext cx="12192000" cy="163140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A77D8CA2-5CE3-3888-6ED1-3DACC0C8E201}"/>
              </a:ext>
            </a:extLst>
          </p:cNvPr>
          <p:cNvSpPr txBox="1"/>
          <p:nvPr/>
        </p:nvSpPr>
        <p:spPr>
          <a:xfrm>
            <a:off x="180976" y="1550003"/>
            <a:ext cx="11172824"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22222"/>
                </a:solidFill>
                <a:effectLst/>
                <a:uLnTx/>
                <a:uFillTx/>
                <a:latin typeface="Segoe UI Light"/>
                <a:ea typeface="+mn-ea"/>
                <a:cs typeface="Segoe UI Light"/>
              </a:rPr>
              <a:t>Customer was looking to build a modern data warehouse to embark on its digital journey and visualize the below reports which are based on POS, DBR, and PMS ecosystems.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1200" b="0" i="0" u="none" strike="noStrike" kern="1200" cap="none" spc="0" normalizeH="0" baseline="0" noProof="0">
                <a:ln>
                  <a:noFill/>
                </a:ln>
                <a:solidFill>
                  <a:srgbClr val="222222"/>
                </a:solidFill>
                <a:effectLst/>
                <a:uLnTx/>
                <a:uFillTx/>
                <a:latin typeface="Segoe UI Light"/>
                <a:ea typeface="+mn-ea"/>
                <a:cs typeface="Segoe UI Light"/>
              </a:rPr>
              <a:t>Customer Centric &amp; Customer 360 reports- Daily.</a:t>
            </a:r>
          </a:p>
          <a:p>
            <a:pPr marL="285750" marR="0" lvl="0" indent="-2857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1200" b="0" i="0" u="none" strike="noStrike" kern="1200" cap="none" spc="0" normalizeH="0" baseline="0" noProof="0">
                <a:ln>
                  <a:noFill/>
                </a:ln>
                <a:solidFill>
                  <a:srgbClr val="222222"/>
                </a:solidFill>
                <a:effectLst/>
                <a:uLnTx/>
                <a:uFillTx/>
                <a:latin typeface="Segoe UI Light"/>
                <a:ea typeface="+mn-ea"/>
                <a:cs typeface="Segoe UI Light"/>
              </a:rPr>
              <a:t>Daily Business reports- Daily.</a:t>
            </a:r>
          </a:p>
          <a:p>
            <a:pPr marL="285750" marR="0" lvl="0" indent="-2857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sz="1200" b="0" i="0" u="none" strike="noStrike" kern="1200" cap="none" spc="0" normalizeH="0" baseline="0" noProof="0">
                <a:ln>
                  <a:noFill/>
                </a:ln>
                <a:solidFill>
                  <a:srgbClr val="222222"/>
                </a:solidFill>
                <a:effectLst/>
                <a:uLnTx/>
                <a:uFillTx/>
                <a:latin typeface="Segoe UI Light"/>
                <a:ea typeface="+mn-ea"/>
                <a:cs typeface="Segoe UI Light"/>
              </a:rPr>
              <a:t>F&amp;B report- monthly.</a:t>
            </a:r>
          </a:p>
        </p:txBody>
      </p:sp>
      <p:sp>
        <p:nvSpPr>
          <p:cNvPr id="27" name="Rectangle 26">
            <a:extLst>
              <a:ext uri="{FF2B5EF4-FFF2-40B4-BE49-F238E27FC236}">
                <a16:creationId xmlns:a16="http://schemas.microsoft.com/office/drawing/2014/main" id="{28BD5593-34D1-207E-506C-22CE1E0E2E8A}"/>
              </a:ext>
            </a:extLst>
          </p:cNvPr>
          <p:cNvSpPr/>
          <p:nvPr/>
        </p:nvSpPr>
        <p:spPr>
          <a:xfrm>
            <a:off x="0" y="2736994"/>
            <a:ext cx="12192000" cy="41383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4F862CBD-691D-38A7-F30B-71CE4475AD43}"/>
              </a:ext>
            </a:extLst>
          </p:cNvPr>
          <p:cNvSpPr txBox="1"/>
          <p:nvPr/>
        </p:nvSpPr>
        <p:spPr>
          <a:xfrm>
            <a:off x="490513" y="2790950"/>
            <a:ext cx="4345490" cy="30591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Solution Provided</a:t>
            </a:r>
            <a:endParaRPr kumimoji="0" lang="en-IN" sz="1400" b="0"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5" name="Rectangle 64">
            <a:extLst>
              <a:ext uri="{FF2B5EF4-FFF2-40B4-BE49-F238E27FC236}">
                <a16:creationId xmlns:a16="http://schemas.microsoft.com/office/drawing/2014/main" id="{409EDC0E-A0C9-F759-D907-157FFB2E0183}"/>
              </a:ext>
            </a:extLst>
          </p:cNvPr>
          <p:cNvSpPr/>
          <p:nvPr/>
        </p:nvSpPr>
        <p:spPr>
          <a:xfrm>
            <a:off x="0" y="3136598"/>
            <a:ext cx="12192000" cy="119929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CE9879FB-8881-5403-3F44-FAFEA45A0968}"/>
              </a:ext>
            </a:extLst>
          </p:cNvPr>
          <p:cNvSpPr txBox="1"/>
          <p:nvPr/>
        </p:nvSpPr>
        <p:spPr>
          <a:xfrm>
            <a:off x="180976" y="3349167"/>
            <a:ext cx="118695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78D4"/>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a:ea typeface="+mn-ea"/>
                <a:cs typeface="Segoe UI Light"/>
              </a:rPr>
              <a:t>Built Azure Data Lake by ingesting the data from POS, PMS, Oracle, SAS, and various other sources to Azure Data Lake via ADF to Synapse. The Finished data was then sent to Power BI ( via native connectors ) for a live/periodic view of KPIs for business users.</a:t>
            </a:r>
            <a:endParaRPr kumimoji="0" lang="en-US" sz="1200" b="0" i="0" u="none" strike="noStrike" kern="1200" cap="none" spc="0" normalizeH="0" baseline="0" noProof="0">
              <a:ln>
                <a:noFill/>
              </a:ln>
              <a:solidFill>
                <a:srgbClr val="222222"/>
              </a:solidFill>
              <a:effectLst/>
              <a:uLnTx/>
              <a:uFillTx/>
              <a:latin typeface="Segoe UI Light" panose="020B0502040204020203" pitchFamily="34" charset="0"/>
              <a:ea typeface="+mn-ea"/>
              <a:cs typeface="Segoe UI Light" panose="020B0502040204020203" pitchFamily="34" charset="0"/>
            </a:endParaRPr>
          </a:p>
        </p:txBody>
      </p:sp>
      <p:sp>
        <p:nvSpPr>
          <p:cNvPr id="68" name="Rectangle 67">
            <a:extLst>
              <a:ext uri="{FF2B5EF4-FFF2-40B4-BE49-F238E27FC236}">
                <a16:creationId xmlns:a16="http://schemas.microsoft.com/office/drawing/2014/main" id="{6FDA7457-7EE8-6E6A-AA93-B94D8F56CA75}"/>
              </a:ext>
            </a:extLst>
          </p:cNvPr>
          <p:cNvSpPr/>
          <p:nvPr/>
        </p:nvSpPr>
        <p:spPr>
          <a:xfrm>
            <a:off x="0" y="950708"/>
            <a:ext cx="12192000" cy="41383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7F63F50-4AF7-F6AF-09D3-33742BA044E6}"/>
              </a:ext>
            </a:extLst>
          </p:cNvPr>
          <p:cNvSpPr txBox="1"/>
          <p:nvPr/>
        </p:nvSpPr>
        <p:spPr>
          <a:xfrm>
            <a:off x="490513" y="1004664"/>
            <a:ext cx="4345490" cy="30591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Business Challenge </a:t>
            </a:r>
            <a:endParaRPr kumimoji="0" lang="en-IN" sz="1400" b="0"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74" name="Graphic 73">
            <a:extLst>
              <a:ext uri="{FF2B5EF4-FFF2-40B4-BE49-F238E27FC236}">
                <a16:creationId xmlns:a16="http://schemas.microsoft.com/office/drawing/2014/main" id="{BEF5EF73-4FA1-3D73-183B-568D0C6329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73442" y="1587232"/>
            <a:ext cx="585019" cy="817550"/>
          </a:xfrm>
          <a:prstGeom prst="rect">
            <a:avLst/>
          </a:prstGeom>
        </p:spPr>
      </p:pic>
      <p:sp>
        <p:nvSpPr>
          <p:cNvPr id="77" name="Rectangle 76">
            <a:extLst>
              <a:ext uri="{FF2B5EF4-FFF2-40B4-BE49-F238E27FC236}">
                <a16:creationId xmlns:a16="http://schemas.microsoft.com/office/drawing/2014/main" id="{D2923877-E95D-6461-8F78-8DAA341BF969}"/>
              </a:ext>
            </a:extLst>
          </p:cNvPr>
          <p:cNvSpPr/>
          <p:nvPr/>
        </p:nvSpPr>
        <p:spPr>
          <a:xfrm>
            <a:off x="9230" y="4446985"/>
            <a:ext cx="12192000" cy="38518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6E953882-9821-8922-9F60-8327CED845D3}"/>
              </a:ext>
            </a:extLst>
          </p:cNvPr>
          <p:cNvSpPr txBox="1"/>
          <p:nvPr/>
        </p:nvSpPr>
        <p:spPr>
          <a:xfrm>
            <a:off x="490513" y="4500941"/>
            <a:ext cx="3748672" cy="30591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Business Impact</a:t>
            </a:r>
            <a:endParaRPr kumimoji="0" lang="en-IN" sz="1400" b="0"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79" name="Rectangle 78">
            <a:extLst>
              <a:ext uri="{FF2B5EF4-FFF2-40B4-BE49-F238E27FC236}">
                <a16:creationId xmlns:a16="http://schemas.microsoft.com/office/drawing/2014/main" id="{ECD9EF22-1752-F400-1D94-332DE9779865}"/>
              </a:ext>
            </a:extLst>
          </p:cNvPr>
          <p:cNvSpPr/>
          <p:nvPr/>
        </p:nvSpPr>
        <p:spPr>
          <a:xfrm>
            <a:off x="63660" y="4860816"/>
            <a:ext cx="12128340" cy="155960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8C97EB7E-EE27-DF27-70D9-7807724D2B69}"/>
              </a:ext>
            </a:extLst>
          </p:cNvPr>
          <p:cNvSpPr txBox="1"/>
          <p:nvPr/>
        </p:nvSpPr>
        <p:spPr>
          <a:xfrm>
            <a:off x="118860" y="4981924"/>
            <a:ext cx="1179272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78D4"/>
              </a:buClr>
              <a:buSzTx/>
              <a:buFontTx/>
              <a:buNone/>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ea typeface="+mn-ea"/>
                <a:cs typeface="Segoe UI Light" panose="020B0502040204020203" pitchFamily="34" charset="0"/>
              </a:rPr>
              <a:t>Implementation of an enterprise data warehouse has helped Customers govern the business’s data accurately through interactive dashboards showcasing KPIs with live/periodic refreshes</a:t>
            </a:r>
          </a:p>
          <a:p>
            <a:pPr marL="0" marR="0" lvl="0" indent="0" algn="l" defTabSz="914400" rtl="0" eaLnBrk="1" fontAlgn="auto" latinLnBrk="0" hangingPunct="1">
              <a:lnSpc>
                <a:spcPct val="100000"/>
              </a:lnSpc>
              <a:spcBef>
                <a:spcPts val="0"/>
              </a:spcBef>
              <a:spcAft>
                <a:spcPts val="0"/>
              </a:spcAft>
              <a:buClr>
                <a:srgbClr val="0078D4"/>
              </a:buClr>
              <a:buSzTx/>
              <a:buFontTx/>
              <a:buNone/>
              <a:tabLst/>
              <a:defRPr/>
            </a:pPr>
            <a:endParaRPr kumimoji="0" lang="en-US" sz="1200" b="0" i="0" u="none" strike="noStrike" kern="1200" cap="none" spc="0" normalizeH="0" baseline="0" noProof="0">
              <a:ln>
                <a:noFill/>
              </a:ln>
              <a:solidFill>
                <a:srgbClr val="222222"/>
              </a:solidFill>
              <a:effectLst/>
              <a:uLnTx/>
              <a:uFillTx/>
              <a:latin typeface="Segoe UI Light" panose="020B0502040204020203" pitchFamily="34" charset="0"/>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
                <a:srgbClr val="333333"/>
              </a:buClr>
              <a:buSzTx/>
              <a:buFont typeface="Arial" panose="020B0604020202020204" pitchFamily="34" charset="0"/>
              <a:buChar char="•"/>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ea typeface="+mn-ea"/>
                <a:cs typeface="Segoe UI Light" panose="020B0502040204020203" pitchFamily="34" charset="0"/>
              </a:rPr>
              <a:t>The business users were empowered to derive deep business insights through interactive dashboards.</a:t>
            </a:r>
            <a:endParaRPr kumimoji="0" lang="en-IN" sz="1200" b="0" i="0" u="none" strike="noStrike" kern="1200" cap="none" spc="0" normalizeH="0" baseline="0" noProof="0">
              <a:ln>
                <a:noFill/>
              </a:ln>
              <a:solidFill>
                <a:srgbClr val="222222"/>
              </a:solidFill>
              <a:effectLst/>
              <a:uLnTx/>
              <a:uFillTx/>
              <a:latin typeface="Segoe UI Light" panose="020B0502040204020203" pitchFamily="34" charset="0"/>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
                <a:srgbClr val="333333"/>
              </a:buClr>
              <a:buSzTx/>
              <a:buFont typeface="Arial" panose="020B0604020202020204" pitchFamily="34" charset="0"/>
              <a:buChar char="•"/>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ea typeface="+mn-ea"/>
                <a:cs typeface="Segoe UI Light" panose="020B0502040204020203" pitchFamily="34" charset="0"/>
              </a:rPr>
              <a:t>The solution enabled controlled, secure, and self-service business data access for consumption.</a:t>
            </a:r>
            <a:endParaRPr kumimoji="0" lang="en-IN" sz="1200" b="0" i="0" u="none" strike="noStrike" kern="1200" cap="none" spc="0" normalizeH="0" baseline="0" noProof="0">
              <a:ln>
                <a:noFill/>
              </a:ln>
              <a:solidFill>
                <a:srgbClr val="222222"/>
              </a:solidFill>
              <a:effectLst/>
              <a:uLnTx/>
              <a:uFillTx/>
              <a:latin typeface="Segoe UI Light" panose="020B0502040204020203" pitchFamily="34" charset="0"/>
              <a:ea typeface="+mn-ea"/>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
                <a:srgbClr val="333333"/>
              </a:buClr>
              <a:buSzTx/>
              <a:buFont typeface="Arial" panose="020B0604020202020204" pitchFamily="34" charset="0"/>
              <a:buChar char="•"/>
              <a:tabLst/>
              <a:defRPr/>
            </a:pPr>
            <a:r>
              <a:rPr kumimoji="0" lang="en-US" sz="1200" b="0" i="0" u="none" strike="noStrike" kern="1200" cap="none" spc="0" normalizeH="0" baseline="0" noProof="0">
                <a:ln>
                  <a:noFill/>
                </a:ln>
                <a:solidFill>
                  <a:srgbClr val="222222"/>
                </a:solidFill>
                <a:effectLst/>
                <a:uLnTx/>
                <a:uFillTx/>
                <a:latin typeface="Segoe UI Light" panose="020B0502040204020203" pitchFamily="34" charset="0"/>
                <a:ea typeface="+mn-ea"/>
                <a:cs typeface="Segoe UI Light" panose="020B0502040204020203" pitchFamily="34" charset="0"/>
              </a:rPr>
              <a:t>The customer was able to run a unified, consistent, single source of truth and centralized data platform.</a:t>
            </a:r>
          </a:p>
        </p:txBody>
      </p:sp>
      <p:pic>
        <p:nvPicPr>
          <p:cNvPr id="81" name="Picture 80">
            <a:extLst>
              <a:ext uri="{FF2B5EF4-FFF2-40B4-BE49-F238E27FC236}">
                <a16:creationId xmlns:a16="http://schemas.microsoft.com/office/drawing/2014/main" id="{43B62857-CAEE-B2FA-7201-3947C445693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5060" y="1004623"/>
            <a:ext cx="306000" cy="306000"/>
          </a:xfrm>
          <a:prstGeom prst="rect">
            <a:avLst/>
          </a:prstGeom>
        </p:spPr>
      </p:pic>
      <p:pic>
        <p:nvPicPr>
          <p:cNvPr id="82" name="Picture 81">
            <a:extLst>
              <a:ext uri="{FF2B5EF4-FFF2-40B4-BE49-F238E27FC236}">
                <a16:creationId xmlns:a16="http://schemas.microsoft.com/office/drawing/2014/main" id="{4B6F0F4E-8189-A0FE-682E-745C8039E66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95060" y="2790909"/>
            <a:ext cx="306000" cy="306000"/>
          </a:xfrm>
          <a:prstGeom prst="rect">
            <a:avLst/>
          </a:prstGeom>
        </p:spPr>
      </p:pic>
      <p:pic>
        <p:nvPicPr>
          <p:cNvPr id="83" name="Picture 82">
            <a:extLst>
              <a:ext uri="{FF2B5EF4-FFF2-40B4-BE49-F238E27FC236}">
                <a16:creationId xmlns:a16="http://schemas.microsoft.com/office/drawing/2014/main" id="{97EF8132-202B-2FFB-E8A0-4888BA40E56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195060" y="4500900"/>
            <a:ext cx="306000" cy="306000"/>
          </a:xfrm>
          <a:prstGeom prst="rect">
            <a:avLst/>
          </a:prstGeom>
        </p:spPr>
      </p:pic>
      <p:sp>
        <p:nvSpPr>
          <p:cNvPr id="2" name="TextBox 1">
            <a:extLst>
              <a:ext uri="{FF2B5EF4-FFF2-40B4-BE49-F238E27FC236}">
                <a16:creationId xmlns:a16="http://schemas.microsoft.com/office/drawing/2014/main" id="{76685065-6799-79E0-B685-450FF98FE57F}"/>
              </a:ext>
            </a:extLst>
          </p:cNvPr>
          <p:cNvSpPr txBox="1"/>
          <p:nvPr/>
        </p:nvSpPr>
        <p:spPr>
          <a:xfrm>
            <a:off x="195060" y="301195"/>
            <a:ext cx="4345490" cy="366895"/>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rPr>
              <a:t>Case</a:t>
            </a: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a:t>
            </a:r>
            <a:r>
              <a:rPr kumimoji="0" lang="en-US" sz="18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rPr>
              <a:t>Study 1</a:t>
            </a:r>
            <a:endParaRPr kumimoji="0" lang="en-IN" sz="18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endParaRPr>
          </a:p>
        </p:txBody>
      </p:sp>
    </p:spTree>
    <p:extLst>
      <p:ext uri="{BB962C8B-B14F-4D97-AF65-F5344CB8AC3E}">
        <p14:creationId xmlns:p14="http://schemas.microsoft.com/office/powerpoint/2010/main" val="1175617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823D0E-0E72-B3DB-595C-2F67CE8807CC}"/>
            </a:ext>
          </a:extLst>
        </p:cNvPr>
        <p:cNvGrpSpPr/>
        <p:nvPr/>
      </p:nvGrpSpPr>
      <p:grpSpPr>
        <a:xfrm>
          <a:off x="0" y="0"/>
          <a:ext cx="0" cy="0"/>
          <a:chOff x="0" y="0"/>
          <a:chExt cx="0" cy="0"/>
        </a:xfrm>
      </p:grpSpPr>
      <p:pic>
        <p:nvPicPr>
          <p:cNvPr id="53" name="Picture 52" descr="A logo with a red circle and white text&#10;&#10;Description automatically generated">
            <a:extLst>
              <a:ext uri="{FF2B5EF4-FFF2-40B4-BE49-F238E27FC236}">
                <a16:creationId xmlns:a16="http://schemas.microsoft.com/office/drawing/2014/main" id="{461E78E6-B278-6C44-B899-E70F8CA9A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166" y="212185"/>
            <a:ext cx="1192396" cy="490987"/>
          </a:xfrm>
          <a:prstGeom prst="rect">
            <a:avLst/>
          </a:prstGeom>
        </p:spPr>
      </p:pic>
      <p:sp>
        <p:nvSpPr>
          <p:cNvPr id="56" name="Rectangle 55">
            <a:extLst>
              <a:ext uri="{FF2B5EF4-FFF2-40B4-BE49-F238E27FC236}">
                <a16:creationId xmlns:a16="http://schemas.microsoft.com/office/drawing/2014/main" id="{53B3FB20-3B01-B5FA-C74E-511CCE03C355}"/>
              </a:ext>
            </a:extLst>
          </p:cNvPr>
          <p:cNvSpPr/>
          <p:nvPr/>
        </p:nvSpPr>
        <p:spPr>
          <a:xfrm>
            <a:off x="0" y="6643690"/>
            <a:ext cx="12198131" cy="242264"/>
          </a:xfrm>
          <a:prstGeom prst="rect">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6DB14C36-9DBC-C48D-7938-CF8BD59CE5A7}"/>
              </a:ext>
            </a:extLst>
          </p:cNvPr>
          <p:cNvSpPr/>
          <p:nvPr/>
        </p:nvSpPr>
        <p:spPr>
          <a:xfrm>
            <a:off x="6195952" y="4446985"/>
            <a:ext cx="5860889" cy="41383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50BCBD89-A69C-2D06-4689-9A31599A651F}"/>
              </a:ext>
            </a:extLst>
          </p:cNvPr>
          <p:cNvSpPr/>
          <p:nvPr/>
        </p:nvSpPr>
        <p:spPr>
          <a:xfrm>
            <a:off x="6195952" y="4860816"/>
            <a:ext cx="5860889" cy="155960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BA5262E4-BE07-E14D-45E5-09BDC623A967}"/>
              </a:ext>
            </a:extLst>
          </p:cNvPr>
          <p:cNvSpPr/>
          <p:nvPr/>
        </p:nvSpPr>
        <p:spPr>
          <a:xfrm>
            <a:off x="0" y="927877"/>
            <a:ext cx="12192000" cy="163140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419CA2C-3384-CE63-6A95-A906E2E42E5B}"/>
              </a:ext>
            </a:extLst>
          </p:cNvPr>
          <p:cNvSpPr txBox="1"/>
          <p:nvPr/>
        </p:nvSpPr>
        <p:spPr>
          <a:xfrm>
            <a:off x="180975" y="1550003"/>
            <a:ext cx="1055892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To attain the desired outcome of their data processes and track key business metrics readily because of their ROGUE &amp; SILOED data, the inability to integrate analytical data from multiple platforms inhibits their view of business, thus creating delays in data-driven business decisions. Substandard data quality is impacting the overall business processes and decisions.</a:t>
            </a:r>
          </a:p>
        </p:txBody>
      </p:sp>
      <p:sp>
        <p:nvSpPr>
          <p:cNvPr id="95" name="Rectangle 94">
            <a:extLst>
              <a:ext uri="{FF2B5EF4-FFF2-40B4-BE49-F238E27FC236}">
                <a16:creationId xmlns:a16="http://schemas.microsoft.com/office/drawing/2014/main" id="{A4497A32-D7C8-C108-746F-4A10FAFAD61C}"/>
              </a:ext>
            </a:extLst>
          </p:cNvPr>
          <p:cNvSpPr/>
          <p:nvPr/>
        </p:nvSpPr>
        <p:spPr>
          <a:xfrm>
            <a:off x="0" y="2736994"/>
            <a:ext cx="12192000" cy="41383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A03E259A-7FB8-4A2A-1566-CC8D71A7FF5D}"/>
              </a:ext>
            </a:extLst>
          </p:cNvPr>
          <p:cNvSpPr txBox="1"/>
          <p:nvPr/>
        </p:nvSpPr>
        <p:spPr>
          <a:xfrm>
            <a:off x="490513" y="2790950"/>
            <a:ext cx="4345490" cy="30591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Use Case</a:t>
            </a:r>
            <a:endParaRPr kumimoji="0" lang="en-IN" sz="1400" b="0"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97" name="Rectangle 96">
            <a:extLst>
              <a:ext uri="{FF2B5EF4-FFF2-40B4-BE49-F238E27FC236}">
                <a16:creationId xmlns:a16="http://schemas.microsoft.com/office/drawing/2014/main" id="{F32FF5AE-8302-5D53-4B8B-AE54E3BB7ACA}"/>
              </a:ext>
            </a:extLst>
          </p:cNvPr>
          <p:cNvSpPr/>
          <p:nvPr/>
        </p:nvSpPr>
        <p:spPr>
          <a:xfrm>
            <a:off x="0" y="3136598"/>
            <a:ext cx="12192000" cy="119929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EC118805-A564-83A1-5749-291DA7220844}"/>
              </a:ext>
            </a:extLst>
          </p:cNvPr>
          <p:cNvSpPr txBox="1"/>
          <p:nvPr/>
        </p:nvSpPr>
        <p:spPr>
          <a:xfrm>
            <a:off x="180976" y="3349167"/>
            <a:ext cx="107814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End-to-end solutions (ETL &amp; Modelling) required for business reporting and dashboarding to showcase various key business data metrics like GMV, Customer Acquisition, Sales Commission, Digital Customer Journey, Sales Offers &amp; promotions, Customer surveys and feedback, App performance, Loyalty Program etc. utilizing the Lakehouse features.</a:t>
            </a:r>
            <a:endParaRPr kumimoji="0" lang="en-IN"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99" name="Rectangle 98">
            <a:extLst>
              <a:ext uri="{FF2B5EF4-FFF2-40B4-BE49-F238E27FC236}">
                <a16:creationId xmlns:a16="http://schemas.microsoft.com/office/drawing/2014/main" id="{C84C26CB-7C31-B86E-658C-E9398CEADFEF}"/>
              </a:ext>
            </a:extLst>
          </p:cNvPr>
          <p:cNvSpPr/>
          <p:nvPr/>
        </p:nvSpPr>
        <p:spPr>
          <a:xfrm>
            <a:off x="0" y="950708"/>
            <a:ext cx="12192000" cy="41383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683779D7-2313-939A-BA0A-59CF446CCB1E}"/>
              </a:ext>
            </a:extLst>
          </p:cNvPr>
          <p:cNvSpPr txBox="1"/>
          <p:nvPr/>
        </p:nvSpPr>
        <p:spPr>
          <a:xfrm>
            <a:off x="490513" y="1004664"/>
            <a:ext cx="4345490" cy="30591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Business Challenge </a:t>
            </a:r>
            <a:endParaRPr kumimoji="0" lang="en-IN" sz="1400" b="0"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101" name="Graphic 100">
            <a:extLst>
              <a:ext uri="{FF2B5EF4-FFF2-40B4-BE49-F238E27FC236}">
                <a16:creationId xmlns:a16="http://schemas.microsoft.com/office/drawing/2014/main" id="{F9C64F7C-91FF-E27F-F2DB-9E02F8B486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3442" y="1587232"/>
            <a:ext cx="585019" cy="817550"/>
          </a:xfrm>
          <a:prstGeom prst="rect">
            <a:avLst/>
          </a:prstGeom>
        </p:spPr>
      </p:pic>
      <p:sp>
        <p:nvSpPr>
          <p:cNvPr id="102" name="Rectangle 101">
            <a:extLst>
              <a:ext uri="{FF2B5EF4-FFF2-40B4-BE49-F238E27FC236}">
                <a16:creationId xmlns:a16="http://schemas.microsoft.com/office/drawing/2014/main" id="{A0B404F4-9A75-06AB-5182-F8A350ECA167}"/>
              </a:ext>
            </a:extLst>
          </p:cNvPr>
          <p:cNvSpPr/>
          <p:nvPr/>
        </p:nvSpPr>
        <p:spPr>
          <a:xfrm>
            <a:off x="63660" y="4446985"/>
            <a:ext cx="5860889" cy="413831"/>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A8847045-11C2-A7D8-1BE5-38F37FA21FF1}"/>
              </a:ext>
            </a:extLst>
          </p:cNvPr>
          <p:cNvSpPr txBox="1"/>
          <p:nvPr/>
        </p:nvSpPr>
        <p:spPr>
          <a:xfrm>
            <a:off x="490513" y="4500941"/>
            <a:ext cx="3748672" cy="30591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Use case success criteria </a:t>
            </a:r>
            <a:endParaRPr kumimoji="0" lang="en-IN" sz="1400" b="0"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104" name="Rectangle 103">
            <a:extLst>
              <a:ext uri="{FF2B5EF4-FFF2-40B4-BE49-F238E27FC236}">
                <a16:creationId xmlns:a16="http://schemas.microsoft.com/office/drawing/2014/main" id="{12CF0173-1239-7561-F71D-CE2F5412CFE7}"/>
              </a:ext>
            </a:extLst>
          </p:cNvPr>
          <p:cNvSpPr/>
          <p:nvPr/>
        </p:nvSpPr>
        <p:spPr>
          <a:xfrm>
            <a:off x="63660" y="4860816"/>
            <a:ext cx="5860889" cy="155960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104">
            <a:extLst>
              <a:ext uri="{FF2B5EF4-FFF2-40B4-BE49-F238E27FC236}">
                <a16:creationId xmlns:a16="http://schemas.microsoft.com/office/drawing/2014/main" id="{D325BED8-CAB9-4B11-2460-8E01DF99FF17}"/>
              </a:ext>
            </a:extLst>
          </p:cNvPr>
          <p:cNvSpPr txBox="1"/>
          <p:nvPr/>
        </p:nvSpPr>
        <p:spPr>
          <a:xfrm>
            <a:off x="118860" y="4981924"/>
            <a:ext cx="549961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Built a scalable and future-ready data warehouse. This empowered them to accommodate growing data volumes, easily adapt to evolving business needs, and seamlessly incorporate new data sources and technologies. Reduction in data redundancy and manual toil &amp; errors and empowering data quality by leveraging Databricks Lakehouse best practices. </a:t>
            </a:r>
            <a:endParaRPr kumimoji="0" lang="en-IN"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6" name="TextBox 105">
            <a:extLst>
              <a:ext uri="{FF2B5EF4-FFF2-40B4-BE49-F238E27FC236}">
                <a16:creationId xmlns:a16="http://schemas.microsoft.com/office/drawing/2014/main" id="{4B2A3564-49CE-2EC3-D8B3-0D277E7ECDAB}"/>
              </a:ext>
            </a:extLst>
          </p:cNvPr>
          <p:cNvSpPr txBox="1"/>
          <p:nvPr/>
        </p:nvSpPr>
        <p:spPr>
          <a:xfrm>
            <a:off x="6691119" y="4500941"/>
            <a:ext cx="3748672" cy="30591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Business Impact Metrics</a:t>
            </a:r>
            <a:endParaRPr kumimoji="0" lang="en-IN" sz="1400" b="0"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107" name="TextBox 106">
            <a:extLst>
              <a:ext uri="{FF2B5EF4-FFF2-40B4-BE49-F238E27FC236}">
                <a16:creationId xmlns:a16="http://schemas.microsoft.com/office/drawing/2014/main" id="{0891A323-F8D4-E5C1-1D57-425C7D50F232}"/>
              </a:ext>
            </a:extLst>
          </p:cNvPr>
          <p:cNvSpPr txBox="1"/>
          <p:nvPr/>
        </p:nvSpPr>
        <p:spPr>
          <a:xfrm>
            <a:off x="6331772" y="4986247"/>
            <a:ext cx="54151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Streamlined Data Delivery: Leveraged the transformed data to serve real-time/batch-time data to business key metrics reports.</a:t>
            </a:r>
            <a:endParaRPr kumimoji="0" lang="en-IN"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108" name="Picture 107">
            <a:extLst>
              <a:ext uri="{FF2B5EF4-FFF2-40B4-BE49-F238E27FC236}">
                <a16:creationId xmlns:a16="http://schemas.microsoft.com/office/drawing/2014/main" id="{0D06AEEA-D3AB-653D-A07B-280C3171BA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95060" y="1004623"/>
            <a:ext cx="306000" cy="306000"/>
          </a:xfrm>
          <a:prstGeom prst="rect">
            <a:avLst/>
          </a:prstGeom>
        </p:spPr>
      </p:pic>
      <p:pic>
        <p:nvPicPr>
          <p:cNvPr id="109" name="Picture 108">
            <a:extLst>
              <a:ext uri="{FF2B5EF4-FFF2-40B4-BE49-F238E27FC236}">
                <a16:creationId xmlns:a16="http://schemas.microsoft.com/office/drawing/2014/main" id="{6CBDDAE2-44A8-2FA6-76C7-15ED10A42B6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306712" y="4500900"/>
            <a:ext cx="306000" cy="306000"/>
          </a:xfrm>
          <a:prstGeom prst="rect">
            <a:avLst/>
          </a:prstGeom>
        </p:spPr>
      </p:pic>
      <p:pic>
        <p:nvPicPr>
          <p:cNvPr id="110" name="Picture 109">
            <a:extLst>
              <a:ext uri="{FF2B5EF4-FFF2-40B4-BE49-F238E27FC236}">
                <a16:creationId xmlns:a16="http://schemas.microsoft.com/office/drawing/2014/main" id="{F8F76028-C788-4CE7-BC90-C74D8BCCACB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195060" y="2790909"/>
            <a:ext cx="306000" cy="306000"/>
          </a:xfrm>
          <a:prstGeom prst="rect">
            <a:avLst/>
          </a:prstGeom>
        </p:spPr>
      </p:pic>
      <p:pic>
        <p:nvPicPr>
          <p:cNvPr id="111" name="Picture 110">
            <a:extLst>
              <a:ext uri="{FF2B5EF4-FFF2-40B4-BE49-F238E27FC236}">
                <a16:creationId xmlns:a16="http://schemas.microsoft.com/office/drawing/2014/main" id="{27599830-6376-7A7F-3B5E-D150C01D67F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95060" y="4500900"/>
            <a:ext cx="306000" cy="306000"/>
          </a:xfrm>
          <a:prstGeom prst="rect">
            <a:avLst/>
          </a:prstGeom>
        </p:spPr>
      </p:pic>
      <p:sp>
        <p:nvSpPr>
          <p:cNvPr id="112" name="TextBox 111">
            <a:extLst>
              <a:ext uri="{FF2B5EF4-FFF2-40B4-BE49-F238E27FC236}">
                <a16:creationId xmlns:a16="http://schemas.microsoft.com/office/drawing/2014/main" id="{EB54160B-7DCC-F723-67BF-ACFF0A0C7A68}"/>
              </a:ext>
            </a:extLst>
          </p:cNvPr>
          <p:cNvSpPr txBox="1"/>
          <p:nvPr/>
        </p:nvSpPr>
        <p:spPr>
          <a:xfrm>
            <a:off x="6290037" y="5559766"/>
            <a:ext cx="55351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Enhanced ETL Control and Performance: Experienced a significant boost in performance and gained improved control over their ETL processes and Delta Lake, resulting in streamlined and efficient data management with improved data quality.</a:t>
            </a:r>
            <a:endParaRPr kumimoji="0" lang="en-IN"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 name="Title 1">
            <a:extLst>
              <a:ext uri="{FF2B5EF4-FFF2-40B4-BE49-F238E27FC236}">
                <a16:creationId xmlns:a16="http://schemas.microsoft.com/office/drawing/2014/main" id="{CF461483-A84A-DD88-AEAB-BBB5CF1DA427}"/>
              </a:ext>
            </a:extLst>
          </p:cNvPr>
          <p:cNvSpPr>
            <a:spLocks noGrp="1"/>
          </p:cNvSpPr>
          <p:nvPr>
            <p:ph type="title"/>
          </p:nvPr>
        </p:nvSpPr>
        <p:spPr>
          <a:xfrm>
            <a:off x="195060" y="295622"/>
            <a:ext cx="7471755" cy="464499"/>
          </a:xfrm>
        </p:spPr>
        <p:txBody>
          <a:bodyPr/>
          <a:lstStyle/>
          <a:p>
            <a:pPr marL="0" marR="0" lvl="0" indent="0" defTabSz="914400" rtl="0" eaLnBrk="1" fontAlgn="auto" latinLnBrk="0" hangingPunct="1">
              <a:lnSpc>
                <a:spcPct val="107000"/>
              </a:lnSpc>
              <a:spcBef>
                <a:spcPts val="0"/>
              </a:spcBef>
              <a:spcAft>
                <a:spcPts val="800"/>
              </a:spcAft>
              <a:tabLst/>
              <a:defRPr/>
            </a:pPr>
            <a:r>
              <a:rPr kumimoji="0" lang="en-US" sz="18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rPr>
              <a:t>Case</a:t>
            </a: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a:t>
            </a:r>
            <a:r>
              <a:rPr kumimoji="0" lang="en-US" sz="18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rPr>
              <a:t>Study 2</a:t>
            </a:r>
            <a:endParaRPr lang="en-IN"/>
          </a:p>
        </p:txBody>
      </p:sp>
    </p:spTree>
    <p:extLst>
      <p:ext uri="{BB962C8B-B14F-4D97-AF65-F5344CB8AC3E}">
        <p14:creationId xmlns:p14="http://schemas.microsoft.com/office/powerpoint/2010/main" val="706243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823D0E-0E72-B3DB-595C-2F67CE8807CC}"/>
            </a:ext>
          </a:extLst>
        </p:cNvPr>
        <p:cNvGrpSpPr/>
        <p:nvPr/>
      </p:nvGrpSpPr>
      <p:grpSpPr>
        <a:xfrm>
          <a:off x="0" y="0"/>
          <a:ext cx="0" cy="0"/>
          <a:chOff x="0" y="0"/>
          <a:chExt cx="0" cy="0"/>
        </a:xfrm>
      </p:grpSpPr>
      <p:pic>
        <p:nvPicPr>
          <p:cNvPr id="53" name="Picture 52" descr="A logo with a red circle and white text&#10;&#10;Description automatically generated">
            <a:extLst>
              <a:ext uri="{FF2B5EF4-FFF2-40B4-BE49-F238E27FC236}">
                <a16:creationId xmlns:a16="http://schemas.microsoft.com/office/drawing/2014/main" id="{461E78E6-B278-6C44-B899-E70F8CA9A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7018" y="2914994"/>
            <a:ext cx="1192396" cy="490987"/>
          </a:xfrm>
          <a:prstGeom prst="rect">
            <a:avLst/>
          </a:prstGeom>
        </p:spPr>
      </p:pic>
      <p:sp>
        <p:nvSpPr>
          <p:cNvPr id="56" name="Rectangle 55">
            <a:extLst>
              <a:ext uri="{FF2B5EF4-FFF2-40B4-BE49-F238E27FC236}">
                <a16:creationId xmlns:a16="http://schemas.microsoft.com/office/drawing/2014/main" id="{53B3FB20-3B01-B5FA-C74E-511CCE03C355}"/>
              </a:ext>
            </a:extLst>
          </p:cNvPr>
          <p:cNvSpPr/>
          <p:nvPr/>
        </p:nvSpPr>
        <p:spPr>
          <a:xfrm>
            <a:off x="0" y="6643690"/>
            <a:ext cx="12198131" cy="242264"/>
          </a:xfrm>
          <a:prstGeom prst="rect">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76AF14E6-64DA-316C-0B6E-B5EB716972CB}"/>
              </a:ext>
            </a:extLst>
          </p:cNvPr>
          <p:cNvGrpSpPr/>
          <p:nvPr/>
        </p:nvGrpSpPr>
        <p:grpSpPr>
          <a:xfrm>
            <a:off x="414755" y="890859"/>
            <a:ext cx="10725938" cy="1116963"/>
            <a:chOff x="847163" y="1267197"/>
            <a:chExt cx="10725938" cy="1116963"/>
          </a:xfrm>
          <a:solidFill>
            <a:schemeClr val="accent3">
              <a:lumMod val="75000"/>
            </a:schemeClr>
          </a:solidFill>
        </p:grpSpPr>
        <p:grpSp>
          <p:nvGrpSpPr>
            <p:cNvPr id="4" name="Group 3">
              <a:extLst>
                <a:ext uri="{FF2B5EF4-FFF2-40B4-BE49-F238E27FC236}">
                  <a16:creationId xmlns:a16="http://schemas.microsoft.com/office/drawing/2014/main" id="{DFE2AFD0-33AE-FAC9-734A-70C564AF4D26}"/>
                </a:ext>
              </a:extLst>
            </p:cNvPr>
            <p:cNvGrpSpPr/>
            <p:nvPr/>
          </p:nvGrpSpPr>
          <p:grpSpPr>
            <a:xfrm>
              <a:off x="847163" y="1267197"/>
              <a:ext cx="10725938" cy="1116963"/>
              <a:chOff x="5536326" y="4053779"/>
              <a:chExt cx="2496005" cy="1116963"/>
            </a:xfrm>
            <a:grpFill/>
          </p:grpSpPr>
          <p:sp>
            <p:nvSpPr>
              <p:cNvPr id="6" name="Rectangle: Rounded Corners 5">
                <a:extLst>
                  <a:ext uri="{FF2B5EF4-FFF2-40B4-BE49-F238E27FC236}">
                    <a16:creationId xmlns:a16="http://schemas.microsoft.com/office/drawing/2014/main" id="{3FD054ED-F783-AB2D-A3D9-0B6EB2526F5A}"/>
                  </a:ext>
                </a:extLst>
              </p:cNvPr>
              <p:cNvSpPr/>
              <p:nvPr/>
            </p:nvSpPr>
            <p:spPr>
              <a:xfrm>
                <a:off x="5536326" y="4053779"/>
                <a:ext cx="2496005" cy="111696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6710B25-45A3-E522-0018-322955B76229}"/>
                  </a:ext>
                </a:extLst>
              </p:cNvPr>
              <p:cNvSpPr txBox="1"/>
              <p:nvPr/>
            </p:nvSpPr>
            <p:spPr>
              <a:xfrm>
                <a:off x="5586368" y="4253044"/>
                <a:ext cx="2433133" cy="568617"/>
              </a:xfrm>
              <a:prstGeom prst="rect">
                <a:avLst/>
              </a:prstGeom>
              <a:grp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rPr>
                  <a:t>Our client is driven by a vision to excel in the development, manufacturing, and distribution of affordable, high-quality products in the marketplace. This vision is realized through a combination of established portfolio offerings and the strategic integration of new vertically integrated manufacturing capabilities.</a:t>
                </a:r>
              </a:p>
            </p:txBody>
          </p:sp>
        </p:grpSp>
        <p:sp>
          <p:nvSpPr>
            <p:cNvPr id="21" name="Rectangle: Rounded Corners 20">
              <a:extLst>
                <a:ext uri="{FF2B5EF4-FFF2-40B4-BE49-F238E27FC236}">
                  <a16:creationId xmlns:a16="http://schemas.microsoft.com/office/drawing/2014/main" id="{A21EED4E-BBFD-E37D-8326-92210D87F04B}"/>
                </a:ext>
              </a:extLst>
            </p:cNvPr>
            <p:cNvSpPr/>
            <p:nvPr/>
          </p:nvSpPr>
          <p:spPr>
            <a:xfrm>
              <a:off x="874470" y="1447876"/>
              <a:ext cx="62932" cy="566928"/>
            </a:xfrm>
            <a:prstGeom prst="roundRect">
              <a:avLst>
                <a:gd name="adj" fmla="val 431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aphic 122">
            <a:extLst>
              <a:ext uri="{FF2B5EF4-FFF2-40B4-BE49-F238E27FC236}">
                <a16:creationId xmlns:a16="http://schemas.microsoft.com/office/drawing/2014/main" id="{6BAB67E4-D6AD-A98D-BA8B-A43CEDEE7AEB}"/>
              </a:ext>
            </a:extLst>
          </p:cNvPr>
          <p:cNvGrpSpPr/>
          <p:nvPr/>
        </p:nvGrpSpPr>
        <p:grpSpPr>
          <a:xfrm>
            <a:off x="307950" y="2714526"/>
            <a:ext cx="1338826" cy="3016662"/>
            <a:chOff x="0" y="2518142"/>
            <a:chExt cx="1500854" cy="3016662"/>
          </a:xfrm>
        </p:grpSpPr>
        <p:grpSp>
          <p:nvGrpSpPr>
            <p:cNvPr id="9" name="Graphic 122">
              <a:extLst>
                <a:ext uri="{FF2B5EF4-FFF2-40B4-BE49-F238E27FC236}">
                  <a16:creationId xmlns:a16="http://schemas.microsoft.com/office/drawing/2014/main" id="{6C6703B4-28B4-F3D2-4EBC-FA75088522CF}"/>
                </a:ext>
              </a:extLst>
            </p:cNvPr>
            <p:cNvGrpSpPr/>
            <p:nvPr/>
          </p:nvGrpSpPr>
          <p:grpSpPr>
            <a:xfrm>
              <a:off x="35718" y="2567291"/>
              <a:ext cx="1465136" cy="2930270"/>
              <a:chOff x="35718" y="2567291"/>
              <a:chExt cx="1465136" cy="2930270"/>
            </a:xfrm>
            <a:noFill/>
          </p:grpSpPr>
          <p:sp>
            <p:nvSpPr>
              <p:cNvPr id="18" name="Freeform: Shape 17">
                <a:extLst>
                  <a:ext uri="{FF2B5EF4-FFF2-40B4-BE49-F238E27FC236}">
                    <a16:creationId xmlns:a16="http://schemas.microsoft.com/office/drawing/2014/main" id="{5B430A76-7A70-0280-EB4B-CE200A2BBF41}"/>
                  </a:ext>
                </a:extLst>
              </p:cNvPr>
              <p:cNvSpPr/>
              <p:nvPr/>
            </p:nvSpPr>
            <p:spPr>
              <a:xfrm>
                <a:off x="35718" y="2567291"/>
                <a:ext cx="23812" cy="190"/>
              </a:xfrm>
              <a:custGeom>
                <a:avLst/>
                <a:gdLst>
                  <a:gd name="connsiteX0" fmla="*/ 0 w 23812"/>
                  <a:gd name="connsiteY0" fmla="*/ 0 h 190"/>
                  <a:gd name="connsiteX1" fmla="*/ 23813 w 23812"/>
                  <a:gd name="connsiteY1" fmla="*/ 190 h 190"/>
                </a:gdLst>
                <a:ahLst/>
                <a:cxnLst>
                  <a:cxn ang="0">
                    <a:pos x="connsiteX0" y="connsiteY0"/>
                  </a:cxn>
                  <a:cxn ang="0">
                    <a:pos x="connsiteX1" y="connsiteY1"/>
                  </a:cxn>
                </a:cxnLst>
                <a:rect l="l" t="t" r="r" b="b"/>
                <a:pathLst>
                  <a:path w="23812" h="190">
                    <a:moveTo>
                      <a:pt x="0" y="0"/>
                    </a:moveTo>
                    <a:cubicBezTo>
                      <a:pt x="7906" y="0"/>
                      <a:pt x="15907" y="0"/>
                      <a:pt x="23813" y="190"/>
                    </a:cubicBezTo>
                  </a:path>
                </a:pathLst>
              </a:custGeom>
              <a:noFill/>
              <a:ln w="18288" cap="rnd">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817AE9CB-2F44-799A-F72A-337751C69135}"/>
                  </a:ext>
                </a:extLst>
              </p:cNvPr>
              <p:cNvSpPr/>
              <p:nvPr/>
            </p:nvSpPr>
            <p:spPr>
              <a:xfrm>
                <a:off x="83534" y="2569100"/>
                <a:ext cx="1417320" cy="2927699"/>
              </a:xfrm>
              <a:custGeom>
                <a:avLst/>
                <a:gdLst>
                  <a:gd name="connsiteX0" fmla="*/ 23908 w 1417320"/>
                  <a:gd name="connsiteY0" fmla="*/ 0 h 2927699"/>
                  <a:gd name="connsiteX1" fmla="*/ 1417320 w 1417320"/>
                  <a:gd name="connsiteY1" fmla="*/ 1463421 h 2927699"/>
                  <a:gd name="connsiteX2" fmla="*/ 0 w 1417320"/>
                  <a:gd name="connsiteY2" fmla="*/ 2927700 h 2927699"/>
                </a:gdLst>
                <a:ahLst/>
                <a:cxnLst>
                  <a:cxn ang="0">
                    <a:pos x="connsiteX0" y="connsiteY0"/>
                  </a:cxn>
                  <a:cxn ang="0">
                    <a:pos x="connsiteX1" y="connsiteY1"/>
                  </a:cxn>
                  <a:cxn ang="0">
                    <a:pos x="connsiteX2" y="connsiteY2"/>
                  </a:cxn>
                </a:cxnLst>
                <a:rect l="l" t="t" r="r" b="b"/>
                <a:pathLst>
                  <a:path w="1417320" h="2927699">
                    <a:moveTo>
                      <a:pt x="23908" y="0"/>
                    </a:moveTo>
                    <a:cubicBezTo>
                      <a:pt x="799719" y="37433"/>
                      <a:pt x="1417320" y="678275"/>
                      <a:pt x="1417320" y="1463421"/>
                    </a:cubicBezTo>
                    <a:cubicBezTo>
                      <a:pt x="1417320" y="2248567"/>
                      <a:pt x="787051" y="2902458"/>
                      <a:pt x="0" y="2927700"/>
                    </a:cubicBezTo>
                  </a:path>
                </a:pathLst>
              </a:custGeom>
              <a:noFill/>
              <a:ln w="18288" cap="rnd">
                <a:solidFill>
                  <a:schemeClr val="bg1">
                    <a:lumMod val="65000"/>
                  </a:schemeClr>
                </a:solidFill>
                <a:custDash>
                  <a:ds d="0" sp="0"/>
                  <a:ds d="377250" sp="377250"/>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4E2C4E7E-32B6-6593-7F2D-6E7F9748D87C}"/>
                  </a:ext>
                </a:extLst>
              </p:cNvPr>
              <p:cNvSpPr/>
              <p:nvPr/>
            </p:nvSpPr>
            <p:spPr>
              <a:xfrm>
                <a:off x="35718" y="5497371"/>
                <a:ext cx="23812" cy="190"/>
              </a:xfrm>
              <a:custGeom>
                <a:avLst/>
                <a:gdLst>
                  <a:gd name="connsiteX0" fmla="*/ 23813 w 23812"/>
                  <a:gd name="connsiteY0" fmla="*/ 0 h 190"/>
                  <a:gd name="connsiteX1" fmla="*/ 0 w 23812"/>
                  <a:gd name="connsiteY1" fmla="*/ 190 h 190"/>
                </a:gdLst>
                <a:ahLst/>
                <a:cxnLst>
                  <a:cxn ang="0">
                    <a:pos x="connsiteX0" y="connsiteY0"/>
                  </a:cxn>
                  <a:cxn ang="0">
                    <a:pos x="connsiteX1" y="connsiteY1"/>
                  </a:cxn>
                </a:cxnLst>
                <a:rect l="l" t="t" r="r" b="b"/>
                <a:pathLst>
                  <a:path w="23812" h="190">
                    <a:moveTo>
                      <a:pt x="23813" y="0"/>
                    </a:moveTo>
                    <a:cubicBezTo>
                      <a:pt x="15907" y="95"/>
                      <a:pt x="7906" y="190"/>
                      <a:pt x="0" y="190"/>
                    </a:cubicBezTo>
                  </a:path>
                </a:pathLst>
              </a:custGeom>
              <a:noFill/>
              <a:ln w="18288" cap="rnd">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Freeform: Shape 9">
              <a:extLst>
                <a:ext uri="{FF2B5EF4-FFF2-40B4-BE49-F238E27FC236}">
                  <a16:creationId xmlns:a16="http://schemas.microsoft.com/office/drawing/2014/main" id="{6AF04E35-3B81-F8AB-41B3-A8C6CAA9E749}"/>
                </a:ext>
              </a:extLst>
            </p:cNvPr>
            <p:cNvSpPr/>
            <p:nvPr/>
          </p:nvSpPr>
          <p:spPr>
            <a:xfrm>
              <a:off x="0" y="2518142"/>
              <a:ext cx="98298" cy="98297"/>
            </a:xfrm>
            <a:custGeom>
              <a:avLst/>
              <a:gdLst>
                <a:gd name="connsiteX0" fmla="*/ 98298 w 98298"/>
                <a:gd name="connsiteY0" fmla="*/ 49149 h 98297"/>
                <a:gd name="connsiteX1" fmla="*/ 49149 w 98298"/>
                <a:gd name="connsiteY1" fmla="*/ 98298 h 98297"/>
                <a:gd name="connsiteX2" fmla="*/ 0 w 98298"/>
                <a:gd name="connsiteY2" fmla="*/ 49149 h 98297"/>
                <a:gd name="connsiteX3" fmla="*/ 49149 w 98298"/>
                <a:gd name="connsiteY3" fmla="*/ 0 h 98297"/>
                <a:gd name="connsiteX4" fmla="*/ 98298 w 98298"/>
                <a:gd name="connsiteY4" fmla="*/ 49149 h 9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98" h="98297">
                  <a:moveTo>
                    <a:pt x="98298" y="49149"/>
                  </a:moveTo>
                  <a:cubicBezTo>
                    <a:pt x="98298" y="76293"/>
                    <a:pt x="76293" y="98298"/>
                    <a:pt x="49149" y="98298"/>
                  </a:cubicBezTo>
                  <a:cubicBezTo>
                    <a:pt x="22005" y="98298"/>
                    <a:pt x="0" y="76293"/>
                    <a:pt x="0" y="49149"/>
                  </a:cubicBezTo>
                  <a:cubicBezTo>
                    <a:pt x="0" y="22005"/>
                    <a:pt x="22005" y="0"/>
                    <a:pt x="49149" y="0"/>
                  </a:cubicBezTo>
                  <a:cubicBezTo>
                    <a:pt x="76293" y="0"/>
                    <a:pt x="98298" y="22005"/>
                    <a:pt x="98298" y="49149"/>
                  </a:cubicBezTo>
                  <a:close/>
                </a:path>
              </a:pathLst>
            </a:custGeom>
            <a:solidFill>
              <a:srgbClr val="0F0F0F"/>
            </a:solidFill>
            <a:ln w="9525" cap="flat">
              <a:solidFill>
                <a:schemeClr val="bg1">
                  <a:lumMod val="6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3631AC60-C286-1965-D860-4A462EED4812}"/>
                </a:ext>
              </a:extLst>
            </p:cNvPr>
            <p:cNvSpPr/>
            <p:nvPr/>
          </p:nvSpPr>
          <p:spPr>
            <a:xfrm>
              <a:off x="0" y="5436506"/>
              <a:ext cx="98297" cy="98298"/>
            </a:xfrm>
            <a:custGeom>
              <a:avLst/>
              <a:gdLst>
                <a:gd name="connsiteX0" fmla="*/ 0 w 98297"/>
                <a:gd name="connsiteY0" fmla="*/ 49149 h 98298"/>
                <a:gd name="connsiteX1" fmla="*/ 49149 w 98297"/>
                <a:gd name="connsiteY1" fmla="*/ 0 h 98298"/>
                <a:gd name="connsiteX2" fmla="*/ 98298 w 98297"/>
                <a:gd name="connsiteY2" fmla="*/ 49149 h 98298"/>
                <a:gd name="connsiteX3" fmla="*/ 49149 w 98297"/>
                <a:gd name="connsiteY3" fmla="*/ 98298 h 98298"/>
                <a:gd name="connsiteX4" fmla="*/ 0 w 98297"/>
                <a:gd name="connsiteY4" fmla="*/ 49149 h 98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97" h="98298">
                  <a:moveTo>
                    <a:pt x="0" y="49149"/>
                  </a:moveTo>
                  <a:cubicBezTo>
                    <a:pt x="0" y="22003"/>
                    <a:pt x="22003" y="0"/>
                    <a:pt x="49149" y="0"/>
                  </a:cubicBezTo>
                  <a:cubicBezTo>
                    <a:pt x="76295" y="0"/>
                    <a:pt x="98298" y="22003"/>
                    <a:pt x="98298" y="49149"/>
                  </a:cubicBezTo>
                  <a:cubicBezTo>
                    <a:pt x="98298" y="76295"/>
                    <a:pt x="76295" y="98298"/>
                    <a:pt x="49149" y="98298"/>
                  </a:cubicBezTo>
                  <a:cubicBezTo>
                    <a:pt x="22003" y="98298"/>
                    <a:pt x="0" y="76295"/>
                    <a:pt x="0" y="49149"/>
                  </a:cubicBezTo>
                  <a:close/>
                </a:path>
              </a:pathLst>
            </a:custGeom>
            <a:solidFill>
              <a:srgbClr val="0F0F0F"/>
            </a:solidFill>
            <a:ln w="9525" cap="flat">
              <a:solidFill>
                <a:schemeClr val="bg1">
                  <a:lumMod val="6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74427DB1-606A-8A3B-88B7-584DB04187F6}"/>
              </a:ext>
            </a:extLst>
          </p:cNvPr>
          <p:cNvSpPr/>
          <p:nvPr/>
        </p:nvSpPr>
        <p:spPr>
          <a:xfrm>
            <a:off x="374479" y="3396515"/>
            <a:ext cx="735903" cy="1650206"/>
          </a:xfrm>
          <a:custGeom>
            <a:avLst/>
            <a:gdLst>
              <a:gd name="connsiteX0" fmla="*/ 824960 w 824960"/>
              <a:gd name="connsiteY0" fmla="*/ 825056 h 1650206"/>
              <a:gd name="connsiteX1" fmla="*/ 820579 w 824960"/>
              <a:gd name="connsiteY1" fmla="*/ 909923 h 1650206"/>
              <a:gd name="connsiteX2" fmla="*/ 0 w 824960"/>
              <a:gd name="connsiteY2" fmla="*/ 1650206 h 1650206"/>
              <a:gd name="connsiteX3" fmla="*/ 0 w 824960"/>
              <a:gd name="connsiteY3" fmla="*/ 1478947 h 1650206"/>
              <a:gd name="connsiteX4" fmla="*/ 630174 w 824960"/>
              <a:gd name="connsiteY4" fmla="*/ 909923 h 1650206"/>
              <a:gd name="connsiteX5" fmla="*/ 633413 w 824960"/>
              <a:gd name="connsiteY5" fmla="*/ 845534 h 1650206"/>
              <a:gd name="connsiteX6" fmla="*/ 0 w 824960"/>
              <a:gd name="connsiteY6" fmla="*/ 212027 h 1650206"/>
              <a:gd name="connsiteX7" fmla="*/ 0 w 824960"/>
              <a:gd name="connsiteY7" fmla="*/ 0 h 1650206"/>
              <a:gd name="connsiteX8" fmla="*/ 824960 w 824960"/>
              <a:gd name="connsiteY8" fmla="*/ 825056 h 165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960" h="1650206">
                <a:moveTo>
                  <a:pt x="824960" y="825056"/>
                </a:moveTo>
                <a:cubicBezTo>
                  <a:pt x="824960" y="853726"/>
                  <a:pt x="823532" y="882015"/>
                  <a:pt x="820579" y="909923"/>
                </a:cubicBezTo>
                <a:cubicBezTo>
                  <a:pt x="778193" y="1325785"/>
                  <a:pt x="427006" y="1650206"/>
                  <a:pt x="0" y="1650206"/>
                </a:cubicBezTo>
                <a:lnTo>
                  <a:pt x="0" y="1478947"/>
                </a:lnTo>
                <a:cubicBezTo>
                  <a:pt x="328136" y="1478947"/>
                  <a:pt x="597884" y="1229582"/>
                  <a:pt x="630174" y="909923"/>
                </a:cubicBezTo>
                <a:cubicBezTo>
                  <a:pt x="632365" y="888778"/>
                  <a:pt x="633413" y="867251"/>
                  <a:pt x="633413" y="845534"/>
                </a:cubicBezTo>
                <a:cubicBezTo>
                  <a:pt x="633413" y="495586"/>
                  <a:pt x="349853" y="212027"/>
                  <a:pt x="0" y="212027"/>
                </a:cubicBezTo>
                <a:lnTo>
                  <a:pt x="0" y="0"/>
                </a:lnTo>
                <a:cubicBezTo>
                  <a:pt x="455676" y="0"/>
                  <a:pt x="824960" y="369475"/>
                  <a:pt x="824960" y="825056"/>
                </a:cubicBezTo>
                <a:close/>
              </a:path>
            </a:pathLst>
          </a:custGeom>
          <a:solidFill>
            <a:schemeClr val="bg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 name="Graphic 122">
            <a:extLst>
              <a:ext uri="{FF2B5EF4-FFF2-40B4-BE49-F238E27FC236}">
                <a16:creationId xmlns:a16="http://schemas.microsoft.com/office/drawing/2014/main" id="{CAEFAD7D-D224-74A1-9FEE-C787227386E2}"/>
              </a:ext>
            </a:extLst>
          </p:cNvPr>
          <p:cNvGrpSpPr/>
          <p:nvPr/>
        </p:nvGrpSpPr>
        <p:grpSpPr>
          <a:xfrm>
            <a:off x="1438335" y="3397976"/>
            <a:ext cx="532939" cy="194572"/>
            <a:chOff x="1302914" y="3375670"/>
            <a:chExt cx="597434" cy="194572"/>
          </a:xfrm>
        </p:grpSpPr>
        <p:sp>
          <p:nvSpPr>
            <p:cNvPr id="30" name="Freeform: Shape 29">
              <a:extLst>
                <a:ext uri="{FF2B5EF4-FFF2-40B4-BE49-F238E27FC236}">
                  <a16:creationId xmlns:a16="http://schemas.microsoft.com/office/drawing/2014/main" id="{3613896C-603D-0684-A945-7F0ED8F284FA}"/>
                </a:ext>
              </a:extLst>
            </p:cNvPr>
            <p:cNvSpPr/>
            <p:nvPr/>
          </p:nvSpPr>
          <p:spPr>
            <a:xfrm rot="-1367401">
              <a:off x="1348851" y="3375670"/>
              <a:ext cx="551497" cy="18288"/>
            </a:xfrm>
            <a:custGeom>
              <a:avLst/>
              <a:gdLst>
                <a:gd name="connsiteX0" fmla="*/ 0 w 551497"/>
                <a:gd name="connsiteY0" fmla="*/ 0 h 18288"/>
                <a:gd name="connsiteX1" fmla="*/ 551498 w 551497"/>
                <a:gd name="connsiteY1" fmla="*/ 0 h 18288"/>
                <a:gd name="connsiteX2" fmla="*/ 551498 w 551497"/>
                <a:gd name="connsiteY2" fmla="*/ 18288 h 18288"/>
                <a:gd name="connsiteX3" fmla="*/ 0 w 551497"/>
                <a:gd name="connsiteY3" fmla="*/ 18288 h 18288"/>
              </a:gdLst>
              <a:ahLst/>
              <a:cxnLst>
                <a:cxn ang="0">
                  <a:pos x="connsiteX0" y="connsiteY0"/>
                </a:cxn>
                <a:cxn ang="0">
                  <a:pos x="connsiteX1" y="connsiteY1"/>
                </a:cxn>
                <a:cxn ang="0">
                  <a:pos x="connsiteX2" y="connsiteY2"/>
                </a:cxn>
                <a:cxn ang="0">
                  <a:pos x="connsiteX3" y="connsiteY3"/>
                </a:cxn>
              </a:cxnLst>
              <a:rect l="l" t="t" r="r" b="b"/>
              <a:pathLst>
                <a:path w="551497" h="18288">
                  <a:moveTo>
                    <a:pt x="0" y="0"/>
                  </a:moveTo>
                  <a:lnTo>
                    <a:pt x="551498" y="0"/>
                  </a:lnTo>
                  <a:lnTo>
                    <a:pt x="551498" y="18288"/>
                  </a:lnTo>
                  <a:lnTo>
                    <a:pt x="0" y="18288"/>
                  </a:lnTo>
                  <a:close/>
                </a:path>
              </a:pathLst>
            </a:custGeom>
            <a:solidFill>
              <a:srgbClr val="0F0F0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 name="Graphic 122">
              <a:extLst>
                <a:ext uri="{FF2B5EF4-FFF2-40B4-BE49-F238E27FC236}">
                  <a16:creationId xmlns:a16="http://schemas.microsoft.com/office/drawing/2014/main" id="{E34AB583-3957-4A4F-1500-094D37E1C2DB}"/>
                </a:ext>
              </a:extLst>
            </p:cNvPr>
            <p:cNvGrpSpPr/>
            <p:nvPr/>
          </p:nvGrpSpPr>
          <p:grpSpPr>
            <a:xfrm>
              <a:off x="1302914" y="3406984"/>
              <a:ext cx="163258" cy="163258"/>
              <a:chOff x="1302914" y="3406984"/>
              <a:chExt cx="163258" cy="163258"/>
            </a:xfrm>
          </p:grpSpPr>
          <p:sp>
            <p:nvSpPr>
              <p:cNvPr id="32" name="Freeform: Shape 31">
                <a:extLst>
                  <a:ext uri="{FF2B5EF4-FFF2-40B4-BE49-F238E27FC236}">
                    <a16:creationId xmlns:a16="http://schemas.microsoft.com/office/drawing/2014/main" id="{4A78E275-8FD5-3F60-685F-DE4A104EA5BB}"/>
                  </a:ext>
                </a:extLst>
              </p:cNvPr>
              <p:cNvSpPr/>
              <p:nvPr/>
            </p:nvSpPr>
            <p:spPr>
              <a:xfrm rot="-1654200">
                <a:off x="1302914" y="3406984"/>
                <a:ext cx="163258" cy="163258"/>
              </a:xfrm>
              <a:custGeom>
                <a:avLst/>
                <a:gdLst>
                  <a:gd name="connsiteX0" fmla="*/ 163258 w 163258"/>
                  <a:gd name="connsiteY0" fmla="*/ 81629 h 163258"/>
                  <a:gd name="connsiteX1" fmla="*/ 81629 w 163258"/>
                  <a:gd name="connsiteY1" fmla="*/ 163259 h 163258"/>
                  <a:gd name="connsiteX2" fmla="*/ 0 w 163258"/>
                  <a:gd name="connsiteY2" fmla="*/ 81629 h 163258"/>
                  <a:gd name="connsiteX3" fmla="*/ 81629 w 163258"/>
                  <a:gd name="connsiteY3" fmla="*/ 0 h 163258"/>
                  <a:gd name="connsiteX4" fmla="*/ 163258 w 163258"/>
                  <a:gd name="connsiteY4" fmla="*/ 81629 h 163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58" h="163258">
                    <a:moveTo>
                      <a:pt x="163258" y="81629"/>
                    </a:moveTo>
                    <a:cubicBezTo>
                      <a:pt x="163258" y="126712"/>
                      <a:pt x="126712" y="163259"/>
                      <a:pt x="81629" y="163259"/>
                    </a:cubicBezTo>
                    <a:cubicBezTo>
                      <a:pt x="36547" y="163259"/>
                      <a:pt x="0" y="126712"/>
                      <a:pt x="0" y="81629"/>
                    </a:cubicBezTo>
                    <a:cubicBezTo>
                      <a:pt x="0" y="36547"/>
                      <a:pt x="36546" y="0"/>
                      <a:pt x="81629" y="0"/>
                    </a:cubicBezTo>
                    <a:cubicBezTo>
                      <a:pt x="126712" y="0"/>
                      <a:pt x="163258" y="36547"/>
                      <a:pt x="163258" y="81629"/>
                    </a:cubicBezTo>
                    <a:close/>
                  </a:path>
                </a:pathLst>
              </a:custGeom>
              <a:solidFill>
                <a:srgbClr val="0F0F0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0647BC70-100B-79CD-4E92-1C57D86814CA}"/>
                  </a:ext>
                </a:extLst>
              </p:cNvPr>
              <p:cNvSpPr/>
              <p:nvPr/>
            </p:nvSpPr>
            <p:spPr>
              <a:xfrm>
                <a:off x="1337309" y="3441209"/>
                <a:ext cx="94488" cy="94487"/>
              </a:xfrm>
              <a:custGeom>
                <a:avLst/>
                <a:gdLst>
                  <a:gd name="connsiteX0" fmla="*/ 0 w 94488"/>
                  <a:gd name="connsiteY0" fmla="*/ 47244 h 94487"/>
                  <a:gd name="connsiteX1" fmla="*/ 47244 w 94488"/>
                  <a:gd name="connsiteY1" fmla="*/ 0 h 94487"/>
                  <a:gd name="connsiteX2" fmla="*/ 94488 w 94488"/>
                  <a:gd name="connsiteY2" fmla="*/ 47244 h 94487"/>
                  <a:gd name="connsiteX3" fmla="*/ 47244 w 94488"/>
                  <a:gd name="connsiteY3" fmla="*/ 94488 h 94487"/>
                  <a:gd name="connsiteX4" fmla="*/ 0 w 94488"/>
                  <a:gd name="connsiteY4" fmla="*/ 47244 h 9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88" h="94487">
                    <a:moveTo>
                      <a:pt x="0" y="47244"/>
                    </a:moveTo>
                    <a:cubicBezTo>
                      <a:pt x="0" y="21146"/>
                      <a:pt x="21146" y="0"/>
                      <a:pt x="47244" y="0"/>
                    </a:cubicBezTo>
                    <a:cubicBezTo>
                      <a:pt x="73343" y="0"/>
                      <a:pt x="94488" y="21146"/>
                      <a:pt x="94488" y="47244"/>
                    </a:cubicBezTo>
                    <a:cubicBezTo>
                      <a:pt x="94488" y="73342"/>
                      <a:pt x="73343" y="94488"/>
                      <a:pt x="47244" y="94488"/>
                    </a:cubicBezTo>
                    <a:cubicBezTo>
                      <a:pt x="21146" y="94488"/>
                      <a:pt x="0" y="73342"/>
                      <a:pt x="0" y="4724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34" name="Graphic 122">
            <a:extLst>
              <a:ext uri="{FF2B5EF4-FFF2-40B4-BE49-F238E27FC236}">
                <a16:creationId xmlns:a16="http://schemas.microsoft.com/office/drawing/2014/main" id="{3179298C-05DA-6594-D2FB-603E30049048}"/>
              </a:ext>
            </a:extLst>
          </p:cNvPr>
          <p:cNvGrpSpPr/>
          <p:nvPr/>
        </p:nvGrpSpPr>
        <p:grpSpPr>
          <a:xfrm>
            <a:off x="1567338" y="4114904"/>
            <a:ext cx="513714" cy="163258"/>
            <a:chOff x="1411795" y="3951178"/>
            <a:chExt cx="575882" cy="163258"/>
          </a:xfrm>
        </p:grpSpPr>
        <p:sp>
          <p:nvSpPr>
            <p:cNvPr id="35" name="Freeform: Shape 34">
              <a:extLst>
                <a:ext uri="{FF2B5EF4-FFF2-40B4-BE49-F238E27FC236}">
                  <a16:creationId xmlns:a16="http://schemas.microsoft.com/office/drawing/2014/main" id="{C1BCC0F8-42EF-A3DB-86FA-003FC927EDC5}"/>
                </a:ext>
              </a:extLst>
            </p:cNvPr>
            <p:cNvSpPr/>
            <p:nvPr/>
          </p:nvSpPr>
          <p:spPr>
            <a:xfrm>
              <a:off x="1469136" y="4022234"/>
              <a:ext cx="518541" cy="18287"/>
            </a:xfrm>
            <a:custGeom>
              <a:avLst/>
              <a:gdLst>
                <a:gd name="connsiteX0" fmla="*/ 0 w 518541"/>
                <a:gd name="connsiteY0" fmla="*/ 0 h 18287"/>
                <a:gd name="connsiteX1" fmla="*/ 518541 w 518541"/>
                <a:gd name="connsiteY1" fmla="*/ 0 h 18287"/>
                <a:gd name="connsiteX2" fmla="*/ 518541 w 518541"/>
                <a:gd name="connsiteY2" fmla="*/ 18288 h 18287"/>
                <a:gd name="connsiteX3" fmla="*/ 0 w 518541"/>
                <a:gd name="connsiteY3" fmla="*/ 18288 h 18287"/>
              </a:gdLst>
              <a:ahLst/>
              <a:cxnLst>
                <a:cxn ang="0">
                  <a:pos x="connsiteX0" y="connsiteY0"/>
                </a:cxn>
                <a:cxn ang="0">
                  <a:pos x="connsiteX1" y="connsiteY1"/>
                </a:cxn>
                <a:cxn ang="0">
                  <a:pos x="connsiteX2" y="connsiteY2"/>
                </a:cxn>
                <a:cxn ang="0">
                  <a:pos x="connsiteX3" y="connsiteY3"/>
                </a:cxn>
              </a:cxnLst>
              <a:rect l="l" t="t" r="r" b="b"/>
              <a:pathLst>
                <a:path w="518541" h="18287">
                  <a:moveTo>
                    <a:pt x="0" y="0"/>
                  </a:moveTo>
                  <a:lnTo>
                    <a:pt x="518541" y="0"/>
                  </a:lnTo>
                  <a:lnTo>
                    <a:pt x="518541" y="18288"/>
                  </a:lnTo>
                  <a:lnTo>
                    <a:pt x="0" y="18288"/>
                  </a:lnTo>
                  <a:close/>
                </a:path>
              </a:pathLst>
            </a:custGeom>
            <a:solidFill>
              <a:srgbClr val="0F0F0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6" name="Graphic 122">
              <a:extLst>
                <a:ext uri="{FF2B5EF4-FFF2-40B4-BE49-F238E27FC236}">
                  <a16:creationId xmlns:a16="http://schemas.microsoft.com/office/drawing/2014/main" id="{438FE650-4B34-DF2B-2F7C-9815E4BF126B}"/>
                </a:ext>
              </a:extLst>
            </p:cNvPr>
            <p:cNvGrpSpPr/>
            <p:nvPr/>
          </p:nvGrpSpPr>
          <p:grpSpPr>
            <a:xfrm>
              <a:off x="1411795" y="3951178"/>
              <a:ext cx="163258" cy="163258"/>
              <a:chOff x="1411795" y="3951178"/>
              <a:chExt cx="163258" cy="163258"/>
            </a:xfrm>
          </p:grpSpPr>
          <p:sp>
            <p:nvSpPr>
              <p:cNvPr id="37" name="Freeform: Shape 36">
                <a:extLst>
                  <a:ext uri="{FF2B5EF4-FFF2-40B4-BE49-F238E27FC236}">
                    <a16:creationId xmlns:a16="http://schemas.microsoft.com/office/drawing/2014/main" id="{5EEAFEF6-58CF-EFE8-1AFC-09F87BA470A6}"/>
                  </a:ext>
                </a:extLst>
              </p:cNvPr>
              <p:cNvSpPr/>
              <p:nvPr/>
            </p:nvSpPr>
            <p:spPr>
              <a:xfrm>
                <a:off x="1411795" y="3951178"/>
                <a:ext cx="163258" cy="163258"/>
              </a:xfrm>
              <a:custGeom>
                <a:avLst/>
                <a:gdLst>
                  <a:gd name="connsiteX0" fmla="*/ 81629 w 163258"/>
                  <a:gd name="connsiteY0" fmla="*/ 163259 h 163258"/>
                  <a:gd name="connsiteX1" fmla="*/ 0 w 163258"/>
                  <a:gd name="connsiteY1" fmla="*/ 81629 h 163258"/>
                  <a:gd name="connsiteX2" fmla="*/ 81629 w 163258"/>
                  <a:gd name="connsiteY2" fmla="*/ 0 h 163258"/>
                  <a:gd name="connsiteX3" fmla="*/ 163259 w 163258"/>
                  <a:gd name="connsiteY3" fmla="*/ 81629 h 163258"/>
                  <a:gd name="connsiteX4" fmla="*/ 81629 w 163258"/>
                  <a:gd name="connsiteY4" fmla="*/ 163259 h 163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58" h="163258">
                    <a:moveTo>
                      <a:pt x="81629" y="163259"/>
                    </a:moveTo>
                    <a:cubicBezTo>
                      <a:pt x="36576" y="163259"/>
                      <a:pt x="0" y="126587"/>
                      <a:pt x="0" y="81629"/>
                    </a:cubicBezTo>
                    <a:cubicBezTo>
                      <a:pt x="0" y="36671"/>
                      <a:pt x="36671" y="0"/>
                      <a:pt x="81629" y="0"/>
                    </a:cubicBezTo>
                    <a:cubicBezTo>
                      <a:pt x="126587" y="0"/>
                      <a:pt x="163259" y="36671"/>
                      <a:pt x="163259" y="81629"/>
                    </a:cubicBezTo>
                    <a:cubicBezTo>
                      <a:pt x="163259" y="126587"/>
                      <a:pt x="126587" y="163259"/>
                      <a:pt x="81629" y="163259"/>
                    </a:cubicBezTo>
                    <a:close/>
                  </a:path>
                </a:pathLst>
              </a:custGeom>
              <a:solidFill>
                <a:srgbClr val="0F0F0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2D95777A-4241-C244-04C6-45C70A46F69B}"/>
                  </a:ext>
                </a:extLst>
              </p:cNvPr>
              <p:cNvSpPr/>
              <p:nvPr/>
            </p:nvSpPr>
            <p:spPr>
              <a:xfrm>
                <a:off x="1446180" y="3985563"/>
                <a:ext cx="94487" cy="94487"/>
              </a:xfrm>
              <a:custGeom>
                <a:avLst/>
                <a:gdLst>
                  <a:gd name="connsiteX0" fmla="*/ 0 w 94487"/>
                  <a:gd name="connsiteY0" fmla="*/ 47244 h 94487"/>
                  <a:gd name="connsiteX1" fmla="*/ 47244 w 94487"/>
                  <a:gd name="connsiteY1" fmla="*/ 0 h 94487"/>
                  <a:gd name="connsiteX2" fmla="*/ 94488 w 94487"/>
                  <a:gd name="connsiteY2" fmla="*/ 47244 h 94487"/>
                  <a:gd name="connsiteX3" fmla="*/ 47244 w 94487"/>
                  <a:gd name="connsiteY3" fmla="*/ 94488 h 94487"/>
                  <a:gd name="connsiteX4" fmla="*/ 0 w 94487"/>
                  <a:gd name="connsiteY4" fmla="*/ 47244 h 9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87" h="94487">
                    <a:moveTo>
                      <a:pt x="0" y="47244"/>
                    </a:moveTo>
                    <a:cubicBezTo>
                      <a:pt x="0" y="21146"/>
                      <a:pt x="21146" y="0"/>
                      <a:pt x="47244" y="0"/>
                    </a:cubicBezTo>
                    <a:cubicBezTo>
                      <a:pt x="73342" y="0"/>
                      <a:pt x="94488" y="21146"/>
                      <a:pt x="94488" y="47244"/>
                    </a:cubicBezTo>
                    <a:cubicBezTo>
                      <a:pt x="94488" y="73342"/>
                      <a:pt x="73342" y="94488"/>
                      <a:pt x="47244" y="94488"/>
                    </a:cubicBezTo>
                    <a:cubicBezTo>
                      <a:pt x="21146" y="94488"/>
                      <a:pt x="0" y="73342"/>
                      <a:pt x="0" y="4724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39" name="Graphic 122">
            <a:extLst>
              <a:ext uri="{FF2B5EF4-FFF2-40B4-BE49-F238E27FC236}">
                <a16:creationId xmlns:a16="http://schemas.microsoft.com/office/drawing/2014/main" id="{0E7E7FFC-5D87-89F9-5AE0-247942AB88CA}"/>
              </a:ext>
            </a:extLst>
          </p:cNvPr>
          <p:cNvGrpSpPr/>
          <p:nvPr/>
        </p:nvGrpSpPr>
        <p:grpSpPr>
          <a:xfrm>
            <a:off x="1467670" y="4667872"/>
            <a:ext cx="535966" cy="185415"/>
            <a:chOff x="1300065" y="4504146"/>
            <a:chExt cx="600827" cy="185415"/>
          </a:xfrm>
        </p:grpSpPr>
        <p:sp>
          <p:nvSpPr>
            <p:cNvPr id="40" name="Freeform: Shape 39">
              <a:extLst>
                <a:ext uri="{FF2B5EF4-FFF2-40B4-BE49-F238E27FC236}">
                  <a16:creationId xmlns:a16="http://schemas.microsoft.com/office/drawing/2014/main" id="{5E77AF7C-ED99-7008-B6A5-3506D4E49195}"/>
                </a:ext>
              </a:extLst>
            </p:cNvPr>
            <p:cNvSpPr/>
            <p:nvPr/>
          </p:nvSpPr>
          <p:spPr>
            <a:xfrm rot="-4031999">
              <a:off x="1608142" y="4396810"/>
              <a:ext cx="18288" cy="567213"/>
            </a:xfrm>
            <a:custGeom>
              <a:avLst/>
              <a:gdLst>
                <a:gd name="connsiteX0" fmla="*/ 0 w 18288"/>
                <a:gd name="connsiteY0" fmla="*/ 0 h 567213"/>
                <a:gd name="connsiteX1" fmla="*/ 18288 w 18288"/>
                <a:gd name="connsiteY1" fmla="*/ 0 h 567213"/>
                <a:gd name="connsiteX2" fmla="*/ 18288 w 18288"/>
                <a:gd name="connsiteY2" fmla="*/ 567214 h 567213"/>
                <a:gd name="connsiteX3" fmla="*/ 0 w 18288"/>
                <a:gd name="connsiteY3" fmla="*/ 567214 h 567213"/>
              </a:gdLst>
              <a:ahLst/>
              <a:cxnLst>
                <a:cxn ang="0">
                  <a:pos x="connsiteX0" y="connsiteY0"/>
                </a:cxn>
                <a:cxn ang="0">
                  <a:pos x="connsiteX1" y="connsiteY1"/>
                </a:cxn>
                <a:cxn ang="0">
                  <a:pos x="connsiteX2" y="connsiteY2"/>
                </a:cxn>
                <a:cxn ang="0">
                  <a:pos x="connsiteX3" y="connsiteY3"/>
                </a:cxn>
              </a:cxnLst>
              <a:rect l="l" t="t" r="r" b="b"/>
              <a:pathLst>
                <a:path w="18288" h="567213">
                  <a:moveTo>
                    <a:pt x="0" y="0"/>
                  </a:moveTo>
                  <a:lnTo>
                    <a:pt x="18288" y="0"/>
                  </a:lnTo>
                  <a:lnTo>
                    <a:pt x="18288" y="567214"/>
                  </a:lnTo>
                  <a:lnTo>
                    <a:pt x="0" y="567214"/>
                  </a:lnTo>
                  <a:close/>
                </a:path>
              </a:pathLst>
            </a:custGeom>
            <a:solidFill>
              <a:srgbClr val="0F0F0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1" name="Graphic 122">
              <a:extLst>
                <a:ext uri="{FF2B5EF4-FFF2-40B4-BE49-F238E27FC236}">
                  <a16:creationId xmlns:a16="http://schemas.microsoft.com/office/drawing/2014/main" id="{0F0EA7CA-604C-CEB3-E1DA-B3904524E36A}"/>
                </a:ext>
              </a:extLst>
            </p:cNvPr>
            <p:cNvGrpSpPr/>
            <p:nvPr/>
          </p:nvGrpSpPr>
          <p:grpSpPr>
            <a:xfrm>
              <a:off x="1300065" y="4504146"/>
              <a:ext cx="163258" cy="163258"/>
              <a:chOff x="1300065" y="4504146"/>
              <a:chExt cx="163258" cy="163258"/>
            </a:xfrm>
          </p:grpSpPr>
          <p:sp>
            <p:nvSpPr>
              <p:cNvPr id="42" name="Freeform: Shape 41">
                <a:extLst>
                  <a:ext uri="{FF2B5EF4-FFF2-40B4-BE49-F238E27FC236}">
                    <a16:creationId xmlns:a16="http://schemas.microsoft.com/office/drawing/2014/main" id="{563E8227-5C38-4EE7-5F64-BBFF824CEA02}"/>
                  </a:ext>
                </a:extLst>
              </p:cNvPr>
              <p:cNvSpPr/>
              <p:nvPr/>
            </p:nvSpPr>
            <p:spPr>
              <a:xfrm rot="-1620600">
                <a:off x="1300065" y="4504146"/>
                <a:ext cx="163258" cy="163258"/>
              </a:xfrm>
              <a:custGeom>
                <a:avLst/>
                <a:gdLst>
                  <a:gd name="connsiteX0" fmla="*/ 163259 w 163258"/>
                  <a:gd name="connsiteY0" fmla="*/ 81629 h 163258"/>
                  <a:gd name="connsiteX1" fmla="*/ 81629 w 163258"/>
                  <a:gd name="connsiteY1" fmla="*/ 163258 h 163258"/>
                  <a:gd name="connsiteX2" fmla="*/ 0 w 163258"/>
                  <a:gd name="connsiteY2" fmla="*/ 81629 h 163258"/>
                  <a:gd name="connsiteX3" fmla="*/ 81629 w 163258"/>
                  <a:gd name="connsiteY3" fmla="*/ 0 h 163258"/>
                  <a:gd name="connsiteX4" fmla="*/ 163259 w 163258"/>
                  <a:gd name="connsiteY4" fmla="*/ 81629 h 163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58" h="163258">
                    <a:moveTo>
                      <a:pt x="163259" y="81629"/>
                    </a:moveTo>
                    <a:cubicBezTo>
                      <a:pt x="163259" y="126712"/>
                      <a:pt x="126712" y="163258"/>
                      <a:pt x="81629" y="163258"/>
                    </a:cubicBezTo>
                    <a:cubicBezTo>
                      <a:pt x="36547" y="163258"/>
                      <a:pt x="0" y="126712"/>
                      <a:pt x="0" y="81629"/>
                    </a:cubicBezTo>
                    <a:cubicBezTo>
                      <a:pt x="0" y="36547"/>
                      <a:pt x="36547" y="0"/>
                      <a:pt x="81629" y="0"/>
                    </a:cubicBezTo>
                    <a:cubicBezTo>
                      <a:pt x="126712" y="0"/>
                      <a:pt x="163259" y="36546"/>
                      <a:pt x="163259" y="81629"/>
                    </a:cubicBezTo>
                    <a:close/>
                  </a:path>
                </a:pathLst>
              </a:custGeom>
              <a:solidFill>
                <a:srgbClr val="0F0F0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A1E3710A-5B6D-2D7E-7257-936F1E0FA924}"/>
                  </a:ext>
                </a:extLst>
              </p:cNvPr>
              <p:cNvSpPr/>
              <p:nvPr/>
            </p:nvSpPr>
            <p:spPr>
              <a:xfrm>
                <a:off x="1334452" y="4538489"/>
                <a:ext cx="94487" cy="94487"/>
              </a:xfrm>
              <a:custGeom>
                <a:avLst/>
                <a:gdLst>
                  <a:gd name="connsiteX0" fmla="*/ 0 w 94487"/>
                  <a:gd name="connsiteY0" fmla="*/ 47244 h 94487"/>
                  <a:gd name="connsiteX1" fmla="*/ 47244 w 94487"/>
                  <a:gd name="connsiteY1" fmla="*/ 0 h 94487"/>
                  <a:gd name="connsiteX2" fmla="*/ 94488 w 94487"/>
                  <a:gd name="connsiteY2" fmla="*/ 47244 h 94487"/>
                  <a:gd name="connsiteX3" fmla="*/ 47244 w 94487"/>
                  <a:gd name="connsiteY3" fmla="*/ 94488 h 94487"/>
                  <a:gd name="connsiteX4" fmla="*/ 0 w 94487"/>
                  <a:gd name="connsiteY4" fmla="*/ 47244 h 9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87" h="94487">
                    <a:moveTo>
                      <a:pt x="0" y="47244"/>
                    </a:moveTo>
                    <a:cubicBezTo>
                      <a:pt x="0" y="21146"/>
                      <a:pt x="21146" y="0"/>
                      <a:pt x="47244" y="0"/>
                    </a:cubicBezTo>
                    <a:cubicBezTo>
                      <a:pt x="73342" y="0"/>
                      <a:pt x="94488" y="21146"/>
                      <a:pt x="94488" y="47244"/>
                    </a:cubicBezTo>
                    <a:cubicBezTo>
                      <a:pt x="94488" y="73342"/>
                      <a:pt x="73342" y="94488"/>
                      <a:pt x="47244" y="94488"/>
                    </a:cubicBezTo>
                    <a:cubicBezTo>
                      <a:pt x="21146" y="94488"/>
                      <a:pt x="0" y="73342"/>
                      <a:pt x="0" y="4724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44" name="Freeform: Shape 43">
            <a:extLst>
              <a:ext uri="{FF2B5EF4-FFF2-40B4-BE49-F238E27FC236}">
                <a16:creationId xmlns:a16="http://schemas.microsoft.com/office/drawing/2014/main" id="{ECE5409D-C908-C337-44CF-88622784EE46}"/>
              </a:ext>
            </a:extLst>
          </p:cNvPr>
          <p:cNvSpPr/>
          <p:nvPr/>
        </p:nvSpPr>
        <p:spPr>
          <a:xfrm>
            <a:off x="374479" y="3396515"/>
            <a:ext cx="735903" cy="909923"/>
          </a:xfrm>
          <a:custGeom>
            <a:avLst/>
            <a:gdLst>
              <a:gd name="connsiteX0" fmla="*/ 824960 w 824960"/>
              <a:gd name="connsiteY0" fmla="*/ 825056 h 909923"/>
              <a:gd name="connsiteX1" fmla="*/ 820579 w 824960"/>
              <a:gd name="connsiteY1" fmla="*/ 909923 h 909923"/>
              <a:gd name="connsiteX2" fmla="*/ 630174 w 824960"/>
              <a:gd name="connsiteY2" fmla="*/ 909923 h 909923"/>
              <a:gd name="connsiteX3" fmla="*/ 633413 w 824960"/>
              <a:gd name="connsiteY3" fmla="*/ 845534 h 909923"/>
              <a:gd name="connsiteX4" fmla="*/ 0 w 824960"/>
              <a:gd name="connsiteY4" fmla="*/ 212027 h 909923"/>
              <a:gd name="connsiteX5" fmla="*/ 0 w 824960"/>
              <a:gd name="connsiteY5" fmla="*/ 0 h 909923"/>
              <a:gd name="connsiteX6" fmla="*/ 824960 w 824960"/>
              <a:gd name="connsiteY6" fmla="*/ 825056 h 90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960" h="909923">
                <a:moveTo>
                  <a:pt x="824960" y="825056"/>
                </a:moveTo>
                <a:cubicBezTo>
                  <a:pt x="824960" y="853726"/>
                  <a:pt x="823532" y="882015"/>
                  <a:pt x="820579" y="909923"/>
                </a:cubicBezTo>
                <a:lnTo>
                  <a:pt x="630174" y="909923"/>
                </a:lnTo>
                <a:cubicBezTo>
                  <a:pt x="632365" y="888778"/>
                  <a:pt x="633413" y="867251"/>
                  <a:pt x="633413" y="845534"/>
                </a:cubicBezTo>
                <a:cubicBezTo>
                  <a:pt x="633413" y="495586"/>
                  <a:pt x="349853" y="212027"/>
                  <a:pt x="0" y="212027"/>
                </a:cubicBezTo>
                <a:lnTo>
                  <a:pt x="0" y="0"/>
                </a:lnTo>
                <a:cubicBezTo>
                  <a:pt x="455676" y="0"/>
                  <a:pt x="824960" y="369475"/>
                  <a:pt x="824960" y="825056"/>
                </a:cubicBezTo>
                <a:close/>
              </a:path>
            </a:pathLst>
          </a:custGeom>
          <a:solidFill>
            <a:srgbClr val="C3954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E2EC4CF-EB66-BA73-9EF6-46683CDA76D2}"/>
              </a:ext>
            </a:extLst>
          </p:cNvPr>
          <p:cNvSpPr txBox="1"/>
          <p:nvPr/>
        </p:nvSpPr>
        <p:spPr>
          <a:xfrm>
            <a:off x="8104919" y="4215628"/>
            <a:ext cx="3718809"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F1F1F"/>
                </a:solidFill>
                <a:effectLst/>
                <a:uLnTx/>
                <a:uFillTx/>
                <a:latin typeface="Segoe UI Semibold" panose="020B0702040204020203" pitchFamily="34" charset="0"/>
                <a:ea typeface="+mn-ea"/>
                <a:cs typeface="Segoe UI Semibold" panose="020B0702040204020203" pitchFamily="34" charset="0"/>
              </a:rPr>
              <a:t>The platform should be secure and reliable</a:t>
            </a:r>
            <a:endPar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4" name="TextBox 53">
            <a:extLst>
              <a:ext uri="{FF2B5EF4-FFF2-40B4-BE49-F238E27FC236}">
                <a16:creationId xmlns:a16="http://schemas.microsoft.com/office/drawing/2014/main" id="{40C53840-385E-6CF0-5F18-C7BEFC996B1D}"/>
              </a:ext>
            </a:extLst>
          </p:cNvPr>
          <p:cNvSpPr txBox="1"/>
          <p:nvPr/>
        </p:nvSpPr>
        <p:spPr>
          <a:xfrm>
            <a:off x="8058648" y="3215094"/>
            <a:ext cx="3933708" cy="523220"/>
          </a:xfrm>
          <a:prstGeom prst="rect">
            <a:avLst/>
          </a:prstGeom>
          <a:noFill/>
        </p:spPr>
        <p:txBody>
          <a:bodyPr wrap="square">
            <a:sp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1F1F1F"/>
                </a:solidFill>
                <a:effectLst/>
                <a:uLnTx/>
                <a:uFillTx/>
                <a:latin typeface="Segoe UI Semibold" panose="020B0702040204020203" pitchFamily="34" charset="0"/>
                <a:ea typeface="+mn-ea"/>
                <a:cs typeface="Segoe UI Semibold" panose="020B0702040204020203" pitchFamily="34" charset="0"/>
              </a:rPr>
              <a:t>A web-based Q&amp;A platform for the End user &amp; Admin to control, powered by GPT   </a:t>
            </a:r>
            <a:endParaRPr kumimoji="0" lang="en-US" sz="1400" b="0" i="0" u="none" strike="noStrike" kern="1200" cap="none" spc="0" normalizeH="0" baseline="0" noProof="0">
              <a:ln>
                <a:noFill/>
              </a:ln>
              <a:solidFill>
                <a:srgbClr val="231F20"/>
              </a:solidFill>
              <a:effectLst/>
              <a:uLnTx/>
              <a:uFillTx/>
              <a:latin typeface="Segoe UI Semibold" panose="020B0702040204020203" pitchFamily="34" charset="0"/>
              <a:ea typeface="+mn-ea"/>
              <a:cs typeface="Segoe UI Semibold" panose="020B0702040204020203" pitchFamily="34" charset="0"/>
            </a:endParaRPr>
          </a:p>
        </p:txBody>
      </p:sp>
      <p:sp>
        <p:nvSpPr>
          <p:cNvPr id="59" name="Oval 58">
            <a:extLst>
              <a:ext uri="{FF2B5EF4-FFF2-40B4-BE49-F238E27FC236}">
                <a16:creationId xmlns:a16="http://schemas.microsoft.com/office/drawing/2014/main" id="{177463AA-BB78-08BE-6E07-71454B9C8466}"/>
              </a:ext>
            </a:extLst>
          </p:cNvPr>
          <p:cNvSpPr/>
          <p:nvPr/>
        </p:nvSpPr>
        <p:spPr>
          <a:xfrm>
            <a:off x="7676018" y="3260405"/>
            <a:ext cx="382629" cy="382629"/>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60" name="Oval 59">
            <a:extLst>
              <a:ext uri="{FF2B5EF4-FFF2-40B4-BE49-F238E27FC236}">
                <a16:creationId xmlns:a16="http://schemas.microsoft.com/office/drawing/2014/main" id="{C92FB6CB-A673-B31D-69EA-750CE35664F4}"/>
              </a:ext>
            </a:extLst>
          </p:cNvPr>
          <p:cNvSpPr/>
          <p:nvPr/>
        </p:nvSpPr>
        <p:spPr>
          <a:xfrm>
            <a:off x="7705131" y="4200013"/>
            <a:ext cx="382629" cy="382629"/>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61" name="Oval 60">
            <a:extLst>
              <a:ext uri="{FF2B5EF4-FFF2-40B4-BE49-F238E27FC236}">
                <a16:creationId xmlns:a16="http://schemas.microsoft.com/office/drawing/2014/main" id="{83FFED11-0B6D-277F-C879-A6DB0A4ED891}"/>
              </a:ext>
            </a:extLst>
          </p:cNvPr>
          <p:cNvSpPr/>
          <p:nvPr/>
        </p:nvSpPr>
        <p:spPr>
          <a:xfrm>
            <a:off x="4347774" y="2379435"/>
            <a:ext cx="382629" cy="382629"/>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62" name="Oval 61">
            <a:extLst>
              <a:ext uri="{FF2B5EF4-FFF2-40B4-BE49-F238E27FC236}">
                <a16:creationId xmlns:a16="http://schemas.microsoft.com/office/drawing/2014/main" id="{26C49292-6C76-099C-5891-F21DEFCA2FAA}"/>
              </a:ext>
            </a:extLst>
          </p:cNvPr>
          <p:cNvSpPr/>
          <p:nvPr/>
        </p:nvSpPr>
        <p:spPr>
          <a:xfrm>
            <a:off x="0" y="3813471"/>
            <a:ext cx="824887" cy="824887"/>
          </a:xfrm>
          <a:prstGeom prst="ellipse">
            <a:avLst/>
          </a:prstGeom>
          <a:solidFill>
            <a:srgbClr val="C395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422C03DE-8874-37D7-96B9-58C0296F5D13}"/>
              </a:ext>
            </a:extLst>
          </p:cNvPr>
          <p:cNvSpPr/>
          <p:nvPr/>
        </p:nvSpPr>
        <p:spPr>
          <a:xfrm>
            <a:off x="0" y="3396515"/>
            <a:ext cx="382466" cy="17579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4EDBE06A-D1B2-696D-338B-44EE91B0A301}"/>
              </a:ext>
            </a:extLst>
          </p:cNvPr>
          <p:cNvSpPr txBox="1"/>
          <p:nvPr/>
        </p:nvSpPr>
        <p:spPr>
          <a:xfrm>
            <a:off x="1967147" y="2295482"/>
            <a:ext cx="5346042" cy="3965359"/>
          </a:xfrm>
          <a:prstGeom prst="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EBDA5B2-207E-E5CA-DCEB-CEAA36E5DFA9}"/>
              </a:ext>
            </a:extLst>
          </p:cNvPr>
          <p:cNvSpPr/>
          <p:nvPr/>
        </p:nvSpPr>
        <p:spPr>
          <a:xfrm>
            <a:off x="5872971" y="5622322"/>
            <a:ext cx="949125" cy="138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4" name="Group 63">
            <a:extLst>
              <a:ext uri="{FF2B5EF4-FFF2-40B4-BE49-F238E27FC236}">
                <a16:creationId xmlns:a16="http://schemas.microsoft.com/office/drawing/2014/main" id="{B43F87D4-CBEE-E14F-A787-21E357663C2B}"/>
              </a:ext>
            </a:extLst>
          </p:cNvPr>
          <p:cNvGrpSpPr/>
          <p:nvPr/>
        </p:nvGrpSpPr>
        <p:grpSpPr>
          <a:xfrm>
            <a:off x="2095840" y="2947137"/>
            <a:ext cx="5054651" cy="735706"/>
            <a:chOff x="179456" y="5879931"/>
            <a:chExt cx="7413488" cy="1079035"/>
          </a:xfrm>
        </p:grpSpPr>
        <p:sp>
          <p:nvSpPr>
            <p:cNvPr id="65" name="Rectangle: Diagonal Corners Rounded 64">
              <a:extLst>
                <a:ext uri="{FF2B5EF4-FFF2-40B4-BE49-F238E27FC236}">
                  <a16:creationId xmlns:a16="http://schemas.microsoft.com/office/drawing/2014/main" id="{B17A407C-9490-CFD5-7282-5FA4EA0CFDA1}"/>
                </a:ext>
              </a:extLst>
            </p:cNvPr>
            <p:cNvSpPr/>
            <p:nvPr/>
          </p:nvSpPr>
          <p:spPr>
            <a:xfrm>
              <a:off x="179456" y="5879931"/>
              <a:ext cx="7413488" cy="1079035"/>
            </a:xfrm>
            <a:prstGeom prst="round2DiagRect">
              <a:avLst>
                <a:gd name="adj1" fmla="val 18156"/>
                <a:gd name="adj2" fmla="val 0"/>
              </a:avLst>
            </a:prstGeom>
            <a:gradFill flip="none" rotWithShape="1">
              <a:gsLst>
                <a:gs pos="59000">
                  <a:schemeClr val="bg1"/>
                </a:gs>
                <a:gs pos="100000">
                  <a:srgbClr val="DDDFEF"/>
                </a:gs>
              </a:gsLst>
              <a:lin ang="10800000" scaled="1"/>
              <a:tileRect/>
            </a:gradFill>
            <a:ln w="9525">
              <a:solidFill>
                <a:srgbClr val="20526E"/>
              </a:solidFill>
            </a:ln>
            <a:effectLst>
              <a:outerShdw blurRad="1016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6364" rIns="49091" rtlCol="0" anchor="ctr"/>
            <a:lstStyle/>
            <a:p>
              <a:pPr marL="0" marR="0" lvl="0" indent="0" algn="l" defTabSz="311719" rtl="0" eaLnBrk="1" fontAlgn="auto" latinLnBrk="0" hangingPunct="1">
                <a:lnSpc>
                  <a:spcPct val="100000"/>
                </a:lnSpc>
                <a:spcBef>
                  <a:spcPts val="0"/>
                </a:spcBef>
                <a:spcAft>
                  <a:spcPts val="0"/>
                </a:spcAft>
                <a:buClr>
                  <a:srgbClr val="00BCDB"/>
                </a:buClr>
                <a:buSzTx/>
                <a:buFontTx/>
                <a:buNone/>
                <a:tabLst/>
                <a:defRPr/>
              </a:pPr>
              <a:r>
                <a:rPr kumimoji="0" lang="en-US" sz="955" b="1" i="0" u="none" strike="noStrike" kern="1200" cap="none" spc="0" normalizeH="0" baseline="0" noProof="0">
                  <a:ln>
                    <a:noFill/>
                  </a:ln>
                  <a:solidFill>
                    <a:srgbClr val="333333"/>
                  </a:solidFill>
                  <a:effectLst/>
                  <a:uLnTx/>
                  <a:uFillTx/>
                  <a:latin typeface="Aileron Light" panose="00000400000000000000" pitchFamily="50" charset="0"/>
                  <a:ea typeface="Roboto" panose="02000000000000000000" pitchFamily="2" charset="0"/>
                  <a:cs typeface="Segoe UI Light" panose="020B0502040204020203" pitchFamily="34" charset="0"/>
                </a:rPr>
                <a:t>Limited and scattered data access was hindering the client's ability to make effective decisions, resulting in a lack of innovation, reduced time to market, and an increased cost of service.</a:t>
              </a:r>
            </a:p>
          </p:txBody>
        </p:sp>
        <p:sp>
          <p:nvSpPr>
            <p:cNvPr id="66" name="Rectangle: Diagonal Corners Rounded 65">
              <a:extLst>
                <a:ext uri="{FF2B5EF4-FFF2-40B4-BE49-F238E27FC236}">
                  <a16:creationId xmlns:a16="http://schemas.microsoft.com/office/drawing/2014/main" id="{CA343945-823A-1001-9C60-6CA51D93ABF8}"/>
                </a:ext>
              </a:extLst>
            </p:cNvPr>
            <p:cNvSpPr/>
            <p:nvPr/>
          </p:nvSpPr>
          <p:spPr>
            <a:xfrm>
              <a:off x="179456" y="5879931"/>
              <a:ext cx="986140" cy="1079035"/>
            </a:xfrm>
            <a:prstGeom prst="round2DiagRect">
              <a:avLst>
                <a:gd name="adj1" fmla="val 19086"/>
                <a:gd name="adj2" fmla="val 0"/>
              </a:avLst>
            </a:prstGeom>
            <a:solidFill>
              <a:srgbClr val="14334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5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8" name="Picture 67">
              <a:extLst>
                <a:ext uri="{FF2B5EF4-FFF2-40B4-BE49-F238E27FC236}">
                  <a16:creationId xmlns:a16="http://schemas.microsoft.com/office/drawing/2014/main" id="{73E1F17F-97F7-8488-F8CC-AF0DC39BC6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526" y="6113448"/>
              <a:ext cx="612000" cy="612000"/>
            </a:xfrm>
            <a:prstGeom prst="rect">
              <a:avLst/>
            </a:prstGeom>
          </p:spPr>
        </p:pic>
      </p:grpSp>
      <p:grpSp>
        <p:nvGrpSpPr>
          <p:cNvPr id="73" name="Group 72">
            <a:extLst>
              <a:ext uri="{FF2B5EF4-FFF2-40B4-BE49-F238E27FC236}">
                <a16:creationId xmlns:a16="http://schemas.microsoft.com/office/drawing/2014/main" id="{287E1824-3BA1-076D-921E-BA6EEAAFDDB4}"/>
              </a:ext>
            </a:extLst>
          </p:cNvPr>
          <p:cNvGrpSpPr/>
          <p:nvPr/>
        </p:nvGrpSpPr>
        <p:grpSpPr>
          <a:xfrm>
            <a:off x="2079556" y="3961119"/>
            <a:ext cx="5054651" cy="735706"/>
            <a:chOff x="179456" y="5879931"/>
            <a:chExt cx="7413488" cy="1079035"/>
          </a:xfrm>
        </p:grpSpPr>
        <p:sp>
          <p:nvSpPr>
            <p:cNvPr id="74" name="Rectangle: Diagonal Corners Rounded 73">
              <a:extLst>
                <a:ext uri="{FF2B5EF4-FFF2-40B4-BE49-F238E27FC236}">
                  <a16:creationId xmlns:a16="http://schemas.microsoft.com/office/drawing/2014/main" id="{473BD830-4856-472D-68AA-385F73537106}"/>
                </a:ext>
              </a:extLst>
            </p:cNvPr>
            <p:cNvSpPr/>
            <p:nvPr/>
          </p:nvSpPr>
          <p:spPr>
            <a:xfrm>
              <a:off x="179456" y="5879931"/>
              <a:ext cx="7413488" cy="1079035"/>
            </a:xfrm>
            <a:prstGeom prst="round2DiagRect">
              <a:avLst>
                <a:gd name="adj1" fmla="val 18156"/>
                <a:gd name="adj2" fmla="val 0"/>
              </a:avLst>
            </a:prstGeom>
            <a:gradFill flip="none" rotWithShape="1">
              <a:gsLst>
                <a:gs pos="59000">
                  <a:schemeClr val="bg1"/>
                </a:gs>
                <a:gs pos="100000">
                  <a:srgbClr val="DDDFEF"/>
                </a:gs>
              </a:gsLst>
              <a:lin ang="10800000" scaled="1"/>
              <a:tileRect/>
            </a:gradFill>
            <a:ln w="9525">
              <a:solidFill>
                <a:srgbClr val="20526E"/>
              </a:solidFill>
            </a:ln>
            <a:effectLst>
              <a:outerShdw blurRad="1016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6364" rIns="49091" rtlCol="0" anchor="ctr"/>
            <a:lstStyle/>
            <a:p>
              <a:pPr marL="0" marR="0" lvl="0" indent="0" algn="l" defTabSz="311719" rtl="0" eaLnBrk="1" fontAlgn="auto" latinLnBrk="0" hangingPunct="1">
                <a:lnSpc>
                  <a:spcPct val="100000"/>
                </a:lnSpc>
                <a:spcBef>
                  <a:spcPts val="0"/>
                </a:spcBef>
                <a:spcAft>
                  <a:spcPts val="0"/>
                </a:spcAft>
                <a:buClr>
                  <a:srgbClr val="00BCDB"/>
                </a:buClr>
                <a:buSzTx/>
                <a:buFontTx/>
                <a:buNone/>
                <a:tabLst/>
                <a:defRPr/>
              </a:pPr>
              <a:r>
                <a:rPr kumimoji="0" lang="en-US" sz="955" b="1" i="0" u="none" strike="noStrike" kern="1200" cap="none" spc="0" normalizeH="0" baseline="0" noProof="0">
                  <a:ln>
                    <a:noFill/>
                  </a:ln>
                  <a:solidFill>
                    <a:srgbClr val="333333"/>
                  </a:solidFill>
                  <a:effectLst/>
                  <a:uLnTx/>
                  <a:uFillTx/>
                  <a:latin typeface="Aileron Light" panose="00000400000000000000" pitchFamily="50" charset="0"/>
                  <a:ea typeface="Roboto" panose="02000000000000000000" pitchFamily="2" charset="0"/>
                  <a:cs typeface="Segoe UI Light" panose="020B0502040204020203" pitchFamily="34" charset="0"/>
                </a:rPr>
                <a:t>They lacked a unified data platform that could aggregate information across all data sources and leverage advanced analytics for insights.</a:t>
              </a:r>
            </a:p>
          </p:txBody>
        </p:sp>
        <p:sp>
          <p:nvSpPr>
            <p:cNvPr id="77" name="Rectangle: Diagonal Corners Rounded 76">
              <a:extLst>
                <a:ext uri="{FF2B5EF4-FFF2-40B4-BE49-F238E27FC236}">
                  <a16:creationId xmlns:a16="http://schemas.microsoft.com/office/drawing/2014/main" id="{C7E71B38-3655-3AD4-2344-D7DCF09BD6D4}"/>
                </a:ext>
              </a:extLst>
            </p:cNvPr>
            <p:cNvSpPr/>
            <p:nvPr/>
          </p:nvSpPr>
          <p:spPr>
            <a:xfrm>
              <a:off x="179456" y="5879931"/>
              <a:ext cx="986140" cy="1079035"/>
            </a:xfrm>
            <a:prstGeom prst="round2DiagRect">
              <a:avLst>
                <a:gd name="adj1" fmla="val 19086"/>
                <a:gd name="adj2" fmla="val 0"/>
              </a:avLst>
            </a:prstGeom>
            <a:solidFill>
              <a:srgbClr val="14334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5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8" name="Picture 77">
              <a:extLst>
                <a:ext uri="{FF2B5EF4-FFF2-40B4-BE49-F238E27FC236}">
                  <a16:creationId xmlns:a16="http://schemas.microsoft.com/office/drawing/2014/main" id="{B8A907DF-B72E-0062-7FD1-F8E538C2B4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26" y="6113448"/>
              <a:ext cx="612000" cy="612000"/>
            </a:xfrm>
            <a:prstGeom prst="rect">
              <a:avLst/>
            </a:prstGeom>
          </p:spPr>
        </p:pic>
      </p:grpSp>
      <p:grpSp>
        <p:nvGrpSpPr>
          <p:cNvPr id="79" name="Group 78">
            <a:extLst>
              <a:ext uri="{FF2B5EF4-FFF2-40B4-BE49-F238E27FC236}">
                <a16:creationId xmlns:a16="http://schemas.microsoft.com/office/drawing/2014/main" id="{C2201C68-66C4-0AB1-BA01-06864233164B}"/>
              </a:ext>
            </a:extLst>
          </p:cNvPr>
          <p:cNvGrpSpPr/>
          <p:nvPr/>
        </p:nvGrpSpPr>
        <p:grpSpPr>
          <a:xfrm>
            <a:off x="2070418" y="4950066"/>
            <a:ext cx="5054651" cy="735706"/>
            <a:chOff x="179456" y="5879931"/>
            <a:chExt cx="7413488" cy="1079035"/>
          </a:xfrm>
        </p:grpSpPr>
        <p:sp>
          <p:nvSpPr>
            <p:cNvPr id="80" name="Rectangle: Diagonal Corners Rounded 79">
              <a:extLst>
                <a:ext uri="{FF2B5EF4-FFF2-40B4-BE49-F238E27FC236}">
                  <a16:creationId xmlns:a16="http://schemas.microsoft.com/office/drawing/2014/main" id="{E0486246-EB35-5096-B188-63CD89D5617E}"/>
                </a:ext>
              </a:extLst>
            </p:cNvPr>
            <p:cNvSpPr/>
            <p:nvPr/>
          </p:nvSpPr>
          <p:spPr>
            <a:xfrm>
              <a:off x="179456" y="5879931"/>
              <a:ext cx="7413488" cy="1079035"/>
            </a:xfrm>
            <a:prstGeom prst="round2DiagRect">
              <a:avLst>
                <a:gd name="adj1" fmla="val 18156"/>
                <a:gd name="adj2" fmla="val 0"/>
              </a:avLst>
            </a:prstGeom>
            <a:gradFill flip="none" rotWithShape="1">
              <a:gsLst>
                <a:gs pos="59000">
                  <a:schemeClr val="bg1"/>
                </a:gs>
                <a:gs pos="100000">
                  <a:srgbClr val="DDDFEF"/>
                </a:gs>
              </a:gsLst>
              <a:lin ang="10800000" scaled="1"/>
              <a:tileRect/>
            </a:gradFill>
            <a:ln w="9525">
              <a:solidFill>
                <a:srgbClr val="20526E"/>
              </a:solidFill>
            </a:ln>
            <a:effectLst>
              <a:outerShdw blurRad="1016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6364" rIns="49091" rtlCol="0" anchor="ctr"/>
            <a:lstStyle/>
            <a:p>
              <a:pPr marL="0" marR="0" lvl="0" indent="0" algn="l" defTabSz="311719" rtl="0" eaLnBrk="1" fontAlgn="auto" latinLnBrk="0" hangingPunct="1">
                <a:lnSpc>
                  <a:spcPct val="100000"/>
                </a:lnSpc>
                <a:spcBef>
                  <a:spcPts val="0"/>
                </a:spcBef>
                <a:spcAft>
                  <a:spcPts val="0"/>
                </a:spcAft>
                <a:buClr>
                  <a:srgbClr val="00BCDB"/>
                </a:buClr>
                <a:buSzTx/>
                <a:buFontTx/>
                <a:buNone/>
                <a:tabLst/>
                <a:defRPr/>
              </a:pPr>
              <a:r>
                <a:rPr kumimoji="0" lang="en-US" sz="955" b="1" i="0" u="none" strike="noStrike" kern="1200" cap="none" spc="0" normalizeH="0" baseline="0" noProof="0">
                  <a:ln>
                    <a:noFill/>
                  </a:ln>
                  <a:solidFill>
                    <a:srgbClr val="333333"/>
                  </a:solidFill>
                  <a:effectLst/>
                  <a:uLnTx/>
                  <a:uFillTx/>
                  <a:latin typeface="Aileron Light" panose="00000400000000000000" pitchFamily="50" charset="0"/>
                  <a:ea typeface="Roboto" panose="02000000000000000000" pitchFamily="2" charset="0"/>
                  <a:cs typeface="Segoe UI Light" panose="020B0502040204020203" pitchFamily="34" charset="0"/>
                </a:rPr>
                <a:t>The main objective was to deploy a modern data platform into their existing architecture that could assist with data accessibility, insights generation, and data-driven decision-making.</a:t>
              </a:r>
            </a:p>
          </p:txBody>
        </p:sp>
        <p:sp>
          <p:nvSpPr>
            <p:cNvPr id="81" name="Rectangle: Diagonal Corners Rounded 80">
              <a:extLst>
                <a:ext uri="{FF2B5EF4-FFF2-40B4-BE49-F238E27FC236}">
                  <a16:creationId xmlns:a16="http://schemas.microsoft.com/office/drawing/2014/main" id="{FCD70838-8CC3-C863-1BCF-8C11BD0CCEA3}"/>
                </a:ext>
              </a:extLst>
            </p:cNvPr>
            <p:cNvSpPr/>
            <p:nvPr/>
          </p:nvSpPr>
          <p:spPr>
            <a:xfrm>
              <a:off x="179456" y="5879931"/>
              <a:ext cx="986140" cy="1079035"/>
            </a:xfrm>
            <a:prstGeom prst="round2DiagRect">
              <a:avLst>
                <a:gd name="adj1" fmla="val 19086"/>
                <a:gd name="adj2" fmla="val 0"/>
              </a:avLst>
            </a:prstGeom>
            <a:solidFill>
              <a:srgbClr val="14334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5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68359D9F-0C57-0D66-6441-EDE179451EE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6526" y="6113448"/>
              <a:ext cx="612000" cy="612000"/>
            </a:xfrm>
            <a:prstGeom prst="rect">
              <a:avLst/>
            </a:prstGeom>
          </p:spPr>
        </p:pic>
      </p:grpSp>
      <p:sp>
        <p:nvSpPr>
          <p:cNvPr id="83" name="Rectangle: Rounded Corners 82">
            <a:extLst>
              <a:ext uri="{FF2B5EF4-FFF2-40B4-BE49-F238E27FC236}">
                <a16:creationId xmlns:a16="http://schemas.microsoft.com/office/drawing/2014/main" id="{620CF4B2-658C-C043-D84D-A1FD477147E8}"/>
              </a:ext>
            </a:extLst>
          </p:cNvPr>
          <p:cNvSpPr/>
          <p:nvPr/>
        </p:nvSpPr>
        <p:spPr>
          <a:xfrm>
            <a:off x="7567364" y="2706634"/>
            <a:ext cx="4537061" cy="3199608"/>
          </a:xfrm>
          <a:prstGeom prst="roundRect">
            <a:avLst>
              <a:gd name="adj" fmla="val 3245"/>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6B4CE488-FA11-EBB3-EA5F-DEC5054195BF}"/>
              </a:ext>
            </a:extLst>
          </p:cNvPr>
          <p:cNvSpPr/>
          <p:nvPr/>
        </p:nvSpPr>
        <p:spPr>
          <a:xfrm>
            <a:off x="7926477" y="3619634"/>
            <a:ext cx="3806881" cy="1268250"/>
          </a:xfrm>
          <a:prstGeom prst="roundRect">
            <a:avLst>
              <a:gd name="adj" fmla="val 69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FC3C2667-0B0B-5484-2F4B-5AFD25E503B9}"/>
              </a:ext>
            </a:extLst>
          </p:cNvPr>
          <p:cNvGrpSpPr/>
          <p:nvPr/>
        </p:nvGrpSpPr>
        <p:grpSpPr>
          <a:xfrm>
            <a:off x="8035991" y="3816021"/>
            <a:ext cx="647700" cy="647700"/>
            <a:chOff x="1742880" y="1368632"/>
            <a:chExt cx="647700" cy="647700"/>
          </a:xfrm>
        </p:grpSpPr>
        <p:sp>
          <p:nvSpPr>
            <p:cNvPr id="86" name="Oval 85">
              <a:extLst>
                <a:ext uri="{FF2B5EF4-FFF2-40B4-BE49-F238E27FC236}">
                  <a16:creationId xmlns:a16="http://schemas.microsoft.com/office/drawing/2014/main" id="{43A0C0B8-EF81-4C54-16E3-635E0885D897}"/>
                </a:ext>
              </a:extLst>
            </p:cNvPr>
            <p:cNvSpPr/>
            <p:nvPr/>
          </p:nvSpPr>
          <p:spPr>
            <a:xfrm>
              <a:off x="1742880" y="1368632"/>
              <a:ext cx="647700" cy="6477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7" name="Graphic 86">
              <a:extLst>
                <a:ext uri="{FF2B5EF4-FFF2-40B4-BE49-F238E27FC236}">
                  <a16:creationId xmlns:a16="http://schemas.microsoft.com/office/drawing/2014/main" id="{0F492291-0215-AA41-88C0-D2E08AA20B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871495" y="1497247"/>
              <a:ext cx="390471" cy="390471"/>
            </a:xfrm>
            <a:prstGeom prst="rect">
              <a:avLst/>
            </a:prstGeom>
          </p:spPr>
        </p:pic>
      </p:grpSp>
      <p:sp>
        <p:nvSpPr>
          <p:cNvPr id="88" name="TextBox 87">
            <a:extLst>
              <a:ext uri="{FF2B5EF4-FFF2-40B4-BE49-F238E27FC236}">
                <a16:creationId xmlns:a16="http://schemas.microsoft.com/office/drawing/2014/main" id="{7F29CA9B-7FF9-F4B5-06CC-A166CE8E8B98}"/>
              </a:ext>
            </a:extLst>
          </p:cNvPr>
          <p:cNvSpPr txBox="1"/>
          <p:nvPr/>
        </p:nvSpPr>
        <p:spPr>
          <a:xfrm>
            <a:off x="8743378" y="3695973"/>
            <a:ext cx="2765716"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mn-cs"/>
              </a:rPr>
              <a:t>Celebal Technologies Assists to Unlock Data-Driven Insights to Enhance Decision-Making with BI Dashboards</a:t>
            </a:r>
          </a:p>
        </p:txBody>
      </p:sp>
      <p:sp>
        <p:nvSpPr>
          <p:cNvPr id="91" name="TextBox 9">
            <a:extLst>
              <a:ext uri="{FF2B5EF4-FFF2-40B4-BE49-F238E27FC236}">
                <a16:creationId xmlns:a16="http://schemas.microsoft.com/office/drawing/2014/main" id="{7F2CA3C3-F1F4-59B6-5CE8-718C05BA7F56}"/>
              </a:ext>
            </a:extLst>
          </p:cNvPr>
          <p:cNvSpPr txBox="1"/>
          <p:nvPr/>
        </p:nvSpPr>
        <p:spPr>
          <a:xfrm>
            <a:off x="7925558" y="2852193"/>
            <a:ext cx="3841310" cy="415819"/>
          </a:xfrm>
          <a:prstGeom prst="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Conclusion</a:t>
            </a:r>
          </a:p>
        </p:txBody>
      </p:sp>
      <p:sp>
        <p:nvSpPr>
          <p:cNvPr id="5" name="Title 1">
            <a:extLst>
              <a:ext uri="{FF2B5EF4-FFF2-40B4-BE49-F238E27FC236}">
                <a16:creationId xmlns:a16="http://schemas.microsoft.com/office/drawing/2014/main" id="{769B4F00-4A59-FD41-B2A9-63EE15430645}"/>
              </a:ext>
            </a:extLst>
          </p:cNvPr>
          <p:cNvSpPr txBox="1">
            <a:spLocks/>
          </p:cNvSpPr>
          <p:nvPr/>
        </p:nvSpPr>
        <p:spPr>
          <a:xfrm>
            <a:off x="195060" y="295622"/>
            <a:ext cx="7471755" cy="4644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rPr>
              <a:t>Case</a:t>
            </a: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a:t>
            </a:r>
            <a:r>
              <a:rPr kumimoji="0" lang="en-US" sz="18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rPr>
              <a:t>Study 3: (1/3)</a:t>
            </a:r>
            <a:endParaRPr kumimoji="0" lang="en-IN"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4341081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955480-2769-91D1-F6C4-74F938381714}"/>
            </a:ext>
          </a:extLst>
        </p:cNvPr>
        <p:cNvGrpSpPr/>
        <p:nvPr/>
      </p:nvGrpSpPr>
      <p:grpSpPr>
        <a:xfrm>
          <a:off x="0" y="0"/>
          <a:ext cx="0" cy="0"/>
          <a:chOff x="0" y="0"/>
          <a:chExt cx="0" cy="0"/>
        </a:xfrm>
      </p:grpSpPr>
      <p:sp>
        <p:nvSpPr>
          <p:cNvPr id="56" name="Rectangle 55">
            <a:extLst>
              <a:ext uri="{FF2B5EF4-FFF2-40B4-BE49-F238E27FC236}">
                <a16:creationId xmlns:a16="http://schemas.microsoft.com/office/drawing/2014/main" id="{73E64EC1-2C54-974F-8F6A-68333EB86C9F}"/>
              </a:ext>
            </a:extLst>
          </p:cNvPr>
          <p:cNvSpPr/>
          <p:nvPr/>
        </p:nvSpPr>
        <p:spPr>
          <a:xfrm>
            <a:off x="0" y="6643690"/>
            <a:ext cx="12198131" cy="242264"/>
          </a:xfrm>
          <a:prstGeom prst="rect">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03255950-CA23-05AC-3C1F-B5363CE95C75}"/>
              </a:ext>
            </a:extLst>
          </p:cNvPr>
          <p:cNvSpPr/>
          <p:nvPr/>
        </p:nvSpPr>
        <p:spPr bwMode="auto">
          <a:xfrm>
            <a:off x="112738" y="1374974"/>
            <a:ext cx="11966524" cy="4996151"/>
          </a:xfrm>
          <a:prstGeom prst="roundRect">
            <a:avLst>
              <a:gd name="adj" fmla="val 4714"/>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just" defTabSz="914377" rtl="0" eaLnBrk="1" fontAlgn="auto" latinLnBrk="0" hangingPunct="1">
              <a:lnSpc>
                <a:spcPct val="100000"/>
              </a:lnSpc>
              <a:spcBef>
                <a:spcPts val="100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12" name="Group 11">
            <a:extLst>
              <a:ext uri="{FF2B5EF4-FFF2-40B4-BE49-F238E27FC236}">
                <a16:creationId xmlns:a16="http://schemas.microsoft.com/office/drawing/2014/main" id="{3C2DE2BF-26D5-058B-A3A2-45138B25DB4B}"/>
              </a:ext>
            </a:extLst>
          </p:cNvPr>
          <p:cNvGrpSpPr/>
          <p:nvPr/>
        </p:nvGrpSpPr>
        <p:grpSpPr>
          <a:xfrm>
            <a:off x="4156895" y="1562880"/>
            <a:ext cx="1969483" cy="2164187"/>
            <a:chOff x="189221" y="2194414"/>
            <a:chExt cx="2555507" cy="2382037"/>
          </a:xfrm>
        </p:grpSpPr>
        <p:sp>
          <p:nvSpPr>
            <p:cNvPr id="13" name="Rectangle: Rounded Corners 12">
              <a:extLst>
                <a:ext uri="{FF2B5EF4-FFF2-40B4-BE49-F238E27FC236}">
                  <a16:creationId xmlns:a16="http://schemas.microsoft.com/office/drawing/2014/main" id="{6AF54AFF-9250-E794-BE45-7001432F7983}"/>
                </a:ext>
              </a:extLst>
            </p:cNvPr>
            <p:cNvSpPr/>
            <p:nvPr/>
          </p:nvSpPr>
          <p:spPr>
            <a:xfrm>
              <a:off x="189221" y="2194414"/>
              <a:ext cx="2555507" cy="2382037"/>
            </a:xfrm>
            <a:prstGeom prst="roundRect">
              <a:avLst>
                <a:gd name="adj" fmla="val 196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7A531B-B706-9092-53F4-61BD7C22A553}"/>
                </a:ext>
              </a:extLst>
            </p:cNvPr>
            <p:cNvSpPr txBox="1"/>
            <p:nvPr/>
          </p:nvSpPr>
          <p:spPr>
            <a:xfrm>
              <a:off x="267824" y="3094956"/>
              <a:ext cx="2314210" cy="10162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The data visualization layer was created by leveraging Power BI. 7 BI reports, embedded with 28 KPIs, were created, covering various aspects of sales and revenue.</a:t>
              </a:r>
            </a:p>
          </p:txBody>
        </p:sp>
      </p:grpSp>
      <p:grpSp>
        <p:nvGrpSpPr>
          <p:cNvPr id="17" name="Group 16">
            <a:extLst>
              <a:ext uri="{FF2B5EF4-FFF2-40B4-BE49-F238E27FC236}">
                <a16:creationId xmlns:a16="http://schemas.microsoft.com/office/drawing/2014/main" id="{F421D313-6E20-1E56-87E5-A9B27CCC70DC}"/>
              </a:ext>
            </a:extLst>
          </p:cNvPr>
          <p:cNvGrpSpPr/>
          <p:nvPr/>
        </p:nvGrpSpPr>
        <p:grpSpPr>
          <a:xfrm>
            <a:off x="2290781" y="1544964"/>
            <a:ext cx="1783314" cy="2162541"/>
            <a:chOff x="189222" y="2194414"/>
            <a:chExt cx="2556366" cy="2382037"/>
          </a:xfrm>
        </p:grpSpPr>
        <p:sp>
          <p:nvSpPr>
            <p:cNvPr id="18" name="Rectangle: Rounded Corners 17">
              <a:extLst>
                <a:ext uri="{FF2B5EF4-FFF2-40B4-BE49-F238E27FC236}">
                  <a16:creationId xmlns:a16="http://schemas.microsoft.com/office/drawing/2014/main" id="{2F7D12F2-B3FA-58AD-7C89-DB40F6FC674F}"/>
                </a:ext>
              </a:extLst>
            </p:cNvPr>
            <p:cNvSpPr/>
            <p:nvPr/>
          </p:nvSpPr>
          <p:spPr>
            <a:xfrm>
              <a:off x="189222" y="2194414"/>
              <a:ext cx="2556366" cy="2382037"/>
            </a:xfrm>
            <a:prstGeom prst="roundRect">
              <a:avLst>
                <a:gd name="adj" fmla="val 196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AB87CD02-02A8-7F4B-2988-C2A9E2AD7BBF}"/>
                </a:ext>
              </a:extLst>
            </p:cNvPr>
            <p:cNvSpPr txBox="1"/>
            <p:nvPr/>
          </p:nvSpPr>
          <p:spPr>
            <a:xfrm>
              <a:off x="189222" y="3116490"/>
              <a:ext cx="2556366" cy="711933"/>
            </a:xfrm>
            <a:prstGeom prst="rect">
              <a:avLst/>
            </a:prstGeom>
            <a:noFill/>
          </p:spPr>
          <p:txBody>
            <a:bodyPr wrap="square">
              <a:spAutoFit/>
            </a:bodyPr>
            <a:lstStyle/>
            <a:p>
              <a:pPr marL="0" marR="0" lvl="0" indent="0" algn="just" defTabSz="623438" rtl="0" eaLnBrk="1" fontAlgn="auto" latinLnBrk="0" hangingPunct="1">
                <a:lnSpc>
                  <a:spcPct val="100000"/>
                </a:lnSpc>
                <a:spcBef>
                  <a:spcPts val="273"/>
                </a:spcBef>
                <a:spcAft>
                  <a:spcPts val="0"/>
                </a:spcAft>
                <a:buClr>
                  <a:srgbClr val="143345"/>
                </a:buClr>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Azure PostgreSQL was integrated into AD for data warehousing, ad-hoc SQL analytics, and data modeling.</a:t>
              </a:r>
            </a:p>
          </p:txBody>
        </p:sp>
      </p:grpSp>
      <p:grpSp>
        <p:nvGrpSpPr>
          <p:cNvPr id="22" name="Group 21">
            <a:extLst>
              <a:ext uri="{FF2B5EF4-FFF2-40B4-BE49-F238E27FC236}">
                <a16:creationId xmlns:a16="http://schemas.microsoft.com/office/drawing/2014/main" id="{5857A4D8-F421-DD64-980F-64941937BBFA}"/>
              </a:ext>
            </a:extLst>
          </p:cNvPr>
          <p:cNvGrpSpPr/>
          <p:nvPr/>
        </p:nvGrpSpPr>
        <p:grpSpPr>
          <a:xfrm>
            <a:off x="213728" y="1546648"/>
            <a:ext cx="1963524" cy="2164187"/>
            <a:chOff x="147841" y="2194414"/>
            <a:chExt cx="2252472" cy="2382037"/>
          </a:xfrm>
        </p:grpSpPr>
        <p:sp>
          <p:nvSpPr>
            <p:cNvPr id="23" name="Rectangle: Rounded Corners 22">
              <a:extLst>
                <a:ext uri="{FF2B5EF4-FFF2-40B4-BE49-F238E27FC236}">
                  <a16:creationId xmlns:a16="http://schemas.microsoft.com/office/drawing/2014/main" id="{55E24BAD-1DC8-3AD1-C849-3961A162A2BA}"/>
                </a:ext>
              </a:extLst>
            </p:cNvPr>
            <p:cNvSpPr/>
            <p:nvPr/>
          </p:nvSpPr>
          <p:spPr>
            <a:xfrm>
              <a:off x="189221" y="2194414"/>
              <a:ext cx="2211092" cy="2382037"/>
            </a:xfrm>
            <a:prstGeom prst="roundRect">
              <a:avLst>
                <a:gd name="adj" fmla="val 196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BF45AB34-5E9D-E365-8BE5-EAFF390788A8}"/>
                </a:ext>
              </a:extLst>
            </p:cNvPr>
            <p:cNvSpPr txBox="1"/>
            <p:nvPr/>
          </p:nvSpPr>
          <p:spPr>
            <a:xfrm>
              <a:off x="168848" y="2672603"/>
              <a:ext cx="1994792" cy="3048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Phase 1</a:t>
              </a:r>
            </a:p>
          </p:txBody>
        </p:sp>
        <p:sp>
          <p:nvSpPr>
            <p:cNvPr id="25" name="TextBox 24">
              <a:extLst>
                <a:ext uri="{FF2B5EF4-FFF2-40B4-BE49-F238E27FC236}">
                  <a16:creationId xmlns:a16="http://schemas.microsoft.com/office/drawing/2014/main" id="{E33DFA7A-3CD4-E88B-C2DD-49AF3C2F6B75}"/>
                </a:ext>
              </a:extLst>
            </p:cNvPr>
            <p:cNvSpPr txBox="1"/>
            <p:nvPr/>
          </p:nvSpPr>
          <p:spPr>
            <a:xfrm>
              <a:off x="147841" y="3099190"/>
              <a:ext cx="2211093" cy="147359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ADF was used to connect data sources to the Azure Data Lake. Flat files and SAP ECC on HANA were the data sources to be integrated. Data pipelines were created, and a data lake was developed for all metrics. A self-hosted integrated runtime was provided to ensure seamless data integration.</a:t>
              </a:r>
            </a:p>
          </p:txBody>
        </p:sp>
      </p:grpSp>
      <p:sp>
        <p:nvSpPr>
          <p:cNvPr id="29" name="Rectangle: Top Corners Rounded 28">
            <a:extLst>
              <a:ext uri="{FF2B5EF4-FFF2-40B4-BE49-F238E27FC236}">
                <a16:creationId xmlns:a16="http://schemas.microsoft.com/office/drawing/2014/main" id="{9EE7E982-78B5-558F-2C5E-B990A4CE070C}"/>
              </a:ext>
            </a:extLst>
          </p:cNvPr>
          <p:cNvSpPr/>
          <p:nvPr/>
        </p:nvSpPr>
        <p:spPr>
          <a:xfrm rot="5400000">
            <a:off x="5311607" y="-4424698"/>
            <a:ext cx="465792" cy="10863531"/>
          </a:xfrm>
          <a:prstGeom prst="round2SameRect">
            <a:avLst>
              <a:gd name="adj1" fmla="val 47965"/>
              <a:gd name="adj2" fmla="val 0"/>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C1E9C807-73A9-0F48-CD65-86082884CEF2}"/>
              </a:ext>
            </a:extLst>
          </p:cNvPr>
          <p:cNvSpPr/>
          <p:nvPr/>
        </p:nvSpPr>
        <p:spPr>
          <a:xfrm>
            <a:off x="282260" y="909181"/>
            <a:ext cx="252757" cy="244430"/>
          </a:xfrm>
          <a:custGeom>
            <a:avLst/>
            <a:gdLst>
              <a:gd name="connsiteX0" fmla="*/ 316875 w 342876"/>
              <a:gd name="connsiteY0" fmla="*/ 72290 h 342876"/>
              <a:gd name="connsiteX1" fmla="*/ 346591 w 342876"/>
              <a:gd name="connsiteY1" fmla="*/ 174296 h 342876"/>
              <a:gd name="connsiteX2" fmla="*/ 175010 w 342876"/>
              <a:gd name="connsiteY2" fmla="*/ 345306 h 342876"/>
              <a:gd name="connsiteX3" fmla="*/ 0 w 342876"/>
              <a:gd name="connsiteY3" fmla="*/ 174296 h 342876"/>
              <a:gd name="connsiteX4" fmla="*/ 174867 w 342876"/>
              <a:gd name="connsiteY4" fmla="*/ 0 h 342876"/>
              <a:gd name="connsiteX5" fmla="*/ 277158 w 342876"/>
              <a:gd name="connsiteY5" fmla="*/ 32859 h 342876"/>
              <a:gd name="connsiteX6" fmla="*/ 260586 w 342876"/>
              <a:gd name="connsiteY6" fmla="*/ 49289 h 342876"/>
              <a:gd name="connsiteX7" fmla="*/ 237442 w 342876"/>
              <a:gd name="connsiteY7" fmla="*/ 72290 h 342876"/>
              <a:gd name="connsiteX8" fmla="*/ 174724 w 342876"/>
              <a:gd name="connsiteY8" fmla="*/ 52574 h 342876"/>
              <a:gd name="connsiteX9" fmla="*/ 52574 w 342876"/>
              <a:gd name="connsiteY9" fmla="*/ 174296 h 342876"/>
              <a:gd name="connsiteX10" fmla="*/ 174724 w 342876"/>
              <a:gd name="connsiteY10" fmla="*/ 292731 h 342876"/>
              <a:gd name="connsiteX11" fmla="*/ 296874 w 342876"/>
              <a:gd name="connsiteY11" fmla="*/ 174296 h 342876"/>
              <a:gd name="connsiteX12" fmla="*/ 277016 w 342876"/>
              <a:gd name="connsiteY12" fmla="*/ 111864 h 342876"/>
              <a:gd name="connsiteX13" fmla="*/ 316875 w 342876"/>
              <a:gd name="connsiteY13" fmla="*/ 72290 h 342876"/>
              <a:gd name="connsiteX14" fmla="*/ 316875 w 342876"/>
              <a:gd name="connsiteY14" fmla="*/ 72290 h 342876"/>
              <a:gd name="connsiteX15" fmla="*/ 316875 w 342876"/>
              <a:gd name="connsiteY15" fmla="*/ 72290 h 3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876" h="342876">
                <a:moveTo>
                  <a:pt x="316875" y="72290"/>
                </a:moveTo>
                <a:cubicBezTo>
                  <a:pt x="336733" y="101863"/>
                  <a:pt x="346591" y="134722"/>
                  <a:pt x="346591" y="174296"/>
                </a:cubicBezTo>
                <a:cubicBezTo>
                  <a:pt x="346591" y="269730"/>
                  <a:pt x="270730" y="345306"/>
                  <a:pt x="175010" y="345306"/>
                </a:cubicBezTo>
                <a:cubicBezTo>
                  <a:pt x="79290" y="345306"/>
                  <a:pt x="0" y="269730"/>
                  <a:pt x="0" y="174296"/>
                </a:cubicBezTo>
                <a:cubicBezTo>
                  <a:pt x="0" y="78862"/>
                  <a:pt x="79147" y="0"/>
                  <a:pt x="174867" y="0"/>
                </a:cubicBezTo>
                <a:cubicBezTo>
                  <a:pt x="214441" y="0"/>
                  <a:pt x="247442" y="13144"/>
                  <a:pt x="277158" y="32859"/>
                </a:cubicBezTo>
                <a:cubicBezTo>
                  <a:pt x="260586" y="49289"/>
                  <a:pt x="260586" y="49289"/>
                  <a:pt x="260586" y="49289"/>
                </a:cubicBezTo>
                <a:cubicBezTo>
                  <a:pt x="254014" y="55860"/>
                  <a:pt x="247442" y="65718"/>
                  <a:pt x="237442" y="72290"/>
                </a:cubicBezTo>
                <a:cubicBezTo>
                  <a:pt x="220870" y="59146"/>
                  <a:pt x="197868" y="52574"/>
                  <a:pt x="174724" y="52574"/>
                </a:cubicBezTo>
                <a:cubicBezTo>
                  <a:pt x="108720" y="52574"/>
                  <a:pt x="52574" y="108435"/>
                  <a:pt x="52574" y="174296"/>
                </a:cubicBezTo>
                <a:cubicBezTo>
                  <a:pt x="52574" y="240157"/>
                  <a:pt x="108720" y="292731"/>
                  <a:pt x="174724" y="292731"/>
                </a:cubicBezTo>
                <a:cubicBezTo>
                  <a:pt x="240728" y="292731"/>
                  <a:pt x="296874" y="240157"/>
                  <a:pt x="296874" y="174296"/>
                </a:cubicBezTo>
                <a:cubicBezTo>
                  <a:pt x="296874" y="151294"/>
                  <a:pt x="290302" y="128293"/>
                  <a:pt x="277016" y="111864"/>
                </a:cubicBezTo>
                <a:lnTo>
                  <a:pt x="316875" y="72290"/>
                </a:lnTo>
                <a:lnTo>
                  <a:pt x="316875" y="72290"/>
                </a:lnTo>
                <a:lnTo>
                  <a:pt x="316875" y="72290"/>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193EEB6-7736-3A77-6C79-33AAEFD8DDE3}"/>
              </a:ext>
            </a:extLst>
          </p:cNvPr>
          <p:cNvSpPr/>
          <p:nvPr/>
        </p:nvSpPr>
        <p:spPr>
          <a:xfrm>
            <a:off x="373555" y="869257"/>
            <a:ext cx="207564" cy="140378"/>
          </a:xfrm>
          <a:custGeom>
            <a:avLst/>
            <a:gdLst>
              <a:gd name="connsiteX0" fmla="*/ 177474 w 242870"/>
              <a:gd name="connsiteY0" fmla="*/ 0 h 242871"/>
              <a:gd name="connsiteX1" fmla="*/ 151044 w 242870"/>
              <a:gd name="connsiteY1" fmla="*/ 23001 h 242871"/>
              <a:gd name="connsiteX2" fmla="*/ 160902 w 242870"/>
              <a:gd name="connsiteY2" fmla="*/ 59146 h 242871"/>
              <a:gd name="connsiteX3" fmla="*/ 2464 w 242870"/>
              <a:gd name="connsiteY3" fmla="*/ 217155 h 242871"/>
              <a:gd name="connsiteX4" fmla="*/ 2464 w 242870"/>
              <a:gd name="connsiteY4" fmla="*/ 240157 h 242871"/>
              <a:gd name="connsiteX5" fmla="*/ 15608 w 242870"/>
              <a:gd name="connsiteY5" fmla="*/ 243443 h 242871"/>
              <a:gd name="connsiteX6" fmla="*/ 25466 w 242870"/>
              <a:gd name="connsiteY6" fmla="*/ 240157 h 242871"/>
              <a:gd name="connsiteX7" fmla="*/ 184046 w 242870"/>
              <a:gd name="connsiteY7" fmla="*/ 82290 h 242871"/>
              <a:gd name="connsiteX8" fmla="*/ 220334 w 242870"/>
              <a:gd name="connsiteY8" fmla="*/ 92148 h 242871"/>
              <a:gd name="connsiteX9" fmla="*/ 243478 w 242870"/>
              <a:gd name="connsiteY9" fmla="*/ 65861 h 242871"/>
              <a:gd name="connsiteX10" fmla="*/ 193904 w 242870"/>
              <a:gd name="connsiteY10" fmla="*/ 49431 h 242871"/>
              <a:gd name="connsiteX11" fmla="*/ 177474 w 242870"/>
              <a:gd name="connsiteY11" fmla="*/ 0 h 242871"/>
              <a:gd name="connsiteX12" fmla="*/ 177474 w 242870"/>
              <a:gd name="connsiteY12" fmla="*/ 0 h 242871"/>
              <a:gd name="connsiteX13" fmla="*/ 177474 w 242870"/>
              <a:gd name="connsiteY13" fmla="*/ 0 h 24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70" h="242871">
                <a:moveTo>
                  <a:pt x="177474" y="0"/>
                </a:moveTo>
                <a:cubicBezTo>
                  <a:pt x="151044" y="23001"/>
                  <a:pt x="151044" y="23001"/>
                  <a:pt x="151044" y="23001"/>
                </a:cubicBezTo>
                <a:cubicBezTo>
                  <a:pt x="160902" y="59146"/>
                  <a:pt x="160902" y="59146"/>
                  <a:pt x="160902" y="59146"/>
                </a:cubicBezTo>
                <a:cubicBezTo>
                  <a:pt x="2464" y="217155"/>
                  <a:pt x="2464" y="217155"/>
                  <a:pt x="2464" y="217155"/>
                </a:cubicBezTo>
                <a:cubicBezTo>
                  <a:pt x="-821" y="223727"/>
                  <a:pt x="-821" y="233585"/>
                  <a:pt x="2464" y="240157"/>
                </a:cubicBezTo>
                <a:cubicBezTo>
                  <a:pt x="5750" y="240157"/>
                  <a:pt x="9036" y="243443"/>
                  <a:pt x="15608" y="243443"/>
                </a:cubicBezTo>
                <a:cubicBezTo>
                  <a:pt x="18894" y="243443"/>
                  <a:pt x="22180" y="240157"/>
                  <a:pt x="25466" y="240157"/>
                </a:cubicBezTo>
                <a:cubicBezTo>
                  <a:pt x="184046" y="82290"/>
                  <a:pt x="184046" y="82290"/>
                  <a:pt x="184046" y="82290"/>
                </a:cubicBezTo>
                <a:cubicBezTo>
                  <a:pt x="220334" y="92148"/>
                  <a:pt x="220334" y="92148"/>
                  <a:pt x="220334" y="92148"/>
                </a:cubicBezTo>
                <a:cubicBezTo>
                  <a:pt x="243478" y="65861"/>
                  <a:pt x="243478" y="65861"/>
                  <a:pt x="243478" y="65861"/>
                </a:cubicBezTo>
                <a:cubicBezTo>
                  <a:pt x="193904" y="49431"/>
                  <a:pt x="193904" y="49431"/>
                  <a:pt x="193904" y="49431"/>
                </a:cubicBezTo>
                <a:lnTo>
                  <a:pt x="177474" y="0"/>
                </a:lnTo>
                <a:lnTo>
                  <a:pt x="177474" y="0"/>
                </a:lnTo>
                <a:lnTo>
                  <a:pt x="177474" y="0"/>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01EFA318-187E-AA8C-979A-6D6D6501F85D}"/>
              </a:ext>
            </a:extLst>
          </p:cNvPr>
          <p:cNvSpPr/>
          <p:nvPr/>
        </p:nvSpPr>
        <p:spPr>
          <a:xfrm>
            <a:off x="355243" y="979556"/>
            <a:ext cx="105315" cy="101845"/>
          </a:xfrm>
          <a:custGeom>
            <a:avLst/>
            <a:gdLst>
              <a:gd name="connsiteX0" fmla="*/ 95720 w 142865"/>
              <a:gd name="connsiteY0" fmla="*/ 92005 h 142865"/>
              <a:gd name="connsiteX1" fmla="*/ 79147 w 142865"/>
              <a:gd name="connsiteY1" fmla="*/ 101863 h 142865"/>
              <a:gd name="connsiteX2" fmla="*/ 59289 w 142865"/>
              <a:gd name="connsiteY2" fmla="*/ 92005 h 142865"/>
              <a:gd name="connsiteX3" fmla="*/ 59289 w 142865"/>
              <a:gd name="connsiteY3" fmla="*/ 52574 h 142865"/>
              <a:gd name="connsiteX4" fmla="*/ 59289 w 142865"/>
              <a:gd name="connsiteY4" fmla="*/ 52574 h 142865"/>
              <a:gd name="connsiteX5" fmla="*/ 108863 w 142865"/>
              <a:gd name="connsiteY5" fmla="*/ 6572 h 142865"/>
              <a:gd name="connsiteX6" fmla="*/ 75861 w 142865"/>
              <a:gd name="connsiteY6" fmla="*/ 0 h 142865"/>
              <a:gd name="connsiteX7" fmla="*/ 0 w 142865"/>
              <a:gd name="connsiteY7" fmla="*/ 75719 h 142865"/>
              <a:gd name="connsiteX8" fmla="*/ 75861 w 142865"/>
              <a:gd name="connsiteY8" fmla="*/ 151437 h 142865"/>
              <a:gd name="connsiteX9" fmla="*/ 151723 w 142865"/>
              <a:gd name="connsiteY9" fmla="*/ 75719 h 142865"/>
              <a:gd name="connsiteX10" fmla="*/ 145151 w 142865"/>
              <a:gd name="connsiteY10" fmla="*/ 42860 h 142865"/>
              <a:gd name="connsiteX11" fmla="*/ 95720 w 142865"/>
              <a:gd name="connsiteY11" fmla="*/ 92005 h 142865"/>
              <a:gd name="connsiteX12" fmla="*/ 95720 w 142865"/>
              <a:gd name="connsiteY12" fmla="*/ 92005 h 142865"/>
              <a:gd name="connsiteX13" fmla="*/ 95720 w 142865"/>
              <a:gd name="connsiteY13" fmla="*/ 92005 h 1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65" h="142865">
                <a:moveTo>
                  <a:pt x="95720" y="92005"/>
                </a:moveTo>
                <a:cubicBezTo>
                  <a:pt x="92434" y="98577"/>
                  <a:pt x="85862" y="101863"/>
                  <a:pt x="79147" y="101863"/>
                </a:cubicBezTo>
                <a:cubicBezTo>
                  <a:pt x="69290" y="101863"/>
                  <a:pt x="62575" y="98577"/>
                  <a:pt x="59289" y="92005"/>
                </a:cubicBezTo>
                <a:cubicBezTo>
                  <a:pt x="49431" y="82148"/>
                  <a:pt x="49431" y="65718"/>
                  <a:pt x="59289" y="52574"/>
                </a:cubicBezTo>
                <a:lnTo>
                  <a:pt x="59289" y="52574"/>
                </a:lnTo>
                <a:cubicBezTo>
                  <a:pt x="62575" y="49289"/>
                  <a:pt x="72433" y="39431"/>
                  <a:pt x="108863" y="6572"/>
                </a:cubicBezTo>
                <a:cubicBezTo>
                  <a:pt x="99006" y="0"/>
                  <a:pt x="85719" y="0"/>
                  <a:pt x="75861" y="0"/>
                </a:cubicBezTo>
                <a:cubicBezTo>
                  <a:pt x="33002" y="0"/>
                  <a:pt x="0" y="32859"/>
                  <a:pt x="0" y="75719"/>
                </a:cubicBezTo>
                <a:cubicBezTo>
                  <a:pt x="0" y="118435"/>
                  <a:pt x="33002" y="151437"/>
                  <a:pt x="75861" y="151437"/>
                </a:cubicBezTo>
                <a:cubicBezTo>
                  <a:pt x="118721" y="151437"/>
                  <a:pt x="151723" y="118578"/>
                  <a:pt x="151723" y="75719"/>
                </a:cubicBezTo>
                <a:cubicBezTo>
                  <a:pt x="151723" y="62575"/>
                  <a:pt x="148437" y="52717"/>
                  <a:pt x="145151" y="42860"/>
                </a:cubicBezTo>
                <a:lnTo>
                  <a:pt x="95720" y="92005"/>
                </a:lnTo>
                <a:lnTo>
                  <a:pt x="95720" y="92005"/>
                </a:lnTo>
                <a:lnTo>
                  <a:pt x="95720" y="92005"/>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23D213D1-6E18-753C-57E5-93018F3F3F11}"/>
              </a:ext>
            </a:extLst>
          </p:cNvPr>
          <p:cNvSpPr txBox="1"/>
          <p:nvPr/>
        </p:nvSpPr>
        <p:spPr>
          <a:xfrm>
            <a:off x="599431" y="743301"/>
            <a:ext cx="9677128" cy="464871"/>
          </a:xfrm>
          <a:prstGeom prst="rect">
            <a:avLst/>
          </a:prstGeom>
          <a:noFill/>
        </p:spPr>
        <p:txBody>
          <a:bodyPr wrap="square">
            <a:spAutoFit/>
          </a:bodyPr>
          <a:lstStyle/>
          <a:p>
            <a:pPr marL="0" marR="0" lvl="0" indent="0" algn="l" defTabSz="914377" rtl="0" eaLnBrk="1" fontAlgn="auto" latinLnBrk="0" hangingPunct="1">
              <a:lnSpc>
                <a:spcPct val="150000"/>
              </a:lnSpc>
              <a:spcBef>
                <a:spcPts val="100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Our Solution: Celebal Technologies executed the project in 3 phases.</a:t>
            </a:r>
          </a:p>
        </p:txBody>
      </p:sp>
      <p:sp>
        <p:nvSpPr>
          <p:cNvPr id="38" name="TextBox 37">
            <a:extLst>
              <a:ext uri="{FF2B5EF4-FFF2-40B4-BE49-F238E27FC236}">
                <a16:creationId xmlns:a16="http://schemas.microsoft.com/office/drawing/2014/main" id="{49EE9A93-6A3F-F9AA-F4A0-C89F680F1377}"/>
              </a:ext>
            </a:extLst>
          </p:cNvPr>
          <p:cNvSpPr txBox="1"/>
          <p:nvPr/>
        </p:nvSpPr>
        <p:spPr>
          <a:xfrm>
            <a:off x="2176373" y="1987750"/>
            <a:ext cx="196154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Phase 2</a:t>
            </a:r>
            <a:endParaRPr kumimoji="0" lang="en-IN"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 name="Freeform: Shape 1">
            <a:extLst>
              <a:ext uri="{FF2B5EF4-FFF2-40B4-BE49-F238E27FC236}">
                <a16:creationId xmlns:a16="http://schemas.microsoft.com/office/drawing/2014/main" id="{F530AB48-7777-D700-01F5-63DB934D2F0C}"/>
              </a:ext>
            </a:extLst>
          </p:cNvPr>
          <p:cNvSpPr/>
          <p:nvPr/>
        </p:nvSpPr>
        <p:spPr>
          <a:xfrm>
            <a:off x="2868465" y="1569382"/>
            <a:ext cx="523409" cy="435142"/>
          </a:xfrm>
          <a:custGeom>
            <a:avLst/>
            <a:gdLst>
              <a:gd name="connsiteX0" fmla="*/ 381109 w 762218"/>
              <a:gd name="connsiteY0" fmla="*/ 762219 h 762218"/>
              <a:gd name="connsiteX1" fmla="*/ 111621 w 762218"/>
              <a:gd name="connsiteY1" fmla="*/ 650598 h 762218"/>
              <a:gd name="connsiteX2" fmla="*/ 0 w 762218"/>
              <a:gd name="connsiteY2" fmla="*/ 381109 h 762218"/>
              <a:gd name="connsiteX3" fmla="*/ 111621 w 762218"/>
              <a:gd name="connsiteY3" fmla="*/ 111621 h 762218"/>
              <a:gd name="connsiteX4" fmla="*/ 381109 w 762218"/>
              <a:gd name="connsiteY4" fmla="*/ 0 h 762218"/>
              <a:gd name="connsiteX5" fmla="*/ 650598 w 762218"/>
              <a:gd name="connsiteY5" fmla="*/ 111621 h 762218"/>
              <a:gd name="connsiteX6" fmla="*/ 762218 w 762218"/>
              <a:gd name="connsiteY6" fmla="*/ 381109 h 762218"/>
              <a:gd name="connsiteX7" fmla="*/ 650598 w 762218"/>
              <a:gd name="connsiteY7" fmla="*/ 650598 h 762218"/>
              <a:gd name="connsiteX8" fmla="*/ 381109 w 762218"/>
              <a:gd name="connsiteY8" fmla="*/ 762219 h 7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18" h="762218">
                <a:moveTo>
                  <a:pt x="381109" y="762219"/>
                </a:moveTo>
                <a:cubicBezTo>
                  <a:pt x="279311" y="762219"/>
                  <a:pt x="183595" y="722573"/>
                  <a:pt x="111621" y="650598"/>
                </a:cubicBezTo>
                <a:cubicBezTo>
                  <a:pt x="39646" y="578623"/>
                  <a:pt x="0" y="482908"/>
                  <a:pt x="0" y="381109"/>
                </a:cubicBezTo>
                <a:cubicBezTo>
                  <a:pt x="0" y="279311"/>
                  <a:pt x="39646" y="183596"/>
                  <a:pt x="111621" y="111621"/>
                </a:cubicBezTo>
                <a:cubicBezTo>
                  <a:pt x="183595" y="39646"/>
                  <a:pt x="279311" y="0"/>
                  <a:pt x="381109" y="0"/>
                </a:cubicBezTo>
                <a:cubicBezTo>
                  <a:pt x="482908" y="0"/>
                  <a:pt x="578623" y="39646"/>
                  <a:pt x="650598" y="111621"/>
                </a:cubicBezTo>
                <a:cubicBezTo>
                  <a:pt x="722573" y="183596"/>
                  <a:pt x="762218" y="279311"/>
                  <a:pt x="762218" y="381109"/>
                </a:cubicBezTo>
                <a:cubicBezTo>
                  <a:pt x="762218" y="482908"/>
                  <a:pt x="722573" y="578623"/>
                  <a:pt x="650598" y="650598"/>
                </a:cubicBezTo>
                <a:cubicBezTo>
                  <a:pt x="578623" y="722573"/>
                  <a:pt x="482908" y="762219"/>
                  <a:pt x="381109" y="762219"/>
                </a:cubicBezTo>
                <a:close/>
              </a:path>
            </a:pathLst>
          </a:custGeom>
          <a:gradFill flip="none" rotWithShape="1">
            <a:gsLst>
              <a:gs pos="39000">
                <a:srgbClr val="F7F8F8"/>
              </a:gs>
              <a:gs pos="100000">
                <a:srgbClr val="EBECED"/>
              </a:gs>
              <a:gs pos="0">
                <a:schemeClr val="bg1"/>
              </a:gs>
            </a:gsLst>
            <a:lin ang="10800000" scaled="1"/>
            <a:tileRect/>
          </a:gradFill>
          <a:ln w="22225" cap="flat">
            <a:solidFill>
              <a:srgbClr val="143345"/>
            </a:solidFill>
            <a:prstDash val="solid"/>
            <a:miter/>
          </a:ln>
          <a:effectLst>
            <a:outerShdw blurRad="76200" dist="38100" dir="2700000" sx="102000" sy="102000" algn="tl"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6"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6030C949-80E7-0E79-4EE1-E2B4DEAC70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73619" y="1662141"/>
            <a:ext cx="300260" cy="249625"/>
          </a:xfrm>
          <a:prstGeom prst="rect">
            <a:avLst/>
          </a:prstGeom>
        </p:spPr>
      </p:pic>
      <p:sp>
        <p:nvSpPr>
          <p:cNvPr id="11" name="Freeform: Shape 10">
            <a:extLst>
              <a:ext uri="{FF2B5EF4-FFF2-40B4-BE49-F238E27FC236}">
                <a16:creationId xmlns:a16="http://schemas.microsoft.com/office/drawing/2014/main" id="{DA408967-4EDC-219A-3237-134470CEEA47}"/>
              </a:ext>
            </a:extLst>
          </p:cNvPr>
          <p:cNvSpPr/>
          <p:nvPr/>
        </p:nvSpPr>
        <p:spPr>
          <a:xfrm>
            <a:off x="880989" y="1581952"/>
            <a:ext cx="493290" cy="435142"/>
          </a:xfrm>
          <a:custGeom>
            <a:avLst/>
            <a:gdLst>
              <a:gd name="connsiteX0" fmla="*/ 381109 w 762218"/>
              <a:gd name="connsiteY0" fmla="*/ 762219 h 762218"/>
              <a:gd name="connsiteX1" fmla="*/ 111621 w 762218"/>
              <a:gd name="connsiteY1" fmla="*/ 650598 h 762218"/>
              <a:gd name="connsiteX2" fmla="*/ 0 w 762218"/>
              <a:gd name="connsiteY2" fmla="*/ 381109 h 762218"/>
              <a:gd name="connsiteX3" fmla="*/ 111621 w 762218"/>
              <a:gd name="connsiteY3" fmla="*/ 111621 h 762218"/>
              <a:gd name="connsiteX4" fmla="*/ 381109 w 762218"/>
              <a:gd name="connsiteY4" fmla="*/ 0 h 762218"/>
              <a:gd name="connsiteX5" fmla="*/ 650598 w 762218"/>
              <a:gd name="connsiteY5" fmla="*/ 111621 h 762218"/>
              <a:gd name="connsiteX6" fmla="*/ 762218 w 762218"/>
              <a:gd name="connsiteY6" fmla="*/ 381109 h 762218"/>
              <a:gd name="connsiteX7" fmla="*/ 650598 w 762218"/>
              <a:gd name="connsiteY7" fmla="*/ 650598 h 762218"/>
              <a:gd name="connsiteX8" fmla="*/ 381109 w 762218"/>
              <a:gd name="connsiteY8" fmla="*/ 762219 h 7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18" h="762218">
                <a:moveTo>
                  <a:pt x="381109" y="762219"/>
                </a:moveTo>
                <a:cubicBezTo>
                  <a:pt x="279311" y="762219"/>
                  <a:pt x="183595" y="722573"/>
                  <a:pt x="111621" y="650598"/>
                </a:cubicBezTo>
                <a:cubicBezTo>
                  <a:pt x="39646" y="578623"/>
                  <a:pt x="0" y="482908"/>
                  <a:pt x="0" y="381109"/>
                </a:cubicBezTo>
                <a:cubicBezTo>
                  <a:pt x="0" y="279311"/>
                  <a:pt x="39646" y="183596"/>
                  <a:pt x="111621" y="111621"/>
                </a:cubicBezTo>
                <a:cubicBezTo>
                  <a:pt x="183595" y="39646"/>
                  <a:pt x="279311" y="0"/>
                  <a:pt x="381109" y="0"/>
                </a:cubicBezTo>
                <a:cubicBezTo>
                  <a:pt x="482908" y="0"/>
                  <a:pt x="578623" y="39646"/>
                  <a:pt x="650598" y="111621"/>
                </a:cubicBezTo>
                <a:cubicBezTo>
                  <a:pt x="722573" y="183596"/>
                  <a:pt x="762218" y="279311"/>
                  <a:pt x="762218" y="381109"/>
                </a:cubicBezTo>
                <a:cubicBezTo>
                  <a:pt x="762218" y="482908"/>
                  <a:pt x="722573" y="578623"/>
                  <a:pt x="650598" y="650598"/>
                </a:cubicBezTo>
                <a:cubicBezTo>
                  <a:pt x="578623" y="722573"/>
                  <a:pt x="482908" y="762219"/>
                  <a:pt x="381109" y="762219"/>
                </a:cubicBezTo>
                <a:close/>
              </a:path>
            </a:pathLst>
          </a:custGeom>
          <a:gradFill flip="none" rotWithShape="1">
            <a:gsLst>
              <a:gs pos="39000">
                <a:srgbClr val="F7F8F8"/>
              </a:gs>
              <a:gs pos="100000">
                <a:srgbClr val="EBECED"/>
              </a:gs>
              <a:gs pos="0">
                <a:schemeClr val="bg1"/>
              </a:gs>
            </a:gsLst>
            <a:lin ang="10800000" scaled="1"/>
            <a:tileRect/>
          </a:gradFill>
          <a:ln w="22225" cap="flat">
            <a:solidFill>
              <a:srgbClr val="143345"/>
            </a:solidFill>
            <a:prstDash val="solid"/>
            <a:miter/>
          </a:ln>
          <a:effectLst>
            <a:outerShdw blurRad="76200" dist="38100" dir="2700000" sx="102000" sy="102000" algn="tl"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6"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0" name="Picture 19">
            <a:extLst>
              <a:ext uri="{FF2B5EF4-FFF2-40B4-BE49-F238E27FC236}">
                <a16:creationId xmlns:a16="http://schemas.microsoft.com/office/drawing/2014/main" id="{05958940-47FE-CBA7-721D-048E725273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6143" y="1674711"/>
            <a:ext cx="282982" cy="249625"/>
          </a:xfrm>
          <a:prstGeom prst="rect">
            <a:avLst/>
          </a:prstGeom>
        </p:spPr>
      </p:pic>
      <p:sp>
        <p:nvSpPr>
          <p:cNvPr id="35" name="Freeform: Shape 34">
            <a:extLst>
              <a:ext uri="{FF2B5EF4-FFF2-40B4-BE49-F238E27FC236}">
                <a16:creationId xmlns:a16="http://schemas.microsoft.com/office/drawing/2014/main" id="{3EFB33D1-8DAE-17A1-DD85-1BBD4EB81811}"/>
              </a:ext>
            </a:extLst>
          </p:cNvPr>
          <p:cNvSpPr/>
          <p:nvPr/>
        </p:nvSpPr>
        <p:spPr>
          <a:xfrm>
            <a:off x="4945443" y="1589113"/>
            <a:ext cx="479497" cy="435142"/>
          </a:xfrm>
          <a:custGeom>
            <a:avLst/>
            <a:gdLst>
              <a:gd name="connsiteX0" fmla="*/ 381109 w 762218"/>
              <a:gd name="connsiteY0" fmla="*/ 762219 h 762218"/>
              <a:gd name="connsiteX1" fmla="*/ 111621 w 762218"/>
              <a:gd name="connsiteY1" fmla="*/ 650598 h 762218"/>
              <a:gd name="connsiteX2" fmla="*/ 0 w 762218"/>
              <a:gd name="connsiteY2" fmla="*/ 381109 h 762218"/>
              <a:gd name="connsiteX3" fmla="*/ 111621 w 762218"/>
              <a:gd name="connsiteY3" fmla="*/ 111621 h 762218"/>
              <a:gd name="connsiteX4" fmla="*/ 381109 w 762218"/>
              <a:gd name="connsiteY4" fmla="*/ 0 h 762218"/>
              <a:gd name="connsiteX5" fmla="*/ 650598 w 762218"/>
              <a:gd name="connsiteY5" fmla="*/ 111621 h 762218"/>
              <a:gd name="connsiteX6" fmla="*/ 762218 w 762218"/>
              <a:gd name="connsiteY6" fmla="*/ 381109 h 762218"/>
              <a:gd name="connsiteX7" fmla="*/ 650598 w 762218"/>
              <a:gd name="connsiteY7" fmla="*/ 650598 h 762218"/>
              <a:gd name="connsiteX8" fmla="*/ 381109 w 762218"/>
              <a:gd name="connsiteY8" fmla="*/ 762219 h 7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18" h="762218">
                <a:moveTo>
                  <a:pt x="381109" y="762219"/>
                </a:moveTo>
                <a:cubicBezTo>
                  <a:pt x="279311" y="762219"/>
                  <a:pt x="183595" y="722573"/>
                  <a:pt x="111621" y="650598"/>
                </a:cubicBezTo>
                <a:cubicBezTo>
                  <a:pt x="39646" y="578623"/>
                  <a:pt x="0" y="482908"/>
                  <a:pt x="0" y="381109"/>
                </a:cubicBezTo>
                <a:cubicBezTo>
                  <a:pt x="0" y="279311"/>
                  <a:pt x="39646" y="183596"/>
                  <a:pt x="111621" y="111621"/>
                </a:cubicBezTo>
                <a:cubicBezTo>
                  <a:pt x="183595" y="39646"/>
                  <a:pt x="279311" y="0"/>
                  <a:pt x="381109" y="0"/>
                </a:cubicBezTo>
                <a:cubicBezTo>
                  <a:pt x="482908" y="0"/>
                  <a:pt x="578623" y="39646"/>
                  <a:pt x="650598" y="111621"/>
                </a:cubicBezTo>
                <a:cubicBezTo>
                  <a:pt x="722573" y="183596"/>
                  <a:pt x="762218" y="279311"/>
                  <a:pt x="762218" y="381109"/>
                </a:cubicBezTo>
                <a:cubicBezTo>
                  <a:pt x="762218" y="482908"/>
                  <a:pt x="722573" y="578623"/>
                  <a:pt x="650598" y="650598"/>
                </a:cubicBezTo>
                <a:cubicBezTo>
                  <a:pt x="578623" y="722573"/>
                  <a:pt x="482908" y="762219"/>
                  <a:pt x="381109" y="762219"/>
                </a:cubicBezTo>
                <a:close/>
              </a:path>
            </a:pathLst>
          </a:custGeom>
          <a:gradFill flip="none" rotWithShape="1">
            <a:gsLst>
              <a:gs pos="39000">
                <a:srgbClr val="F7F8F8"/>
              </a:gs>
              <a:gs pos="100000">
                <a:srgbClr val="EBECED"/>
              </a:gs>
              <a:gs pos="0">
                <a:schemeClr val="bg1"/>
              </a:gs>
            </a:gsLst>
            <a:lin ang="10800000" scaled="1"/>
            <a:tileRect/>
          </a:gradFill>
          <a:ln w="22225" cap="flat">
            <a:solidFill>
              <a:srgbClr val="143345"/>
            </a:solidFill>
            <a:prstDash val="solid"/>
            <a:miter/>
          </a:ln>
          <a:effectLst>
            <a:outerShdw blurRad="76200" dist="38100" dir="2700000" sx="102000" sy="102000" algn="tl"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6"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36" name="Picture 35">
            <a:extLst>
              <a:ext uri="{FF2B5EF4-FFF2-40B4-BE49-F238E27FC236}">
                <a16:creationId xmlns:a16="http://schemas.microsoft.com/office/drawing/2014/main" id="{D7ACA23F-128F-CF17-5101-A11DF15876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50598" y="1681872"/>
            <a:ext cx="275070" cy="249625"/>
          </a:xfrm>
          <a:prstGeom prst="rect">
            <a:avLst/>
          </a:prstGeom>
        </p:spPr>
      </p:pic>
      <p:sp>
        <p:nvSpPr>
          <p:cNvPr id="37" name="TextBox 36">
            <a:extLst>
              <a:ext uri="{FF2B5EF4-FFF2-40B4-BE49-F238E27FC236}">
                <a16:creationId xmlns:a16="http://schemas.microsoft.com/office/drawing/2014/main" id="{61FF57BE-B999-437E-B598-56CE36632A9E}"/>
              </a:ext>
            </a:extLst>
          </p:cNvPr>
          <p:cNvSpPr txBox="1"/>
          <p:nvPr/>
        </p:nvSpPr>
        <p:spPr>
          <a:xfrm>
            <a:off x="4117311" y="2016444"/>
            <a:ext cx="238012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Phase 3</a:t>
            </a:r>
            <a:endParaRPr kumimoji="0" lang="en-IN"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07" name="Picture 106" descr="Graphical user interface, diagram&#10;&#10;Description automatically generated">
            <a:extLst>
              <a:ext uri="{FF2B5EF4-FFF2-40B4-BE49-F238E27FC236}">
                <a16:creationId xmlns:a16="http://schemas.microsoft.com/office/drawing/2014/main" id="{3C5698CD-3997-B6F8-7E43-586D38494C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9103" y="2281492"/>
            <a:ext cx="5668207" cy="3448776"/>
          </a:xfrm>
          <a:prstGeom prst="rect">
            <a:avLst/>
          </a:prstGeom>
        </p:spPr>
      </p:pic>
      <p:grpSp>
        <p:nvGrpSpPr>
          <p:cNvPr id="109" name="Group 108">
            <a:extLst>
              <a:ext uri="{FF2B5EF4-FFF2-40B4-BE49-F238E27FC236}">
                <a16:creationId xmlns:a16="http://schemas.microsoft.com/office/drawing/2014/main" id="{1831872A-A902-4CFE-A4AB-71EAB196E1F6}"/>
              </a:ext>
            </a:extLst>
          </p:cNvPr>
          <p:cNvGrpSpPr/>
          <p:nvPr/>
        </p:nvGrpSpPr>
        <p:grpSpPr>
          <a:xfrm>
            <a:off x="6359027" y="2004235"/>
            <a:ext cx="1963324" cy="220909"/>
            <a:chOff x="-12819" y="5441877"/>
            <a:chExt cx="3251318" cy="324000"/>
          </a:xfrm>
        </p:grpSpPr>
        <p:sp>
          <p:nvSpPr>
            <p:cNvPr id="110" name="Freeform: Shape 109">
              <a:extLst>
                <a:ext uri="{FF2B5EF4-FFF2-40B4-BE49-F238E27FC236}">
                  <a16:creationId xmlns:a16="http://schemas.microsoft.com/office/drawing/2014/main" id="{1E455126-F9DC-B3A5-0CE4-62D7A382E6CD}"/>
                </a:ext>
              </a:extLst>
            </p:cNvPr>
            <p:cNvSpPr/>
            <p:nvPr/>
          </p:nvSpPr>
          <p:spPr>
            <a:xfrm>
              <a:off x="-12819" y="5441877"/>
              <a:ext cx="3251318" cy="324000"/>
            </a:xfrm>
            <a:custGeom>
              <a:avLst/>
              <a:gdLst>
                <a:gd name="connsiteX0" fmla="*/ 0 w 3251318"/>
                <a:gd name="connsiteY0" fmla="*/ 324000 h 324000"/>
                <a:gd name="connsiteX1" fmla="*/ 3041696 w 3251318"/>
                <a:gd name="connsiteY1" fmla="*/ 324000 h 324000"/>
                <a:gd name="connsiteX2" fmla="*/ 3251318 w 3251318"/>
                <a:gd name="connsiteY2" fmla="*/ 0 h 324000"/>
                <a:gd name="connsiteX3" fmla="*/ 0 w 3251318"/>
                <a:gd name="connsiteY3" fmla="*/ 0 h 324000"/>
              </a:gdLst>
              <a:ahLst/>
              <a:cxnLst>
                <a:cxn ang="0">
                  <a:pos x="connsiteX0" y="connsiteY0"/>
                </a:cxn>
                <a:cxn ang="0">
                  <a:pos x="connsiteX1" y="connsiteY1"/>
                </a:cxn>
                <a:cxn ang="0">
                  <a:pos x="connsiteX2" y="connsiteY2"/>
                </a:cxn>
                <a:cxn ang="0">
                  <a:pos x="connsiteX3" y="connsiteY3"/>
                </a:cxn>
              </a:cxnLst>
              <a:rect l="l" t="t" r="r" b="b"/>
              <a:pathLst>
                <a:path w="3251318" h="324000">
                  <a:moveTo>
                    <a:pt x="0" y="324000"/>
                  </a:moveTo>
                  <a:lnTo>
                    <a:pt x="3041696" y="324000"/>
                  </a:lnTo>
                  <a:lnTo>
                    <a:pt x="3251318" y="0"/>
                  </a:lnTo>
                  <a:lnTo>
                    <a:pt x="0" y="0"/>
                  </a:lnTo>
                  <a:close/>
                </a:path>
              </a:pathLst>
            </a:custGeom>
            <a:solidFill>
              <a:srgbClr val="1433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extBox 1">
              <a:extLst>
                <a:ext uri="{FF2B5EF4-FFF2-40B4-BE49-F238E27FC236}">
                  <a16:creationId xmlns:a16="http://schemas.microsoft.com/office/drawing/2014/main" id="{D9EB8E39-925E-7B06-0901-25A871DC8B3B}"/>
                </a:ext>
              </a:extLst>
            </p:cNvPr>
            <p:cNvSpPr txBox="1"/>
            <p:nvPr/>
          </p:nvSpPr>
          <p:spPr>
            <a:xfrm>
              <a:off x="164290" y="5465377"/>
              <a:ext cx="2688532" cy="276957"/>
            </a:xfrm>
            <a:prstGeom prst="rect">
              <a:avLst/>
            </a:prstGeom>
            <a:noFill/>
          </p:spPr>
          <p:txBody>
            <a:bodyPr wrap="square" lIns="24545" tIns="0" rIns="24545" bIns="0" rtlCol="0">
              <a:spAutoFit/>
            </a:bodyPr>
            <a:lstStyle>
              <a:defPPr>
                <a:defRPr lang="en-US"/>
              </a:defPPr>
              <a:lvl1pPr>
                <a:defRPr kumimoji="0" sz="1600" i="0" u="none" strike="noStrike" cap="none" spc="0" normalizeH="0" baseline="0">
                  <a:ln>
                    <a:noFill/>
                  </a:ln>
                  <a:solidFill>
                    <a:srgbClr val="202020"/>
                  </a:solidFill>
                  <a:effectLst/>
                  <a:uLnTx/>
                  <a:uFillTx/>
                  <a:latin typeface="Roboto Medium" panose="02000000000000000000" pitchFamily="2" charset="0"/>
                  <a:ea typeface="Roboto Medium" panose="02000000000000000000" pitchFamily="2" charset="0"/>
                  <a:cs typeface="Segoe UI Semibold" panose="020B0702040204020203" pitchFamily="34" charset="0"/>
                </a:defRPr>
              </a:lvl1pPr>
              <a:lvl2pPr defTabSz="457200"/>
              <a:lvl3pPr defTabSz="457200"/>
              <a:lvl4pPr defTabSz="457200"/>
              <a:lvl5pPr defTabSz="457200"/>
              <a:lvl6pPr defTabSz="457200"/>
              <a:lvl7pPr defTabSz="457200"/>
              <a:lvl8pPr defTabSz="457200"/>
              <a:lvl9pPr defTabSz="4572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27" b="1" i="0" u="none" strike="noStrike" kern="1200" cap="none" spc="0" normalizeH="0" baseline="0" noProof="0">
                  <a:ln>
                    <a:noFill/>
                  </a:ln>
                  <a:solidFill>
                    <a:prstClr val="white"/>
                  </a:solidFill>
                  <a:effectLst/>
                  <a:uLnTx/>
                  <a:uFillTx/>
                  <a:latin typeface="Aileron SemiBold" panose="00000700000000000000" pitchFamily="50" charset="0"/>
                  <a:ea typeface="Roboto Medium" panose="02000000000000000000" pitchFamily="2" charset="0"/>
                  <a:cs typeface="Segoe UI" panose="020B0502040204020203" pitchFamily="34" charset="0"/>
                </a:rPr>
                <a:t>Technical Architecture</a:t>
              </a:r>
            </a:p>
          </p:txBody>
        </p:sp>
      </p:grpSp>
      <p:sp>
        <p:nvSpPr>
          <p:cNvPr id="2091" name="Freeform: Shape 2090">
            <a:extLst>
              <a:ext uri="{FF2B5EF4-FFF2-40B4-BE49-F238E27FC236}">
                <a16:creationId xmlns:a16="http://schemas.microsoft.com/office/drawing/2014/main" id="{22290A4C-CDC9-3D94-E9C3-3558EABD2A57}"/>
              </a:ext>
            </a:extLst>
          </p:cNvPr>
          <p:cNvSpPr/>
          <p:nvPr/>
        </p:nvSpPr>
        <p:spPr>
          <a:xfrm rot="10800000" flipV="1">
            <a:off x="199803" y="5730268"/>
            <a:ext cx="5740295" cy="45719"/>
          </a:xfrm>
          <a:custGeom>
            <a:avLst/>
            <a:gdLst>
              <a:gd name="connsiteX0" fmla="*/ 0 w 6358577"/>
              <a:gd name="connsiteY0" fmla="*/ 0 h 1744912"/>
              <a:gd name="connsiteX1" fmla="*/ 6358578 w 6358577"/>
              <a:gd name="connsiteY1" fmla="*/ 0 h 1744912"/>
              <a:gd name="connsiteX2" fmla="*/ 6358578 w 6358577"/>
              <a:gd name="connsiteY2" fmla="*/ 1744913 h 1744912"/>
              <a:gd name="connsiteX3" fmla="*/ 0 w 6358577"/>
              <a:gd name="connsiteY3" fmla="*/ 1744913 h 1744912"/>
            </a:gdLst>
            <a:ahLst/>
            <a:cxnLst>
              <a:cxn ang="0">
                <a:pos x="connsiteX0" y="connsiteY0"/>
              </a:cxn>
              <a:cxn ang="0">
                <a:pos x="connsiteX1" y="connsiteY1"/>
              </a:cxn>
              <a:cxn ang="0">
                <a:pos x="connsiteX2" y="connsiteY2"/>
              </a:cxn>
              <a:cxn ang="0">
                <a:pos x="connsiteX3" y="connsiteY3"/>
              </a:cxn>
            </a:cxnLst>
            <a:rect l="l" t="t" r="r" b="b"/>
            <a:pathLst>
              <a:path w="6358577" h="1744912">
                <a:moveTo>
                  <a:pt x="0" y="0"/>
                </a:moveTo>
                <a:lnTo>
                  <a:pt x="6358578" y="0"/>
                </a:lnTo>
                <a:lnTo>
                  <a:pt x="6358578" y="1744913"/>
                </a:lnTo>
                <a:lnTo>
                  <a:pt x="0" y="1744913"/>
                </a:lnTo>
                <a:close/>
              </a:path>
            </a:pathLst>
          </a:custGeom>
          <a:solidFill>
            <a:srgbClr val="143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2" name="TextBox 2091">
            <a:extLst>
              <a:ext uri="{FF2B5EF4-FFF2-40B4-BE49-F238E27FC236}">
                <a16:creationId xmlns:a16="http://schemas.microsoft.com/office/drawing/2014/main" id="{1C815181-9E63-6B25-C778-19294F641891}"/>
              </a:ext>
            </a:extLst>
          </p:cNvPr>
          <p:cNvSpPr txBox="1"/>
          <p:nvPr/>
        </p:nvSpPr>
        <p:spPr>
          <a:xfrm>
            <a:off x="370418" y="4022866"/>
            <a:ext cx="5551996" cy="357346"/>
          </a:xfrm>
          <a:prstGeom prst="rect">
            <a:avLst/>
          </a:prstGeom>
          <a:noFill/>
        </p:spPr>
        <p:txBody>
          <a:bodyPr wrap="square" tIns="24545" bIns="24545">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82A46"/>
                </a:solidFill>
                <a:effectLst/>
                <a:uLnTx/>
                <a:uFillTx/>
                <a:latin typeface="Aileron" panose="00000500000000000000" pitchFamily="50" charset="0"/>
                <a:ea typeface="Roboto" panose="02000000000000000000" pitchFamily="2" charset="0"/>
                <a:cs typeface="Segoe UI Light" panose="020B0502040204020203" pitchFamily="34" charset="0"/>
              </a:rPr>
              <a:t>The intelligent enterprise solution by </a:t>
            </a:r>
            <a:r>
              <a:rPr kumimoji="0" lang="en-US" sz="1000" b="0" i="0" u="none" strike="noStrike" kern="1200" cap="none" spc="0" normalizeH="0" baseline="0" noProof="0">
                <a:ln>
                  <a:noFill/>
                </a:ln>
                <a:solidFill>
                  <a:srgbClr val="182A46"/>
                </a:solidFill>
                <a:effectLst/>
                <a:uLnTx/>
                <a:uFillTx/>
                <a:latin typeface="Aileron SemiBold" panose="00000700000000000000" pitchFamily="50" charset="0"/>
                <a:ea typeface="Roboto" panose="02000000000000000000" pitchFamily="2" charset="0"/>
                <a:cs typeface="Segoe UI Light" panose="020B0502040204020203" pitchFamily="34" charset="0"/>
              </a:rPr>
              <a:t>Celebal Technologies </a:t>
            </a:r>
            <a:r>
              <a:rPr kumimoji="0" lang="en-US" sz="1000" b="0" i="0" u="none" strike="noStrike" kern="1200" cap="none" spc="0" normalizeH="0" baseline="0" noProof="0">
                <a:ln>
                  <a:noFill/>
                </a:ln>
                <a:solidFill>
                  <a:srgbClr val="182A46"/>
                </a:solidFill>
                <a:effectLst/>
                <a:uLnTx/>
                <a:uFillTx/>
                <a:latin typeface="Aileron" panose="00000500000000000000" pitchFamily="50" charset="0"/>
                <a:ea typeface="Roboto" panose="02000000000000000000" pitchFamily="2" charset="0"/>
                <a:cs typeface="Segoe UI Light" panose="020B0502040204020203" pitchFamily="34" charset="0"/>
              </a:rPr>
              <a:t>served as a foundation for better decision-making, leading to improved innovation, time to market, user delight, and cost of service.</a:t>
            </a:r>
          </a:p>
        </p:txBody>
      </p:sp>
      <p:sp>
        <p:nvSpPr>
          <p:cNvPr id="2093" name="Freeform: Shape 2092">
            <a:extLst>
              <a:ext uri="{FF2B5EF4-FFF2-40B4-BE49-F238E27FC236}">
                <a16:creationId xmlns:a16="http://schemas.microsoft.com/office/drawing/2014/main" id="{3C07F3B4-21D1-1F55-093A-FEF95368C98F}"/>
              </a:ext>
            </a:extLst>
          </p:cNvPr>
          <p:cNvSpPr/>
          <p:nvPr/>
        </p:nvSpPr>
        <p:spPr>
          <a:xfrm rot="10800000" flipV="1">
            <a:off x="199803" y="4557724"/>
            <a:ext cx="5740295" cy="1284264"/>
          </a:xfrm>
          <a:custGeom>
            <a:avLst/>
            <a:gdLst>
              <a:gd name="connsiteX0" fmla="*/ 0 w 6358577"/>
              <a:gd name="connsiteY0" fmla="*/ 0 h 1744912"/>
              <a:gd name="connsiteX1" fmla="*/ 6358578 w 6358577"/>
              <a:gd name="connsiteY1" fmla="*/ 0 h 1744912"/>
              <a:gd name="connsiteX2" fmla="*/ 6358578 w 6358577"/>
              <a:gd name="connsiteY2" fmla="*/ 1744913 h 1744912"/>
              <a:gd name="connsiteX3" fmla="*/ 0 w 6358577"/>
              <a:gd name="connsiteY3" fmla="*/ 1744913 h 1744912"/>
            </a:gdLst>
            <a:ahLst/>
            <a:cxnLst>
              <a:cxn ang="0">
                <a:pos x="connsiteX0" y="connsiteY0"/>
              </a:cxn>
              <a:cxn ang="0">
                <a:pos x="connsiteX1" y="connsiteY1"/>
              </a:cxn>
              <a:cxn ang="0">
                <a:pos x="connsiteX2" y="connsiteY2"/>
              </a:cxn>
              <a:cxn ang="0">
                <a:pos x="connsiteX3" y="connsiteY3"/>
              </a:cxn>
            </a:cxnLst>
            <a:rect l="l" t="t" r="r" b="b"/>
            <a:pathLst>
              <a:path w="6358577" h="1744912">
                <a:moveTo>
                  <a:pt x="0" y="0"/>
                </a:moveTo>
                <a:lnTo>
                  <a:pt x="6358578" y="0"/>
                </a:lnTo>
                <a:lnTo>
                  <a:pt x="6358578" y="1744913"/>
                </a:lnTo>
                <a:lnTo>
                  <a:pt x="0" y="1744913"/>
                </a:lnTo>
                <a:close/>
              </a:path>
            </a:pathLst>
          </a:custGeom>
          <a:gradFill flip="none" rotWithShape="1">
            <a:gsLst>
              <a:gs pos="53000">
                <a:schemeClr val="bg1">
                  <a:lumMod val="100000"/>
                </a:schemeClr>
              </a:gs>
              <a:gs pos="100000">
                <a:srgbClr val="CED4D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94" name="Group 2093">
            <a:extLst>
              <a:ext uri="{FF2B5EF4-FFF2-40B4-BE49-F238E27FC236}">
                <a16:creationId xmlns:a16="http://schemas.microsoft.com/office/drawing/2014/main" id="{ED315C0E-391D-5D5E-725A-FE8D278D360E}"/>
              </a:ext>
            </a:extLst>
          </p:cNvPr>
          <p:cNvGrpSpPr/>
          <p:nvPr/>
        </p:nvGrpSpPr>
        <p:grpSpPr>
          <a:xfrm>
            <a:off x="1953619" y="4610654"/>
            <a:ext cx="2481585" cy="263435"/>
            <a:chOff x="2205380" y="4650676"/>
            <a:chExt cx="3361640" cy="352141"/>
          </a:xfrm>
        </p:grpSpPr>
        <p:sp>
          <p:nvSpPr>
            <p:cNvPr id="2095" name="TextBox 1">
              <a:extLst>
                <a:ext uri="{FF2B5EF4-FFF2-40B4-BE49-F238E27FC236}">
                  <a16:creationId xmlns:a16="http://schemas.microsoft.com/office/drawing/2014/main" id="{CFD50E39-E05F-ACAA-49B8-72B6A5700248}"/>
                </a:ext>
              </a:extLst>
            </p:cNvPr>
            <p:cNvSpPr txBox="1"/>
            <p:nvPr/>
          </p:nvSpPr>
          <p:spPr>
            <a:xfrm>
              <a:off x="2205380" y="4650676"/>
              <a:ext cx="3361640" cy="276957"/>
            </a:xfrm>
            <a:prstGeom prst="rect">
              <a:avLst/>
            </a:prstGeom>
            <a:noFill/>
          </p:spPr>
          <p:txBody>
            <a:bodyPr wrap="square" lIns="24545" tIns="0" rIns="24545" bIns="0" rtlCol="0">
              <a:spAutoFit/>
            </a:bodyPr>
            <a:lstStyle>
              <a:defPPr>
                <a:defRPr lang="en-US"/>
              </a:defPPr>
              <a:lvl1pPr>
                <a:defRPr kumimoji="0" sz="1600" i="0" u="none" strike="noStrike" cap="none" spc="0" normalizeH="0" baseline="0">
                  <a:ln>
                    <a:noFill/>
                  </a:ln>
                  <a:solidFill>
                    <a:srgbClr val="202020"/>
                  </a:solidFill>
                  <a:effectLst/>
                  <a:uLnTx/>
                  <a:uFillTx/>
                  <a:latin typeface="Roboto Medium" panose="02000000000000000000" pitchFamily="2" charset="0"/>
                  <a:ea typeface="Roboto Medium" panose="02000000000000000000" pitchFamily="2" charset="0"/>
                  <a:cs typeface="Segoe UI Semibold" panose="020B0702040204020203" pitchFamily="34" charset="0"/>
                </a:defRPr>
              </a:lvl1pPr>
              <a:lvl2pPr defTabSz="457200"/>
              <a:lvl3pPr defTabSz="457200"/>
              <a:lvl4pPr defTabSz="457200"/>
              <a:lvl5pPr defTabSz="457200"/>
              <a:lvl6pPr defTabSz="457200"/>
              <a:lvl7pPr defTabSz="457200"/>
              <a:lvl8pPr defTabSz="457200"/>
              <a:lvl9pPr defTabSz="4572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27" b="1" i="0" u="none" strike="noStrike" kern="1200" cap="none" spc="0" normalizeH="0" baseline="0" noProof="0">
                  <a:ln>
                    <a:noFill/>
                  </a:ln>
                  <a:solidFill>
                    <a:srgbClr val="CF0012"/>
                  </a:solidFill>
                  <a:effectLst/>
                  <a:uLnTx/>
                  <a:uFillTx/>
                  <a:latin typeface="Aileron SemiBold" panose="00000700000000000000" pitchFamily="50" charset="0"/>
                  <a:ea typeface="Roboto Medium" panose="02000000000000000000" pitchFamily="2" charset="0"/>
                  <a:cs typeface="Segoe UI" panose="020B0502040204020203" pitchFamily="34" charset="0"/>
                </a:rPr>
                <a:t>Technologies Used</a:t>
              </a:r>
            </a:p>
          </p:txBody>
        </p:sp>
        <p:sp>
          <p:nvSpPr>
            <p:cNvPr id="2096" name="Rectangle: Rounded Corners 2095">
              <a:extLst>
                <a:ext uri="{FF2B5EF4-FFF2-40B4-BE49-F238E27FC236}">
                  <a16:creationId xmlns:a16="http://schemas.microsoft.com/office/drawing/2014/main" id="{4F63CD02-AD63-1A27-B511-20A27146A7EF}"/>
                </a:ext>
              </a:extLst>
            </p:cNvPr>
            <p:cNvSpPr/>
            <p:nvPr/>
          </p:nvSpPr>
          <p:spPr>
            <a:xfrm>
              <a:off x="3647611" y="4966241"/>
              <a:ext cx="477178" cy="36576"/>
            </a:xfrm>
            <a:prstGeom prst="roundRect">
              <a:avLst>
                <a:gd name="adj" fmla="val 50000"/>
              </a:avLst>
            </a:prstGeom>
            <a:solidFill>
              <a:srgbClr val="143345"/>
            </a:solidFill>
            <a:ln w="9442"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srgbClr val="263248"/>
                </a:solidFill>
                <a:effectLst/>
                <a:uLnTx/>
                <a:uFillTx/>
                <a:latin typeface="Calibri" panose="020F0502020204030204"/>
                <a:ea typeface="+mn-ea"/>
                <a:cs typeface="+mn-cs"/>
              </a:endParaRPr>
            </a:p>
          </p:txBody>
        </p:sp>
      </p:grpSp>
      <p:grpSp>
        <p:nvGrpSpPr>
          <p:cNvPr id="2097" name="Group 2096">
            <a:extLst>
              <a:ext uri="{FF2B5EF4-FFF2-40B4-BE49-F238E27FC236}">
                <a16:creationId xmlns:a16="http://schemas.microsoft.com/office/drawing/2014/main" id="{67B710C4-2DCA-E0BD-D2DC-5A2C491CCC15}"/>
              </a:ext>
            </a:extLst>
          </p:cNvPr>
          <p:cNvGrpSpPr/>
          <p:nvPr/>
        </p:nvGrpSpPr>
        <p:grpSpPr>
          <a:xfrm flipH="1">
            <a:off x="5236587" y="4557722"/>
            <a:ext cx="702284" cy="405543"/>
            <a:chOff x="1" y="0"/>
            <a:chExt cx="951339" cy="542100"/>
          </a:xfrm>
        </p:grpSpPr>
        <p:sp>
          <p:nvSpPr>
            <p:cNvPr id="2098" name="Freeform: Shape 2097">
              <a:extLst>
                <a:ext uri="{FF2B5EF4-FFF2-40B4-BE49-F238E27FC236}">
                  <a16:creationId xmlns:a16="http://schemas.microsoft.com/office/drawing/2014/main" id="{5F3D27F4-F87D-E08C-502B-9A88099B5B6A}"/>
                </a:ext>
              </a:extLst>
            </p:cNvPr>
            <p:cNvSpPr/>
            <p:nvPr/>
          </p:nvSpPr>
          <p:spPr>
            <a:xfrm flipV="1">
              <a:off x="251480" y="117362"/>
              <a:ext cx="699860" cy="424738"/>
            </a:xfrm>
            <a:custGeom>
              <a:avLst/>
              <a:gdLst>
                <a:gd name="connsiteX0" fmla="*/ 1609344 w 1609344"/>
                <a:gd name="connsiteY0" fmla="*/ 976694 h 976693"/>
                <a:gd name="connsiteX1" fmla="*/ 0 w 1609344"/>
                <a:gd name="connsiteY1" fmla="*/ 0 h 976693"/>
                <a:gd name="connsiteX2" fmla="*/ 0 w 1609344"/>
                <a:gd name="connsiteY2" fmla="*/ 976694 h 976693"/>
              </a:gdLst>
              <a:ahLst/>
              <a:cxnLst>
                <a:cxn ang="0">
                  <a:pos x="connsiteX0" y="connsiteY0"/>
                </a:cxn>
                <a:cxn ang="0">
                  <a:pos x="connsiteX1" y="connsiteY1"/>
                </a:cxn>
                <a:cxn ang="0">
                  <a:pos x="connsiteX2" y="connsiteY2"/>
                </a:cxn>
              </a:cxnLst>
              <a:rect l="l" t="t" r="r" b="b"/>
              <a:pathLst>
                <a:path w="1609344" h="976693">
                  <a:moveTo>
                    <a:pt x="1609344" y="976694"/>
                  </a:moveTo>
                  <a:lnTo>
                    <a:pt x="0" y="0"/>
                  </a:lnTo>
                  <a:lnTo>
                    <a:pt x="0" y="976694"/>
                  </a:lnTo>
                  <a:close/>
                </a:path>
              </a:pathLst>
            </a:custGeom>
            <a:solidFill>
              <a:srgbClr val="CED4D8"/>
            </a:solidFill>
            <a:ln w="15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9" name="Freeform: Shape 2098">
              <a:extLst>
                <a:ext uri="{FF2B5EF4-FFF2-40B4-BE49-F238E27FC236}">
                  <a16:creationId xmlns:a16="http://schemas.microsoft.com/office/drawing/2014/main" id="{41F1A6A1-1F4D-FC8F-50FF-B4DF3CA8C2E0}"/>
                </a:ext>
              </a:extLst>
            </p:cNvPr>
            <p:cNvSpPr/>
            <p:nvPr/>
          </p:nvSpPr>
          <p:spPr>
            <a:xfrm flipV="1">
              <a:off x="1" y="0"/>
              <a:ext cx="850060" cy="515941"/>
            </a:xfrm>
            <a:custGeom>
              <a:avLst/>
              <a:gdLst>
                <a:gd name="connsiteX0" fmla="*/ 1609344 w 1609344"/>
                <a:gd name="connsiteY0" fmla="*/ 976789 h 976788"/>
                <a:gd name="connsiteX1" fmla="*/ 0 w 1609344"/>
                <a:gd name="connsiteY1" fmla="*/ 0 h 976788"/>
                <a:gd name="connsiteX2" fmla="*/ 0 w 1609344"/>
                <a:gd name="connsiteY2" fmla="*/ 976789 h 976788"/>
              </a:gdLst>
              <a:ahLst/>
              <a:cxnLst>
                <a:cxn ang="0">
                  <a:pos x="connsiteX0" y="connsiteY0"/>
                </a:cxn>
                <a:cxn ang="0">
                  <a:pos x="connsiteX1" y="connsiteY1"/>
                </a:cxn>
                <a:cxn ang="0">
                  <a:pos x="connsiteX2" y="connsiteY2"/>
                </a:cxn>
              </a:cxnLst>
              <a:rect l="l" t="t" r="r" b="b"/>
              <a:pathLst>
                <a:path w="1609344" h="976788">
                  <a:moveTo>
                    <a:pt x="1609344" y="976789"/>
                  </a:moveTo>
                  <a:lnTo>
                    <a:pt x="0" y="0"/>
                  </a:lnTo>
                  <a:lnTo>
                    <a:pt x="0" y="976789"/>
                  </a:lnTo>
                  <a:close/>
                </a:path>
              </a:pathLst>
            </a:custGeom>
            <a:solidFill>
              <a:srgbClr val="CF0012">
                <a:alpha val="80000"/>
              </a:srgbClr>
            </a:solidFill>
            <a:ln w="15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00" name="TextBox 2099">
            <a:extLst>
              <a:ext uri="{FF2B5EF4-FFF2-40B4-BE49-F238E27FC236}">
                <a16:creationId xmlns:a16="http://schemas.microsoft.com/office/drawing/2014/main" id="{D624CF60-62C9-5B40-FC4E-5A2C212BF45E}"/>
              </a:ext>
            </a:extLst>
          </p:cNvPr>
          <p:cNvSpPr txBox="1"/>
          <p:nvPr/>
        </p:nvSpPr>
        <p:spPr>
          <a:xfrm>
            <a:off x="768938" y="5391760"/>
            <a:ext cx="937299" cy="344069"/>
          </a:xfrm>
          <a:prstGeom prst="rect">
            <a:avLst/>
          </a:prstGeom>
          <a:noFill/>
        </p:spPr>
        <p:txBody>
          <a:bodyPr wrap="square" anchor="ctr">
            <a:spAutoFit/>
          </a:bodyPr>
          <a:lstStyle>
            <a:defPPr>
              <a:defRPr lang="en-US"/>
            </a:defPPr>
            <a:lvl1pPr>
              <a:defRPr sz="1400" b="1">
                <a:latin typeface="Segoe UI Light" panose="020B0502040204020203" pitchFamily="34" charset="0"/>
                <a:cs typeface="Segoe UI Light" panose="020B0502040204020203" pitchFamily="34" charset="0"/>
              </a:defRPr>
            </a:lvl1pPr>
          </a:lstStyle>
          <a:p>
            <a:pPr marL="0" marR="0" lvl="0" indent="0" algn="ctr" defTabSz="623438" rtl="0" eaLnBrk="1" fontAlgn="auto" latinLnBrk="0" hangingPunct="1">
              <a:lnSpc>
                <a:spcPct val="100000"/>
              </a:lnSpc>
              <a:spcBef>
                <a:spcPts val="409"/>
              </a:spcBef>
              <a:spcAft>
                <a:spcPts val="0"/>
              </a:spcAft>
              <a:buClr>
                <a:srgbClr val="143345"/>
              </a:buClr>
              <a:buSzTx/>
              <a:buFontTx/>
              <a:buNone/>
              <a:tabLst/>
              <a:defRPr/>
            </a:pPr>
            <a:r>
              <a:rPr kumimoji="0" lang="en-US" sz="818" b="0" i="0" u="none" strike="noStrike" kern="1200" cap="none" spc="0" normalizeH="0" baseline="0" noProof="0">
                <a:ln>
                  <a:noFill/>
                </a:ln>
                <a:solidFill>
                  <a:srgbClr val="333333"/>
                </a:solidFill>
                <a:effectLst/>
                <a:uLnTx/>
                <a:uFillTx/>
                <a:latin typeface="Aileron Bold" panose="00000800000000000000" pitchFamily="50" charset="0"/>
                <a:ea typeface="Roboto" panose="02000000000000000000" pitchFamily="2" charset="0"/>
                <a:cs typeface="Segoe UI Light" panose="020B0502040204020203" pitchFamily="34" charset="0"/>
              </a:rPr>
              <a:t>Azure Data Factory</a:t>
            </a:r>
            <a:endParaRPr kumimoji="0" lang="en-US" sz="818" b="0" i="0" u="none" strike="noStrike" kern="1200" cap="none" spc="0" normalizeH="0" baseline="0" noProof="0">
              <a:ln>
                <a:noFill/>
              </a:ln>
              <a:solidFill>
                <a:srgbClr val="333333"/>
              </a:solidFill>
              <a:effectLst/>
              <a:uLnTx/>
              <a:uFillTx/>
              <a:latin typeface="Aileron" panose="00000500000000000000" pitchFamily="50" charset="0"/>
              <a:ea typeface="Roboto" panose="02000000000000000000" pitchFamily="2" charset="0"/>
              <a:cs typeface="Segoe UI Light" panose="020B0502040204020203" pitchFamily="34" charset="0"/>
            </a:endParaRPr>
          </a:p>
        </p:txBody>
      </p:sp>
      <p:sp>
        <p:nvSpPr>
          <p:cNvPr id="2101" name="TextBox 2100">
            <a:extLst>
              <a:ext uri="{FF2B5EF4-FFF2-40B4-BE49-F238E27FC236}">
                <a16:creationId xmlns:a16="http://schemas.microsoft.com/office/drawing/2014/main" id="{93A28768-4C0B-2780-B9B8-06F422E1C86A}"/>
              </a:ext>
            </a:extLst>
          </p:cNvPr>
          <p:cNvSpPr txBox="1"/>
          <p:nvPr/>
        </p:nvSpPr>
        <p:spPr>
          <a:xfrm>
            <a:off x="1736642" y="5391760"/>
            <a:ext cx="937299" cy="344069"/>
          </a:xfrm>
          <a:prstGeom prst="rect">
            <a:avLst/>
          </a:prstGeom>
          <a:noFill/>
        </p:spPr>
        <p:txBody>
          <a:bodyPr wrap="square" anchor="ctr">
            <a:spAutoFit/>
          </a:bodyPr>
          <a:lstStyle>
            <a:defPPr>
              <a:defRPr lang="en-US"/>
            </a:defPPr>
            <a:lvl1pPr>
              <a:defRPr sz="1400" b="1">
                <a:latin typeface="Segoe UI Light" panose="020B0502040204020203" pitchFamily="34" charset="0"/>
                <a:cs typeface="Segoe UI Light" panose="020B0502040204020203" pitchFamily="34" charset="0"/>
              </a:defRPr>
            </a:lvl1pPr>
          </a:lstStyle>
          <a:p>
            <a:pPr marL="0" marR="0" lvl="0" indent="0" algn="ctr" defTabSz="623438" rtl="0" eaLnBrk="1" fontAlgn="auto" latinLnBrk="0" hangingPunct="1">
              <a:lnSpc>
                <a:spcPct val="100000"/>
              </a:lnSpc>
              <a:spcBef>
                <a:spcPts val="409"/>
              </a:spcBef>
              <a:spcAft>
                <a:spcPts val="0"/>
              </a:spcAft>
              <a:buClr>
                <a:srgbClr val="143345"/>
              </a:buClr>
              <a:buSzTx/>
              <a:buFontTx/>
              <a:buNone/>
              <a:tabLst/>
              <a:defRPr/>
            </a:pPr>
            <a:r>
              <a:rPr kumimoji="0" lang="en-US" sz="818" b="0" i="0" u="none" strike="noStrike" kern="1200" cap="none" spc="0" normalizeH="0" baseline="0" noProof="0">
                <a:ln>
                  <a:noFill/>
                </a:ln>
                <a:solidFill>
                  <a:srgbClr val="333333"/>
                </a:solidFill>
                <a:effectLst/>
                <a:uLnTx/>
                <a:uFillTx/>
                <a:latin typeface="Aileron Bold" panose="00000800000000000000" pitchFamily="50" charset="0"/>
                <a:ea typeface="Roboto" panose="02000000000000000000" pitchFamily="2" charset="0"/>
                <a:cs typeface="Segoe UI Light" panose="020B0502040204020203" pitchFamily="34" charset="0"/>
              </a:rPr>
              <a:t>Azure Data Lake Storage</a:t>
            </a:r>
            <a:endParaRPr kumimoji="0" lang="en-US" sz="818" b="0" i="0" u="none" strike="noStrike" kern="1200" cap="none" spc="0" normalizeH="0" baseline="0" noProof="0">
              <a:ln>
                <a:noFill/>
              </a:ln>
              <a:solidFill>
                <a:srgbClr val="333333"/>
              </a:solidFill>
              <a:effectLst/>
              <a:uLnTx/>
              <a:uFillTx/>
              <a:latin typeface="Aileron" panose="00000500000000000000" pitchFamily="50" charset="0"/>
              <a:ea typeface="Roboto" panose="02000000000000000000" pitchFamily="2" charset="0"/>
              <a:cs typeface="Segoe UI Light" panose="020B0502040204020203" pitchFamily="34" charset="0"/>
            </a:endParaRPr>
          </a:p>
        </p:txBody>
      </p:sp>
      <p:sp>
        <p:nvSpPr>
          <p:cNvPr id="2102" name="TextBox 2101">
            <a:extLst>
              <a:ext uri="{FF2B5EF4-FFF2-40B4-BE49-F238E27FC236}">
                <a16:creationId xmlns:a16="http://schemas.microsoft.com/office/drawing/2014/main" id="{D75E345E-0B87-D78C-84A3-0832C9AA54A6}"/>
              </a:ext>
            </a:extLst>
          </p:cNvPr>
          <p:cNvSpPr txBox="1"/>
          <p:nvPr/>
        </p:nvSpPr>
        <p:spPr>
          <a:xfrm>
            <a:off x="2691046" y="5385622"/>
            <a:ext cx="1111391" cy="218201"/>
          </a:xfrm>
          <a:prstGeom prst="rect">
            <a:avLst/>
          </a:prstGeom>
          <a:noFill/>
        </p:spPr>
        <p:txBody>
          <a:bodyPr wrap="square" anchor="ctr">
            <a:spAutoFit/>
          </a:bodyPr>
          <a:lstStyle>
            <a:defPPr>
              <a:defRPr lang="en-US"/>
            </a:defPPr>
            <a:lvl1pPr>
              <a:defRPr sz="1400" b="1">
                <a:latin typeface="Segoe UI Light" panose="020B0502040204020203" pitchFamily="34" charset="0"/>
                <a:cs typeface="Segoe UI Light" panose="020B0502040204020203" pitchFamily="34" charset="0"/>
              </a:defRPr>
            </a:lvl1pPr>
          </a:lstStyle>
          <a:p>
            <a:pPr marL="0" marR="0" lvl="0" indent="0" algn="ctr" defTabSz="623438" rtl="0" eaLnBrk="1" fontAlgn="auto" latinLnBrk="0" hangingPunct="1">
              <a:lnSpc>
                <a:spcPct val="100000"/>
              </a:lnSpc>
              <a:spcBef>
                <a:spcPts val="409"/>
              </a:spcBef>
              <a:spcAft>
                <a:spcPts val="0"/>
              </a:spcAft>
              <a:buClr>
                <a:srgbClr val="143345"/>
              </a:buClr>
              <a:buSzTx/>
              <a:buFontTx/>
              <a:buNone/>
              <a:tabLst/>
              <a:defRPr/>
            </a:pPr>
            <a:r>
              <a:rPr kumimoji="0" lang="en-US" sz="818" b="0" i="0" u="none" strike="noStrike" kern="1200" cap="none" spc="0" normalizeH="0" baseline="0" noProof="0">
                <a:ln>
                  <a:noFill/>
                </a:ln>
                <a:solidFill>
                  <a:srgbClr val="333333"/>
                </a:solidFill>
                <a:effectLst/>
                <a:uLnTx/>
                <a:uFillTx/>
                <a:latin typeface="Aileron Bold" panose="00000800000000000000" pitchFamily="50" charset="0"/>
                <a:ea typeface="Roboto" panose="02000000000000000000" pitchFamily="2" charset="0"/>
                <a:cs typeface="Segoe UI Light" panose="020B0502040204020203" pitchFamily="34" charset="0"/>
              </a:rPr>
              <a:t>Azure Key Vault</a:t>
            </a:r>
            <a:endParaRPr kumimoji="0" lang="en-US" sz="818" b="0" i="0" u="none" strike="noStrike" kern="1200" cap="none" spc="0" normalizeH="0" baseline="0" noProof="0">
              <a:ln>
                <a:noFill/>
              </a:ln>
              <a:solidFill>
                <a:srgbClr val="333333"/>
              </a:solidFill>
              <a:effectLst/>
              <a:uLnTx/>
              <a:uFillTx/>
              <a:latin typeface="Aileron" panose="00000500000000000000" pitchFamily="50" charset="0"/>
              <a:ea typeface="Roboto" panose="02000000000000000000" pitchFamily="2" charset="0"/>
              <a:cs typeface="Segoe UI Light" panose="020B0502040204020203" pitchFamily="34" charset="0"/>
            </a:endParaRPr>
          </a:p>
        </p:txBody>
      </p:sp>
      <p:sp>
        <p:nvSpPr>
          <p:cNvPr id="2103" name="TextBox 2102">
            <a:extLst>
              <a:ext uri="{FF2B5EF4-FFF2-40B4-BE49-F238E27FC236}">
                <a16:creationId xmlns:a16="http://schemas.microsoft.com/office/drawing/2014/main" id="{7A79C85C-4271-809C-380F-92AC66CF4586}"/>
              </a:ext>
            </a:extLst>
          </p:cNvPr>
          <p:cNvSpPr txBox="1"/>
          <p:nvPr/>
        </p:nvSpPr>
        <p:spPr>
          <a:xfrm>
            <a:off x="3832843" y="5385622"/>
            <a:ext cx="937299" cy="218201"/>
          </a:xfrm>
          <a:prstGeom prst="rect">
            <a:avLst/>
          </a:prstGeom>
          <a:noFill/>
        </p:spPr>
        <p:txBody>
          <a:bodyPr wrap="square" anchor="ctr">
            <a:spAutoFit/>
          </a:bodyPr>
          <a:lstStyle>
            <a:defPPr>
              <a:defRPr lang="en-US"/>
            </a:defPPr>
            <a:lvl1pPr>
              <a:defRPr sz="1400" b="1">
                <a:latin typeface="Segoe UI Light" panose="020B0502040204020203" pitchFamily="34" charset="0"/>
                <a:cs typeface="Segoe UI Light" panose="020B0502040204020203" pitchFamily="34" charset="0"/>
              </a:defRPr>
            </a:lvl1pPr>
          </a:lstStyle>
          <a:p>
            <a:pPr marL="0" marR="0" lvl="0" indent="0" algn="ctr" defTabSz="623438" rtl="0" eaLnBrk="1" fontAlgn="auto" latinLnBrk="0" hangingPunct="1">
              <a:lnSpc>
                <a:spcPct val="100000"/>
              </a:lnSpc>
              <a:spcBef>
                <a:spcPts val="409"/>
              </a:spcBef>
              <a:spcAft>
                <a:spcPts val="0"/>
              </a:spcAft>
              <a:buClr>
                <a:srgbClr val="143345"/>
              </a:buClr>
              <a:buSzTx/>
              <a:buFontTx/>
              <a:buNone/>
              <a:tabLst/>
              <a:defRPr/>
            </a:pPr>
            <a:r>
              <a:rPr kumimoji="0" lang="en-US" sz="818" b="0" i="0" u="none" strike="noStrike" kern="1200" cap="none" spc="0" normalizeH="0" baseline="0" noProof="0">
                <a:ln>
                  <a:noFill/>
                </a:ln>
                <a:solidFill>
                  <a:srgbClr val="333333"/>
                </a:solidFill>
                <a:effectLst/>
                <a:uLnTx/>
                <a:uFillTx/>
                <a:latin typeface="Aileron Bold" panose="00000800000000000000" pitchFamily="50" charset="0"/>
                <a:ea typeface="Roboto" panose="02000000000000000000" pitchFamily="2" charset="0"/>
                <a:cs typeface="Segoe UI Light" panose="020B0502040204020203" pitchFamily="34" charset="0"/>
              </a:rPr>
              <a:t>Azure DevOps</a:t>
            </a:r>
            <a:endParaRPr kumimoji="0" lang="en-US" sz="818" b="0" i="0" u="none" strike="noStrike" kern="1200" cap="none" spc="0" normalizeH="0" baseline="0" noProof="0">
              <a:ln>
                <a:noFill/>
              </a:ln>
              <a:solidFill>
                <a:srgbClr val="333333"/>
              </a:solidFill>
              <a:effectLst/>
              <a:uLnTx/>
              <a:uFillTx/>
              <a:latin typeface="Aileron" panose="00000500000000000000" pitchFamily="50" charset="0"/>
              <a:ea typeface="Roboto" panose="02000000000000000000" pitchFamily="2" charset="0"/>
              <a:cs typeface="Segoe UI Light" panose="020B0502040204020203" pitchFamily="34" charset="0"/>
            </a:endParaRPr>
          </a:p>
        </p:txBody>
      </p:sp>
      <p:sp>
        <p:nvSpPr>
          <p:cNvPr id="2104" name="TextBox 2103">
            <a:extLst>
              <a:ext uri="{FF2B5EF4-FFF2-40B4-BE49-F238E27FC236}">
                <a16:creationId xmlns:a16="http://schemas.microsoft.com/office/drawing/2014/main" id="{4A345BA8-2170-8149-FDE9-5DFABB17AB25}"/>
              </a:ext>
            </a:extLst>
          </p:cNvPr>
          <p:cNvSpPr txBox="1"/>
          <p:nvPr/>
        </p:nvSpPr>
        <p:spPr>
          <a:xfrm>
            <a:off x="4800548" y="5385622"/>
            <a:ext cx="937299" cy="218201"/>
          </a:xfrm>
          <a:prstGeom prst="rect">
            <a:avLst/>
          </a:prstGeom>
          <a:noFill/>
        </p:spPr>
        <p:txBody>
          <a:bodyPr wrap="square" anchor="ctr">
            <a:spAutoFit/>
          </a:bodyPr>
          <a:lstStyle>
            <a:defPPr>
              <a:defRPr lang="en-US"/>
            </a:defPPr>
            <a:lvl1pPr>
              <a:defRPr sz="1400" b="1">
                <a:latin typeface="Segoe UI Light" panose="020B0502040204020203" pitchFamily="34" charset="0"/>
                <a:cs typeface="Segoe UI Light" panose="020B0502040204020203" pitchFamily="34" charset="0"/>
              </a:defRPr>
            </a:lvl1pPr>
          </a:lstStyle>
          <a:p>
            <a:pPr marL="0" marR="0" lvl="0" indent="0" algn="ctr" defTabSz="623438" rtl="0" eaLnBrk="1" fontAlgn="auto" latinLnBrk="0" hangingPunct="1">
              <a:lnSpc>
                <a:spcPct val="100000"/>
              </a:lnSpc>
              <a:spcBef>
                <a:spcPts val="409"/>
              </a:spcBef>
              <a:spcAft>
                <a:spcPts val="0"/>
              </a:spcAft>
              <a:buClr>
                <a:srgbClr val="143345"/>
              </a:buClr>
              <a:buSzTx/>
              <a:buFontTx/>
              <a:buNone/>
              <a:tabLst/>
              <a:defRPr/>
            </a:pPr>
            <a:r>
              <a:rPr kumimoji="0" lang="en-US" sz="818" b="0" i="0" u="none" strike="noStrike" kern="1200" cap="none" spc="0" normalizeH="0" baseline="0" noProof="0">
                <a:ln>
                  <a:noFill/>
                </a:ln>
                <a:solidFill>
                  <a:srgbClr val="333333"/>
                </a:solidFill>
                <a:effectLst/>
                <a:uLnTx/>
                <a:uFillTx/>
                <a:latin typeface="Aileron Bold" panose="00000800000000000000" pitchFamily="50" charset="0"/>
                <a:ea typeface="Roboto" panose="02000000000000000000" pitchFamily="2" charset="0"/>
                <a:cs typeface="Segoe UI Light" panose="020B0502040204020203" pitchFamily="34" charset="0"/>
              </a:rPr>
              <a:t>Power BI</a:t>
            </a:r>
            <a:endParaRPr kumimoji="0" lang="en-US" sz="818" b="0" i="0" u="none" strike="noStrike" kern="1200" cap="none" spc="0" normalizeH="0" baseline="0" noProof="0">
              <a:ln>
                <a:noFill/>
              </a:ln>
              <a:solidFill>
                <a:srgbClr val="333333"/>
              </a:solidFill>
              <a:effectLst/>
              <a:uLnTx/>
              <a:uFillTx/>
              <a:latin typeface="Aileron" panose="00000500000000000000" pitchFamily="50" charset="0"/>
              <a:ea typeface="Roboto" panose="02000000000000000000" pitchFamily="2" charset="0"/>
              <a:cs typeface="Segoe UI Light" panose="020B0502040204020203" pitchFamily="34" charset="0"/>
            </a:endParaRPr>
          </a:p>
        </p:txBody>
      </p:sp>
      <p:grpSp>
        <p:nvGrpSpPr>
          <p:cNvPr id="2105" name="Group 2104">
            <a:extLst>
              <a:ext uri="{FF2B5EF4-FFF2-40B4-BE49-F238E27FC236}">
                <a16:creationId xmlns:a16="http://schemas.microsoft.com/office/drawing/2014/main" id="{54D39049-DA5E-234D-E862-9FDEFA97672D}"/>
              </a:ext>
            </a:extLst>
          </p:cNvPr>
          <p:cNvGrpSpPr/>
          <p:nvPr/>
        </p:nvGrpSpPr>
        <p:grpSpPr>
          <a:xfrm>
            <a:off x="986796" y="4899585"/>
            <a:ext cx="527815" cy="534884"/>
            <a:chOff x="568488" y="4604605"/>
            <a:chExt cx="714996" cy="714994"/>
          </a:xfrm>
        </p:grpSpPr>
        <p:sp>
          <p:nvSpPr>
            <p:cNvPr id="2106" name="Freeform: Shape 2105">
              <a:extLst>
                <a:ext uri="{FF2B5EF4-FFF2-40B4-BE49-F238E27FC236}">
                  <a16:creationId xmlns:a16="http://schemas.microsoft.com/office/drawing/2014/main" id="{85340D99-C2AC-4669-2226-EE7658F0B679}"/>
                </a:ext>
              </a:extLst>
            </p:cNvPr>
            <p:cNvSpPr/>
            <p:nvPr/>
          </p:nvSpPr>
          <p:spPr>
            <a:xfrm>
              <a:off x="568488" y="4604605"/>
              <a:ext cx="714996" cy="714994"/>
            </a:xfrm>
            <a:custGeom>
              <a:avLst/>
              <a:gdLst>
                <a:gd name="connsiteX0" fmla="*/ 1524000 w 1524000"/>
                <a:gd name="connsiteY0" fmla="*/ 762000 h 1524000"/>
                <a:gd name="connsiteX1" fmla="*/ 762000 w 1524000"/>
                <a:gd name="connsiteY1" fmla="*/ 1524000 h 1524000"/>
                <a:gd name="connsiteX2" fmla="*/ 0 w 1524000"/>
                <a:gd name="connsiteY2" fmla="*/ 762000 h 1524000"/>
                <a:gd name="connsiteX3" fmla="*/ 762000 w 1524000"/>
                <a:gd name="connsiteY3" fmla="*/ 0 h 1524000"/>
                <a:gd name="connsiteX4" fmla="*/ 152400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1524000" y="762000"/>
                  </a:moveTo>
                  <a:cubicBezTo>
                    <a:pt x="1524000" y="1182841"/>
                    <a:pt x="1182841" y="1524000"/>
                    <a:pt x="762000" y="1524000"/>
                  </a:cubicBezTo>
                  <a:cubicBezTo>
                    <a:pt x="341159" y="1524000"/>
                    <a:pt x="0" y="1182841"/>
                    <a:pt x="0" y="762000"/>
                  </a:cubicBezTo>
                  <a:cubicBezTo>
                    <a:pt x="0" y="341159"/>
                    <a:pt x="341159" y="0"/>
                    <a:pt x="762000" y="0"/>
                  </a:cubicBezTo>
                  <a:cubicBezTo>
                    <a:pt x="1182841" y="0"/>
                    <a:pt x="1524000" y="341159"/>
                    <a:pt x="1524000" y="762000"/>
                  </a:cubicBezTo>
                  <a:close/>
                </a:path>
              </a:pathLst>
            </a:custGeom>
            <a:solidFill>
              <a:schemeClr val="bg1"/>
            </a:solidFill>
            <a:ln w="12700" cap="flat">
              <a:solidFill>
                <a:srgbClr val="B9C6D0"/>
              </a:solid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07" name="Freeform: Shape 2106">
              <a:extLst>
                <a:ext uri="{FF2B5EF4-FFF2-40B4-BE49-F238E27FC236}">
                  <a16:creationId xmlns:a16="http://schemas.microsoft.com/office/drawing/2014/main" id="{0D2BD221-5F13-B736-396C-8D4F3DCE0A0E}"/>
                </a:ext>
              </a:extLst>
            </p:cNvPr>
            <p:cNvSpPr/>
            <p:nvPr/>
          </p:nvSpPr>
          <p:spPr>
            <a:xfrm>
              <a:off x="1185895" y="4936150"/>
              <a:ext cx="45720" cy="52306"/>
            </a:xfrm>
            <a:custGeom>
              <a:avLst/>
              <a:gdLst>
                <a:gd name="connsiteX0" fmla="*/ 95 w 70770"/>
                <a:gd name="connsiteY0" fmla="*/ 59817 h 80962"/>
                <a:gd name="connsiteX1" fmla="*/ 95 w 70770"/>
                <a:gd name="connsiteY1" fmla="*/ 80963 h 80962"/>
                <a:gd name="connsiteX2" fmla="*/ 70771 w 70770"/>
                <a:gd name="connsiteY2" fmla="*/ 41720 h 80962"/>
                <a:gd name="connsiteX3" fmla="*/ 0 w 70770"/>
                <a:gd name="connsiteY3" fmla="*/ 0 h 80962"/>
                <a:gd name="connsiteX4" fmla="*/ 0 w 70770"/>
                <a:gd name="connsiteY4" fmla="*/ 21146 h 8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70" h="80962">
                  <a:moveTo>
                    <a:pt x="95" y="59817"/>
                  </a:moveTo>
                  <a:lnTo>
                    <a:pt x="95" y="80963"/>
                  </a:lnTo>
                  <a:lnTo>
                    <a:pt x="70771" y="41720"/>
                  </a:lnTo>
                  <a:lnTo>
                    <a:pt x="0" y="0"/>
                  </a:lnTo>
                  <a:lnTo>
                    <a:pt x="0" y="21146"/>
                  </a:lnTo>
                  <a:close/>
                </a:path>
              </a:pathLst>
            </a:custGeom>
            <a:solidFill>
              <a:srgbClr val="EAEEF1"/>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08" name="Freeform: Shape 2107">
              <a:extLst>
                <a:ext uri="{FF2B5EF4-FFF2-40B4-BE49-F238E27FC236}">
                  <a16:creationId xmlns:a16="http://schemas.microsoft.com/office/drawing/2014/main" id="{628A68FE-FA78-0267-CBFC-D9BAC18D2BED}"/>
                </a:ext>
              </a:extLst>
            </p:cNvPr>
            <p:cNvSpPr/>
            <p:nvPr/>
          </p:nvSpPr>
          <p:spPr>
            <a:xfrm>
              <a:off x="604785" y="4640901"/>
              <a:ext cx="642404" cy="642403"/>
            </a:xfrm>
            <a:custGeom>
              <a:avLst/>
              <a:gdLst>
                <a:gd name="connsiteX0" fmla="*/ 1215581 w 1215580"/>
                <a:gd name="connsiteY0" fmla="*/ 607790 h 1215580"/>
                <a:gd name="connsiteX1" fmla="*/ 607790 w 1215580"/>
                <a:gd name="connsiteY1" fmla="*/ 1215581 h 1215580"/>
                <a:gd name="connsiteX2" fmla="*/ 0 w 1215580"/>
                <a:gd name="connsiteY2" fmla="*/ 607790 h 1215580"/>
                <a:gd name="connsiteX3" fmla="*/ 607790 w 1215580"/>
                <a:gd name="connsiteY3" fmla="*/ 0 h 1215580"/>
                <a:gd name="connsiteX4" fmla="*/ 1215581 w 1215580"/>
                <a:gd name="connsiteY4" fmla="*/ 607790 h 121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580" h="1215580">
                  <a:moveTo>
                    <a:pt x="1215581" y="607790"/>
                  </a:moveTo>
                  <a:cubicBezTo>
                    <a:pt x="1215581" y="943464"/>
                    <a:pt x="943464" y="1215581"/>
                    <a:pt x="607790" y="1215581"/>
                  </a:cubicBezTo>
                  <a:cubicBezTo>
                    <a:pt x="272117" y="1215581"/>
                    <a:pt x="0" y="943464"/>
                    <a:pt x="0" y="607790"/>
                  </a:cubicBezTo>
                  <a:cubicBezTo>
                    <a:pt x="0" y="272117"/>
                    <a:pt x="272117" y="0"/>
                    <a:pt x="607790" y="0"/>
                  </a:cubicBezTo>
                  <a:cubicBezTo>
                    <a:pt x="943464" y="0"/>
                    <a:pt x="1215581" y="272117"/>
                    <a:pt x="1215581" y="607790"/>
                  </a:cubicBezTo>
                  <a:close/>
                </a:path>
              </a:pathLst>
            </a:custGeom>
            <a:solidFill>
              <a:srgbClr val="4D6383"/>
            </a:solidFill>
            <a:ln w="9525"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9" name="Freeform: Shape 2108">
              <a:extLst>
                <a:ext uri="{FF2B5EF4-FFF2-40B4-BE49-F238E27FC236}">
                  <a16:creationId xmlns:a16="http://schemas.microsoft.com/office/drawing/2014/main" id="{4479A115-F2F7-9A47-499C-429E170414C6}"/>
                </a:ext>
              </a:extLst>
            </p:cNvPr>
            <p:cNvSpPr/>
            <p:nvPr/>
          </p:nvSpPr>
          <p:spPr>
            <a:xfrm>
              <a:off x="633989" y="4670105"/>
              <a:ext cx="583994" cy="583992"/>
            </a:xfrm>
            <a:custGeom>
              <a:avLst/>
              <a:gdLst>
                <a:gd name="connsiteX0" fmla="*/ 922211 w 922210"/>
                <a:gd name="connsiteY0" fmla="*/ 461105 h 922210"/>
                <a:gd name="connsiteX1" fmla="*/ 461105 w 922210"/>
                <a:gd name="connsiteY1" fmla="*/ 922211 h 922210"/>
                <a:gd name="connsiteX2" fmla="*/ 0 w 922210"/>
                <a:gd name="connsiteY2" fmla="*/ 461105 h 922210"/>
                <a:gd name="connsiteX3" fmla="*/ 461105 w 922210"/>
                <a:gd name="connsiteY3" fmla="*/ 0 h 922210"/>
                <a:gd name="connsiteX4" fmla="*/ 922211 w 922210"/>
                <a:gd name="connsiteY4" fmla="*/ 461105 h 92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10" h="922210">
                  <a:moveTo>
                    <a:pt x="922211" y="461105"/>
                  </a:moveTo>
                  <a:cubicBezTo>
                    <a:pt x="922211" y="715767"/>
                    <a:pt x="715767" y="922211"/>
                    <a:pt x="461105" y="922211"/>
                  </a:cubicBezTo>
                  <a:cubicBezTo>
                    <a:pt x="206444" y="922211"/>
                    <a:pt x="0" y="715767"/>
                    <a:pt x="0" y="461105"/>
                  </a:cubicBezTo>
                  <a:cubicBezTo>
                    <a:pt x="0" y="206444"/>
                    <a:pt x="206444" y="0"/>
                    <a:pt x="461105" y="0"/>
                  </a:cubicBezTo>
                  <a:cubicBezTo>
                    <a:pt x="715767" y="0"/>
                    <a:pt x="922211" y="206444"/>
                    <a:pt x="922211" y="461105"/>
                  </a:cubicBezTo>
                  <a:close/>
                </a:path>
              </a:pathLst>
            </a:custGeom>
            <a:solidFill>
              <a:srgbClr val="FFFFFF"/>
            </a:solidFill>
            <a:ln w="9525"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110" name="Picture 2109" descr="Icon&#10;&#10;Description automatically generated">
              <a:extLst>
                <a:ext uri="{FF2B5EF4-FFF2-40B4-BE49-F238E27FC236}">
                  <a16:creationId xmlns:a16="http://schemas.microsoft.com/office/drawing/2014/main" id="{DEFF1E10-D410-CF3F-3869-BF62F3BC7E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86" y="4782101"/>
              <a:ext cx="360000" cy="360000"/>
            </a:xfrm>
            <a:prstGeom prst="rect">
              <a:avLst/>
            </a:prstGeom>
          </p:spPr>
        </p:pic>
      </p:grpSp>
      <p:grpSp>
        <p:nvGrpSpPr>
          <p:cNvPr id="2111" name="Group 2110">
            <a:extLst>
              <a:ext uri="{FF2B5EF4-FFF2-40B4-BE49-F238E27FC236}">
                <a16:creationId xmlns:a16="http://schemas.microsoft.com/office/drawing/2014/main" id="{5D8CFD8A-BCAB-5074-2881-280FD4138E0A}"/>
              </a:ext>
            </a:extLst>
          </p:cNvPr>
          <p:cNvGrpSpPr/>
          <p:nvPr/>
        </p:nvGrpSpPr>
        <p:grpSpPr>
          <a:xfrm>
            <a:off x="1954164" y="4899585"/>
            <a:ext cx="527817" cy="534884"/>
            <a:chOff x="1987295" y="4604605"/>
            <a:chExt cx="714998" cy="714994"/>
          </a:xfrm>
        </p:grpSpPr>
        <p:sp>
          <p:nvSpPr>
            <p:cNvPr id="2112" name="Freeform: Shape 2111">
              <a:extLst>
                <a:ext uri="{FF2B5EF4-FFF2-40B4-BE49-F238E27FC236}">
                  <a16:creationId xmlns:a16="http://schemas.microsoft.com/office/drawing/2014/main" id="{83E55238-D56C-DE66-A1A7-CC1A581CAD75}"/>
                </a:ext>
              </a:extLst>
            </p:cNvPr>
            <p:cNvSpPr/>
            <p:nvPr/>
          </p:nvSpPr>
          <p:spPr>
            <a:xfrm>
              <a:off x="1987295" y="4604605"/>
              <a:ext cx="714998" cy="714994"/>
            </a:xfrm>
            <a:custGeom>
              <a:avLst/>
              <a:gdLst>
                <a:gd name="connsiteX0" fmla="*/ 1524000 w 1524000"/>
                <a:gd name="connsiteY0" fmla="*/ 762000 h 1524000"/>
                <a:gd name="connsiteX1" fmla="*/ 762000 w 1524000"/>
                <a:gd name="connsiteY1" fmla="*/ 1524000 h 1524000"/>
                <a:gd name="connsiteX2" fmla="*/ 0 w 1524000"/>
                <a:gd name="connsiteY2" fmla="*/ 762000 h 1524000"/>
                <a:gd name="connsiteX3" fmla="*/ 762000 w 1524000"/>
                <a:gd name="connsiteY3" fmla="*/ 0 h 1524000"/>
                <a:gd name="connsiteX4" fmla="*/ 152400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1524000" y="762000"/>
                  </a:moveTo>
                  <a:cubicBezTo>
                    <a:pt x="1524000" y="1182841"/>
                    <a:pt x="1182841" y="1524000"/>
                    <a:pt x="762000" y="1524000"/>
                  </a:cubicBezTo>
                  <a:cubicBezTo>
                    <a:pt x="341159" y="1524000"/>
                    <a:pt x="0" y="1182841"/>
                    <a:pt x="0" y="762000"/>
                  </a:cubicBezTo>
                  <a:cubicBezTo>
                    <a:pt x="0" y="341159"/>
                    <a:pt x="341159" y="0"/>
                    <a:pt x="762000" y="0"/>
                  </a:cubicBezTo>
                  <a:cubicBezTo>
                    <a:pt x="1182841" y="0"/>
                    <a:pt x="1524000" y="341159"/>
                    <a:pt x="1524000" y="762000"/>
                  </a:cubicBezTo>
                  <a:close/>
                </a:path>
              </a:pathLst>
            </a:custGeom>
            <a:solidFill>
              <a:schemeClr val="bg1"/>
            </a:solidFill>
            <a:ln w="12700" cap="flat">
              <a:solidFill>
                <a:srgbClr val="B9C6D0"/>
              </a:solid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13" name="Freeform: Shape 2112">
              <a:extLst>
                <a:ext uri="{FF2B5EF4-FFF2-40B4-BE49-F238E27FC236}">
                  <a16:creationId xmlns:a16="http://schemas.microsoft.com/office/drawing/2014/main" id="{ABBCD286-9EC8-EAF2-FC52-3C0D528A70AF}"/>
                </a:ext>
              </a:extLst>
            </p:cNvPr>
            <p:cNvSpPr/>
            <p:nvPr/>
          </p:nvSpPr>
          <p:spPr>
            <a:xfrm>
              <a:off x="2608863" y="4940909"/>
              <a:ext cx="37400" cy="42787"/>
            </a:xfrm>
            <a:custGeom>
              <a:avLst/>
              <a:gdLst>
                <a:gd name="connsiteX0" fmla="*/ 95 w 70770"/>
                <a:gd name="connsiteY0" fmla="*/ 59817 h 80962"/>
                <a:gd name="connsiteX1" fmla="*/ 95 w 70770"/>
                <a:gd name="connsiteY1" fmla="*/ 80963 h 80962"/>
                <a:gd name="connsiteX2" fmla="*/ 70771 w 70770"/>
                <a:gd name="connsiteY2" fmla="*/ 41720 h 80962"/>
                <a:gd name="connsiteX3" fmla="*/ 0 w 70770"/>
                <a:gd name="connsiteY3" fmla="*/ 0 h 80962"/>
                <a:gd name="connsiteX4" fmla="*/ 0 w 70770"/>
                <a:gd name="connsiteY4" fmla="*/ 21146 h 8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70" h="80962">
                  <a:moveTo>
                    <a:pt x="95" y="59817"/>
                  </a:moveTo>
                  <a:lnTo>
                    <a:pt x="95" y="80963"/>
                  </a:lnTo>
                  <a:lnTo>
                    <a:pt x="70771" y="41720"/>
                  </a:lnTo>
                  <a:lnTo>
                    <a:pt x="0" y="0"/>
                  </a:lnTo>
                  <a:lnTo>
                    <a:pt x="0" y="21146"/>
                  </a:lnTo>
                  <a:close/>
                </a:path>
              </a:pathLst>
            </a:custGeom>
            <a:solidFill>
              <a:srgbClr val="EAEEF1"/>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14" name="Freeform: Shape 2113">
              <a:extLst>
                <a:ext uri="{FF2B5EF4-FFF2-40B4-BE49-F238E27FC236}">
                  <a16:creationId xmlns:a16="http://schemas.microsoft.com/office/drawing/2014/main" id="{B48CD44B-26B1-DA53-94F9-08C1A2A079E1}"/>
                </a:ext>
              </a:extLst>
            </p:cNvPr>
            <p:cNvSpPr/>
            <p:nvPr/>
          </p:nvSpPr>
          <p:spPr>
            <a:xfrm>
              <a:off x="2023592" y="4640901"/>
              <a:ext cx="642405" cy="642403"/>
            </a:xfrm>
            <a:custGeom>
              <a:avLst/>
              <a:gdLst>
                <a:gd name="connsiteX0" fmla="*/ 1215581 w 1215580"/>
                <a:gd name="connsiteY0" fmla="*/ 607790 h 1215580"/>
                <a:gd name="connsiteX1" fmla="*/ 607790 w 1215580"/>
                <a:gd name="connsiteY1" fmla="*/ 1215581 h 1215580"/>
                <a:gd name="connsiteX2" fmla="*/ 0 w 1215580"/>
                <a:gd name="connsiteY2" fmla="*/ 607790 h 1215580"/>
                <a:gd name="connsiteX3" fmla="*/ 607790 w 1215580"/>
                <a:gd name="connsiteY3" fmla="*/ 0 h 1215580"/>
                <a:gd name="connsiteX4" fmla="*/ 1215581 w 1215580"/>
                <a:gd name="connsiteY4" fmla="*/ 607790 h 121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580" h="1215580">
                  <a:moveTo>
                    <a:pt x="1215581" y="607790"/>
                  </a:moveTo>
                  <a:cubicBezTo>
                    <a:pt x="1215581" y="943464"/>
                    <a:pt x="943464" y="1215581"/>
                    <a:pt x="607790" y="1215581"/>
                  </a:cubicBezTo>
                  <a:cubicBezTo>
                    <a:pt x="272117" y="1215581"/>
                    <a:pt x="0" y="943464"/>
                    <a:pt x="0" y="607790"/>
                  </a:cubicBezTo>
                  <a:cubicBezTo>
                    <a:pt x="0" y="272117"/>
                    <a:pt x="272117" y="0"/>
                    <a:pt x="607790" y="0"/>
                  </a:cubicBezTo>
                  <a:cubicBezTo>
                    <a:pt x="943464" y="0"/>
                    <a:pt x="1215581" y="272117"/>
                    <a:pt x="1215581" y="607790"/>
                  </a:cubicBezTo>
                  <a:close/>
                </a:path>
              </a:pathLst>
            </a:custGeom>
            <a:solidFill>
              <a:srgbClr val="4D6383"/>
            </a:solidFill>
            <a:ln w="9525"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5" name="Freeform: Shape 2114">
              <a:extLst>
                <a:ext uri="{FF2B5EF4-FFF2-40B4-BE49-F238E27FC236}">
                  <a16:creationId xmlns:a16="http://schemas.microsoft.com/office/drawing/2014/main" id="{BEAFBE22-9997-BD80-049C-004B4DD69E4E}"/>
                </a:ext>
              </a:extLst>
            </p:cNvPr>
            <p:cNvSpPr/>
            <p:nvPr/>
          </p:nvSpPr>
          <p:spPr>
            <a:xfrm>
              <a:off x="2052796" y="4670105"/>
              <a:ext cx="583994" cy="583992"/>
            </a:xfrm>
            <a:custGeom>
              <a:avLst/>
              <a:gdLst>
                <a:gd name="connsiteX0" fmla="*/ 922211 w 922210"/>
                <a:gd name="connsiteY0" fmla="*/ 461105 h 922210"/>
                <a:gd name="connsiteX1" fmla="*/ 461105 w 922210"/>
                <a:gd name="connsiteY1" fmla="*/ 922211 h 922210"/>
                <a:gd name="connsiteX2" fmla="*/ 0 w 922210"/>
                <a:gd name="connsiteY2" fmla="*/ 461105 h 922210"/>
                <a:gd name="connsiteX3" fmla="*/ 461105 w 922210"/>
                <a:gd name="connsiteY3" fmla="*/ 0 h 922210"/>
                <a:gd name="connsiteX4" fmla="*/ 922211 w 922210"/>
                <a:gd name="connsiteY4" fmla="*/ 461105 h 92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10" h="922210">
                  <a:moveTo>
                    <a:pt x="922211" y="461105"/>
                  </a:moveTo>
                  <a:cubicBezTo>
                    <a:pt x="922211" y="715767"/>
                    <a:pt x="715767" y="922211"/>
                    <a:pt x="461105" y="922211"/>
                  </a:cubicBezTo>
                  <a:cubicBezTo>
                    <a:pt x="206444" y="922211"/>
                    <a:pt x="0" y="715767"/>
                    <a:pt x="0" y="461105"/>
                  </a:cubicBezTo>
                  <a:cubicBezTo>
                    <a:pt x="0" y="206444"/>
                    <a:pt x="206444" y="0"/>
                    <a:pt x="461105" y="0"/>
                  </a:cubicBezTo>
                  <a:cubicBezTo>
                    <a:pt x="715767" y="0"/>
                    <a:pt x="922211" y="206444"/>
                    <a:pt x="922211" y="461105"/>
                  </a:cubicBezTo>
                  <a:close/>
                </a:path>
              </a:pathLst>
            </a:custGeom>
            <a:solidFill>
              <a:srgbClr val="FFFFFF"/>
            </a:solidFill>
            <a:ln w="9525"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116" name="Picture 2115">
              <a:extLst>
                <a:ext uri="{FF2B5EF4-FFF2-40B4-BE49-F238E27FC236}">
                  <a16:creationId xmlns:a16="http://schemas.microsoft.com/office/drawing/2014/main" id="{68CAF751-016C-D805-839C-4F596E9FD6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08387" y="4782101"/>
              <a:ext cx="272813" cy="360000"/>
            </a:xfrm>
            <a:prstGeom prst="rect">
              <a:avLst/>
            </a:prstGeom>
          </p:spPr>
        </p:pic>
      </p:grpSp>
      <p:grpSp>
        <p:nvGrpSpPr>
          <p:cNvPr id="2117" name="Group 2116">
            <a:extLst>
              <a:ext uri="{FF2B5EF4-FFF2-40B4-BE49-F238E27FC236}">
                <a16:creationId xmlns:a16="http://schemas.microsoft.com/office/drawing/2014/main" id="{0FCCE808-3025-3114-FC20-F4F9E6C7F9F9}"/>
              </a:ext>
            </a:extLst>
          </p:cNvPr>
          <p:cNvGrpSpPr/>
          <p:nvPr/>
        </p:nvGrpSpPr>
        <p:grpSpPr>
          <a:xfrm>
            <a:off x="3001930" y="4899585"/>
            <a:ext cx="527817" cy="534884"/>
            <a:chOff x="3524019" y="4604605"/>
            <a:chExt cx="714998" cy="714994"/>
          </a:xfrm>
        </p:grpSpPr>
        <p:sp>
          <p:nvSpPr>
            <p:cNvPr id="2118" name="Freeform: Shape 2117">
              <a:extLst>
                <a:ext uri="{FF2B5EF4-FFF2-40B4-BE49-F238E27FC236}">
                  <a16:creationId xmlns:a16="http://schemas.microsoft.com/office/drawing/2014/main" id="{A0FC4840-F7AD-2E58-ACBD-B55A4930F986}"/>
                </a:ext>
              </a:extLst>
            </p:cNvPr>
            <p:cNvSpPr/>
            <p:nvPr/>
          </p:nvSpPr>
          <p:spPr>
            <a:xfrm>
              <a:off x="3524019" y="4604605"/>
              <a:ext cx="714998" cy="714994"/>
            </a:xfrm>
            <a:custGeom>
              <a:avLst/>
              <a:gdLst>
                <a:gd name="connsiteX0" fmla="*/ 1524000 w 1524000"/>
                <a:gd name="connsiteY0" fmla="*/ 762000 h 1524000"/>
                <a:gd name="connsiteX1" fmla="*/ 762000 w 1524000"/>
                <a:gd name="connsiteY1" fmla="*/ 1524000 h 1524000"/>
                <a:gd name="connsiteX2" fmla="*/ 0 w 1524000"/>
                <a:gd name="connsiteY2" fmla="*/ 762000 h 1524000"/>
                <a:gd name="connsiteX3" fmla="*/ 762000 w 1524000"/>
                <a:gd name="connsiteY3" fmla="*/ 0 h 1524000"/>
                <a:gd name="connsiteX4" fmla="*/ 152400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1524000" y="762000"/>
                  </a:moveTo>
                  <a:cubicBezTo>
                    <a:pt x="1524000" y="1182841"/>
                    <a:pt x="1182841" y="1524000"/>
                    <a:pt x="762000" y="1524000"/>
                  </a:cubicBezTo>
                  <a:cubicBezTo>
                    <a:pt x="341159" y="1524000"/>
                    <a:pt x="0" y="1182841"/>
                    <a:pt x="0" y="762000"/>
                  </a:cubicBezTo>
                  <a:cubicBezTo>
                    <a:pt x="0" y="341159"/>
                    <a:pt x="341159" y="0"/>
                    <a:pt x="762000" y="0"/>
                  </a:cubicBezTo>
                  <a:cubicBezTo>
                    <a:pt x="1182841" y="0"/>
                    <a:pt x="1524000" y="341159"/>
                    <a:pt x="1524000" y="762000"/>
                  </a:cubicBezTo>
                  <a:close/>
                </a:path>
              </a:pathLst>
            </a:custGeom>
            <a:solidFill>
              <a:schemeClr val="bg1"/>
            </a:solidFill>
            <a:ln w="12700" cap="flat">
              <a:solidFill>
                <a:srgbClr val="B9C6D0"/>
              </a:solid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19" name="Freeform: Shape 2118">
              <a:extLst>
                <a:ext uri="{FF2B5EF4-FFF2-40B4-BE49-F238E27FC236}">
                  <a16:creationId xmlns:a16="http://schemas.microsoft.com/office/drawing/2014/main" id="{D6589B4D-C578-6BAB-6F17-4A09E09B81B5}"/>
                </a:ext>
              </a:extLst>
            </p:cNvPr>
            <p:cNvSpPr/>
            <p:nvPr/>
          </p:nvSpPr>
          <p:spPr>
            <a:xfrm>
              <a:off x="4145587" y="4940909"/>
              <a:ext cx="37400" cy="42787"/>
            </a:xfrm>
            <a:custGeom>
              <a:avLst/>
              <a:gdLst>
                <a:gd name="connsiteX0" fmla="*/ 95 w 70770"/>
                <a:gd name="connsiteY0" fmla="*/ 59817 h 80962"/>
                <a:gd name="connsiteX1" fmla="*/ 95 w 70770"/>
                <a:gd name="connsiteY1" fmla="*/ 80963 h 80962"/>
                <a:gd name="connsiteX2" fmla="*/ 70771 w 70770"/>
                <a:gd name="connsiteY2" fmla="*/ 41720 h 80962"/>
                <a:gd name="connsiteX3" fmla="*/ 0 w 70770"/>
                <a:gd name="connsiteY3" fmla="*/ 0 h 80962"/>
                <a:gd name="connsiteX4" fmla="*/ 0 w 70770"/>
                <a:gd name="connsiteY4" fmla="*/ 21146 h 8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70" h="80962">
                  <a:moveTo>
                    <a:pt x="95" y="59817"/>
                  </a:moveTo>
                  <a:lnTo>
                    <a:pt x="95" y="80963"/>
                  </a:lnTo>
                  <a:lnTo>
                    <a:pt x="70771" y="41720"/>
                  </a:lnTo>
                  <a:lnTo>
                    <a:pt x="0" y="0"/>
                  </a:lnTo>
                  <a:lnTo>
                    <a:pt x="0" y="21146"/>
                  </a:lnTo>
                  <a:close/>
                </a:path>
              </a:pathLst>
            </a:custGeom>
            <a:solidFill>
              <a:srgbClr val="EAEEF1"/>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20" name="Freeform: Shape 2119">
              <a:extLst>
                <a:ext uri="{FF2B5EF4-FFF2-40B4-BE49-F238E27FC236}">
                  <a16:creationId xmlns:a16="http://schemas.microsoft.com/office/drawing/2014/main" id="{70A4960A-EF54-683F-18FA-3190C1FFD455}"/>
                </a:ext>
              </a:extLst>
            </p:cNvPr>
            <p:cNvSpPr/>
            <p:nvPr/>
          </p:nvSpPr>
          <p:spPr>
            <a:xfrm>
              <a:off x="3560316" y="4640901"/>
              <a:ext cx="642405" cy="642403"/>
            </a:xfrm>
            <a:custGeom>
              <a:avLst/>
              <a:gdLst>
                <a:gd name="connsiteX0" fmla="*/ 1215581 w 1215580"/>
                <a:gd name="connsiteY0" fmla="*/ 607790 h 1215580"/>
                <a:gd name="connsiteX1" fmla="*/ 607790 w 1215580"/>
                <a:gd name="connsiteY1" fmla="*/ 1215581 h 1215580"/>
                <a:gd name="connsiteX2" fmla="*/ 0 w 1215580"/>
                <a:gd name="connsiteY2" fmla="*/ 607790 h 1215580"/>
                <a:gd name="connsiteX3" fmla="*/ 607790 w 1215580"/>
                <a:gd name="connsiteY3" fmla="*/ 0 h 1215580"/>
                <a:gd name="connsiteX4" fmla="*/ 1215581 w 1215580"/>
                <a:gd name="connsiteY4" fmla="*/ 607790 h 121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580" h="1215580">
                  <a:moveTo>
                    <a:pt x="1215581" y="607790"/>
                  </a:moveTo>
                  <a:cubicBezTo>
                    <a:pt x="1215581" y="943464"/>
                    <a:pt x="943464" y="1215581"/>
                    <a:pt x="607790" y="1215581"/>
                  </a:cubicBezTo>
                  <a:cubicBezTo>
                    <a:pt x="272117" y="1215581"/>
                    <a:pt x="0" y="943464"/>
                    <a:pt x="0" y="607790"/>
                  </a:cubicBezTo>
                  <a:cubicBezTo>
                    <a:pt x="0" y="272117"/>
                    <a:pt x="272117" y="0"/>
                    <a:pt x="607790" y="0"/>
                  </a:cubicBezTo>
                  <a:cubicBezTo>
                    <a:pt x="943464" y="0"/>
                    <a:pt x="1215581" y="272117"/>
                    <a:pt x="1215581" y="607790"/>
                  </a:cubicBezTo>
                  <a:close/>
                </a:path>
              </a:pathLst>
            </a:custGeom>
            <a:solidFill>
              <a:srgbClr val="4D6383"/>
            </a:solidFill>
            <a:ln w="9525"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1" name="Freeform: Shape 2120">
              <a:extLst>
                <a:ext uri="{FF2B5EF4-FFF2-40B4-BE49-F238E27FC236}">
                  <a16:creationId xmlns:a16="http://schemas.microsoft.com/office/drawing/2014/main" id="{68A4A265-B8C9-3E8C-B59D-79FAD20C64AA}"/>
                </a:ext>
              </a:extLst>
            </p:cNvPr>
            <p:cNvSpPr/>
            <p:nvPr/>
          </p:nvSpPr>
          <p:spPr>
            <a:xfrm>
              <a:off x="3589520" y="4670105"/>
              <a:ext cx="583994" cy="583992"/>
            </a:xfrm>
            <a:custGeom>
              <a:avLst/>
              <a:gdLst>
                <a:gd name="connsiteX0" fmla="*/ 922211 w 922210"/>
                <a:gd name="connsiteY0" fmla="*/ 461105 h 922210"/>
                <a:gd name="connsiteX1" fmla="*/ 461105 w 922210"/>
                <a:gd name="connsiteY1" fmla="*/ 922211 h 922210"/>
                <a:gd name="connsiteX2" fmla="*/ 0 w 922210"/>
                <a:gd name="connsiteY2" fmla="*/ 461105 h 922210"/>
                <a:gd name="connsiteX3" fmla="*/ 461105 w 922210"/>
                <a:gd name="connsiteY3" fmla="*/ 0 h 922210"/>
                <a:gd name="connsiteX4" fmla="*/ 922211 w 922210"/>
                <a:gd name="connsiteY4" fmla="*/ 461105 h 92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10" h="922210">
                  <a:moveTo>
                    <a:pt x="922211" y="461105"/>
                  </a:moveTo>
                  <a:cubicBezTo>
                    <a:pt x="922211" y="715767"/>
                    <a:pt x="715767" y="922211"/>
                    <a:pt x="461105" y="922211"/>
                  </a:cubicBezTo>
                  <a:cubicBezTo>
                    <a:pt x="206444" y="922211"/>
                    <a:pt x="0" y="715767"/>
                    <a:pt x="0" y="461105"/>
                  </a:cubicBezTo>
                  <a:cubicBezTo>
                    <a:pt x="0" y="206444"/>
                    <a:pt x="206444" y="0"/>
                    <a:pt x="461105" y="0"/>
                  </a:cubicBezTo>
                  <a:cubicBezTo>
                    <a:pt x="715767" y="0"/>
                    <a:pt x="922211" y="206444"/>
                    <a:pt x="922211" y="461105"/>
                  </a:cubicBezTo>
                  <a:close/>
                </a:path>
              </a:pathLst>
            </a:custGeom>
            <a:solidFill>
              <a:srgbClr val="FFFFFF"/>
            </a:solidFill>
            <a:ln w="9525"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122" name="Picture 2121">
              <a:extLst>
                <a:ext uri="{FF2B5EF4-FFF2-40B4-BE49-F238E27FC236}">
                  <a16:creationId xmlns:a16="http://schemas.microsoft.com/office/drawing/2014/main" id="{4BB98A45-FCF5-AD02-4D40-2C7B392E03C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719745" y="4782101"/>
              <a:ext cx="323545" cy="360000"/>
            </a:xfrm>
            <a:prstGeom prst="rect">
              <a:avLst/>
            </a:prstGeom>
          </p:spPr>
        </p:pic>
      </p:grpSp>
      <p:grpSp>
        <p:nvGrpSpPr>
          <p:cNvPr id="2123" name="Group 2122">
            <a:extLst>
              <a:ext uri="{FF2B5EF4-FFF2-40B4-BE49-F238E27FC236}">
                <a16:creationId xmlns:a16="http://schemas.microsoft.com/office/drawing/2014/main" id="{CEA68916-A646-68EE-3DC1-886441739519}"/>
              </a:ext>
            </a:extLst>
          </p:cNvPr>
          <p:cNvGrpSpPr/>
          <p:nvPr/>
        </p:nvGrpSpPr>
        <p:grpSpPr>
          <a:xfrm>
            <a:off x="4049697" y="4899585"/>
            <a:ext cx="527817" cy="534884"/>
            <a:chOff x="5060743" y="4604605"/>
            <a:chExt cx="714998" cy="714994"/>
          </a:xfrm>
        </p:grpSpPr>
        <p:sp>
          <p:nvSpPr>
            <p:cNvPr id="2124" name="Freeform: Shape 2123">
              <a:extLst>
                <a:ext uri="{FF2B5EF4-FFF2-40B4-BE49-F238E27FC236}">
                  <a16:creationId xmlns:a16="http://schemas.microsoft.com/office/drawing/2014/main" id="{C6D103F3-87C9-BA47-D3D4-AEE98A380CA3}"/>
                </a:ext>
              </a:extLst>
            </p:cNvPr>
            <p:cNvSpPr/>
            <p:nvPr/>
          </p:nvSpPr>
          <p:spPr>
            <a:xfrm>
              <a:off x="5060743" y="4604605"/>
              <a:ext cx="714998" cy="714994"/>
            </a:xfrm>
            <a:custGeom>
              <a:avLst/>
              <a:gdLst>
                <a:gd name="connsiteX0" fmla="*/ 1524000 w 1524000"/>
                <a:gd name="connsiteY0" fmla="*/ 762000 h 1524000"/>
                <a:gd name="connsiteX1" fmla="*/ 762000 w 1524000"/>
                <a:gd name="connsiteY1" fmla="*/ 1524000 h 1524000"/>
                <a:gd name="connsiteX2" fmla="*/ 0 w 1524000"/>
                <a:gd name="connsiteY2" fmla="*/ 762000 h 1524000"/>
                <a:gd name="connsiteX3" fmla="*/ 762000 w 1524000"/>
                <a:gd name="connsiteY3" fmla="*/ 0 h 1524000"/>
                <a:gd name="connsiteX4" fmla="*/ 152400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1524000" y="762000"/>
                  </a:moveTo>
                  <a:cubicBezTo>
                    <a:pt x="1524000" y="1182841"/>
                    <a:pt x="1182841" y="1524000"/>
                    <a:pt x="762000" y="1524000"/>
                  </a:cubicBezTo>
                  <a:cubicBezTo>
                    <a:pt x="341159" y="1524000"/>
                    <a:pt x="0" y="1182841"/>
                    <a:pt x="0" y="762000"/>
                  </a:cubicBezTo>
                  <a:cubicBezTo>
                    <a:pt x="0" y="341159"/>
                    <a:pt x="341159" y="0"/>
                    <a:pt x="762000" y="0"/>
                  </a:cubicBezTo>
                  <a:cubicBezTo>
                    <a:pt x="1182841" y="0"/>
                    <a:pt x="1524000" y="341159"/>
                    <a:pt x="1524000" y="762000"/>
                  </a:cubicBezTo>
                  <a:close/>
                </a:path>
              </a:pathLst>
            </a:custGeom>
            <a:solidFill>
              <a:schemeClr val="bg1"/>
            </a:solidFill>
            <a:ln w="12700" cap="flat">
              <a:solidFill>
                <a:srgbClr val="B9C6D0"/>
              </a:solid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25" name="Freeform: Shape 2124">
              <a:extLst>
                <a:ext uri="{FF2B5EF4-FFF2-40B4-BE49-F238E27FC236}">
                  <a16:creationId xmlns:a16="http://schemas.microsoft.com/office/drawing/2014/main" id="{595BB553-7C9B-8E1F-D5CD-B7A968C3AE0F}"/>
                </a:ext>
              </a:extLst>
            </p:cNvPr>
            <p:cNvSpPr/>
            <p:nvPr/>
          </p:nvSpPr>
          <p:spPr>
            <a:xfrm>
              <a:off x="5682311" y="4940909"/>
              <a:ext cx="37400" cy="42787"/>
            </a:xfrm>
            <a:custGeom>
              <a:avLst/>
              <a:gdLst>
                <a:gd name="connsiteX0" fmla="*/ 95 w 70770"/>
                <a:gd name="connsiteY0" fmla="*/ 59817 h 80962"/>
                <a:gd name="connsiteX1" fmla="*/ 95 w 70770"/>
                <a:gd name="connsiteY1" fmla="*/ 80963 h 80962"/>
                <a:gd name="connsiteX2" fmla="*/ 70771 w 70770"/>
                <a:gd name="connsiteY2" fmla="*/ 41720 h 80962"/>
                <a:gd name="connsiteX3" fmla="*/ 0 w 70770"/>
                <a:gd name="connsiteY3" fmla="*/ 0 h 80962"/>
                <a:gd name="connsiteX4" fmla="*/ 0 w 70770"/>
                <a:gd name="connsiteY4" fmla="*/ 21146 h 8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70" h="80962">
                  <a:moveTo>
                    <a:pt x="95" y="59817"/>
                  </a:moveTo>
                  <a:lnTo>
                    <a:pt x="95" y="80963"/>
                  </a:lnTo>
                  <a:lnTo>
                    <a:pt x="70771" y="41720"/>
                  </a:lnTo>
                  <a:lnTo>
                    <a:pt x="0" y="0"/>
                  </a:lnTo>
                  <a:lnTo>
                    <a:pt x="0" y="21146"/>
                  </a:lnTo>
                  <a:close/>
                </a:path>
              </a:pathLst>
            </a:custGeom>
            <a:solidFill>
              <a:srgbClr val="EAEEF1"/>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26" name="Freeform: Shape 2125">
              <a:extLst>
                <a:ext uri="{FF2B5EF4-FFF2-40B4-BE49-F238E27FC236}">
                  <a16:creationId xmlns:a16="http://schemas.microsoft.com/office/drawing/2014/main" id="{FDF98450-C1F8-5DBD-A7DB-92B134667DF2}"/>
                </a:ext>
              </a:extLst>
            </p:cNvPr>
            <p:cNvSpPr/>
            <p:nvPr/>
          </p:nvSpPr>
          <p:spPr>
            <a:xfrm>
              <a:off x="5097040" y="4640901"/>
              <a:ext cx="642405" cy="642403"/>
            </a:xfrm>
            <a:custGeom>
              <a:avLst/>
              <a:gdLst>
                <a:gd name="connsiteX0" fmla="*/ 1215581 w 1215580"/>
                <a:gd name="connsiteY0" fmla="*/ 607790 h 1215580"/>
                <a:gd name="connsiteX1" fmla="*/ 607790 w 1215580"/>
                <a:gd name="connsiteY1" fmla="*/ 1215581 h 1215580"/>
                <a:gd name="connsiteX2" fmla="*/ 0 w 1215580"/>
                <a:gd name="connsiteY2" fmla="*/ 607790 h 1215580"/>
                <a:gd name="connsiteX3" fmla="*/ 607790 w 1215580"/>
                <a:gd name="connsiteY3" fmla="*/ 0 h 1215580"/>
                <a:gd name="connsiteX4" fmla="*/ 1215581 w 1215580"/>
                <a:gd name="connsiteY4" fmla="*/ 607790 h 121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580" h="1215580">
                  <a:moveTo>
                    <a:pt x="1215581" y="607790"/>
                  </a:moveTo>
                  <a:cubicBezTo>
                    <a:pt x="1215581" y="943464"/>
                    <a:pt x="943464" y="1215581"/>
                    <a:pt x="607790" y="1215581"/>
                  </a:cubicBezTo>
                  <a:cubicBezTo>
                    <a:pt x="272117" y="1215581"/>
                    <a:pt x="0" y="943464"/>
                    <a:pt x="0" y="607790"/>
                  </a:cubicBezTo>
                  <a:cubicBezTo>
                    <a:pt x="0" y="272117"/>
                    <a:pt x="272117" y="0"/>
                    <a:pt x="607790" y="0"/>
                  </a:cubicBezTo>
                  <a:cubicBezTo>
                    <a:pt x="943464" y="0"/>
                    <a:pt x="1215581" y="272117"/>
                    <a:pt x="1215581" y="607790"/>
                  </a:cubicBezTo>
                  <a:close/>
                </a:path>
              </a:pathLst>
            </a:custGeom>
            <a:solidFill>
              <a:srgbClr val="4D6383"/>
            </a:solidFill>
            <a:ln w="9525"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7" name="Freeform: Shape 2126">
              <a:extLst>
                <a:ext uri="{FF2B5EF4-FFF2-40B4-BE49-F238E27FC236}">
                  <a16:creationId xmlns:a16="http://schemas.microsoft.com/office/drawing/2014/main" id="{B2D5E94F-8241-A6C9-CE71-F6E007CDA693}"/>
                </a:ext>
              </a:extLst>
            </p:cNvPr>
            <p:cNvSpPr/>
            <p:nvPr/>
          </p:nvSpPr>
          <p:spPr>
            <a:xfrm>
              <a:off x="5126244" y="4670105"/>
              <a:ext cx="583994" cy="583992"/>
            </a:xfrm>
            <a:custGeom>
              <a:avLst/>
              <a:gdLst>
                <a:gd name="connsiteX0" fmla="*/ 922211 w 922210"/>
                <a:gd name="connsiteY0" fmla="*/ 461105 h 922210"/>
                <a:gd name="connsiteX1" fmla="*/ 461105 w 922210"/>
                <a:gd name="connsiteY1" fmla="*/ 922211 h 922210"/>
                <a:gd name="connsiteX2" fmla="*/ 0 w 922210"/>
                <a:gd name="connsiteY2" fmla="*/ 461105 h 922210"/>
                <a:gd name="connsiteX3" fmla="*/ 461105 w 922210"/>
                <a:gd name="connsiteY3" fmla="*/ 0 h 922210"/>
                <a:gd name="connsiteX4" fmla="*/ 922211 w 922210"/>
                <a:gd name="connsiteY4" fmla="*/ 461105 h 92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10" h="922210">
                  <a:moveTo>
                    <a:pt x="922211" y="461105"/>
                  </a:moveTo>
                  <a:cubicBezTo>
                    <a:pt x="922211" y="715767"/>
                    <a:pt x="715767" y="922211"/>
                    <a:pt x="461105" y="922211"/>
                  </a:cubicBezTo>
                  <a:cubicBezTo>
                    <a:pt x="206444" y="922211"/>
                    <a:pt x="0" y="715767"/>
                    <a:pt x="0" y="461105"/>
                  </a:cubicBezTo>
                  <a:cubicBezTo>
                    <a:pt x="0" y="206444"/>
                    <a:pt x="206444" y="0"/>
                    <a:pt x="461105" y="0"/>
                  </a:cubicBezTo>
                  <a:cubicBezTo>
                    <a:pt x="715767" y="0"/>
                    <a:pt x="922211" y="206444"/>
                    <a:pt x="922211" y="461105"/>
                  </a:cubicBezTo>
                  <a:close/>
                </a:path>
              </a:pathLst>
            </a:custGeom>
            <a:solidFill>
              <a:srgbClr val="FFFFFF"/>
            </a:solidFill>
            <a:ln w="9525"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128" name="Picture 2127">
              <a:extLst>
                <a:ext uri="{FF2B5EF4-FFF2-40B4-BE49-F238E27FC236}">
                  <a16:creationId xmlns:a16="http://schemas.microsoft.com/office/drawing/2014/main" id="{5E205AF2-EE1A-2CDF-8C4D-49508697F2C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238241" y="4782101"/>
              <a:ext cx="360000" cy="360000"/>
            </a:xfrm>
            <a:prstGeom prst="rect">
              <a:avLst/>
            </a:prstGeom>
          </p:spPr>
        </p:pic>
      </p:grpSp>
      <p:grpSp>
        <p:nvGrpSpPr>
          <p:cNvPr id="2129" name="Group 2128">
            <a:extLst>
              <a:ext uri="{FF2B5EF4-FFF2-40B4-BE49-F238E27FC236}">
                <a16:creationId xmlns:a16="http://schemas.microsoft.com/office/drawing/2014/main" id="{1D8F45F9-8E86-87A4-6E98-A8FD327675CB}"/>
              </a:ext>
            </a:extLst>
          </p:cNvPr>
          <p:cNvGrpSpPr/>
          <p:nvPr/>
        </p:nvGrpSpPr>
        <p:grpSpPr>
          <a:xfrm>
            <a:off x="5017067" y="4899585"/>
            <a:ext cx="527817" cy="534884"/>
            <a:chOff x="6479553" y="4604605"/>
            <a:chExt cx="714998" cy="714994"/>
          </a:xfrm>
        </p:grpSpPr>
        <p:sp>
          <p:nvSpPr>
            <p:cNvPr id="2130" name="Freeform: Shape 2129">
              <a:extLst>
                <a:ext uri="{FF2B5EF4-FFF2-40B4-BE49-F238E27FC236}">
                  <a16:creationId xmlns:a16="http://schemas.microsoft.com/office/drawing/2014/main" id="{8F2603E8-826E-581A-F6B7-F829DD743DA2}"/>
                </a:ext>
              </a:extLst>
            </p:cNvPr>
            <p:cNvSpPr/>
            <p:nvPr/>
          </p:nvSpPr>
          <p:spPr>
            <a:xfrm>
              <a:off x="6479553" y="4604605"/>
              <a:ext cx="714998" cy="714994"/>
            </a:xfrm>
            <a:custGeom>
              <a:avLst/>
              <a:gdLst>
                <a:gd name="connsiteX0" fmla="*/ 1524000 w 1524000"/>
                <a:gd name="connsiteY0" fmla="*/ 762000 h 1524000"/>
                <a:gd name="connsiteX1" fmla="*/ 762000 w 1524000"/>
                <a:gd name="connsiteY1" fmla="*/ 1524000 h 1524000"/>
                <a:gd name="connsiteX2" fmla="*/ 0 w 1524000"/>
                <a:gd name="connsiteY2" fmla="*/ 762000 h 1524000"/>
                <a:gd name="connsiteX3" fmla="*/ 762000 w 1524000"/>
                <a:gd name="connsiteY3" fmla="*/ 0 h 1524000"/>
                <a:gd name="connsiteX4" fmla="*/ 152400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1524000" y="762000"/>
                  </a:moveTo>
                  <a:cubicBezTo>
                    <a:pt x="1524000" y="1182841"/>
                    <a:pt x="1182841" y="1524000"/>
                    <a:pt x="762000" y="1524000"/>
                  </a:cubicBezTo>
                  <a:cubicBezTo>
                    <a:pt x="341159" y="1524000"/>
                    <a:pt x="0" y="1182841"/>
                    <a:pt x="0" y="762000"/>
                  </a:cubicBezTo>
                  <a:cubicBezTo>
                    <a:pt x="0" y="341159"/>
                    <a:pt x="341159" y="0"/>
                    <a:pt x="762000" y="0"/>
                  </a:cubicBezTo>
                  <a:cubicBezTo>
                    <a:pt x="1182841" y="0"/>
                    <a:pt x="1524000" y="341159"/>
                    <a:pt x="1524000" y="762000"/>
                  </a:cubicBezTo>
                  <a:close/>
                </a:path>
              </a:pathLst>
            </a:custGeom>
            <a:solidFill>
              <a:schemeClr val="bg1"/>
            </a:solidFill>
            <a:ln w="12700" cap="flat">
              <a:solidFill>
                <a:srgbClr val="B9C6D0"/>
              </a:solid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31" name="Freeform: Shape 2130">
              <a:extLst>
                <a:ext uri="{FF2B5EF4-FFF2-40B4-BE49-F238E27FC236}">
                  <a16:creationId xmlns:a16="http://schemas.microsoft.com/office/drawing/2014/main" id="{BCC78713-FB35-01A0-4265-FC409292FBCD}"/>
                </a:ext>
              </a:extLst>
            </p:cNvPr>
            <p:cNvSpPr/>
            <p:nvPr/>
          </p:nvSpPr>
          <p:spPr>
            <a:xfrm>
              <a:off x="7101121" y="4940909"/>
              <a:ext cx="37400" cy="42787"/>
            </a:xfrm>
            <a:custGeom>
              <a:avLst/>
              <a:gdLst>
                <a:gd name="connsiteX0" fmla="*/ 95 w 70770"/>
                <a:gd name="connsiteY0" fmla="*/ 59817 h 80962"/>
                <a:gd name="connsiteX1" fmla="*/ 95 w 70770"/>
                <a:gd name="connsiteY1" fmla="*/ 80963 h 80962"/>
                <a:gd name="connsiteX2" fmla="*/ 70771 w 70770"/>
                <a:gd name="connsiteY2" fmla="*/ 41720 h 80962"/>
                <a:gd name="connsiteX3" fmla="*/ 0 w 70770"/>
                <a:gd name="connsiteY3" fmla="*/ 0 h 80962"/>
                <a:gd name="connsiteX4" fmla="*/ 0 w 70770"/>
                <a:gd name="connsiteY4" fmla="*/ 21146 h 8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70" h="80962">
                  <a:moveTo>
                    <a:pt x="95" y="59817"/>
                  </a:moveTo>
                  <a:lnTo>
                    <a:pt x="95" y="80963"/>
                  </a:lnTo>
                  <a:lnTo>
                    <a:pt x="70771" y="41720"/>
                  </a:lnTo>
                  <a:lnTo>
                    <a:pt x="0" y="0"/>
                  </a:lnTo>
                  <a:lnTo>
                    <a:pt x="0" y="21146"/>
                  </a:lnTo>
                  <a:close/>
                </a:path>
              </a:pathLst>
            </a:custGeom>
            <a:solidFill>
              <a:srgbClr val="EAEEF1"/>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32" name="Freeform: Shape 2131">
              <a:extLst>
                <a:ext uri="{FF2B5EF4-FFF2-40B4-BE49-F238E27FC236}">
                  <a16:creationId xmlns:a16="http://schemas.microsoft.com/office/drawing/2014/main" id="{18442673-215F-7D56-F351-BF6FA7CD3F5C}"/>
                </a:ext>
              </a:extLst>
            </p:cNvPr>
            <p:cNvSpPr/>
            <p:nvPr/>
          </p:nvSpPr>
          <p:spPr>
            <a:xfrm>
              <a:off x="6515850" y="4640901"/>
              <a:ext cx="642405" cy="642403"/>
            </a:xfrm>
            <a:custGeom>
              <a:avLst/>
              <a:gdLst>
                <a:gd name="connsiteX0" fmla="*/ 1215581 w 1215580"/>
                <a:gd name="connsiteY0" fmla="*/ 607790 h 1215580"/>
                <a:gd name="connsiteX1" fmla="*/ 607790 w 1215580"/>
                <a:gd name="connsiteY1" fmla="*/ 1215581 h 1215580"/>
                <a:gd name="connsiteX2" fmla="*/ 0 w 1215580"/>
                <a:gd name="connsiteY2" fmla="*/ 607790 h 1215580"/>
                <a:gd name="connsiteX3" fmla="*/ 607790 w 1215580"/>
                <a:gd name="connsiteY3" fmla="*/ 0 h 1215580"/>
                <a:gd name="connsiteX4" fmla="*/ 1215581 w 1215580"/>
                <a:gd name="connsiteY4" fmla="*/ 607790 h 121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580" h="1215580">
                  <a:moveTo>
                    <a:pt x="1215581" y="607790"/>
                  </a:moveTo>
                  <a:cubicBezTo>
                    <a:pt x="1215581" y="943464"/>
                    <a:pt x="943464" y="1215581"/>
                    <a:pt x="607790" y="1215581"/>
                  </a:cubicBezTo>
                  <a:cubicBezTo>
                    <a:pt x="272117" y="1215581"/>
                    <a:pt x="0" y="943464"/>
                    <a:pt x="0" y="607790"/>
                  </a:cubicBezTo>
                  <a:cubicBezTo>
                    <a:pt x="0" y="272117"/>
                    <a:pt x="272117" y="0"/>
                    <a:pt x="607790" y="0"/>
                  </a:cubicBezTo>
                  <a:cubicBezTo>
                    <a:pt x="943464" y="0"/>
                    <a:pt x="1215581" y="272117"/>
                    <a:pt x="1215581" y="607790"/>
                  </a:cubicBezTo>
                  <a:close/>
                </a:path>
              </a:pathLst>
            </a:custGeom>
            <a:solidFill>
              <a:srgbClr val="4D6383"/>
            </a:solidFill>
            <a:ln w="9525"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3" name="Freeform: Shape 2132">
              <a:extLst>
                <a:ext uri="{FF2B5EF4-FFF2-40B4-BE49-F238E27FC236}">
                  <a16:creationId xmlns:a16="http://schemas.microsoft.com/office/drawing/2014/main" id="{33B3C730-6217-151C-6560-1C89720654C5}"/>
                </a:ext>
              </a:extLst>
            </p:cNvPr>
            <p:cNvSpPr/>
            <p:nvPr/>
          </p:nvSpPr>
          <p:spPr>
            <a:xfrm>
              <a:off x="6545054" y="4670105"/>
              <a:ext cx="583994" cy="583992"/>
            </a:xfrm>
            <a:custGeom>
              <a:avLst/>
              <a:gdLst>
                <a:gd name="connsiteX0" fmla="*/ 922211 w 922210"/>
                <a:gd name="connsiteY0" fmla="*/ 461105 h 922210"/>
                <a:gd name="connsiteX1" fmla="*/ 461105 w 922210"/>
                <a:gd name="connsiteY1" fmla="*/ 922211 h 922210"/>
                <a:gd name="connsiteX2" fmla="*/ 0 w 922210"/>
                <a:gd name="connsiteY2" fmla="*/ 461105 h 922210"/>
                <a:gd name="connsiteX3" fmla="*/ 461105 w 922210"/>
                <a:gd name="connsiteY3" fmla="*/ 0 h 922210"/>
                <a:gd name="connsiteX4" fmla="*/ 922211 w 922210"/>
                <a:gd name="connsiteY4" fmla="*/ 461105 h 92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10" h="922210">
                  <a:moveTo>
                    <a:pt x="922211" y="461105"/>
                  </a:moveTo>
                  <a:cubicBezTo>
                    <a:pt x="922211" y="715767"/>
                    <a:pt x="715767" y="922211"/>
                    <a:pt x="461105" y="922211"/>
                  </a:cubicBezTo>
                  <a:cubicBezTo>
                    <a:pt x="206444" y="922211"/>
                    <a:pt x="0" y="715767"/>
                    <a:pt x="0" y="461105"/>
                  </a:cubicBezTo>
                  <a:cubicBezTo>
                    <a:pt x="0" y="206444"/>
                    <a:pt x="206444" y="0"/>
                    <a:pt x="461105" y="0"/>
                  </a:cubicBezTo>
                  <a:cubicBezTo>
                    <a:pt x="715767" y="0"/>
                    <a:pt x="922211" y="206444"/>
                    <a:pt x="922211" y="461105"/>
                  </a:cubicBezTo>
                  <a:close/>
                </a:path>
              </a:pathLst>
            </a:custGeom>
            <a:solidFill>
              <a:srgbClr val="FFFFFF"/>
            </a:solidFill>
            <a:ln w="9525"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TextBox 9">
            <a:extLst>
              <a:ext uri="{FF2B5EF4-FFF2-40B4-BE49-F238E27FC236}">
                <a16:creationId xmlns:a16="http://schemas.microsoft.com/office/drawing/2014/main" id="{4DA77186-3960-B12F-6111-FFCA1FE9A9DF}"/>
              </a:ext>
            </a:extLst>
          </p:cNvPr>
          <p:cNvSpPr txBox="1"/>
          <p:nvPr/>
        </p:nvSpPr>
        <p:spPr>
          <a:xfrm>
            <a:off x="11082757" y="3397443"/>
            <a:ext cx="856091" cy="95121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ower BI">
            <a:extLst>
              <a:ext uri="{FF2B5EF4-FFF2-40B4-BE49-F238E27FC236}">
                <a16:creationId xmlns:a16="http://schemas.microsoft.com/office/drawing/2014/main" id="{DAFCCBF1-5C5D-9216-DF7F-5765B1804FE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1277609" y="3304393"/>
            <a:ext cx="497953" cy="492262"/>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9410C840-781A-D011-6BBD-AF20FD9D639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098539" y="3962313"/>
            <a:ext cx="856091" cy="213813"/>
          </a:xfrm>
          <a:prstGeom prst="rect">
            <a:avLst/>
          </a:prstGeom>
        </p:spPr>
      </p:pic>
      <p:pic>
        <p:nvPicPr>
          <p:cNvPr id="14" name="Power BI">
            <a:extLst>
              <a:ext uri="{FF2B5EF4-FFF2-40B4-BE49-F238E27FC236}">
                <a16:creationId xmlns:a16="http://schemas.microsoft.com/office/drawing/2014/main" id="{0BD137F7-185F-9581-4254-198DCE598B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03357" y="5008620"/>
            <a:ext cx="328423" cy="324670"/>
          </a:xfrm>
          <a:prstGeom prst="rect">
            <a:avLst/>
          </a:prstGeom>
        </p:spPr>
      </p:pic>
      <p:sp>
        <p:nvSpPr>
          <p:cNvPr id="3" name="Title 1">
            <a:extLst>
              <a:ext uri="{FF2B5EF4-FFF2-40B4-BE49-F238E27FC236}">
                <a16:creationId xmlns:a16="http://schemas.microsoft.com/office/drawing/2014/main" id="{DD0BAF96-5AA6-48CB-2203-AE3FE4AD500C}"/>
              </a:ext>
            </a:extLst>
          </p:cNvPr>
          <p:cNvSpPr txBox="1">
            <a:spLocks/>
          </p:cNvSpPr>
          <p:nvPr/>
        </p:nvSpPr>
        <p:spPr>
          <a:xfrm>
            <a:off x="195060" y="295622"/>
            <a:ext cx="7471755" cy="4644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rPr>
              <a:t>Case</a:t>
            </a: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a:t>
            </a:r>
            <a:r>
              <a:rPr kumimoji="0" lang="en-US" sz="18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rPr>
              <a:t>Study 3: (2/3)</a:t>
            </a:r>
            <a:endParaRPr kumimoji="0" lang="en-IN"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504381576"/>
      </p:ext>
    </p:extLst>
  </p:cSld>
  <p:clrMapOvr>
    <a:masterClrMapping/>
  </p:clrMapOvr>
  <p:extLst>
    <p:ext uri="{6950BFC3-D8DA-4A85-94F7-54DA5524770B}">
      <p188:commentRel xmlns:p188="http://schemas.microsoft.com/office/powerpoint/2018/8/main" r:id="rId2"/>
    </p:ext>
  </p:extLs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955480-2769-91D1-F6C4-74F938381714}"/>
            </a:ext>
          </a:extLst>
        </p:cNvPr>
        <p:cNvGrpSpPr/>
        <p:nvPr/>
      </p:nvGrpSpPr>
      <p:grpSpPr>
        <a:xfrm>
          <a:off x="0" y="0"/>
          <a:ext cx="0" cy="0"/>
          <a:chOff x="0" y="0"/>
          <a:chExt cx="0" cy="0"/>
        </a:xfrm>
      </p:grpSpPr>
      <p:sp>
        <p:nvSpPr>
          <p:cNvPr id="56" name="Rectangle 55">
            <a:extLst>
              <a:ext uri="{FF2B5EF4-FFF2-40B4-BE49-F238E27FC236}">
                <a16:creationId xmlns:a16="http://schemas.microsoft.com/office/drawing/2014/main" id="{73E64EC1-2C54-974F-8F6A-68333EB86C9F}"/>
              </a:ext>
            </a:extLst>
          </p:cNvPr>
          <p:cNvSpPr/>
          <p:nvPr/>
        </p:nvSpPr>
        <p:spPr>
          <a:xfrm>
            <a:off x="0" y="6643690"/>
            <a:ext cx="12198131" cy="242264"/>
          </a:xfrm>
          <a:prstGeom prst="rect">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95A7D60F-32E7-3EBC-27B2-F45CA74F1D7F}"/>
              </a:ext>
            </a:extLst>
          </p:cNvPr>
          <p:cNvSpPr/>
          <p:nvPr/>
        </p:nvSpPr>
        <p:spPr>
          <a:xfrm>
            <a:off x="4130956" y="4390639"/>
            <a:ext cx="949125" cy="138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Top Corners Rounded 28">
            <a:extLst>
              <a:ext uri="{FF2B5EF4-FFF2-40B4-BE49-F238E27FC236}">
                <a16:creationId xmlns:a16="http://schemas.microsoft.com/office/drawing/2014/main" id="{9EE7E982-78B5-558F-2C5E-B990A4CE070C}"/>
              </a:ext>
            </a:extLst>
          </p:cNvPr>
          <p:cNvSpPr/>
          <p:nvPr/>
        </p:nvSpPr>
        <p:spPr>
          <a:xfrm rot="5400000">
            <a:off x="5311607" y="-4424698"/>
            <a:ext cx="465792" cy="10863531"/>
          </a:xfrm>
          <a:prstGeom prst="round2SameRect">
            <a:avLst>
              <a:gd name="adj1" fmla="val 47965"/>
              <a:gd name="adj2" fmla="val 0"/>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23D213D1-6E18-753C-57E5-93018F3F3F11}"/>
              </a:ext>
            </a:extLst>
          </p:cNvPr>
          <p:cNvSpPr txBox="1"/>
          <p:nvPr/>
        </p:nvSpPr>
        <p:spPr>
          <a:xfrm>
            <a:off x="223602" y="743301"/>
            <a:ext cx="10052957" cy="464871"/>
          </a:xfrm>
          <a:prstGeom prst="rect">
            <a:avLst/>
          </a:prstGeom>
          <a:noFill/>
        </p:spPr>
        <p:txBody>
          <a:bodyPr wrap="square">
            <a:spAutoFit/>
          </a:bodyPr>
          <a:lstStyle/>
          <a:p>
            <a:pPr marL="0" marR="0" lvl="0" indent="0" algn="l" defTabSz="914377" rtl="0" eaLnBrk="1" fontAlgn="auto" latinLnBrk="0" hangingPunct="1">
              <a:lnSpc>
                <a:spcPct val="150000"/>
              </a:lnSpc>
              <a:spcBef>
                <a:spcPts val="100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Key KPI’s</a:t>
            </a:r>
          </a:p>
        </p:txBody>
      </p:sp>
      <p:sp>
        <p:nvSpPr>
          <p:cNvPr id="6" name="Freeform: Shape 5">
            <a:extLst>
              <a:ext uri="{FF2B5EF4-FFF2-40B4-BE49-F238E27FC236}">
                <a16:creationId xmlns:a16="http://schemas.microsoft.com/office/drawing/2014/main" id="{5A0A4961-7B4B-150D-B528-F3AC1CDBC1BC}"/>
              </a:ext>
            </a:extLst>
          </p:cNvPr>
          <p:cNvSpPr/>
          <p:nvPr/>
        </p:nvSpPr>
        <p:spPr>
          <a:xfrm>
            <a:off x="10788980" y="1509228"/>
            <a:ext cx="1083198" cy="684717"/>
          </a:xfrm>
          <a:custGeom>
            <a:avLst/>
            <a:gdLst>
              <a:gd name="connsiteX0" fmla="*/ 451090 w 1588691"/>
              <a:gd name="connsiteY0" fmla="*/ 0 h 1004252"/>
              <a:gd name="connsiteX1" fmla="*/ 1588691 w 1588691"/>
              <a:gd name="connsiteY1" fmla="*/ 0 h 1004252"/>
              <a:gd name="connsiteX2" fmla="*/ 1588691 w 1588691"/>
              <a:gd name="connsiteY2" fmla="*/ 1004252 h 1004252"/>
              <a:gd name="connsiteX3" fmla="*/ 451090 w 1588691"/>
              <a:gd name="connsiteY3" fmla="*/ 1004252 h 1004252"/>
              <a:gd name="connsiteX4" fmla="*/ 0 w 1588691"/>
              <a:gd name="connsiteY4" fmla="*/ 502126 h 100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691" h="1004252">
                <a:moveTo>
                  <a:pt x="451090" y="0"/>
                </a:moveTo>
                <a:lnTo>
                  <a:pt x="1588691" y="0"/>
                </a:lnTo>
                <a:lnTo>
                  <a:pt x="1588691" y="1004252"/>
                </a:lnTo>
                <a:lnTo>
                  <a:pt x="451090" y="1004252"/>
                </a:lnTo>
                <a:lnTo>
                  <a:pt x="0" y="502126"/>
                </a:lnTo>
                <a:close/>
              </a:path>
            </a:pathLst>
          </a:custGeom>
          <a:solidFill>
            <a:srgbClr val="CED4D8"/>
          </a:solidFill>
          <a:ln w="7860"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22C3BDAC-35D4-3F7B-2B3C-C03A7B35607D}"/>
              </a:ext>
            </a:extLst>
          </p:cNvPr>
          <p:cNvSpPr/>
          <p:nvPr/>
        </p:nvSpPr>
        <p:spPr>
          <a:xfrm>
            <a:off x="139064" y="1508413"/>
            <a:ext cx="10976611" cy="230928"/>
          </a:xfrm>
          <a:custGeom>
            <a:avLst/>
            <a:gdLst>
              <a:gd name="connsiteX0" fmla="*/ 0 w 6552446"/>
              <a:gd name="connsiteY0" fmla="*/ 0 h 596651"/>
              <a:gd name="connsiteX1" fmla="*/ 6552446 w 6552446"/>
              <a:gd name="connsiteY1" fmla="*/ 0 h 596651"/>
              <a:gd name="connsiteX2" fmla="*/ 6007823 w 6552446"/>
              <a:gd name="connsiteY2" fmla="*/ 596651 h 596651"/>
              <a:gd name="connsiteX3" fmla="*/ 0 w 6552446"/>
              <a:gd name="connsiteY3" fmla="*/ 596651 h 596651"/>
            </a:gdLst>
            <a:ahLst/>
            <a:cxnLst>
              <a:cxn ang="0">
                <a:pos x="connsiteX0" y="connsiteY0"/>
              </a:cxn>
              <a:cxn ang="0">
                <a:pos x="connsiteX1" y="connsiteY1"/>
              </a:cxn>
              <a:cxn ang="0">
                <a:pos x="connsiteX2" y="connsiteY2"/>
              </a:cxn>
              <a:cxn ang="0">
                <a:pos x="connsiteX3" y="connsiteY3"/>
              </a:cxn>
            </a:cxnLst>
            <a:rect l="l" t="t" r="r" b="b"/>
            <a:pathLst>
              <a:path w="6552446" h="596651">
                <a:moveTo>
                  <a:pt x="0" y="0"/>
                </a:moveTo>
                <a:lnTo>
                  <a:pt x="6552446" y="0"/>
                </a:lnTo>
                <a:lnTo>
                  <a:pt x="6007823" y="596651"/>
                </a:lnTo>
                <a:lnTo>
                  <a:pt x="0" y="596651"/>
                </a:lnTo>
                <a:close/>
              </a:path>
            </a:pathLst>
          </a:custGeom>
          <a:solidFill>
            <a:schemeClr val="bg2">
              <a:lumMod val="50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0437DF0-F996-5E7E-AD4D-057913C27DD2}"/>
              </a:ext>
            </a:extLst>
          </p:cNvPr>
          <p:cNvSpPr/>
          <p:nvPr/>
        </p:nvSpPr>
        <p:spPr>
          <a:xfrm>
            <a:off x="139064" y="1754236"/>
            <a:ext cx="10837205" cy="503198"/>
          </a:xfrm>
          <a:custGeom>
            <a:avLst/>
            <a:gdLst>
              <a:gd name="connsiteX0" fmla="*/ 0 w 6491133"/>
              <a:gd name="connsiteY0" fmla="*/ 0 h 648000"/>
              <a:gd name="connsiteX1" fmla="*/ 1619250 w 6491133"/>
              <a:gd name="connsiteY1" fmla="*/ 0 h 648000"/>
              <a:gd name="connsiteX2" fmla="*/ 1619250 w 6491133"/>
              <a:gd name="connsiteY2" fmla="*/ 131 h 648000"/>
              <a:gd name="connsiteX3" fmla="*/ 3094618 w 6491133"/>
              <a:gd name="connsiteY3" fmla="*/ 131 h 648000"/>
              <a:gd name="connsiteX4" fmla="*/ 3094618 w 6491133"/>
              <a:gd name="connsiteY4" fmla="*/ 0 h 648000"/>
              <a:gd name="connsiteX5" fmla="*/ 3269460 w 6491133"/>
              <a:gd name="connsiteY5" fmla="*/ 0 h 648000"/>
              <a:gd name="connsiteX6" fmla="*/ 3411639 w 6491133"/>
              <a:gd name="connsiteY6" fmla="*/ 0 h 648000"/>
              <a:gd name="connsiteX7" fmla="*/ 6234503 w 6491133"/>
              <a:gd name="connsiteY7" fmla="*/ 0 h 648000"/>
              <a:gd name="connsiteX8" fmla="*/ 6078795 w 6491133"/>
              <a:gd name="connsiteY8" fmla="*/ 177428 h 648000"/>
              <a:gd name="connsiteX9" fmla="*/ 6491133 w 6491133"/>
              <a:gd name="connsiteY9" fmla="*/ 647857 h 648000"/>
              <a:gd name="connsiteX10" fmla="*/ 3411639 w 6491133"/>
              <a:gd name="connsiteY10" fmla="*/ 647857 h 648000"/>
              <a:gd name="connsiteX11" fmla="*/ 3411639 w 6491133"/>
              <a:gd name="connsiteY11" fmla="*/ 648000 h 648000"/>
              <a:gd name="connsiteX12" fmla="*/ 3094618 w 6491133"/>
              <a:gd name="connsiteY12" fmla="*/ 648000 h 648000"/>
              <a:gd name="connsiteX13" fmla="*/ 3094618 w 6491133"/>
              <a:gd name="connsiteY13" fmla="*/ 647340 h 648000"/>
              <a:gd name="connsiteX14" fmla="*/ 1619250 w 6491133"/>
              <a:gd name="connsiteY14" fmla="*/ 647340 h 648000"/>
              <a:gd name="connsiteX15" fmla="*/ 1619250 w 6491133"/>
              <a:gd name="connsiteY15" fmla="*/ 648000 h 648000"/>
              <a:gd name="connsiteX16" fmla="*/ 0 w 6491133"/>
              <a:gd name="connsiteY16" fmla="*/ 6480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91133" h="648000">
                <a:moveTo>
                  <a:pt x="0" y="0"/>
                </a:moveTo>
                <a:lnTo>
                  <a:pt x="1619250" y="0"/>
                </a:lnTo>
                <a:lnTo>
                  <a:pt x="1619250" y="131"/>
                </a:lnTo>
                <a:lnTo>
                  <a:pt x="3094618" y="131"/>
                </a:lnTo>
                <a:lnTo>
                  <a:pt x="3094618" y="0"/>
                </a:lnTo>
                <a:lnTo>
                  <a:pt x="3269460" y="0"/>
                </a:lnTo>
                <a:lnTo>
                  <a:pt x="3411639" y="0"/>
                </a:lnTo>
                <a:lnTo>
                  <a:pt x="6234503" y="0"/>
                </a:lnTo>
                <a:lnTo>
                  <a:pt x="6078795" y="177428"/>
                </a:lnTo>
                <a:lnTo>
                  <a:pt x="6491133" y="647857"/>
                </a:lnTo>
                <a:lnTo>
                  <a:pt x="3411639" y="647857"/>
                </a:lnTo>
                <a:lnTo>
                  <a:pt x="3411639" y="648000"/>
                </a:lnTo>
                <a:lnTo>
                  <a:pt x="3094618" y="648000"/>
                </a:lnTo>
                <a:lnTo>
                  <a:pt x="3094618" y="647340"/>
                </a:lnTo>
                <a:lnTo>
                  <a:pt x="1619250" y="647340"/>
                </a:lnTo>
                <a:lnTo>
                  <a:pt x="1619250" y="648000"/>
                </a:lnTo>
                <a:lnTo>
                  <a:pt x="0" y="648000"/>
                </a:lnTo>
                <a:close/>
              </a:path>
            </a:pathLst>
          </a:custGeom>
          <a:gradFill flip="none" rotWithShape="1">
            <a:gsLst>
              <a:gs pos="54000">
                <a:schemeClr val="bg1"/>
              </a:gs>
              <a:gs pos="100000">
                <a:srgbClr val="C7D3E6"/>
              </a:gs>
            </a:gsLst>
            <a:lin ang="13500000" scaled="1"/>
            <a:tileRect/>
          </a:gradFill>
          <a:ln w="7860" cap="flat">
            <a:noFill/>
            <a:prstDash val="solid"/>
            <a:miter/>
          </a:ln>
          <a:effectLst>
            <a:outerShdw blurRad="127000" dist="63500" dir="16200000" rotWithShape="0">
              <a:prstClr val="black">
                <a:alpha val="2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1">
            <a:extLst>
              <a:ext uri="{FF2B5EF4-FFF2-40B4-BE49-F238E27FC236}">
                <a16:creationId xmlns:a16="http://schemas.microsoft.com/office/drawing/2014/main" id="{F8C618AE-F1A2-CB48-55DD-103FD16F238F}"/>
              </a:ext>
            </a:extLst>
          </p:cNvPr>
          <p:cNvSpPr txBox="1"/>
          <p:nvPr/>
        </p:nvSpPr>
        <p:spPr>
          <a:xfrm>
            <a:off x="112737" y="1799698"/>
            <a:ext cx="6678717" cy="232232"/>
          </a:xfrm>
          <a:prstGeom prst="rect">
            <a:avLst/>
          </a:prstGeom>
          <a:noFill/>
        </p:spPr>
        <p:txBody>
          <a:bodyPr rot="0" spcFirstLastPara="0" vert="horz" wrap="square" lIns="62345" tIns="31173" rIns="62345" bIns="31173"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
                <a:srgbClr val="143345"/>
              </a:buClr>
              <a:buSzTx/>
              <a:buFontTx/>
              <a:buNone/>
              <a:tabLst/>
              <a:defRPr/>
            </a:pPr>
            <a:r>
              <a:rPr kumimoji="0" lang="en-US" sz="1100" b="0" i="0" u="none" strike="noStrike" kern="1200" cap="none" spc="0" normalizeH="0" baseline="0" noProof="0">
                <a:ln>
                  <a:noFill/>
                </a:ln>
                <a:solidFill>
                  <a:srgbClr val="333333"/>
                </a:solidFill>
                <a:effectLst/>
                <a:uLnTx/>
                <a:uFillTx/>
                <a:latin typeface="Aileron" panose="00000500000000000000" pitchFamily="50" charset="0"/>
                <a:ea typeface="Roboto" panose="02000000000000000000" pitchFamily="2" charset="0"/>
                <a:cs typeface="Segoe UI Light" panose="020B0502040204020203" pitchFamily="34" charset="0"/>
              </a:rPr>
              <a:t>Utilize dynamic reports and displays to glean insights from your data that are pertinent to making decisions.</a:t>
            </a:r>
          </a:p>
        </p:txBody>
      </p:sp>
      <p:pic>
        <p:nvPicPr>
          <p:cNvPr id="27" name="Graphic 19492">
            <a:extLst>
              <a:ext uri="{FF2B5EF4-FFF2-40B4-BE49-F238E27FC236}">
                <a16:creationId xmlns:a16="http://schemas.microsoft.com/office/drawing/2014/main" id="{E4FC56DD-79D9-CED6-6D62-8FEEB45388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79364" y="1593102"/>
            <a:ext cx="485847" cy="503198"/>
          </a:xfrm>
          <a:prstGeom prst="rect">
            <a:avLst/>
          </a:prstGeom>
          <a:effectLst>
            <a:outerShdw blurRad="127000" sx="102000" sy="102000" algn="ctr" rotWithShape="0">
              <a:prstClr val="black">
                <a:alpha val="20000"/>
              </a:prstClr>
            </a:outerShdw>
          </a:effectLst>
        </p:spPr>
      </p:pic>
      <p:sp>
        <p:nvSpPr>
          <p:cNvPr id="28" name="TextBox 22">
            <a:extLst>
              <a:ext uri="{FF2B5EF4-FFF2-40B4-BE49-F238E27FC236}">
                <a16:creationId xmlns:a16="http://schemas.microsoft.com/office/drawing/2014/main" id="{A600A9B2-D685-FFB6-A88F-D446791B5AA9}"/>
              </a:ext>
            </a:extLst>
          </p:cNvPr>
          <p:cNvSpPr txBox="1"/>
          <p:nvPr/>
        </p:nvSpPr>
        <p:spPr>
          <a:xfrm>
            <a:off x="139065" y="1523117"/>
            <a:ext cx="5111016" cy="232232"/>
          </a:xfrm>
          <a:prstGeom prst="rect">
            <a:avLst/>
          </a:prstGeom>
          <a:noFill/>
        </p:spPr>
        <p:txBody>
          <a:bodyPr rot="0" spcFirstLastPara="0" vert="horz" wrap="square" lIns="62345" tIns="31173" rIns="62345" bIns="3117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ileron SemiBold" panose="00000700000000000000" pitchFamily="50" charset="0"/>
                <a:ea typeface="Roboto Medium" panose="02000000000000000000" pitchFamily="2" charset="0"/>
                <a:cs typeface="Segoe UI Semibold" panose="020B0702040204020203" pitchFamily="34" charset="0"/>
              </a:rPr>
              <a:t>Interactive Reporting</a:t>
            </a:r>
          </a:p>
        </p:txBody>
      </p:sp>
      <p:sp>
        <p:nvSpPr>
          <p:cNvPr id="34" name="Freeform: Shape 33">
            <a:extLst>
              <a:ext uri="{FF2B5EF4-FFF2-40B4-BE49-F238E27FC236}">
                <a16:creationId xmlns:a16="http://schemas.microsoft.com/office/drawing/2014/main" id="{6421067A-3D38-7733-E1F5-7620ABDA5E28}"/>
              </a:ext>
            </a:extLst>
          </p:cNvPr>
          <p:cNvSpPr/>
          <p:nvPr/>
        </p:nvSpPr>
        <p:spPr>
          <a:xfrm flipH="1">
            <a:off x="145783" y="2272329"/>
            <a:ext cx="1083198" cy="684717"/>
          </a:xfrm>
          <a:custGeom>
            <a:avLst/>
            <a:gdLst>
              <a:gd name="connsiteX0" fmla="*/ 451090 w 1588691"/>
              <a:gd name="connsiteY0" fmla="*/ 0 h 1004252"/>
              <a:gd name="connsiteX1" fmla="*/ 1588691 w 1588691"/>
              <a:gd name="connsiteY1" fmla="*/ 0 h 1004252"/>
              <a:gd name="connsiteX2" fmla="*/ 1588691 w 1588691"/>
              <a:gd name="connsiteY2" fmla="*/ 1004252 h 1004252"/>
              <a:gd name="connsiteX3" fmla="*/ 451090 w 1588691"/>
              <a:gd name="connsiteY3" fmla="*/ 1004252 h 1004252"/>
              <a:gd name="connsiteX4" fmla="*/ 0 w 1588691"/>
              <a:gd name="connsiteY4" fmla="*/ 502126 h 100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691" h="1004252">
                <a:moveTo>
                  <a:pt x="451090" y="0"/>
                </a:moveTo>
                <a:lnTo>
                  <a:pt x="1588691" y="0"/>
                </a:lnTo>
                <a:lnTo>
                  <a:pt x="1588691" y="1004252"/>
                </a:lnTo>
                <a:lnTo>
                  <a:pt x="451090" y="1004252"/>
                </a:lnTo>
                <a:lnTo>
                  <a:pt x="0" y="502126"/>
                </a:lnTo>
                <a:close/>
              </a:path>
            </a:pathLst>
          </a:custGeom>
          <a:solidFill>
            <a:srgbClr val="CED4D8"/>
          </a:solidFill>
          <a:ln w="7860"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Parallelogram 38">
            <a:extLst>
              <a:ext uri="{FF2B5EF4-FFF2-40B4-BE49-F238E27FC236}">
                <a16:creationId xmlns:a16="http://schemas.microsoft.com/office/drawing/2014/main" id="{F8EE5D76-DAF6-BC39-7725-9F64A95B1367}"/>
              </a:ext>
            </a:extLst>
          </p:cNvPr>
          <p:cNvSpPr/>
          <p:nvPr/>
        </p:nvSpPr>
        <p:spPr>
          <a:xfrm flipH="1" flipV="1">
            <a:off x="11246294" y="2170204"/>
            <a:ext cx="391079" cy="118731"/>
          </a:xfrm>
          <a:prstGeom prst="parallelogram">
            <a:avLst>
              <a:gd name="adj" fmla="val 86230"/>
            </a:avLst>
          </a:prstGeom>
          <a:solidFill>
            <a:srgbClr val="CC2E1F"/>
          </a:solidFill>
          <a:ln w="7860"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2633519C-3F24-A5B7-DFD2-535D5D80C5E9}"/>
              </a:ext>
            </a:extLst>
          </p:cNvPr>
          <p:cNvSpPr/>
          <p:nvPr/>
        </p:nvSpPr>
        <p:spPr>
          <a:xfrm flipH="1">
            <a:off x="927779" y="2280465"/>
            <a:ext cx="10927667" cy="406808"/>
          </a:xfrm>
          <a:custGeom>
            <a:avLst/>
            <a:gdLst>
              <a:gd name="connsiteX0" fmla="*/ 0 w 6552446"/>
              <a:gd name="connsiteY0" fmla="*/ 0 h 596651"/>
              <a:gd name="connsiteX1" fmla="*/ 6552446 w 6552446"/>
              <a:gd name="connsiteY1" fmla="*/ 0 h 596651"/>
              <a:gd name="connsiteX2" fmla="*/ 6007823 w 6552446"/>
              <a:gd name="connsiteY2" fmla="*/ 596651 h 596651"/>
              <a:gd name="connsiteX3" fmla="*/ 0 w 6552446"/>
              <a:gd name="connsiteY3" fmla="*/ 596651 h 596651"/>
            </a:gdLst>
            <a:ahLst/>
            <a:cxnLst>
              <a:cxn ang="0">
                <a:pos x="connsiteX0" y="connsiteY0"/>
              </a:cxn>
              <a:cxn ang="0">
                <a:pos x="connsiteX1" y="connsiteY1"/>
              </a:cxn>
              <a:cxn ang="0">
                <a:pos x="connsiteX2" y="connsiteY2"/>
              </a:cxn>
              <a:cxn ang="0">
                <a:pos x="connsiteX3" y="connsiteY3"/>
              </a:cxn>
            </a:cxnLst>
            <a:rect l="l" t="t" r="r" b="b"/>
            <a:pathLst>
              <a:path w="6552446" h="596651">
                <a:moveTo>
                  <a:pt x="0" y="0"/>
                </a:moveTo>
                <a:lnTo>
                  <a:pt x="6552446" y="0"/>
                </a:lnTo>
                <a:lnTo>
                  <a:pt x="6007823" y="596651"/>
                </a:lnTo>
                <a:lnTo>
                  <a:pt x="0" y="596651"/>
                </a:lnTo>
                <a:close/>
              </a:path>
            </a:pathLst>
          </a:custGeom>
          <a:solidFill>
            <a:schemeClr val="bg2">
              <a:lumMod val="50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827A41BD-8561-0F98-E128-6A26BC983D0B}"/>
              </a:ext>
            </a:extLst>
          </p:cNvPr>
          <p:cNvSpPr/>
          <p:nvPr/>
        </p:nvSpPr>
        <p:spPr>
          <a:xfrm flipH="1">
            <a:off x="948681" y="2487453"/>
            <a:ext cx="10906764" cy="441818"/>
          </a:xfrm>
          <a:custGeom>
            <a:avLst/>
            <a:gdLst>
              <a:gd name="connsiteX0" fmla="*/ 0 w 6491133"/>
              <a:gd name="connsiteY0" fmla="*/ 0 h 648000"/>
              <a:gd name="connsiteX1" fmla="*/ 1619250 w 6491133"/>
              <a:gd name="connsiteY1" fmla="*/ 0 h 648000"/>
              <a:gd name="connsiteX2" fmla="*/ 1619250 w 6491133"/>
              <a:gd name="connsiteY2" fmla="*/ 131 h 648000"/>
              <a:gd name="connsiteX3" fmla="*/ 3094618 w 6491133"/>
              <a:gd name="connsiteY3" fmla="*/ 131 h 648000"/>
              <a:gd name="connsiteX4" fmla="*/ 3094618 w 6491133"/>
              <a:gd name="connsiteY4" fmla="*/ 0 h 648000"/>
              <a:gd name="connsiteX5" fmla="*/ 3269460 w 6491133"/>
              <a:gd name="connsiteY5" fmla="*/ 0 h 648000"/>
              <a:gd name="connsiteX6" fmla="*/ 3411639 w 6491133"/>
              <a:gd name="connsiteY6" fmla="*/ 0 h 648000"/>
              <a:gd name="connsiteX7" fmla="*/ 6234503 w 6491133"/>
              <a:gd name="connsiteY7" fmla="*/ 0 h 648000"/>
              <a:gd name="connsiteX8" fmla="*/ 6078795 w 6491133"/>
              <a:gd name="connsiteY8" fmla="*/ 177428 h 648000"/>
              <a:gd name="connsiteX9" fmla="*/ 6491133 w 6491133"/>
              <a:gd name="connsiteY9" fmla="*/ 647857 h 648000"/>
              <a:gd name="connsiteX10" fmla="*/ 3411639 w 6491133"/>
              <a:gd name="connsiteY10" fmla="*/ 647857 h 648000"/>
              <a:gd name="connsiteX11" fmla="*/ 3411639 w 6491133"/>
              <a:gd name="connsiteY11" fmla="*/ 648000 h 648000"/>
              <a:gd name="connsiteX12" fmla="*/ 3094618 w 6491133"/>
              <a:gd name="connsiteY12" fmla="*/ 648000 h 648000"/>
              <a:gd name="connsiteX13" fmla="*/ 3094618 w 6491133"/>
              <a:gd name="connsiteY13" fmla="*/ 647340 h 648000"/>
              <a:gd name="connsiteX14" fmla="*/ 1619250 w 6491133"/>
              <a:gd name="connsiteY14" fmla="*/ 647340 h 648000"/>
              <a:gd name="connsiteX15" fmla="*/ 1619250 w 6491133"/>
              <a:gd name="connsiteY15" fmla="*/ 648000 h 648000"/>
              <a:gd name="connsiteX16" fmla="*/ 0 w 6491133"/>
              <a:gd name="connsiteY16" fmla="*/ 6480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91133" h="648000">
                <a:moveTo>
                  <a:pt x="0" y="0"/>
                </a:moveTo>
                <a:lnTo>
                  <a:pt x="1619250" y="0"/>
                </a:lnTo>
                <a:lnTo>
                  <a:pt x="1619250" y="131"/>
                </a:lnTo>
                <a:lnTo>
                  <a:pt x="3094618" y="131"/>
                </a:lnTo>
                <a:lnTo>
                  <a:pt x="3094618" y="0"/>
                </a:lnTo>
                <a:lnTo>
                  <a:pt x="3269460" y="0"/>
                </a:lnTo>
                <a:lnTo>
                  <a:pt x="3411639" y="0"/>
                </a:lnTo>
                <a:lnTo>
                  <a:pt x="6234503" y="0"/>
                </a:lnTo>
                <a:lnTo>
                  <a:pt x="6078795" y="177428"/>
                </a:lnTo>
                <a:lnTo>
                  <a:pt x="6491133" y="647857"/>
                </a:lnTo>
                <a:lnTo>
                  <a:pt x="3411639" y="647857"/>
                </a:lnTo>
                <a:lnTo>
                  <a:pt x="3411639" y="648000"/>
                </a:lnTo>
                <a:lnTo>
                  <a:pt x="3094618" y="648000"/>
                </a:lnTo>
                <a:lnTo>
                  <a:pt x="3094618" y="647340"/>
                </a:lnTo>
                <a:lnTo>
                  <a:pt x="1619250" y="647340"/>
                </a:lnTo>
                <a:lnTo>
                  <a:pt x="1619250" y="648000"/>
                </a:lnTo>
                <a:lnTo>
                  <a:pt x="0" y="648000"/>
                </a:lnTo>
                <a:close/>
              </a:path>
            </a:pathLst>
          </a:custGeom>
          <a:gradFill flip="none" rotWithShape="1">
            <a:gsLst>
              <a:gs pos="54000">
                <a:schemeClr val="bg1"/>
              </a:gs>
              <a:gs pos="100000">
                <a:srgbClr val="C7D3E6"/>
              </a:gs>
            </a:gsLst>
            <a:lin ang="13500000" scaled="1"/>
            <a:tileRect/>
          </a:gradFill>
          <a:ln w="7860" cap="flat">
            <a:noFill/>
            <a:prstDash val="solid"/>
            <a:miter/>
          </a:ln>
          <a:effectLst>
            <a:outerShdw blurRad="127000" dist="63500" dir="16200000" rotWithShape="0">
              <a:prstClr val="black">
                <a:alpha val="2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TextBox 1">
            <a:extLst>
              <a:ext uri="{FF2B5EF4-FFF2-40B4-BE49-F238E27FC236}">
                <a16:creationId xmlns:a16="http://schemas.microsoft.com/office/drawing/2014/main" id="{ACA380A0-0B2F-5D28-472C-CCF964295205}"/>
              </a:ext>
            </a:extLst>
          </p:cNvPr>
          <p:cNvSpPr txBox="1"/>
          <p:nvPr/>
        </p:nvSpPr>
        <p:spPr>
          <a:xfrm flipH="1">
            <a:off x="1690267" y="2571933"/>
            <a:ext cx="8161304" cy="232232"/>
          </a:xfrm>
          <a:prstGeom prst="rect">
            <a:avLst/>
          </a:prstGeom>
          <a:noFill/>
        </p:spPr>
        <p:txBody>
          <a:bodyPr rot="0" spcFirstLastPara="0" vert="horz" wrap="square" lIns="62345" tIns="31173" rIns="62345" bIns="31173"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
                <a:srgbClr val="143345"/>
              </a:buClr>
              <a:buSzTx/>
              <a:buFontTx/>
              <a:buNone/>
              <a:tabLst/>
              <a:defRPr/>
            </a:pPr>
            <a:r>
              <a:rPr kumimoji="0" lang="en-US" sz="1100" b="0" i="0" u="none" strike="noStrike" kern="1200" cap="none" spc="0" normalizeH="0" baseline="0" noProof="0">
                <a:ln>
                  <a:noFill/>
                </a:ln>
                <a:solidFill>
                  <a:srgbClr val="333333"/>
                </a:solidFill>
                <a:effectLst/>
                <a:uLnTx/>
                <a:uFillTx/>
                <a:latin typeface="Aileron" panose="00000500000000000000" pitchFamily="50" charset="0"/>
                <a:ea typeface="Roboto" panose="02000000000000000000" pitchFamily="2" charset="0"/>
                <a:cs typeface="Segoe UI Light" panose="020B0502040204020203" pitchFamily="34" charset="0"/>
              </a:rPr>
              <a:t>Add multiple data sources to the Power BI visualization to build a single source of truth across the organization.</a:t>
            </a:r>
          </a:p>
        </p:txBody>
      </p:sp>
      <p:pic>
        <p:nvPicPr>
          <p:cNvPr id="43" name="Graphic 19526">
            <a:extLst>
              <a:ext uri="{FF2B5EF4-FFF2-40B4-BE49-F238E27FC236}">
                <a16:creationId xmlns:a16="http://schemas.microsoft.com/office/drawing/2014/main" id="{A919B81C-FA6D-F402-DFA4-8905B2AC89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553" y="2369233"/>
            <a:ext cx="490909" cy="490909"/>
          </a:xfrm>
          <a:prstGeom prst="rect">
            <a:avLst/>
          </a:prstGeom>
          <a:effectLst>
            <a:outerShdw blurRad="127000" sx="102000" sy="102000" algn="ctr" rotWithShape="0">
              <a:prstClr val="black">
                <a:alpha val="20000"/>
              </a:prstClr>
            </a:outerShdw>
          </a:effectLst>
        </p:spPr>
      </p:pic>
      <p:sp>
        <p:nvSpPr>
          <p:cNvPr id="44" name="TextBox 22">
            <a:extLst>
              <a:ext uri="{FF2B5EF4-FFF2-40B4-BE49-F238E27FC236}">
                <a16:creationId xmlns:a16="http://schemas.microsoft.com/office/drawing/2014/main" id="{A2688F3F-4F93-ACF7-B30C-37C2CD8BDF1B}"/>
              </a:ext>
            </a:extLst>
          </p:cNvPr>
          <p:cNvSpPr txBox="1"/>
          <p:nvPr/>
        </p:nvSpPr>
        <p:spPr>
          <a:xfrm flipH="1">
            <a:off x="1438103" y="2256445"/>
            <a:ext cx="2576311" cy="232232"/>
          </a:xfrm>
          <a:prstGeom prst="rect">
            <a:avLst/>
          </a:prstGeom>
          <a:noFill/>
        </p:spPr>
        <p:txBody>
          <a:bodyPr rot="0" spcFirstLastPara="0" vert="horz" wrap="square" lIns="62345" tIns="31173" rIns="62345" bIns="3117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ileron SemiBold" panose="00000700000000000000" pitchFamily="50" charset="0"/>
                <a:ea typeface="Roboto Medium" panose="02000000000000000000" pitchFamily="2" charset="0"/>
                <a:cs typeface="Segoe UI Semibold" panose="020B0702040204020203" pitchFamily="34" charset="0"/>
              </a:rPr>
              <a:t>Seamless Integration</a:t>
            </a:r>
          </a:p>
        </p:txBody>
      </p:sp>
      <p:sp>
        <p:nvSpPr>
          <p:cNvPr id="47" name="Freeform: Shape 46">
            <a:extLst>
              <a:ext uri="{FF2B5EF4-FFF2-40B4-BE49-F238E27FC236}">
                <a16:creationId xmlns:a16="http://schemas.microsoft.com/office/drawing/2014/main" id="{43692EFB-30AD-6DA7-033F-3D1F0DEEE25C}"/>
              </a:ext>
            </a:extLst>
          </p:cNvPr>
          <p:cNvSpPr/>
          <p:nvPr/>
        </p:nvSpPr>
        <p:spPr>
          <a:xfrm>
            <a:off x="145783" y="3036885"/>
            <a:ext cx="11036759" cy="406808"/>
          </a:xfrm>
          <a:custGeom>
            <a:avLst/>
            <a:gdLst>
              <a:gd name="connsiteX0" fmla="*/ 0 w 6552446"/>
              <a:gd name="connsiteY0" fmla="*/ 0 h 596651"/>
              <a:gd name="connsiteX1" fmla="*/ 6552446 w 6552446"/>
              <a:gd name="connsiteY1" fmla="*/ 0 h 596651"/>
              <a:gd name="connsiteX2" fmla="*/ 6007823 w 6552446"/>
              <a:gd name="connsiteY2" fmla="*/ 596651 h 596651"/>
              <a:gd name="connsiteX3" fmla="*/ 0 w 6552446"/>
              <a:gd name="connsiteY3" fmla="*/ 596651 h 596651"/>
            </a:gdLst>
            <a:ahLst/>
            <a:cxnLst>
              <a:cxn ang="0">
                <a:pos x="connsiteX0" y="connsiteY0"/>
              </a:cxn>
              <a:cxn ang="0">
                <a:pos x="connsiteX1" y="connsiteY1"/>
              </a:cxn>
              <a:cxn ang="0">
                <a:pos x="connsiteX2" y="connsiteY2"/>
              </a:cxn>
              <a:cxn ang="0">
                <a:pos x="connsiteX3" y="connsiteY3"/>
              </a:cxn>
            </a:cxnLst>
            <a:rect l="l" t="t" r="r" b="b"/>
            <a:pathLst>
              <a:path w="6552446" h="596651">
                <a:moveTo>
                  <a:pt x="0" y="0"/>
                </a:moveTo>
                <a:lnTo>
                  <a:pt x="6552446" y="0"/>
                </a:lnTo>
                <a:lnTo>
                  <a:pt x="6007823" y="596651"/>
                </a:lnTo>
                <a:lnTo>
                  <a:pt x="0" y="596651"/>
                </a:lnTo>
                <a:close/>
              </a:path>
            </a:pathLst>
          </a:custGeom>
          <a:solidFill>
            <a:schemeClr val="bg2">
              <a:lumMod val="50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B4DD5487-A2E3-5777-7F6D-F56DEDD9C251}"/>
              </a:ext>
            </a:extLst>
          </p:cNvPr>
          <p:cNvSpPr/>
          <p:nvPr/>
        </p:nvSpPr>
        <p:spPr>
          <a:xfrm>
            <a:off x="145783" y="3247219"/>
            <a:ext cx="10933177" cy="441818"/>
          </a:xfrm>
          <a:custGeom>
            <a:avLst/>
            <a:gdLst>
              <a:gd name="connsiteX0" fmla="*/ 0 w 6491133"/>
              <a:gd name="connsiteY0" fmla="*/ 0 h 648000"/>
              <a:gd name="connsiteX1" fmla="*/ 1619250 w 6491133"/>
              <a:gd name="connsiteY1" fmla="*/ 0 h 648000"/>
              <a:gd name="connsiteX2" fmla="*/ 1619250 w 6491133"/>
              <a:gd name="connsiteY2" fmla="*/ 131 h 648000"/>
              <a:gd name="connsiteX3" fmla="*/ 3094618 w 6491133"/>
              <a:gd name="connsiteY3" fmla="*/ 131 h 648000"/>
              <a:gd name="connsiteX4" fmla="*/ 3094618 w 6491133"/>
              <a:gd name="connsiteY4" fmla="*/ 0 h 648000"/>
              <a:gd name="connsiteX5" fmla="*/ 3269460 w 6491133"/>
              <a:gd name="connsiteY5" fmla="*/ 0 h 648000"/>
              <a:gd name="connsiteX6" fmla="*/ 3411639 w 6491133"/>
              <a:gd name="connsiteY6" fmla="*/ 0 h 648000"/>
              <a:gd name="connsiteX7" fmla="*/ 6234503 w 6491133"/>
              <a:gd name="connsiteY7" fmla="*/ 0 h 648000"/>
              <a:gd name="connsiteX8" fmla="*/ 6078795 w 6491133"/>
              <a:gd name="connsiteY8" fmla="*/ 177428 h 648000"/>
              <a:gd name="connsiteX9" fmla="*/ 6491133 w 6491133"/>
              <a:gd name="connsiteY9" fmla="*/ 647857 h 648000"/>
              <a:gd name="connsiteX10" fmla="*/ 3411639 w 6491133"/>
              <a:gd name="connsiteY10" fmla="*/ 647857 h 648000"/>
              <a:gd name="connsiteX11" fmla="*/ 3411639 w 6491133"/>
              <a:gd name="connsiteY11" fmla="*/ 648000 h 648000"/>
              <a:gd name="connsiteX12" fmla="*/ 3094618 w 6491133"/>
              <a:gd name="connsiteY12" fmla="*/ 648000 h 648000"/>
              <a:gd name="connsiteX13" fmla="*/ 3094618 w 6491133"/>
              <a:gd name="connsiteY13" fmla="*/ 647340 h 648000"/>
              <a:gd name="connsiteX14" fmla="*/ 1619250 w 6491133"/>
              <a:gd name="connsiteY14" fmla="*/ 647340 h 648000"/>
              <a:gd name="connsiteX15" fmla="*/ 1619250 w 6491133"/>
              <a:gd name="connsiteY15" fmla="*/ 648000 h 648000"/>
              <a:gd name="connsiteX16" fmla="*/ 0 w 6491133"/>
              <a:gd name="connsiteY16" fmla="*/ 6480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91133" h="648000">
                <a:moveTo>
                  <a:pt x="0" y="0"/>
                </a:moveTo>
                <a:lnTo>
                  <a:pt x="1619250" y="0"/>
                </a:lnTo>
                <a:lnTo>
                  <a:pt x="1619250" y="131"/>
                </a:lnTo>
                <a:lnTo>
                  <a:pt x="3094618" y="131"/>
                </a:lnTo>
                <a:lnTo>
                  <a:pt x="3094618" y="0"/>
                </a:lnTo>
                <a:lnTo>
                  <a:pt x="3269460" y="0"/>
                </a:lnTo>
                <a:lnTo>
                  <a:pt x="3411639" y="0"/>
                </a:lnTo>
                <a:lnTo>
                  <a:pt x="6234503" y="0"/>
                </a:lnTo>
                <a:lnTo>
                  <a:pt x="6078795" y="177428"/>
                </a:lnTo>
                <a:lnTo>
                  <a:pt x="6491133" y="647857"/>
                </a:lnTo>
                <a:lnTo>
                  <a:pt x="3411639" y="647857"/>
                </a:lnTo>
                <a:lnTo>
                  <a:pt x="3411639" y="648000"/>
                </a:lnTo>
                <a:lnTo>
                  <a:pt x="3094618" y="648000"/>
                </a:lnTo>
                <a:lnTo>
                  <a:pt x="3094618" y="647340"/>
                </a:lnTo>
                <a:lnTo>
                  <a:pt x="1619250" y="647340"/>
                </a:lnTo>
                <a:lnTo>
                  <a:pt x="1619250" y="648000"/>
                </a:lnTo>
                <a:lnTo>
                  <a:pt x="0" y="648000"/>
                </a:lnTo>
                <a:close/>
              </a:path>
            </a:pathLst>
          </a:custGeom>
          <a:gradFill flip="none" rotWithShape="1">
            <a:gsLst>
              <a:gs pos="54000">
                <a:schemeClr val="bg1"/>
              </a:gs>
              <a:gs pos="100000">
                <a:srgbClr val="C7D3E6"/>
              </a:gs>
            </a:gsLst>
            <a:lin ang="13500000" scaled="1"/>
            <a:tileRect/>
          </a:gradFill>
          <a:ln w="7860" cap="flat">
            <a:noFill/>
            <a:prstDash val="solid"/>
            <a:miter/>
          </a:ln>
          <a:effectLst>
            <a:outerShdw blurRad="127000" dist="63500" dir="16200000" rotWithShape="0">
              <a:prstClr val="black">
                <a:alpha val="2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TextBox 1">
            <a:extLst>
              <a:ext uri="{FF2B5EF4-FFF2-40B4-BE49-F238E27FC236}">
                <a16:creationId xmlns:a16="http://schemas.microsoft.com/office/drawing/2014/main" id="{21D77720-A849-50B2-9464-E6903C974687}"/>
              </a:ext>
            </a:extLst>
          </p:cNvPr>
          <p:cNvSpPr txBox="1"/>
          <p:nvPr/>
        </p:nvSpPr>
        <p:spPr>
          <a:xfrm>
            <a:off x="166680" y="3292850"/>
            <a:ext cx="9271233" cy="232232"/>
          </a:xfrm>
          <a:prstGeom prst="rect">
            <a:avLst/>
          </a:prstGeom>
          <a:noFill/>
        </p:spPr>
        <p:txBody>
          <a:bodyPr rot="0" spcFirstLastPara="0" vert="horz" wrap="square" lIns="62345" tIns="31173" rIns="62345" bIns="31173"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
                <a:srgbClr val="143345"/>
              </a:buClr>
              <a:buSzTx/>
              <a:buFontTx/>
              <a:buNone/>
              <a:tabLst/>
              <a:defRPr/>
            </a:pPr>
            <a:r>
              <a:rPr kumimoji="0" lang="en-US" sz="1100" b="0" i="0" u="none" strike="noStrike" kern="1200" cap="none" spc="0" normalizeH="0" baseline="0" noProof="0">
                <a:ln>
                  <a:noFill/>
                </a:ln>
                <a:solidFill>
                  <a:srgbClr val="333333"/>
                </a:solidFill>
                <a:effectLst/>
                <a:uLnTx/>
                <a:uFillTx/>
                <a:latin typeface="Aileron" panose="00000500000000000000" pitchFamily="50" charset="0"/>
                <a:ea typeface="Roboto" panose="02000000000000000000" pitchFamily="2" charset="0"/>
                <a:cs typeface="Segoe UI Light" panose="020B0502040204020203" pitchFamily="34" charset="0"/>
              </a:rPr>
              <a:t>Real-time analytics of operations allow for quick corrections &amp; proactive handling of circumstances before they become risks.</a:t>
            </a:r>
          </a:p>
        </p:txBody>
      </p:sp>
      <p:sp>
        <p:nvSpPr>
          <p:cNvPr id="59" name="TextBox 22">
            <a:extLst>
              <a:ext uri="{FF2B5EF4-FFF2-40B4-BE49-F238E27FC236}">
                <a16:creationId xmlns:a16="http://schemas.microsoft.com/office/drawing/2014/main" id="{316093B5-498E-4838-4AC7-212724FE2632}"/>
              </a:ext>
            </a:extLst>
          </p:cNvPr>
          <p:cNvSpPr txBox="1"/>
          <p:nvPr/>
        </p:nvSpPr>
        <p:spPr>
          <a:xfrm>
            <a:off x="6963819" y="3386895"/>
            <a:ext cx="2576311" cy="209918"/>
          </a:xfrm>
          <a:prstGeom prst="rect">
            <a:avLst/>
          </a:prstGeom>
          <a:noFill/>
        </p:spPr>
        <p:txBody>
          <a:bodyPr rot="0" spcFirstLastPara="0" vert="horz" wrap="square" lIns="62345" tIns="31173" rIns="62345" bIns="3117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5" b="0" i="0" u="none" strike="noStrike" kern="1200" cap="none" spc="0" normalizeH="0" baseline="0" noProof="0">
                <a:ln>
                  <a:noFill/>
                </a:ln>
                <a:solidFill>
                  <a:prstClr val="white"/>
                </a:solidFill>
                <a:effectLst/>
                <a:uLnTx/>
                <a:uFillTx/>
                <a:latin typeface="Aileron SemiBold" panose="00000700000000000000" pitchFamily="50" charset="0"/>
                <a:ea typeface="Roboto Medium" panose="02000000000000000000" pitchFamily="2" charset="0"/>
                <a:cs typeface="Segoe UI Semibold" panose="020B0702040204020203" pitchFamily="34" charset="0"/>
              </a:rPr>
              <a:t>Real-time Analytics</a:t>
            </a:r>
          </a:p>
        </p:txBody>
      </p:sp>
      <p:sp>
        <p:nvSpPr>
          <p:cNvPr id="60" name="Freeform: Shape 59">
            <a:extLst>
              <a:ext uri="{FF2B5EF4-FFF2-40B4-BE49-F238E27FC236}">
                <a16:creationId xmlns:a16="http://schemas.microsoft.com/office/drawing/2014/main" id="{14BDA402-4C05-AC92-87BB-76CE15CDBD58}"/>
              </a:ext>
            </a:extLst>
          </p:cNvPr>
          <p:cNvSpPr/>
          <p:nvPr/>
        </p:nvSpPr>
        <p:spPr>
          <a:xfrm flipH="1">
            <a:off x="145782" y="3842147"/>
            <a:ext cx="1038243" cy="684717"/>
          </a:xfrm>
          <a:custGeom>
            <a:avLst/>
            <a:gdLst>
              <a:gd name="connsiteX0" fmla="*/ 451090 w 1588691"/>
              <a:gd name="connsiteY0" fmla="*/ 0 h 1004252"/>
              <a:gd name="connsiteX1" fmla="*/ 1588691 w 1588691"/>
              <a:gd name="connsiteY1" fmla="*/ 0 h 1004252"/>
              <a:gd name="connsiteX2" fmla="*/ 1588691 w 1588691"/>
              <a:gd name="connsiteY2" fmla="*/ 1004252 h 1004252"/>
              <a:gd name="connsiteX3" fmla="*/ 451090 w 1588691"/>
              <a:gd name="connsiteY3" fmla="*/ 1004252 h 1004252"/>
              <a:gd name="connsiteX4" fmla="*/ 0 w 1588691"/>
              <a:gd name="connsiteY4" fmla="*/ 502126 h 100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691" h="1004252">
                <a:moveTo>
                  <a:pt x="451090" y="0"/>
                </a:moveTo>
                <a:lnTo>
                  <a:pt x="1588691" y="0"/>
                </a:lnTo>
                <a:lnTo>
                  <a:pt x="1588691" y="1004252"/>
                </a:lnTo>
                <a:lnTo>
                  <a:pt x="451090" y="1004252"/>
                </a:lnTo>
                <a:lnTo>
                  <a:pt x="0" y="502126"/>
                </a:lnTo>
                <a:close/>
              </a:path>
            </a:pathLst>
          </a:custGeom>
          <a:solidFill>
            <a:srgbClr val="CED4D8"/>
          </a:solidFill>
          <a:ln w="7860"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3443F7E7-6AF7-3F23-D2FD-CC4138B3FA7C}"/>
              </a:ext>
            </a:extLst>
          </p:cNvPr>
          <p:cNvSpPr/>
          <p:nvPr/>
        </p:nvSpPr>
        <p:spPr>
          <a:xfrm flipH="1">
            <a:off x="932613" y="3841058"/>
            <a:ext cx="10922831" cy="267326"/>
          </a:xfrm>
          <a:custGeom>
            <a:avLst/>
            <a:gdLst>
              <a:gd name="connsiteX0" fmla="*/ 0 w 6552446"/>
              <a:gd name="connsiteY0" fmla="*/ 0 h 596651"/>
              <a:gd name="connsiteX1" fmla="*/ 6552446 w 6552446"/>
              <a:gd name="connsiteY1" fmla="*/ 0 h 596651"/>
              <a:gd name="connsiteX2" fmla="*/ 6007823 w 6552446"/>
              <a:gd name="connsiteY2" fmla="*/ 596651 h 596651"/>
              <a:gd name="connsiteX3" fmla="*/ 0 w 6552446"/>
              <a:gd name="connsiteY3" fmla="*/ 596651 h 596651"/>
            </a:gdLst>
            <a:ahLst/>
            <a:cxnLst>
              <a:cxn ang="0">
                <a:pos x="connsiteX0" y="connsiteY0"/>
              </a:cxn>
              <a:cxn ang="0">
                <a:pos x="connsiteX1" y="connsiteY1"/>
              </a:cxn>
              <a:cxn ang="0">
                <a:pos x="connsiteX2" y="connsiteY2"/>
              </a:cxn>
              <a:cxn ang="0">
                <a:pos x="connsiteX3" y="connsiteY3"/>
              </a:cxn>
            </a:cxnLst>
            <a:rect l="l" t="t" r="r" b="b"/>
            <a:pathLst>
              <a:path w="6552446" h="596651">
                <a:moveTo>
                  <a:pt x="0" y="0"/>
                </a:moveTo>
                <a:lnTo>
                  <a:pt x="6552446" y="0"/>
                </a:lnTo>
                <a:lnTo>
                  <a:pt x="6007823" y="596651"/>
                </a:lnTo>
                <a:lnTo>
                  <a:pt x="0" y="596651"/>
                </a:lnTo>
                <a:close/>
              </a:path>
            </a:pathLst>
          </a:custGeom>
          <a:solidFill>
            <a:schemeClr val="bg2">
              <a:lumMod val="50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55ED0238-DEAB-7B88-C183-3ADC7C16D23B}"/>
              </a:ext>
            </a:extLst>
          </p:cNvPr>
          <p:cNvSpPr/>
          <p:nvPr/>
        </p:nvSpPr>
        <p:spPr>
          <a:xfrm flipH="1">
            <a:off x="974417" y="4086882"/>
            <a:ext cx="10966221" cy="441818"/>
          </a:xfrm>
          <a:custGeom>
            <a:avLst/>
            <a:gdLst>
              <a:gd name="connsiteX0" fmla="*/ 0 w 6491133"/>
              <a:gd name="connsiteY0" fmla="*/ 0 h 648000"/>
              <a:gd name="connsiteX1" fmla="*/ 1619250 w 6491133"/>
              <a:gd name="connsiteY1" fmla="*/ 0 h 648000"/>
              <a:gd name="connsiteX2" fmla="*/ 1619250 w 6491133"/>
              <a:gd name="connsiteY2" fmla="*/ 131 h 648000"/>
              <a:gd name="connsiteX3" fmla="*/ 3094618 w 6491133"/>
              <a:gd name="connsiteY3" fmla="*/ 131 h 648000"/>
              <a:gd name="connsiteX4" fmla="*/ 3094618 w 6491133"/>
              <a:gd name="connsiteY4" fmla="*/ 0 h 648000"/>
              <a:gd name="connsiteX5" fmla="*/ 3269460 w 6491133"/>
              <a:gd name="connsiteY5" fmla="*/ 0 h 648000"/>
              <a:gd name="connsiteX6" fmla="*/ 3411639 w 6491133"/>
              <a:gd name="connsiteY6" fmla="*/ 0 h 648000"/>
              <a:gd name="connsiteX7" fmla="*/ 6234503 w 6491133"/>
              <a:gd name="connsiteY7" fmla="*/ 0 h 648000"/>
              <a:gd name="connsiteX8" fmla="*/ 6078795 w 6491133"/>
              <a:gd name="connsiteY8" fmla="*/ 177428 h 648000"/>
              <a:gd name="connsiteX9" fmla="*/ 6491133 w 6491133"/>
              <a:gd name="connsiteY9" fmla="*/ 647857 h 648000"/>
              <a:gd name="connsiteX10" fmla="*/ 3411639 w 6491133"/>
              <a:gd name="connsiteY10" fmla="*/ 647857 h 648000"/>
              <a:gd name="connsiteX11" fmla="*/ 3411639 w 6491133"/>
              <a:gd name="connsiteY11" fmla="*/ 648000 h 648000"/>
              <a:gd name="connsiteX12" fmla="*/ 3094618 w 6491133"/>
              <a:gd name="connsiteY12" fmla="*/ 648000 h 648000"/>
              <a:gd name="connsiteX13" fmla="*/ 3094618 w 6491133"/>
              <a:gd name="connsiteY13" fmla="*/ 647340 h 648000"/>
              <a:gd name="connsiteX14" fmla="*/ 1619250 w 6491133"/>
              <a:gd name="connsiteY14" fmla="*/ 647340 h 648000"/>
              <a:gd name="connsiteX15" fmla="*/ 1619250 w 6491133"/>
              <a:gd name="connsiteY15" fmla="*/ 648000 h 648000"/>
              <a:gd name="connsiteX16" fmla="*/ 0 w 6491133"/>
              <a:gd name="connsiteY16" fmla="*/ 6480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91133" h="648000">
                <a:moveTo>
                  <a:pt x="0" y="0"/>
                </a:moveTo>
                <a:lnTo>
                  <a:pt x="1619250" y="0"/>
                </a:lnTo>
                <a:lnTo>
                  <a:pt x="1619250" y="131"/>
                </a:lnTo>
                <a:lnTo>
                  <a:pt x="3094618" y="131"/>
                </a:lnTo>
                <a:lnTo>
                  <a:pt x="3094618" y="0"/>
                </a:lnTo>
                <a:lnTo>
                  <a:pt x="3269460" y="0"/>
                </a:lnTo>
                <a:lnTo>
                  <a:pt x="3411639" y="0"/>
                </a:lnTo>
                <a:lnTo>
                  <a:pt x="6234503" y="0"/>
                </a:lnTo>
                <a:lnTo>
                  <a:pt x="6078795" y="177428"/>
                </a:lnTo>
                <a:lnTo>
                  <a:pt x="6491133" y="647857"/>
                </a:lnTo>
                <a:lnTo>
                  <a:pt x="3411639" y="647857"/>
                </a:lnTo>
                <a:lnTo>
                  <a:pt x="3411639" y="648000"/>
                </a:lnTo>
                <a:lnTo>
                  <a:pt x="3094618" y="648000"/>
                </a:lnTo>
                <a:lnTo>
                  <a:pt x="3094618" y="647340"/>
                </a:lnTo>
                <a:lnTo>
                  <a:pt x="1619250" y="647340"/>
                </a:lnTo>
                <a:lnTo>
                  <a:pt x="1619250" y="648000"/>
                </a:lnTo>
                <a:lnTo>
                  <a:pt x="0" y="648000"/>
                </a:lnTo>
                <a:close/>
              </a:path>
            </a:pathLst>
          </a:custGeom>
          <a:gradFill flip="none" rotWithShape="1">
            <a:gsLst>
              <a:gs pos="54000">
                <a:schemeClr val="bg1"/>
              </a:gs>
              <a:gs pos="100000">
                <a:srgbClr val="C7D3E6"/>
              </a:gs>
            </a:gsLst>
            <a:lin ang="13500000" scaled="1"/>
            <a:tileRect/>
          </a:gradFill>
          <a:ln w="7860" cap="flat">
            <a:noFill/>
            <a:prstDash val="solid"/>
            <a:miter/>
          </a:ln>
          <a:effectLst>
            <a:outerShdw blurRad="127000" dist="63500" dir="16200000" rotWithShape="0">
              <a:prstClr val="black">
                <a:alpha val="2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TextBox 1">
            <a:extLst>
              <a:ext uri="{FF2B5EF4-FFF2-40B4-BE49-F238E27FC236}">
                <a16:creationId xmlns:a16="http://schemas.microsoft.com/office/drawing/2014/main" id="{4471C814-19F9-8D65-1145-E08E4E1B49CC}"/>
              </a:ext>
            </a:extLst>
          </p:cNvPr>
          <p:cNvSpPr txBox="1"/>
          <p:nvPr/>
        </p:nvSpPr>
        <p:spPr>
          <a:xfrm flipH="1">
            <a:off x="1675451" y="4110566"/>
            <a:ext cx="9701291" cy="232232"/>
          </a:xfrm>
          <a:prstGeom prst="rect">
            <a:avLst/>
          </a:prstGeom>
          <a:noFill/>
        </p:spPr>
        <p:txBody>
          <a:bodyPr rot="0" spcFirstLastPara="0" vert="horz" wrap="square" lIns="62345" tIns="31173" rIns="62345" bIns="31173"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
                <a:srgbClr val="143345"/>
              </a:buClr>
              <a:buSzTx/>
              <a:buFontTx/>
              <a:buNone/>
              <a:tabLst/>
              <a:defRPr/>
            </a:pPr>
            <a:r>
              <a:rPr kumimoji="0" lang="en-US" sz="1100" b="0" i="0" u="none" strike="noStrike" kern="1200" cap="none" spc="0" normalizeH="0" baseline="0" noProof="0">
                <a:ln>
                  <a:noFill/>
                </a:ln>
                <a:solidFill>
                  <a:srgbClr val="333333"/>
                </a:solidFill>
                <a:effectLst/>
                <a:uLnTx/>
                <a:uFillTx/>
                <a:latin typeface="Aileron" panose="00000500000000000000" pitchFamily="50" charset="0"/>
                <a:ea typeface="Roboto" panose="02000000000000000000" pitchFamily="2" charset="0"/>
                <a:cs typeface="Segoe UI Light" panose="020B0502040204020203" pitchFamily="34" charset="0"/>
              </a:rPr>
              <a:t>Foster a collaborative culture among employees where they can share reports and stay connected from anywhere.</a:t>
            </a:r>
          </a:p>
        </p:txBody>
      </p:sp>
      <p:pic>
        <p:nvPicPr>
          <p:cNvPr id="65" name="Graphic 19542">
            <a:extLst>
              <a:ext uri="{FF2B5EF4-FFF2-40B4-BE49-F238E27FC236}">
                <a16:creationId xmlns:a16="http://schemas.microsoft.com/office/drawing/2014/main" id="{542E4507-F021-2373-63C1-2194579517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1598" y="3939051"/>
            <a:ext cx="490909" cy="490909"/>
          </a:xfrm>
          <a:prstGeom prst="rect">
            <a:avLst/>
          </a:prstGeom>
          <a:effectLst>
            <a:outerShdw blurRad="127000" sx="102000" sy="102000" algn="ctr" rotWithShape="0">
              <a:prstClr val="black">
                <a:alpha val="20000"/>
              </a:prstClr>
            </a:outerShdw>
          </a:effectLst>
        </p:spPr>
      </p:pic>
      <p:sp>
        <p:nvSpPr>
          <p:cNvPr id="66" name="TextBox 22">
            <a:extLst>
              <a:ext uri="{FF2B5EF4-FFF2-40B4-BE49-F238E27FC236}">
                <a16:creationId xmlns:a16="http://schemas.microsoft.com/office/drawing/2014/main" id="{E653D9D4-C7A8-944F-BDB1-349BFEA7EDA5}"/>
              </a:ext>
            </a:extLst>
          </p:cNvPr>
          <p:cNvSpPr txBox="1"/>
          <p:nvPr/>
        </p:nvSpPr>
        <p:spPr>
          <a:xfrm flipH="1">
            <a:off x="1690266" y="3855763"/>
            <a:ext cx="2157150" cy="232232"/>
          </a:xfrm>
          <a:prstGeom prst="rect">
            <a:avLst/>
          </a:prstGeom>
          <a:noFill/>
        </p:spPr>
        <p:txBody>
          <a:bodyPr rot="0" spcFirstLastPara="0" vert="horz" wrap="square" lIns="62345" tIns="31173" rIns="62345" bIns="3117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ileron SemiBold" panose="00000700000000000000" pitchFamily="50" charset="0"/>
                <a:ea typeface="Roboto Medium" panose="02000000000000000000" pitchFamily="2" charset="0"/>
                <a:cs typeface="Segoe UI Semibold" panose="020B0702040204020203" pitchFamily="34" charset="0"/>
              </a:rPr>
              <a:t>Flawless Collaboration</a:t>
            </a:r>
          </a:p>
        </p:txBody>
      </p:sp>
      <p:grpSp>
        <p:nvGrpSpPr>
          <p:cNvPr id="67" name="Group 66">
            <a:extLst>
              <a:ext uri="{FF2B5EF4-FFF2-40B4-BE49-F238E27FC236}">
                <a16:creationId xmlns:a16="http://schemas.microsoft.com/office/drawing/2014/main" id="{99D0CD8A-29AB-AE11-ED78-2C16B321CBB4}"/>
              </a:ext>
            </a:extLst>
          </p:cNvPr>
          <p:cNvGrpSpPr/>
          <p:nvPr/>
        </p:nvGrpSpPr>
        <p:grpSpPr>
          <a:xfrm>
            <a:off x="145782" y="4544615"/>
            <a:ext cx="11721566" cy="360410"/>
            <a:chOff x="0" y="0"/>
            <a:chExt cx="7768861" cy="485876"/>
          </a:xfrm>
        </p:grpSpPr>
        <p:sp>
          <p:nvSpPr>
            <p:cNvPr id="68" name="Parallelogram 67">
              <a:extLst>
                <a:ext uri="{FF2B5EF4-FFF2-40B4-BE49-F238E27FC236}">
                  <a16:creationId xmlns:a16="http://schemas.microsoft.com/office/drawing/2014/main" id="{95F7224E-132A-1815-4FA7-FE9F1084C4E0}"/>
                </a:ext>
              </a:extLst>
            </p:cNvPr>
            <p:cNvSpPr/>
            <p:nvPr/>
          </p:nvSpPr>
          <p:spPr>
            <a:xfrm>
              <a:off x="0" y="0"/>
              <a:ext cx="7768861" cy="485876"/>
            </a:xfrm>
            <a:prstGeom prst="parallelogram">
              <a:avLst>
                <a:gd name="adj" fmla="val 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B8AD7985-5940-FB9E-D8F3-02CE3FDACBB5}"/>
                </a:ext>
              </a:extLst>
            </p:cNvPr>
            <p:cNvSpPr txBox="1"/>
            <p:nvPr/>
          </p:nvSpPr>
          <p:spPr>
            <a:xfrm>
              <a:off x="2028424" y="83476"/>
              <a:ext cx="3715554" cy="357269"/>
            </a:xfrm>
            <a:prstGeom prst="rect">
              <a:avLst/>
            </a:prstGeom>
            <a:noFill/>
          </p:spPr>
          <p:txBody>
            <a:bodyPr wrap="square" lIns="24545" tIns="24545" rIns="24545" bIns="24545" rtlCol="0" anchor="t">
              <a:spAutoFit/>
            </a:bodyPr>
            <a:lstStyle>
              <a:defPPr>
                <a:defRPr lang="en-US"/>
              </a:defPPr>
              <a:lvl1pPr>
                <a:defRPr sz="1400">
                  <a:solidFill>
                    <a:srgbClr val="035B9D"/>
                  </a:solidFill>
                  <a:latin typeface="Aileron Bold" panose="00000800000000000000" pitchFamily="50" charset="0"/>
                  <a:ea typeface="Roboto Medium" panose="02000000000000000000" pitchFamily="2" charset="0"/>
                  <a:cs typeface="Segoe UI Semibold" panose="020B0702040204020203" pitchFamily="34" charset="0"/>
                </a:defRPr>
              </a:lvl1pPr>
              <a:lvl2pPr defTabSz="457200"/>
              <a:lvl3pPr defTabSz="457200"/>
              <a:lvl4pPr defTabSz="457200"/>
              <a:lvl5pPr defTabSz="457200"/>
              <a:lvl6pPr defTabSz="457200"/>
              <a:lvl7pPr defTabSz="457200"/>
              <a:lvl8pPr defTabSz="457200"/>
              <a:lvl9pPr defTabSz="4572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ileron SemiBold" panose="00000700000000000000" pitchFamily="50" charset="0"/>
                  <a:ea typeface="Roboto Medium" panose="02000000000000000000" pitchFamily="2" charset="0"/>
                  <a:cs typeface="Segoe UI Semibold" panose="020B0702040204020203" pitchFamily="34" charset="0"/>
                </a:rPr>
                <a:t>Business Impact</a:t>
              </a:r>
            </a:p>
          </p:txBody>
        </p:sp>
      </p:grpSp>
      <p:grpSp>
        <p:nvGrpSpPr>
          <p:cNvPr id="70" name="Group 69">
            <a:extLst>
              <a:ext uri="{FF2B5EF4-FFF2-40B4-BE49-F238E27FC236}">
                <a16:creationId xmlns:a16="http://schemas.microsoft.com/office/drawing/2014/main" id="{8BA0296C-AEA5-16CC-9DE4-CE7DAAC22529}"/>
              </a:ext>
            </a:extLst>
          </p:cNvPr>
          <p:cNvGrpSpPr/>
          <p:nvPr/>
        </p:nvGrpSpPr>
        <p:grpSpPr>
          <a:xfrm>
            <a:off x="2869776" y="5164718"/>
            <a:ext cx="6452448" cy="1278617"/>
            <a:chOff x="302214" y="5354247"/>
            <a:chExt cx="7039182" cy="1504167"/>
          </a:xfrm>
        </p:grpSpPr>
        <p:grpSp>
          <p:nvGrpSpPr>
            <p:cNvPr id="71" name="Group 70">
              <a:extLst>
                <a:ext uri="{FF2B5EF4-FFF2-40B4-BE49-F238E27FC236}">
                  <a16:creationId xmlns:a16="http://schemas.microsoft.com/office/drawing/2014/main" id="{CD6EFD01-59A4-84D5-681A-7AC7B64232D0}"/>
                </a:ext>
              </a:extLst>
            </p:cNvPr>
            <p:cNvGrpSpPr/>
            <p:nvPr/>
          </p:nvGrpSpPr>
          <p:grpSpPr>
            <a:xfrm>
              <a:off x="302214" y="5354247"/>
              <a:ext cx="3381580" cy="667040"/>
              <a:chOff x="267550" y="5354247"/>
              <a:chExt cx="3381580" cy="667040"/>
            </a:xfrm>
          </p:grpSpPr>
          <p:sp>
            <p:nvSpPr>
              <p:cNvPr id="102" name="Rectangle: Rounded Corners 101">
                <a:extLst>
                  <a:ext uri="{FF2B5EF4-FFF2-40B4-BE49-F238E27FC236}">
                    <a16:creationId xmlns:a16="http://schemas.microsoft.com/office/drawing/2014/main" id="{841EA79C-0537-66EB-7B39-3E2A255E8CED}"/>
                  </a:ext>
                </a:extLst>
              </p:cNvPr>
              <p:cNvSpPr/>
              <p:nvPr/>
            </p:nvSpPr>
            <p:spPr>
              <a:xfrm rot="16200000">
                <a:off x="1624820" y="3996977"/>
                <a:ext cx="667040" cy="3381580"/>
              </a:xfrm>
              <a:prstGeom prst="roundRect">
                <a:avLst>
                  <a:gd name="adj" fmla="val 50000"/>
                </a:avLst>
              </a:prstGeom>
              <a:gradFill flip="none" rotWithShape="1">
                <a:gsLst>
                  <a:gs pos="0">
                    <a:srgbClr val="F0F0F0"/>
                  </a:gs>
                  <a:gs pos="100000">
                    <a:srgbClr val="C7D3E6"/>
                  </a:gs>
                </a:gsLst>
                <a:lin ang="13500000" scaled="1"/>
                <a:tileRect/>
              </a:gradFill>
              <a:ln w="7860" cap="flat">
                <a:noFill/>
                <a:prstDash val="solid"/>
                <a:miter/>
              </a:ln>
              <a:effectLst>
                <a:outerShdw blurRad="127000" dist="63500" dir="2700000" algn="tl" rotWithShape="0">
                  <a:prstClr val="black">
                    <a:alpha val="2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A8B561C6-712D-1ED1-2532-971984EFDFBA}"/>
                  </a:ext>
                </a:extLst>
              </p:cNvPr>
              <p:cNvGrpSpPr/>
              <p:nvPr/>
            </p:nvGrpSpPr>
            <p:grpSpPr>
              <a:xfrm>
                <a:off x="283498" y="5363784"/>
                <a:ext cx="767770" cy="643837"/>
                <a:chOff x="2656180" y="5405194"/>
                <a:chExt cx="632090" cy="530219"/>
              </a:xfrm>
            </p:grpSpPr>
            <p:sp>
              <p:nvSpPr>
                <p:cNvPr id="105" name="Freeform: Shape 104">
                  <a:extLst>
                    <a:ext uri="{FF2B5EF4-FFF2-40B4-BE49-F238E27FC236}">
                      <a16:creationId xmlns:a16="http://schemas.microsoft.com/office/drawing/2014/main" id="{C0CE6E5A-DE51-852F-08D5-85E6441D71F7}"/>
                    </a:ext>
                  </a:extLst>
                </p:cNvPr>
                <p:cNvSpPr/>
                <p:nvPr/>
              </p:nvSpPr>
              <p:spPr>
                <a:xfrm rot="16200000">
                  <a:off x="2788538" y="5717679"/>
                  <a:ext cx="224" cy="14032"/>
                </a:xfrm>
                <a:custGeom>
                  <a:avLst/>
                  <a:gdLst>
                    <a:gd name="connsiteX0" fmla="*/ 0 w 344"/>
                    <a:gd name="connsiteY0" fmla="*/ 21532 h 21531"/>
                    <a:gd name="connsiteX1" fmla="*/ 345 w 344"/>
                    <a:gd name="connsiteY1" fmla="*/ 0 h 21531"/>
                  </a:gdLst>
                  <a:ahLst/>
                  <a:cxnLst>
                    <a:cxn ang="0">
                      <a:pos x="connsiteX0" y="connsiteY0"/>
                    </a:cxn>
                    <a:cxn ang="0">
                      <a:pos x="connsiteX1" y="connsiteY1"/>
                    </a:cxn>
                  </a:cxnLst>
                  <a:rect l="l" t="t" r="r" b="b"/>
                  <a:pathLst>
                    <a:path w="344" h="21531">
                      <a:moveTo>
                        <a:pt x="0" y="21532"/>
                      </a:moveTo>
                      <a:cubicBezTo>
                        <a:pt x="0" y="14297"/>
                        <a:pt x="86" y="7149"/>
                        <a:pt x="345" y="0"/>
                      </a:cubicBezTo>
                    </a:path>
                  </a:pathLst>
                </a:custGeom>
                <a:noFill/>
                <a:ln w="34451" cap="rnd">
                  <a:solidFill>
                    <a:srgbClr val="A4346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6A08F51C-84F1-2EEC-D08A-149108B0EDDE}"/>
                    </a:ext>
                  </a:extLst>
                </p:cNvPr>
                <p:cNvSpPr/>
                <p:nvPr/>
              </p:nvSpPr>
              <p:spPr>
                <a:xfrm rot="16200000">
                  <a:off x="3005255" y="5528796"/>
                  <a:ext cx="283015" cy="283015"/>
                </a:xfrm>
                <a:custGeom>
                  <a:avLst/>
                  <a:gdLst>
                    <a:gd name="connsiteX0" fmla="*/ 434252 w 434251"/>
                    <a:gd name="connsiteY0" fmla="*/ 217126 h 434251"/>
                    <a:gd name="connsiteX1" fmla="*/ 217126 w 434251"/>
                    <a:gd name="connsiteY1" fmla="*/ 434251 h 434251"/>
                    <a:gd name="connsiteX2" fmla="*/ 0 w 434251"/>
                    <a:gd name="connsiteY2" fmla="*/ 217126 h 434251"/>
                    <a:gd name="connsiteX3" fmla="*/ 217126 w 434251"/>
                    <a:gd name="connsiteY3" fmla="*/ 0 h 434251"/>
                  </a:gdLst>
                  <a:ahLst/>
                  <a:cxnLst>
                    <a:cxn ang="0">
                      <a:pos x="connsiteX0" y="connsiteY0"/>
                    </a:cxn>
                    <a:cxn ang="0">
                      <a:pos x="connsiteX1" y="connsiteY1"/>
                    </a:cxn>
                    <a:cxn ang="0">
                      <a:pos x="connsiteX2" y="connsiteY2"/>
                    </a:cxn>
                    <a:cxn ang="0">
                      <a:pos x="connsiteX3" y="connsiteY3"/>
                    </a:cxn>
                  </a:cxnLst>
                  <a:rect l="l" t="t" r="r" b="b"/>
                  <a:pathLst>
                    <a:path w="434251" h="434251">
                      <a:moveTo>
                        <a:pt x="434252" y="217126"/>
                      </a:moveTo>
                      <a:lnTo>
                        <a:pt x="217126" y="434251"/>
                      </a:lnTo>
                      <a:lnTo>
                        <a:pt x="0" y="217126"/>
                      </a:lnTo>
                      <a:lnTo>
                        <a:pt x="217126" y="0"/>
                      </a:lnTo>
                      <a:close/>
                    </a:path>
                  </a:pathLst>
                </a:custGeom>
                <a:solidFill>
                  <a:srgbClr val="143345"/>
                </a:solidFill>
                <a:ln w="86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867B76B2-9D8C-1DA3-9E9A-5D028EAEDB19}"/>
                    </a:ext>
                  </a:extLst>
                </p:cNvPr>
                <p:cNvSpPr/>
                <p:nvPr/>
              </p:nvSpPr>
              <p:spPr>
                <a:xfrm rot="16200000">
                  <a:off x="2656180" y="5405194"/>
                  <a:ext cx="530219" cy="530219"/>
                </a:xfrm>
                <a:custGeom>
                  <a:avLst/>
                  <a:gdLst>
                    <a:gd name="connsiteX0" fmla="*/ 813554 w 813554"/>
                    <a:gd name="connsiteY0" fmla="*/ 406777 h 813554"/>
                    <a:gd name="connsiteX1" fmla="*/ 406777 w 813554"/>
                    <a:gd name="connsiteY1" fmla="*/ 813554 h 813554"/>
                    <a:gd name="connsiteX2" fmla="*/ 0 w 813554"/>
                    <a:gd name="connsiteY2" fmla="*/ 406777 h 813554"/>
                    <a:gd name="connsiteX3" fmla="*/ 406777 w 813554"/>
                    <a:gd name="connsiteY3" fmla="*/ 0 h 813554"/>
                    <a:gd name="connsiteX4" fmla="*/ 813554 w 813554"/>
                    <a:gd name="connsiteY4" fmla="*/ 406777 h 8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54" h="813554">
                      <a:moveTo>
                        <a:pt x="813554" y="406777"/>
                      </a:moveTo>
                      <a:cubicBezTo>
                        <a:pt x="813554" y="631434"/>
                        <a:pt x="631434" y="813554"/>
                        <a:pt x="406777" y="813554"/>
                      </a:cubicBezTo>
                      <a:cubicBezTo>
                        <a:pt x="182120" y="813554"/>
                        <a:pt x="0" y="631434"/>
                        <a:pt x="0" y="406777"/>
                      </a:cubicBezTo>
                      <a:cubicBezTo>
                        <a:pt x="0" y="182120"/>
                        <a:pt x="182120" y="0"/>
                        <a:pt x="406777" y="0"/>
                      </a:cubicBezTo>
                      <a:cubicBezTo>
                        <a:pt x="631434" y="0"/>
                        <a:pt x="813554" y="182120"/>
                        <a:pt x="813554" y="406777"/>
                      </a:cubicBezTo>
                      <a:close/>
                    </a:path>
                  </a:pathLst>
                </a:custGeom>
                <a:solidFill>
                  <a:srgbClr val="143345"/>
                </a:solidFill>
                <a:ln w="8613"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2" name="Graphic 2">
                  <a:extLst>
                    <a:ext uri="{FF2B5EF4-FFF2-40B4-BE49-F238E27FC236}">
                      <a16:creationId xmlns:a16="http://schemas.microsoft.com/office/drawing/2014/main" id="{7E1A73D7-EFBE-10EB-18BA-49C129A6877A}"/>
                    </a:ext>
                  </a:extLst>
                </p:cNvPr>
                <p:cNvGrpSpPr/>
                <p:nvPr/>
              </p:nvGrpSpPr>
              <p:grpSpPr>
                <a:xfrm rot="16200000">
                  <a:off x="2681654" y="5430667"/>
                  <a:ext cx="479273" cy="479273"/>
                  <a:chOff x="723622" y="3393047"/>
                  <a:chExt cx="735383" cy="735383"/>
                </a:xfrm>
              </p:grpSpPr>
              <p:sp>
                <p:nvSpPr>
                  <p:cNvPr id="113" name="Freeform: Shape 112">
                    <a:extLst>
                      <a:ext uri="{FF2B5EF4-FFF2-40B4-BE49-F238E27FC236}">
                        <a16:creationId xmlns:a16="http://schemas.microsoft.com/office/drawing/2014/main" id="{CC3A14B0-51BD-D9A6-A513-D85540EE7C12}"/>
                      </a:ext>
                    </a:extLst>
                  </p:cNvPr>
                  <p:cNvSpPr/>
                  <p:nvPr/>
                </p:nvSpPr>
                <p:spPr>
                  <a:xfrm>
                    <a:off x="723622" y="3393047"/>
                    <a:ext cx="735383" cy="735383"/>
                  </a:xfrm>
                  <a:custGeom>
                    <a:avLst/>
                    <a:gdLst>
                      <a:gd name="connsiteX0" fmla="*/ 644057 w 644056"/>
                      <a:gd name="connsiteY0" fmla="*/ 322028 h 644056"/>
                      <a:gd name="connsiteX1" fmla="*/ 322028 w 644056"/>
                      <a:gd name="connsiteY1" fmla="*/ 644057 h 644056"/>
                      <a:gd name="connsiteX2" fmla="*/ 0 w 644056"/>
                      <a:gd name="connsiteY2" fmla="*/ 322028 h 644056"/>
                      <a:gd name="connsiteX3" fmla="*/ 322028 w 644056"/>
                      <a:gd name="connsiteY3" fmla="*/ 0 h 644056"/>
                      <a:gd name="connsiteX4" fmla="*/ 644057 w 644056"/>
                      <a:gd name="connsiteY4" fmla="*/ 322028 h 64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56" h="644056">
                        <a:moveTo>
                          <a:pt x="644057" y="322028"/>
                        </a:moveTo>
                        <a:cubicBezTo>
                          <a:pt x="644057" y="499880"/>
                          <a:pt x="499880" y="644057"/>
                          <a:pt x="322028" y="644057"/>
                        </a:cubicBezTo>
                        <a:cubicBezTo>
                          <a:pt x="144177" y="644057"/>
                          <a:pt x="0" y="499880"/>
                          <a:pt x="0" y="322028"/>
                        </a:cubicBezTo>
                        <a:cubicBezTo>
                          <a:pt x="0" y="144177"/>
                          <a:pt x="144177" y="0"/>
                          <a:pt x="322028" y="0"/>
                        </a:cubicBezTo>
                        <a:cubicBezTo>
                          <a:pt x="499880" y="0"/>
                          <a:pt x="644057" y="144177"/>
                          <a:pt x="644057" y="322028"/>
                        </a:cubicBezTo>
                        <a:close/>
                      </a:path>
                    </a:pathLst>
                  </a:custGeom>
                  <a:solidFill>
                    <a:srgbClr val="FFFFFF"/>
                  </a:solidFill>
                  <a:ln w="86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D2EBA1B0-3BFA-E772-F7D6-B26FEB28A3C8}"/>
                      </a:ext>
                    </a:extLst>
                  </p:cNvPr>
                  <p:cNvSpPr/>
                  <p:nvPr/>
                </p:nvSpPr>
                <p:spPr>
                  <a:xfrm rot="5400000">
                    <a:off x="740341" y="3412104"/>
                    <a:ext cx="701943" cy="701948"/>
                  </a:xfrm>
                  <a:custGeom>
                    <a:avLst/>
                    <a:gdLst>
                      <a:gd name="connsiteX0" fmla="*/ 614773 w 614773"/>
                      <a:gd name="connsiteY0" fmla="*/ 307387 h 614773"/>
                      <a:gd name="connsiteX1" fmla="*/ 307387 w 614773"/>
                      <a:gd name="connsiteY1" fmla="*/ 614774 h 614773"/>
                      <a:gd name="connsiteX2" fmla="*/ 0 w 614773"/>
                      <a:gd name="connsiteY2" fmla="*/ 307387 h 614773"/>
                      <a:gd name="connsiteX3" fmla="*/ 307387 w 614773"/>
                      <a:gd name="connsiteY3" fmla="*/ 0 h 614773"/>
                      <a:gd name="connsiteX4" fmla="*/ 614773 w 614773"/>
                      <a:gd name="connsiteY4" fmla="*/ 307387 h 614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73" h="614773">
                        <a:moveTo>
                          <a:pt x="614773" y="307387"/>
                        </a:moveTo>
                        <a:cubicBezTo>
                          <a:pt x="614773" y="477152"/>
                          <a:pt x="477152" y="614774"/>
                          <a:pt x="307387" y="614774"/>
                        </a:cubicBezTo>
                        <a:cubicBezTo>
                          <a:pt x="137622" y="614774"/>
                          <a:pt x="0" y="477152"/>
                          <a:pt x="0" y="307387"/>
                        </a:cubicBezTo>
                        <a:cubicBezTo>
                          <a:pt x="0" y="137622"/>
                          <a:pt x="137622" y="0"/>
                          <a:pt x="307387" y="0"/>
                        </a:cubicBezTo>
                        <a:cubicBezTo>
                          <a:pt x="477152" y="0"/>
                          <a:pt x="614773" y="137622"/>
                          <a:pt x="614773" y="307387"/>
                        </a:cubicBezTo>
                        <a:close/>
                      </a:path>
                    </a:pathLst>
                  </a:custGeom>
                  <a:solidFill>
                    <a:srgbClr val="E7E7E7"/>
                  </a:solidFill>
                  <a:ln w="8613" cap="flat">
                    <a:noFill/>
                    <a:prstDash val="solid"/>
                    <a:miter/>
                  </a:ln>
                </p:spPr>
                <p:txBody>
                  <a:bodyPr lIns="0" tIns="0" rIns="0" bIns="0" rtlCol="0" anchor="ctr"/>
                  <a:lstStyle/>
                  <a:p>
                    <a:pPr marL="0" marR="0" lvl="0" indent="0" algn="ctr" defTabSz="623438" rtl="0" eaLnBrk="1" fontAlgn="auto" latinLnBrk="0" hangingPunct="1">
                      <a:lnSpc>
                        <a:spcPct val="100000"/>
                      </a:lnSpc>
                      <a:spcBef>
                        <a:spcPts val="273"/>
                      </a:spcBef>
                      <a:spcAft>
                        <a:spcPts val="0"/>
                      </a:spcAft>
                      <a:buClrTx/>
                      <a:buSzTx/>
                      <a:buFontTx/>
                      <a:buNone/>
                      <a:tabLst/>
                      <a:defRPr/>
                    </a:pPr>
                    <a:r>
                      <a:rPr kumimoji="0" lang="en-US" sz="1227" b="0" i="0" u="none" strike="noStrike" kern="1200" cap="none" spc="0" normalizeH="0" baseline="0" noProof="0">
                        <a:ln>
                          <a:noFill/>
                        </a:ln>
                        <a:solidFill>
                          <a:srgbClr val="CF0012"/>
                        </a:solidFill>
                        <a:effectLst/>
                        <a:uLnTx/>
                        <a:uFillTx/>
                        <a:latin typeface="Aileron Bold" panose="00000800000000000000" pitchFamily="50" charset="0"/>
                        <a:ea typeface="Roboto Medium" panose="02000000000000000000" pitchFamily="2" charset="0"/>
                        <a:cs typeface="Segoe UI Semibold" panose="020B0702040204020203" pitchFamily="34" charset="0"/>
                      </a:rPr>
                      <a:t>40%</a:t>
                    </a:r>
                  </a:p>
                </p:txBody>
              </p:sp>
            </p:grpSp>
          </p:grpSp>
          <p:sp>
            <p:nvSpPr>
              <p:cNvPr id="104" name="Rectangle 103">
                <a:extLst>
                  <a:ext uri="{FF2B5EF4-FFF2-40B4-BE49-F238E27FC236}">
                    <a16:creationId xmlns:a16="http://schemas.microsoft.com/office/drawing/2014/main" id="{902CC4A0-8960-E5B5-8D39-FE611222F2D6}"/>
                  </a:ext>
                </a:extLst>
              </p:cNvPr>
              <p:cNvSpPr/>
              <p:nvPr/>
            </p:nvSpPr>
            <p:spPr bwMode="auto">
              <a:xfrm>
                <a:off x="1051249" y="5534742"/>
                <a:ext cx="2492053" cy="306052"/>
              </a:xfrm>
              <a:prstGeom prst="rect">
                <a:avLst/>
              </a:prstGeom>
              <a:noFill/>
              <a:ln w="6350" cap="flat" cmpd="sng" algn="ctr">
                <a:noFill/>
                <a:prstDash val="solid"/>
                <a:headEnd type="none" w="med" len="med"/>
                <a:tailEnd type="none" w="med" len="med"/>
              </a:ln>
              <a:effectLst/>
            </p:spPr>
            <p:txBody>
              <a:bodyPr rot="0" spcFirstLastPara="0" vert="horz" wrap="square" lIns="62345" tIns="30556" rIns="62345" bIns="30556" numCol="1" spcCol="0" rtlCol="0" fromWordArt="0" anchor="ctr" anchorCtr="0" forceAA="0" compatLnSpc="1">
                <a:prstTxWarp prst="textNoShape">
                  <a:avLst/>
                </a:prstTxWarp>
                <a:spAutoFit/>
              </a:bodyPr>
              <a:lstStyle/>
              <a:p>
                <a:pPr marL="0" marR="0" lvl="0" indent="0" algn="l" defTabSz="623438" rtl="0" eaLnBrk="1" fontAlgn="auto" latinLnBrk="0" hangingPunct="1">
                  <a:lnSpc>
                    <a:spcPct val="100000"/>
                  </a:lnSpc>
                  <a:spcBef>
                    <a:spcPts val="273"/>
                  </a:spcBef>
                  <a:spcAft>
                    <a:spcPts val="0"/>
                  </a:spcAft>
                  <a:buClr>
                    <a:srgbClr val="143345"/>
                  </a:buClr>
                  <a:buSzTx/>
                  <a:buFontTx/>
                  <a:buNone/>
                  <a:tabLst/>
                  <a:defRPr/>
                </a:pPr>
                <a:r>
                  <a:rPr kumimoji="0" lang="en-US" sz="955" b="0" i="0" u="none" strike="noStrike" kern="1200" cap="none" spc="0" normalizeH="0" baseline="0" noProof="0">
                    <a:ln>
                      <a:noFill/>
                    </a:ln>
                    <a:solidFill>
                      <a:srgbClr val="333333"/>
                    </a:solidFill>
                    <a:effectLst/>
                    <a:uLnTx/>
                    <a:uFillTx/>
                    <a:latin typeface="Aileron SemiBold" panose="00000700000000000000" pitchFamily="50" charset="0"/>
                    <a:ea typeface="Roboto" panose="02000000000000000000" pitchFamily="2" charset="0"/>
                    <a:cs typeface="Segoe UI Light" panose="020B0502040204020203" pitchFamily="34" charset="0"/>
                  </a:rPr>
                  <a:t>Enhanced Decision-Making</a:t>
                </a:r>
              </a:p>
            </p:txBody>
          </p:sp>
        </p:grpSp>
        <p:grpSp>
          <p:nvGrpSpPr>
            <p:cNvPr id="72" name="Group 71">
              <a:extLst>
                <a:ext uri="{FF2B5EF4-FFF2-40B4-BE49-F238E27FC236}">
                  <a16:creationId xmlns:a16="http://schemas.microsoft.com/office/drawing/2014/main" id="{D2064C02-B2B7-CB5C-FA86-CA0003D6834B}"/>
                </a:ext>
              </a:extLst>
            </p:cNvPr>
            <p:cNvGrpSpPr/>
            <p:nvPr/>
          </p:nvGrpSpPr>
          <p:grpSpPr>
            <a:xfrm>
              <a:off x="3959816" y="5354247"/>
              <a:ext cx="3381580" cy="667040"/>
              <a:chOff x="267550" y="5354247"/>
              <a:chExt cx="3381580" cy="667040"/>
            </a:xfrm>
          </p:grpSpPr>
          <p:sp>
            <p:nvSpPr>
              <p:cNvPr id="93" name="Rectangle: Rounded Corners 92">
                <a:extLst>
                  <a:ext uri="{FF2B5EF4-FFF2-40B4-BE49-F238E27FC236}">
                    <a16:creationId xmlns:a16="http://schemas.microsoft.com/office/drawing/2014/main" id="{38846A80-336E-9850-126C-E830629FBDB5}"/>
                  </a:ext>
                </a:extLst>
              </p:cNvPr>
              <p:cNvSpPr/>
              <p:nvPr/>
            </p:nvSpPr>
            <p:spPr>
              <a:xfrm rot="16200000">
                <a:off x="1624820" y="3996977"/>
                <a:ext cx="667040" cy="3381580"/>
              </a:xfrm>
              <a:prstGeom prst="roundRect">
                <a:avLst>
                  <a:gd name="adj" fmla="val 50000"/>
                </a:avLst>
              </a:prstGeom>
              <a:gradFill flip="none" rotWithShape="1">
                <a:gsLst>
                  <a:gs pos="0">
                    <a:srgbClr val="F0F0F0"/>
                  </a:gs>
                  <a:gs pos="100000">
                    <a:srgbClr val="C7D3E6"/>
                  </a:gs>
                </a:gsLst>
                <a:lin ang="13500000" scaled="1"/>
                <a:tileRect/>
              </a:gradFill>
              <a:ln w="7860" cap="flat">
                <a:noFill/>
                <a:prstDash val="solid"/>
                <a:miter/>
              </a:ln>
              <a:effectLst>
                <a:outerShdw blurRad="127000" dist="63500" dir="2700000" algn="tl" rotWithShape="0">
                  <a:prstClr val="black">
                    <a:alpha val="2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4" name="Group 93">
                <a:extLst>
                  <a:ext uri="{FF2B5EF4-FFF2-40B4-BE49-F238E27FC236}">
                    <a16:creationId xmlns:a16="http://schemas.microsoft.com/office/drawing/2014/main" id="{D52EDFCB-6BD2-F56B-D022-B0C910F59C3E}"/>
                  </a:ext>
                </a:extLst>
              </p:cNvPr>
              <p:cNvGrpSpPr/>
              <p:nvPr/>
            </p:nvGrpSpPr>
            <p:grpSpPr>
              <a:xfrm>
                <a:off x="283498" y="5363784"/>
                <a:ext cx="767770" cy="643837"/>
                <a:chOff x="2656180" y="5405194"/>
                <a:chExt cx="632090" cy="530219"/>
              </a:xfrm>
            </p:grpSpPr>
            <p:sp>
              <p:nvSpPr>
                <p:cNvPr id="96" name="Freeform: Shape 95">
                  <a:extLst>
                    <a:ext uri="{FF2B5EF4-FFF2-40B4-BE49-F238E27FC236}">
                      <a16:creationId xmlns:a16="http://schemas.microsoft.com/office/drawing/2014/main" id="{F5478224-BF83-12C2-6F3A-9600CBD670E7}"/>
                    </a:ext>
                  </a:extLst>
                </p:cNvPr>
                <p:cNvSpPr/>
                <p:nvPr/>
              </p:nvSpPr>
              <p:spPr>
                <a:xfrm rot="16200000">
                  <a:off x="2788538" y="5717679"/>
                  <a:ext cx="224" cy="14032"/>
                </a:xfrm>
                <a:custGeom>
                  <a:avLst/>
                  <a:gdLst>
                    <a:gd name="connsiteX0" fmla="*/ 0 w 344"/>
                    <a:gd name="connsiteY0" fmla="*/ 21532 h 21531"/>
                    <a:gd name="connsiteX1" fmla="*/ 345 w 344"/>
                    <a:gd name="connsiteY1" fmla="*/ 0 h 21531"/>
                  </a:gdLst>
                  <a:ahLst/>
                  <a:cxnLst>
                    <a:cxn ang="0">
                      <a:pos x="connsiteX0" y="connsiteY0"/>
                    </a:cxn>
                    <a:cxn ang="0">
                      <a:pos x="connsiteX1" y="connsiteY1"/>
                    </a:cxn>
                  </a:cxnLst>
                  <a:rect l="l" t="t" r="r" b="b"/>
                  <a:pathLst>
                    <a:path w="344" h="21531">
                      <a:moveTo>
                        <a:pt x="0" y="21532"/>
                      </a:moveTo>
                      <a:cubicBezTo>
                        <a:pt x="0" y="14297"/>
                        <a:pt x="86" y="7149"/>
                        <a:pt x="345" y="0"/>
                      </a:cubicBezTo>
                    </a:path>
                  </a:pathLst>
                </a:custGeom>
                <a:noFill/>
                <a:ln w="34451" cap="rnd">
                  <a:solidFill>
                    <a:srgbClr val="A4346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66626D05-7112-F36E-7418-3CA95432B951}"/>
                    </a:ext>
                  </a:extLst>
                </p:cNvPr>
                <p:cNvSpPr/>
                <p:nvPr/>
              </p:nvSpPr>
              <p:spPr>
                <a:xfrm rot="16200000">
                  <a:off x="3005255" y="5528796"/>
                  <a:ext cx="283015" cy="283015"/>
                </a:xfrm>
                <a:custGeom>
                  <a:avLst/>
                  <a:gdLst>
                    <a:gd name="connsiteX0" fmla="*/ 434252 w 434251"/>
                    <a:gd name="connsiteY0" fmla="*/ 217126 h 434251"/>
                    <a:gd name="connsiteX1" fmla="*/ 217126 w 434251"/>
                    <a:gd name="connsiteY1" fmla="*/ 434251 h 434251"/>
                    <a:gd name="connsiteX2" fmla="*/ 0 w 434251"/>
                    <a:gd name="connsiteY2" fmla="*/ 217126 h 434251"/>
                    <a:gd name="connsiteX3" fmla="*/ 217126 w 434251"/>
                    <a:gd name="connsiteY3" fmla="*/ 0 h 434251"/>
                  </a:gdLst>
                  <a:ahLst/>
                  <a:cxnLst>
                    <a:cxn ang="0">
                      <a:pos x="connsiteX0" y="connsiteY0"/>
                    </a:cxn>
                    <a:cxn ang="0">
                      <a:pos x="connsiteX1" y="connsiteY1"/>
                    </a:cxn>
                    <a:cxn ang="0">
                      <a:pos x="connsiteX2" y="connsiteY2"/>
                    </a:cxn>
                    <a:cxn ang="0">
                      <a:pos x="connsiteX3" y="connsiteY3"/>
                    </a:cxn>
                  </a:cxnLst>
                  <a:rect l="l" t="t" r="r" b="b"/>
                  <a:pathLst>
                    <a:path w="434251" h="434251">
                      <a:moveTo>
                        <a:pt x="434252" y="217126"/>
                      </a:moveTo>
                      <a:lnTo>
                        <a:pt x="217126" y="434251"/>
                      </a:lnTo>
                      <a:lnTo>
                        <a:pt x="0" y="217126"/>
                      </a:lnTo>
                      <a:lnTo>
                        <a:pt x="217126" y="0"/>
                      </a:lnTo>
                      <a:close/>
                    </a:path>
                  </a:pathLst>
                </a:custGeom>
                <a:solidFill>
                  <a:srgbClr val="143345"/>
                </a:solidFill>
                <a:ln w="86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B3FE7DC4-8A91-221F-F63A-6FA25A480CD4}"/>
                    </a:ext>
                  </a:extLst>
                </p:cNvPr>
                <p:cNvSpPr/>
                <p:nvPr/>
              </p:nvSpPr>
              <p:spPr>
                <a:xfrm rot="16200000">
                  <a:off x="2656180" y="5405194"/>
                  <a:ext cx="530219" cy="530219"/>
                </a:xfrm>
                <a:custGeom>
                  <a:avLst/>
                  <a:gdLst>
                    <a:gd name="connsiteX0" fmla="*/ 813554 w 813554"/>
                    <a:gd name="connsiteY0" fmla="*/ 406777 h 813554"/>
                    <a:gd name="connsiteX1" fmla="*/ 406777 w 813554"/>
                    <a:gd name="connsiteY1" fmla="*/ 813554 h 813554"/>
                    <a:gd name="connsiteX2" fmla="*/ 0 w 813554"/>
                    <a:gd name="connsiteY2" fmla="*/ 406777 h 813554"/>
                    <a:gd name="connsiteX3" fmla="*/ 406777 w 813554"/>
                    <a:gd name="connsiteY3" fmla="*/ 0 h 813554"/>
                    <a:gd name="connsiteX4" fmla="*/ 813554 w 813554"/>
                    <a:gd name="connsiteY4" fmla="*/ 406777 h 8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54" h="813554">
                      <a:moveTo>
                        <a:pt x="813554" y="406777"/>
                      </a:moveTo>
                      <a:cubicBezTo>
                        <a:pt x="813554" y="631434"/>
                        <a:pt x="631434" y="813554"/>
                        <a:pt x="406777" y="813554"/>
                      </a:cubicBezTo>
                      <a:cubicBezTo>
                        <a:pt x="182120" y="813554"/>
                        <a:pt x="0" y="631434"/>
                        <a:pt x="0" y="406777"/>
                      </a:cubicBezTo>
                      <a:cubicBezTo>
                        <a:pt x="0" y="182120"/>
                        <a:pt x="182120" y="0"/>
                        <a:pt x="406777" y="0"/>
                      </a:cubicBezTo>
                      <a:cubicBezTo>
                        <a:pt x="631434" y="0"/>
                        <a:pt x="813554" y="182120"/>
                        <a:pt x="813554" y="406777"/>
                      </a:cubicBezTo>
                      <a:close/>
                    </a:path>
                  </a:pathLst>
                </a:custGeom>
                <a:solidFill>
                  <a:srgbClr val="143345"/>
                </a:solidFill>
                <a:ln w="8613"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9" name="Graphic 2">
                  <a:extLst>
                    <a:ext uri="{FF2B5EF4-FFF2-40B4-BE49-F238E27FC236}">
                      <a16:creationId xmlns:a16="http://schemas.microsoft.com/office/drawing/2014/main" id="{0A4BD057-E86A-7997-6859-894AA0A44CD1}"/>
                    </a:ext>
                  </a:extLst>
                </p:cNvPr>
                <p:cNvGrpSpPr/>
                <p:nvPr/>
              </p:nvGrpSpPr>
              <p:grpSpPr>
                <a:xfrm rot="16200000">
                  <a:off x="2681654" y="5430667"/>
                  <a:ext cx="479273" cy="479273"/>
                  <a:chOff x="723622" y="3393047"/>
                  <a:chExt cx="735383" cy="735383"/>
                </a:xfrm>
              </p:grpSpPr>
              <p:sp>
                <p:nvSpPr>
                  <p:cNvPr id="100" name="Freeform: Shape 99">
                    <a:extLst>
                      <a:ext uri="{FF2B5EF4-FFF2-40B4-BE49-F238E27FC236}">
                        <a16:creationId xmlns:a16="http://schemas.microsoft.com/office/drawing/2014/main" id="{74BF14C7-AE43-F727-A080-C16B6D5B18C0}"/>
                      </a:ext>
                    </a:extLst>
                  </p:cNvPr>
                  <p:cNvSpPr/>
                  <p:nvPr/>
                </p:nvSpPr>
                <p:spPr>
                  <a:xfrm>
                    <a:off x="723622" y="3393047"/>
                    <a:ext cx="735383" cy="735383"/>
                  </a:xfrm>
                  <a:custGeom>
                    <a:avLst/>
                    <a:gdLst>
                      <a:gd name="connsiteX0" fmla="*/ 644057 w 644056"/>
                      <a:gd name="connsiteY0" fmla="*/ 322028 h 644056"/>
                      <a:gd name="connsiteX1" fmla="*/ 322028 w 644056"/>
                      <a:gd name="connsiteY1" fmla="*/ 644057 h 644056"/>
                      <a:gd name="connsiteX2" fmla="*/ 0 w 644056"/>
                      <a:gd name="connsiteY2" fmla="*/ 322028 h 644056"/>
                      <a:gd name="connsiteX3" fmla="*/ 322028 w 644056"/>
                      <a:gd name="connsiteY3" fmla="*/ 0 h 644056"/>
                      <a:gd name="connsiteX4" fmla="*/ 644057 w 644056"/>
                      <a:gd name="connsiteY4" fmla="*/ 322028 h 64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56" h="644056">
                        <a:moveTo>
                          <a:pt x="644057" y="322028"/>
                        </a:moveTo>
                        <a:cubicBezTo>
                          <a:pt x="644057" y="499880"/>
                          <a:pt x="499880" y="644057"/>
                          <a:pt x="322028" y="644057"/>
                        </a:cubicBezTo>
                        <a:cubicBezTo>
                          <a:pt x="144177" y="644057"/>
                          <a:pt x="0" y="499880"/>
                          <a:pt x="0" y="322028"/>
                        </a:cubicBezTo>
                        <a:cubicBezTo>
                          <a:pt x="0" y="144177"/>
                          <a:pt x="144177" y="0"/>
                          <a:pt x="322028" y="0"/>
                        </a:cubicBezTo>
                        <a:cubicBezTo>
                          <a:pt x="499880" y="0"/>
                          <a:pt x="644057" y="144177"/>
                          <a:pt x="644057" y="322028"/>
                        </a:cubicBezTo>
                        <a:close/>
                      </a:path>
                    </a:pathLst>
                  </a:custGeom>
                  <a:solidFill>
                    <a:srgbClr val="FFFFFF"/>
                  </a:solidFill>
                  <a:ln w="86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62D1778B-E343-C10E-5F12-3E024BC199C5}"/>
                      </a:ext>
                    </a:extLst>
                  </p:cNvPr>
                  <p:cNvSpPr/>
                  <p:nvPr/>
                </p:nvSpPr>
                <p:spPr>
                  <a:xfrm rot="5400000">
                    <a:off x="740341" y="3412104"/>
                    <a:ext cx="701943" cy="701948"/>
                  </a:xfrm>
                  <a:custGeom>
                    <a:avLst/>
                    <a:gdLst>
                      <a:gd name="connsiteX0" fmla="*/ 614773 w 614773"/>
                      <a:gd name="connsiteY0" fmla="*/ 307387 h 614773"/>
                      <a:gd name="connsiteX1" fmla="*/ 307387 w 614773"/>
                      <a:gd name="connsiteY1" fmla="*/ 614774 h 614773"/>
                      <a:gd name="connsiteX2" fmla="*/ 0 w 614773"/>
                      <a:gd name="connsiteY2" fmla="*/ 307387 h 614773"/>
                      <a:gd name="connsiteX3" fmla="*/ 307387 w 614773"/>
                      <a:gd name="connsiteY3" fmla="*/ 0 h 614773"/>
                      <a:gd name="connsiteX4" fmla="*/ 614773 w 614773"/>
                      <a:gd name="connsiteY4" fmla="*/ 307387 h 614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73" h="614773">
                        <a:moveTo>
                          <a:pt x="614773" y="307387"/>
                        </a:moveTo>
                        <a:cubicBezTo>
                          <a:pt x="614773" y="477152"/>
                          <a:pt x="477152" y="614774"/>
                          <a:pt x="307387" y="614774"/>
                        </a:cubicBezTo>
                        <a:cubicBezTo>
                          <a:pt x="137622" y="614774"/>
                          <a:pt x="0" y="477152"/>
                          <a:pt x="0" y="307387"/>
                        </a:cubicBezTo>
                        <a:cubicBezTo>
                          <a:pt x="0" y="137622"/>
                          <a:pt x="137622" y="0"/>
                          <a:pt x="307387" y="0"/>
                        </a:cubicBezTo>
                        <a:cubicBezTo>
                          <a:pt x="477152" y="0"/>
                          <a:pt x="614773" y="137622"/>
                          <a:pt x="614773" y="307387"/>
                        </a:cubicBezTo>
                        <a:close/>
                      </a:path>
                    </a:pathLst>
                  </a:custGeom>
                  <a:solidFill>
                    <a:srgbClr val="E7E7E7"/>
                  </a:solidFill>
                  <a:ln w="8613" cap="flat">
                    <a:noFill/>
                    <a:prstDash val="solid"/>
                    <a:miter/>
                  </a:ln>
                </p:spPr>
                <p:txBody>
                  <a:bodyPr lIns="0" tIns="0" rIns="0" bIns="0" rtlCol="0" anchor="ctr"/>
                  <a:lstStyle/>
                  <a:p>
                    <a:pPr marL="0" marR="0" lvl="0" indent="0" algn="ctr" defTabSz="623438" rtl="0" eaLnBrk="1" fontAlgn="auto" latinLnBrk="0" hangingPunct="1">
                      <a:lnSpc>
                        <a:spcPct val="100000"/>
                      </a:lnSpc>
                      <a:spcBef>
                        <a:spcPts val="273"/>
                      </a:spcBef>
                      <a:spcAft>
                        <a:spcPts val="0"/>
                      </a:spcAft>
                      <a:buClrTx/>
                      <a:buSzTx/>
                      <a:buFontTx/>
                      <a:buNone/>
                      <a:tabLst/>
                      <a:defRPr/>
                    </a:pPr>
                    <a:r>
                      <a:rPr kumimoji="0" lang="en-US" sz="1227" b="0" i="0" u="none" strike="noStrike" kern="1200" cap="none" spc="0" normalizeH="0" baseline="0" noProof="0">
                        <a:ln>
                          <a:noFill/>
                        </a:ln>
                        <a:solidFill>
                          <a:srgbClr val="CF0012"/>
                        </a:solidFill>
                        <a:effectLst/>
                        <a:uLnTx/>
                        <a:uFillTx/>
                        <a:latin typeface="Aileron Bold" panose="00000800000000000000" pitchFamily="50" charset="0"/>
                        <a:ea typeface="Roboto Medium" panose="02000000000000000000" pitchFamily="2" charset="0"/>
                        <a:cs typeface="Segoe UI Semibold" panose="020B0702040204020203" pitchFamily="34" charset="0"/>
                      </a:rPr>
                      <a:t>3X</a:t>
                    </a:r>
                  </a:p>
                </p:txBody>
              </p:sp>
            </p:grpSp>
          </p:grpSp>
          <p:sp>
            <p:nvSpPr>
              <p:cNvPr id="95" name="Rectangle 94">
                <a:extLst>
                  <a:ext uri="{FF2B5EF4-FFF2-40B4-BE49-F238E27FC236}">
                    <a16:creationId xmlns:a16="http://schemas.microsoft.com/office/drawing/2014/main" id="{EC206F7F-A799-A654-D306-66B681531DAD}"/>
                  </a:ext>
                </a:extLst>
              </p:cNvPr>
              <p:cNvSpPr/>
              <p:nvPr/>
            </p:nvSpPr>
            <p:spPr bwMode="auto">
              <a:xfrm>
                <a:off x="1051249" y="5534742"/>
                <a:ext cx="2492053" cy="306052"/>
              </a:xfrm>
              <a:prstGeom prst="rect">
                <a:avLst/>
              </a:prstGeom>
              <a:noFill/>
              <a:ln w="6350" cap="flat" cmpd="sng" algn="ctr">
                <a:noFill/>
                <a:prstDash val="solid"/>
                <a:headEnd type="none" w="med" len="med"/>
                <a:tailEnd type="none" w="med" len="med"/>
              </a:ln>
              <a:effectLst/>
            </p:spPr>
            <p:txBody>
              <a:bodyPr rot="0" spcFirstLastPara="0" vert="horz" wrap="square" lIns="62345" tIns="30556" rIns="62345" bIns="30556" numCol="1" spcCol="0" rtlCol="0" fromWordArt="0" anchor="ctr" anchorCtr="0" forceAA="0" compatLnSpc="1">
                <a:prstTxWarp prst="textNoShape">
                  <a:avLst/>
                </a:prstTxWarp>
                <a:spAutoFit/>
              </a:bodyPr>
              <a:lstStyle/>
              <a:p>
                <a:pPr marL="0" marR="0" lvl="0" indent="0" algn="l" defTabSz="623438" rtl="0" eaLnBrk="1" fontAlgn="auto" latinLnBrk="0" hangingPunct="1">
                  <a:lnSpc>
                    <a:spcPct val="100000"/>
                  </a:lnSpc>
                  <a:spcBef>
                    <a:spcPts val="273"/>
                  </a:spcBef>
                  <a:spcAft>
                    <a:spcPts val="0"/>
                  </a:spcAft>
                  <a:buClr>
                    <a:srgbClr val="143345"/>
                  </a:buClr>
                  <a:buSzTx/>
                  <a:buFontTx/>
                  <a:buNone/>
                  <a:tabLst/>
                  <a:defRPr/>
                </a:pPr>
                <a:r>
                  <a:rPr kumimoji="0" lang="en-US" sz="955" b="0" i="0" u="none" strike="noStrike" kern="1200" cap="none" spc="0" normalizeH="0" baseline="0" noProof="0">
                    <a:ln>
                      <a:noFill/>
                    </a:ln>
                    <a:solidFill>
                      <a:srgbClr val="333333"/>
                    </a:solidFill>
                    <a:effectLst/>
                    <a:uLnTx/>
                    <a:uFillTx/>
                    <a:latin typeface="Aileron SemiBold" panose="00000700000000000000" pitchFamily="50" charset="0"/>
                    <a:ea typeface="Roboto" panose="02000000000000000000" pitchFamily="2" charset="0"/>
                    <a:cs typeface="Segoe UI Light" panose="020B0502040204020203" pitchFamily="34" charset="0"/>
                  </a:rPr>
                  <a:t>Increased Efficiency</a:t>
                </a:r>
              </a:p>
            </p:txBody>
          </p:sp>
        </p:grpSp>
        <p:grpSp>
          <p:nvGrpSpPr>
            <p:cNvPr id="73" name="Group 72">
              <a:extLst>
                <a:ext uri="{FF2B5EF4-FFF2-40B4-BE49-F238E27FC236}">
                  <a16:creationId xmlns:a16="http://schemas.microsoft.com/office/drawing/2014/main" id="{09737498-E37D-EBA3-275D-81E2D98A2C89}"/>
                </a:ext>
              </a:extLst>
            </p:cNvPr>
            <p:cNvGrpSpPr/>
            <p:nvPr/>
          </p:nvGrpSpPr>
          <p:grpSpPr>
            <a:xfrm>
              <a:off x="302214" y="6191374"/>
              <a:ext cx="3381580" cy="667040"/>
              <a:chOff x="267550" y="5354247"/>
              <a:chExt cx="3381580" cy="667040"/>
            </a:xfrm>
          </p:grpSpPr>
          <p:sp>
            <p:nvSpPr>
              <p:cNvPr id="84" name="Rectangle: Rounded Corners 83">
                <a:extLst>
                  <a:ext uri="{FF2B5EF4-FFF2-40B4-BE49-F238E27FC236}">
                    <a16:creationId xmlns:a16="http://schemas.microsoft.com/office/drawing/2014/main" id="{140049A8-5363-7672-FB38-582EE2A71D54}"/>
                  </a:ext>
                </a:extLst>
              </p:cNvPr>
              <p:cNvSpPr/>
              <p:nvPr/>
            </p:nvSpPr>
            <p:spPr>
              <a:xfrm rot="16200000">
                <a:off x="1624820" y="3996977"/>
                <a:ext cx="667040" cy="3381580"/>
              </a:xfrm>
              <a:prstGeom prst="roundRect">
                <a:avLst>
                  <a:gd name="adj" fmla="val 50000"/>
                </a:avLst>
              </a:prstGeom>
              <a:gradFill flip="none" rotWithShape="1">
                <a:gsLst>
                  <a:gs pos="0">
                    <a:srgbClr val="F0F0F0"/>
                  </a:gs>
                  <a:gs pos="100000">
                    <a:srgbClr val="C7D3E6"/>
                  </a:gs>
                </a:gsLst>
                <a:lin ang="13500000" scaled="1"/>
                <a:tileRect/>
              </a:gradFill>
              <a:ln w="7860" cap="flat">
                <a:noFill/>
                <a:prstDash val="solid"/>
                <a:miter/>
              </a:ln>
              <a:effectLst>
                <a:outerShdw blurRad="127000" dist="63500" dir="2700000" algn="tl" rotWithShape="0">
                  <a:prstClr val="black">
                    <a:alpha val="2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9AE65C73-9AA1-0DC1-B041-42A7887A27FF}"/>
                  </a:ext>
                </a:extLst>
              </p:cNvPr>
              <p:cNvGrpSpPr/>
              <p:nvPr/>
            </p:nvGrpSpPr>
            <p:grpSpPr>
              <a:xfrm>
                <a:off x="283498" y="5363784"/>
                <a:ext cx="767770" cy="643837"/>
                <a:chOff x="2656180" y="5405194"/>
                <a:chExt cx="632090" cy="530219"/>
              </a:xfrm>
            </p:grpSpPr>
            <p:sp>
              <p:nvSpPr>
                <p:cNvPr id="87" name="Freeform: Shape 86">
                  <a:extLst>
                    <a:ext uri="{FF2B5EF4-FFF2-40B4-BE49-F238E27FC236}">
                      <a16:creationId xmlns:a16="http://schemas.microsoft.com/office/drawing/2014/main" id="{DD683E40-0DDA-6713-54CB-942C30BEB974}"/>
                    </a:ext>
                  </a:extLst>
                </p:cNvPr>
                <p:cNvSpPr/>
                <p:nvPr/>
              </p:nvSpPr>
              <p:spPr>
                <a:xfrm rot="16200000">
                  <a:off x="2788538" y="5717679"/>
                  <a:ext cx="224" cy="14032"/>
                </a:xfrm>
                <a:custGeom>
                  <a:avLst/>
                  <a:gdLst>
                    <a:gd name="connsiteX0" fmla="*/ 0 w 344"/>
                    <a:gd name="connsiteY0" fmla="*/ 21532 h 21531"/>
                    <a:gd name="connsiteX1" fmla="*/ 345 w 344"/>
                    <a:gd name="connsiteY1" fmla="*/ 0 h 21531"/>
                  </a:gdLst>
                  <a:ahLst/>
                  <a:cxnLst>
                    <a:cxn ang="0">
                      <a:pos x="connsiteX0" y="connsiteY0"/>
                    </a:cxn>
                    <a:cxn ang="0">
                      <a:pos x="connsiteX1" y="connsiteY1"/>
                    </a:cxn>
                  </a:cxnLst>
                  <a:rect l="l" t="t" r="r" b="b"/>
                  <a:pathLst>
                    <a:path w="344" h="21531">
                      <a:moveTo>
                        <a:pt x="0" y="21532"/>
                      </a:moveTo>
                      <a:cubicBezTo>
                        <a:pt x="0" y="14297"/>
                        <a:pt x="86" y="7149"/>
                        <a:pt x="345" y="0"/>
                      </a:cubicBezTo>
                    </a:path>
                  </a:pathLst>
                </a:custGeom>
                <a:noFill/>
                <a:ln w="34451" cap="rnd">
                  <a:solidFill>
                    <a:srgbClr val="A4346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D5FF17E5-BA86-4708-2060-CCEE55E4C9FE}"/>
                    </a:ext>
                  </a:extLst>
                </p:cNvPr>
                <p:cNvSpPr/>
                <p:nvPr/>
              </p:nvSpPr>
              <p:spPr>
                <a:xfrm rot="16200000">
                  <a:off x="3005255" y="5528796"/>
                  <a:ext cx="283015" cy="283015"/>
                </a:xfrm>
                <a:custGeom>
                  <a:avLst/>
                  <a:gdLst>
                    <a:gd name="connsiteX0" fmla="*/ 434252 w 434251"/>
                    <a:gd name="connsiteY0" fmla="*/ 217126 h 434251"/>
                    <a:gd name="connsiteX1" fmla="*/ 217126 w 434251"/>
                    <a:gd name="connsiteY1" fmla="*/ 434251 h 434251"/>
                    <a:gd name="connsiteX2" fmla="*/ 0 w 434251"/>
                    <a:gd name="connsiteY2" fmla="*/ 217126 h 434251"/>
                    <a:gd name="connsiteX3" fmla="*/ 217126 w 434251"/>
                    <a:gd name="connsiteY3" fmla="*/ 0 h 434251"/>
                  </a:gdLst>
                  <a:ahLst/>
                  <a:cxnLst>
                    <a:cxn ang="0">
                      <a:pos x="connsiteX0" y="connsiteY0"/>
                    </a:cxn>
                    <a:cxn ang="0">
                      <a:pos x="connsiteX1" y="connsiteY1"/>
                    </a:cxn>
                    <a:cxn ang="0">
                      <a:pos x="connsiteX2" y="connsiteY2"/>
                    </a:cxn>
                    <a:cxn ang="0">
                      <a:pos x="connsiteX3" y="connsiteY3"/>
                    </a:cxn>
                  </a:cxnLst>
                  <a:rect l="l" t="t" r="r" b="b"/>
                  <a:pathLst>
                    <a:path w="434251" h="434251">
                      <a:moveTo>
                        <a:pt x="434252" y="217126"/>
                      </a:moveTo>
                      <a:lnTo>
                        <a:pt x="217126" y="434251"/>
                      </a:lnTo>
                      <a:lnTo>
                        <a:pt x="0" y="217126"/>
                      </a:lnTo>
                      <a:lnTo>
                        <a:pt x="217126" y="0"/>
                      </a:lnTo>
                      <a:close/>
                    </a:path>
                  </a:pathLst>
                </a:custGeom>
                <a:solidFill>
                  <a:srgbClr val="143345"/>
                </a:solidFill>
                <a:ln w="86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4813B7A4-2D16-4FB4-2034-614E8DE920F4}"/>
                    </a:ext>
                  </a:extLst>
                </p:cNvPr>
                <p:cNvSpPr/>
                <p:nvPr/>
              </p:nvSpPr>
              <p:spPr>
                <a:xfrm rot="16200000">
                  <a:off x="2656180" y="5405194"/>
                  <a:ext cx="530219" cy="530219"/>
                </a:xfrm>
                <a:custGeom>
                  <a:avLst/>
                  <a:gdLst>
                    <a:gd name="connsiteX0" fmla="*/ 813554 w 813554"/>
                    <a:gd name="connsiteY0" fmla="*/ 406777 h 813554"/>
                    <a:gd name="connsiteX1" fmla="*/ 406777 w 813554"/>
                    <a:gd name="connsiteY1" fmla="*/ 813554 h 813554"/>
                    <a:gd name="connsiteX2" fmla="*/ 0 w 813554"/>
                    <a:gd name="connsiteY2" fmla="*/ 406777 h 813554"/>
                    <a:gd name="connsiteX3" fmla="*/ 406777 w 813554"/>
                    <a:gd name="connsiteY3" fmla="*/ 0 h 813554"/>
                    <a:gd name="connsiteX4" fmla="*/ 813554 w 813554"/>
                    <a:gd name="connsiteY4" fmla="*/ 406777 h 8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54" h="813554">
                      <a:moveTo>
                        <a:pt x="813554" y="406777"/>
                      </a:moveTo>
                      <a:cubicBezTo>
                        <a:pt x="813554" y="631434"/>
                        <a:pt x="631434" y="813554"/>
                        <a:pt x="406777" y="813554"/>
                      </a:cubicBezTo>
                      <a:cubicBezTo>
                        <a:pt x="182120" y="813554"/>
                        <a:pt x="0" y="631434"/>
                        <a:pt x="0" y="406777"/>
                      </a:cubicBezTo>
                      <a:cubicBezTo>
                        <a:pt x="0" y="182120"/>
                        <a:pt x="182120" y="0"/>
                        <a:pt x="406777" y="0"/>
                      </a:cubicBezTo>
                      <a:cubicBezTo>
                        <a:pt x="631434" y="0"/>
                        <a:pt x="813554" y="182120"/>
                        <a:pt x="813554" y="406777"/>
                      </a:cubicBezTo>
                      <a:close/>
                    </a:path>
                  </a:pathLst>
                </a:custGeom>
                <a:solidFill>
                  <a:srgbClr val="143345"/>
                </a:solidFill>
                <a:ln w="8613"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0" name="Graphic 2">
                  <a:extLst>
                    <a:ext uri="{FF2B5EF4-FFF2-40B4-BE49-F238E27FC236}">
                      <a16:creationId xmlns:a16="http://schemas.microsoft.com/office/drawing/2014/main" id="{4AFCB0D3-4C4F-5CBF-A4CD-677CA403C63A}"/>
                    </a:ext>
                  </a:extLst>
                </p:cNvPr>
                <p:cNvGrpSpPr/>
                <p:nvPr/>
              </p:nvGrpSpPr>
              <p:grpSpPr>
                <a:xfrm rot="16200000">
                  <a:off x="2681654" y="5430667"/>
                  <a:ext cx="479273" cy="479273"/>
                  <a:chOff x="723622" y="3393047"/>
                  <a:chExt cx="735383" cy="735383"/>
                </a:xfrm>
              </p:grpSpPr>
              <p:sp>
                <p:nvSpPr>
                  <p:cNvPr id="91" name="Freeform: Shape 90">
                    <a:extLst>
                      <a:ext uri="{FF2B5EF4-FFF2-40B4-BE49-F238E27FC236}">
                        <a16:creationId xmlns:a16="http://schemas.microsoft.com/office/drawing/2014/main" id="{1C9AF54E-6CDA-60D0-5889-7C89DF117377}"/>
                      </a:ext>
                    </a:extLst>
                  </p:cNvPr>
                  <p:cNvSpPr/>
                  <p:nvPr/>
                </p:nvSpPr>
                <p:spPr>
                  <a:xfrm>
                    <a:off x="723622" y="3393047"/>
                    <a:ext cx="735383" cy="735383"/>
                  </a:xfrm>
                  <a:custGeom>
                    <a:avLst/>
                    <a:gdLst>
                      <a:gd name="connsiteX0" fmla="*/ 644057 w 644056"/>
                      <a:gd name="connsiteY0" fmla="*/ 322028 h 644056"/>
                      <a:gd name="connsiteX1" fmla="*/ 322028 w 644056"/>
                      <a:gd name="connsiteY1" fmla="*/ 644057 h 644056"/>
                      <a:gd name="connsiteX2" fmla="*/ 0 w 644056"/>
                      <a:gd name="connsiteY2" fmla="*/ 322028 h 644056"/>
                      <a:gd name="connsiteX3" fmla="*/ 322028 w 644056"/>
                      <a:gd name="connsiteY3" fmla="*/ 0 h 644056"/>
                      <a:gd name="connsiteX4" fmla="*/ 644057 w 644056"/>
                      <a:gd name="connsiteY4" fmla="*/ 322028 h 64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56" h="644056">
                        <a:moveTo>
                          <a:pt x="644057" y="322028"/>
                        </a:moveTo>
                        <a:cubicBezTo>
                          <a:pt x="644057" y="499880"/>
                          <a:pt x="499880" y="644057"/>
                          <a:pt x="322028" y="644057"/>
                        </a:cubicBezTo>
                        <a:cubicBezTo>
                          <a:pt x="144177" y="644057"/>
                          <a:pt x="0" y="499880"/>
                          <a:pt x="0" y="322028"/>
                        </a:cubicBezTo>
                        <a:cubicBezTo>
                          <a:pt x="0" y="144177"/>
                          <a:pt x="144177" y="0"/>
                          <a:pt x="322028" y="0"/>
                        </a:cubicBezTo>
                        <a:cubicBezTo>
                          <a:pt x="499880" y="0"/>
                          <a:pt x="644057" y="144177"/>
                          <a:pt x="644057" y="322028"/>
                        </a:cubicBezTo>
                        <a:close/>
                      </a:path>
                    </a:pathLst>
                  </a:custGeom>
                  <a:solidFill>
                    <a:srgbClr val="FFFFFF"/>
                  </a:solidFill>
                  <a:ln w="86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FC262908-DC57-E2FD-012C-B16805B5C19F}"/>
                      </a:ext>
                    </a:extLst>
                  </p:cNvPr>
                  <p:cNvSpPr/>
                  <p:nvPr/>
                </p:nvSpPr>
                <p:spPr>
                  <a:xfrm rot="5400000">
                    <a:off x="740341" y="3412104"/>
                    <a:ext cx="701943" cy="701948"/>
                  </a:xfrm>
                  <a:custGeom>
                    <a:avLst/>
                    <a:gdLst>
                      <a:gd name="connsiteX0" fmla="*/ 614773 w 614773"/>
                      <a:gd name="connsiteY0" fmla="*/ 307387 h 614773"/>
                      <a:gd name="connsiteX1" fmla="*/ 307387 w 614773"/>
                      <a:gd name="connsiteY1" fmla="*/ 614774 h 614773"/>
                      <a:gd name="connsiteX2" fmla="*/ 0 w 614773"/>
                      <a:gd name="connsiteY2" fmla="*/ 307387 h 614773"/>
                      <a:gd name="connsiteX3" fmla="*/ 307387 w 614773"/>
                      <a:gd name="connsiteY3" fmla="*/ 0 h 614773"/>
                      <a:gd name="connsiteX4" fmla="*/ 614773 w 614773"/>
                      <a:gd name="connsiteY4" fmla="*/ 307387 h 614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73" h="614773">
                        <a:moveTo>
                          <a:pt x="614773" y="307387"/>
                        </a:moveTo>
                        <a:cubicBezTo>
                          <a:pt x="614773" y="477152"/>
                          <a:pt x="477152" y="614774"/>
                          <a:pt x="307387" y="614774"/>
                        </a:cubicBezTo>
                        <a:cubicBezTo>
                          <a:pt x="137622" y="614774"/>
                          <a:pt x="0" y="477152"/>
                          <a:pt x="0" y="307387"/>
                        </a:cubicBezTo>
                        <a:cubicBezTo>
                          <a:pt x="0" y="137622"/>
                          <a:pt x="137622" y="0"/>
                          <a:pt x="307387" y="0"/>
                        </a:cubicBezTo>
                        <a:cubicBezTo>
                          <a:pt x="477152" y="0"/>
                          <a:pt x="614773" y="137622"/>
                          <a:pt x="614773" y="307387"/>
                        </a:cubicBezTo>
                        <a:close/>
                      </a:path>
                    </a:pathLst>
                  </a:custGeom>
                  <a:solidFill>
                    <a:srgbClr val="E7E7E7"/>
                  </a:solidFill>
                  <a:ln w="8613" cap="flat">
                    <a:noFill/>
                    <a:prstDash val="solid"/>
                    <a:miter/>
                  </a:ln>
                </p:spPr>
                <p:txBody>
                  <a:bodyPr lIns="0" tIns="0" rIns="0" bIns="0" rtlCol="0" anchor="ctr"/>
                  <a:lstStyle/>
                  <a:p>
                    <a:pPr marL="0" marR="0" lvl="0" indent="0" algn="ctr" defTabSz="623438" rtl="0" eaLnBrk="1" fontAlgn="auto" latinLnBrk="0" hangingPunct="1">
                      <a:lnSpc>
                        <a:spcPct val="100000"/>
                      </a:lnSpc>
                      <a:spcBef>
                        <a:spcPts val="273"/>
                      </a:spcBef>
                      <a:spcAft>
                        <a:spcPts val="0"/>
                      </a:spcAft>
                      <a:buClrTx/>
                      <a:buSzTx/>
                      <a:buFontTx/>
                      <a:buNone/>
                      <a:tabLst/>
                      <a:defRPr/>
                    </a:pPr>
                    <a:r>
                      <a:rPr kumimoji="0" lang="en-US" sz="1227" b="0" i="0" u="none" strike="noStrike" kern="1200" cap="none" spc="0" normalizeH="0" baseline="0" noProof="0">
                        <a:ln>
                          <a:noFill/>
                        </a:ln>
                        <a:solidFill>
                          <a:srgbClr val="CF0012"/>
                        </a:solidFill>
                        <a:effectLst/>
                        <a:uLnTx/>
                        <a:uFillTx/>
                        <a:latin typeface="Aileron Bold" panose="00000800000000000000" pitchFamily="50" charset="0"/>
                        <a:ea typeface="Roboto Medium" panose="02000000000000000000" pitchFamily="2" charset="0"/>
                        <a:cs typeface="Segoe UI Semibold" panose="020B0702040204020203" pitchFamily="34" charset="0"/>
                      </a:rPr>
                      <a:t>5X</a:t>
                    </a:r>
                  </a:p>
                </p:txBody>
              </p:sp>
            </p:grpSp>
          </p:grpSp>
          <p:sp>
            <p:nvSpPr>
              <p:cNvPr id="86" name="Rectangle 85">
                <a:extLst>
                  <a:ext uri="{FF2B5EF4-FFF2-40B4-BE49-F238E27FC236}">
                    <a16:creationId xmlns:a16="http://schemas.microsoft.com/office/drawing/2014/main" id="{B53E5E64-D2A8-087E-14B0-4E2D7949CDF6}"/>
                  </a:ext>
                </a:extLst>
              </p:cNvPr>
              <p:cNvSpPr/>
              <p:nvPr/>
            </p:nvSpPr>
            <p:spPr bwMode="auto">
              <a:xfrm>
                <a:off x="1051249" y="5534742"/>
                <a:ext cx="2492053" cy="306052"/>
              </a:xfrm>
              <a:prstGeom prst="rect">
                <a:avLst/>
              </a:prstGeom>
              <a:noFill/>
              <a:ln w="6350" cap="flat" cmpd="sng" algn="ctr">
                <a:noFill/>
                <a:prstDash val="solid"/>
                <a:headEnd type="none" w="med" len="med"/>
                <a:tailEnd type="none" w="med" len="med"/>
              </a:ln>
              <a:effectLst/>
            </p:spPr>
            <p:txBody>
              <a:bodyPr rot="0" spcFirstLastPara="0" vert="horz" wrap="square" lIns="62345" tIns="30556" rIns="62345" bIns="30556" numCol="1" spcCol="0" rtlCol="0" fromWordArt="0" anchor="ctr" anchorCtr="0" forceAA="0" compatLnSpc="1">
                <a:prstTxWarp prst="textNoShape">
                  <a:avLst/>
                </a:prstTxWarp>
                <a:spAutoFit/>
              </a:bodyPr>
              <a:lstStyle/>
              <a:p>
                <a:pPr marL="0" marR="0" lvl="0" indent="0" algn="l" defTabSz="623438" rtl="0" eaLnBrk="1" fontAlgn="auto" latinLnBrk="0" hangingPunct="1">
                  <a:lnSpc>
                    <a:spcPct val="100000"/>
                  </a:lnSpc>
                  <a:spcBef>
                    <a:spcPts val="273"/>
                  </a:spcBef>
                  <a:spcAft>
                    <a:spcPts val="0"/>
                  </a:spcAft>
                  <a:buClr>
                    <a:srgbClr val="143345"/>
                  </a:buClr>
                  <a:buSzTx/>
                  <a:buFontTx/>
                  <a:buNone/>
                  <a:tabLst/>
                  <a:defRPr/>
                </a:pPr>
                <a:r>
                  <a:rPr kumimoji="0" lang="en-US" sz="955" b="0" i="0" u="none" strike="noStrike" kern="1200" cap="none" spc="0" normalizeH="0" baseline="0" noProof="0">
                    <a:ln>
                      <a:noFill/>
                    </a:ln>
                    <a:solidFill>
                      <a:srgbClr val="333333"/>
                    </a:solidFill>
                    <a:effectLst/>
                    <a:uLnTx/>
                    <a:uFillTx/>
                    <a:latin typeface="Aileron SemiBold" panose="00000700000000000000" pitchFamily="50" charset="0"/>
                    <a:ea typeface="Roboto" panose="02000000000000000000" pitchFamily="2" charset="0"/>
                    <a:cs typeface="Segoe UI Light" panose="020B0502040204020203" pitchFamily="34" charset="0"/>
                  </a:rPr>
                  <a:t>Better Customer Insights</a:t>
                </a:r>
              </a:p>
            </p:txBody>
          </p:sp>
        </p:grpSp>
        <p:grpSp>
          <p:nvGrpSpPr>
            <p:cNvPr id="74" name="Group 73">
              <a:extLst>
                <a:ext uri="{FF2B5EF4-FFF2-40B4-BE49-F238E27FC236}">
                  <a16:creationId xmlns:a16="http://schemas.microsoft.com/office/drawing/2014/main" id="{4485E1A1-C32A-F146-A2E7-6585B5FF40E7}"/>
                </a:ext>
              </a:extLst>
            </p:cNvPr>
            <p:cNvGrpSpPr/>
            <p:nvPr/>
          </p:nvGrpSpPr>
          <p:grpSpPr>
            <a:xfrm>
              <a:off x="3959816" y="6191374"/>
              <a:ext cx="3381580" cy="667040"/>
              <a:chOff x="267550" y="5354247"/>
              <a:chExt cx="3381580" cy="667040"/>
            </a:xfrm>
          </p:grpSpPr>
          <p:sp>
            <p:nvSpPr>
              <p:cNvPr id="75" name="Rectangle: Rounded Corners 74">
                <a:extLst>
                  <a:ext uri="{FF2B5EF4-FFF2-40B4-BE49-F238E27FC236}">
                    <a16:creationId xmlns:a16="http://schemas.microsoft.com/office/drawing/2014/main" id="{6E70934F-4350-38D2-21FC-8ECFEFD3C3F7}"/>
                  </a:ext>
                </a:extLst>
              </p:cNvPr>
              <p:cNvSpPr/>
              <p:nvPr/>
            </p:nvSpPr>
            <p:spPr>
              <a:xfrm rot="16200000">
                <a:off x="1624820" y="3996977"/>
                <a:ext cx="667040" cy="3381580"/>
              </a:xfrm>
              <a:prstGeom prst="roundRect">
                <a:avLst>
                  <a:gd name="adj" fmla="val 50000"/>
                </a:avLst>
              </a:prstGeom>
              <a:gradFill flip="none" rotWithShape="1">
                <a:gsLst>
                  <a:gs pos="0">
                    <a:srgbClr val="F0F0F0"/>
                  </a:gs>
                  <a:gs pos="100000">
                    <a:srgbClr val="C7D3E6"/>
                  </a:gs>
                </a:gsLst>
                <a:lin ang="13500000" scaled="1"/>
                <a:tileRect/>
              </a:gradFill>
              <a:ln w="7860" cap="flat">
                <a:noFill/>
                <a:prstDash val="solid"/>
                <a:miter/>
              </a:ln>
              <a:effectLst>
                <a:outerShdw blurRad="127000" dist="63500" dir="2700000" algn="tl" rotWithShape="0">
                  <a:prstClr val="black">
                    <a:alpha val="20000"/>
                  </a:prstClr>
                </a:outerShdw>
              </a:effectLst>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3D017A69-E053-66E0-EB66-2CA9AF344A10}"/>
                  </a:ext>
                </a:extLst>
              </p:cNvPr>
              <p:cNvGrpSpPr/>
              <p:nvPr/>
            </p:nvGrpSpPr>
            <p:grpSpPr>
              <a:xfrm>
                <a:off x="283498" y="5363784"/>
                <a:ext cx="767770" cy="643837"/>
                <a:chOff x="2656180" y="5405194"/>
                <a:chExt cx="632090" cy="530219"/>
              </a:xfrm>
            </p:grpSpPr>
            <p:sp>
              <p:nvSpPr>
                <p:cNvPr id="78" name="Freeform: Shape 77">
                  <a:extLst>
                    <a:ext uri="{FF2B5EF4-FFF2-40B4-BE49-F238E27FC236}">
                      <a16:creationId xmlns:a16="http://schemas.microsoft.com/office/drawing/2014/main" id="{3501EFD5-4225-94B3-74CF-5F07782F310E}"/>
                    </a:ext>
                  </a:extLst>
                </p:cNvPr>
                <p:cNvSpPr/>
                <p:nvPr/>
              </p:nvSpPr>
              <p:spPr>
                <a:xfrm rot="16200000">
                  <a:off x="2788538" y="5717679"/>
                  <a:ext cx="224" cy="14032"/>
                </a:xfrm>
                <a:custGeom>
                  <a:avLst/>
                  <a:gdLst>
                    <a:gd name="connsiteX0" fmla="*/ 0 w 344"/>
                    <a:gd name="connsiteY0" fmla="*/ 21532 h 21531"/>
                    <a:gd name="connsiteX1" fmla="*/ 345 w 344"/>
                    <a:gd name="connsiteY1" fmla="*/ 0 h 21531"/>
                  </a:gdLst>
                  <a:ahLst/>
                  <a:cxnLst>
                    <a:cxn ang="0">
                      <a:pos x="connsiteX0" y="connsiteY0"/>
                    </a:cxn>
                    <a:cxn ang="0">
                      <a:pos x="connsiteX1" y="connsiteY1"/>
                    </a:cxn>
                  </a:cxnLst>
                  <a:rect l="l" t="t" r="r" b="b"/>
                  <a:pathLst>
                    <a:path w="344" h="21531">
                      <a:moveTo>
                        <a:pt x="0" y="21532"/>
                      </a:moveTo>
                      <a:cubicBezTo>
                        <a:pt x="0" y="14297"/>
                        <a:pt x="86" y="7149"/>
                        <a:pt x="345" y="0"/>
                      </a:cubicBezTo>
                    </a:path>
                  </a:pathLst>
                </a:custGeom>
                <a:noFill/>
                <a:ln w="34451" cap="rnd">
                  <a:solidFill>
                    <a:srgbClr val="A4346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F4FB6D28-60A1-BFE8-1FFA-D512378CFD91}"/>
                    </a:ext>
                  </a:extLst>
                </p:cNvPr>
                <p:cNvSpPr/>
                <p:nvPr/>
              </p:nvSpPr>
              <p:spPr>
                <a:xfrm rot="16200000">
                  <a:off x="3005255" y="5528796"/>
                  <a:ext cx="283015" cy="283015"/>
                </a:xfrm>
                <a:custGeom>
                  <a:avLst/>
                  <a:gdLst>
                    <a:gd name="connsiteX0" fmla="*/ 434252 w 434251"/>
                    <a:gd name="connsiteY0" fmla="*/ 217126 h 434251"/>
                    <a:gd name="connsiteX1" fmla="*/ 217126 w 434251"/>
                    <a:gd name="connsiteY1" fmla="*/ 434251 h 434251"/>
                    <a:gd name="connsiteX2" fmla="*/ 0 w 434251"/>
                    <a:gd name="connsiteY2" fmla="*/ 217126 h 434251"/>
                    <a:gd name="connsiteX3" fmla="*/ 217126 w 434251"/>
                    <a:gd name="connsiteY3" fmla="*/ 0 h 434251"/>
                  </a:gdLst>
                  <a:ahLst/>
                  <a:cxnLst>
                    <a:cxn ang="0">
                      <a:pos x="connsiteX0" y="connsiteY0"/>
                    </a:cxn>
                    <a:cxn ang="0">
                      <a:pos x="connsiteX1" y="connsiteY1"/>
                    </a:cxn>
                    <a:cxn ang="0">
                      <a:pos x="connsiteX2" y="connsiteY2"/>
                    </a:cxn>
                    <a:cxn ang="0">
                      <a:pos x="connsiteX3" y="connsiteY3"/>
                    </a:cxn>
                  </a:cxnLst>
                  <a:rect l="l" t="t" r="r" b="b"/>
                  <a:pathLst>
                    <a:path w="434251" h="434251">
                      <a:moveTo>
                        <a:pt x="434252" y="217126"/>
                      </a:moveTo>
                      <a:lnTo>
                        <a:pt x="217126" y="434251"/>
                      </a:lnTo>
                      <a:lnTo>
                        <a:pt x="0" y="217126"/>
                      </a:lnTo>
                      <a:lnTo>
                        <a:pt x="217126" y="0"/>
                      </a:lnTo>
                      <a:close/>
                    </a:path>
                  </a:pathLst>
                </a:custGeom>
                <a:solidFill>
                  <a:srgbClr val="143345"/>
                </a:solidFill>
                <a:ln w="86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D6A25D12-65C1-96BC-F8E4-4ED6FE2C18AB}"/>
                    </a:ext>
                  </a:extLst>
                </p:cNvPr>
                <p:cNvSpPr/>
                <p:nvPr/>
              </p:nvSpPr>
              <p:spPr>
                <a:xfrm rot="16200000">
                  <a:off x="2656180" y="5405194"/>
                  <a:ext cx="530219" cy="530219"/>
                </a:xfrm>
                <a:custGeom>
                  <a:avLst/>
                  <a:gdLst>
                    <a:gd name="connsiteX0" fmla="*/ 813554 w 813554"/>
                    <a:gd name="connsiteY0" fmla="*/ 406777 h 813554"/>
                    <a:gd name="connsiteX1" fmla="*/ 406777 w 813554"/>
                    <a:gd name="connsiteY1" fmla="*/ 813554 h 813554"/>
                    <a:gd name="connsiteX2" fmla="*/ 0 w 813554"/>
                    <a:gd name="connsiteY2" fmla="*/ 406777 h 813554"/>
                    <a:gd name="connsiteX3" fmla="*/ 406777 w 813554"/>
                    <a:gd name="connsiteY3" fmla="*/ 0 h 813554"/>
                    <a:gd name="connsiteX4" fmla="*/ 813554 w 813554"/>
                    <a:gd name="connsiteY4" fmla="*/ 406777 h 8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54" h="813554">
                      <a:moveTo>
                        <a:pt x="813554" y="406777"/>
                      </a:moveTo>
                      <a:cubicBezTo>
                        <a:pt x="813554" y="631434"/>
                        <a:pt x="631434" y="813554"/>
                        <a:pt x="406777" y="813554"/>
                      </a:cubicBezTo>
                      <a:cubicBezTo>
                        <a:pt x="182120" y="813554"/>
                        <a:pt x="0" y="631434"/>
                        <a:pt x="0" y="406777"/>
                      </a:cubicBezTo>
                      <a:cubicBezTo>
                        <a:pt x="0" y="182120"/>
                        <a:pt x="182120" y="0"/>
                        <a:pt x="406777" y="0"/>
                      </a:cubicBezTo>
                      <a:cubicBezTo>
                        <a:pt x="631434" y="0"/>
                        <a:pt x="813554" y="182120"/>
                        <a:pt x="813554" y="406777"/>
                      </a:cubicBezTo>
                      <a:close/>
                    </a:path>
                  </a:pathLst>
                </a:custGeom>
                <a:solidFill>
                  <a:srgbClr val="143345"/>
                </a:solidFill>
                <a:ln w="8613"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1" name="Graphic 2">
                  <a:extLst>
                    <a:ext uri="{FF2B5EF4-FFF2-40B4-BE49-F238E27FC236}">
                      <a16:creationId xmlns:a16="http://schemas.microsoft.com/office/drawing/2014/main" id="{2BC99C00-D42E-08B4-2DA2-211A5ECF6E56}"/>
                    </a:ext>
                  </a:extLst>
                </p:cNvPr>
                <p:cNvGrpSpPr/>
                <p:nvPr/>
              </p:nvGrpSpPr>
              <p:grpSpPr>
                <a:xfrm rot="16200000">
                  <a:off x="2681654" y="5430667"/>
                  <a:ext cx="479273" cy="479273"/>
                  <a:chOff x="723622" y="3393047"/>
                  <a:chExt cx="735383" cy="735383"/>
                </a:xfrm>
              </p:grpSpPr>
              <p:sp>
                <p:nvSpPr>
                  <p:cNvPr id="82" name="Freeform: Shape 81">
                    <a:extLst>
                      <a:ext uri="{FF2B5EF4-FFF2-40B4-BE49-F238E27FC236}">
                        <a16:creationId xmlns:a16="http://schemas.microsoft.com/office/drawing/2014/main" id="{67E8EF9D-A575-6C39-A6A7-A2E063CEC64A}"/>
                      </a:ext>
                    </a:extLst>
                  </p:cNvPr>
                  <p:cNvSpPr/>
                  <p:nvPr/>
                </p:nvSpPr>
                <p:spPr>
                  <a:xfrm>
                    <a:off x="723622" y="3393047"/>
                    <a:ext cx="735383" cy="735383"/>
                  </a:xfrm>
                  <a:custGeom>
                    <a:avLst/>
                    <a:gdLst>
                      <a:gd name="connsiteX0" fmla="*/ 644057 w 644056"/>
                      <a:gd name="connsiteY0" fmla="*/ 322028 h 644056"/>
                      <a:gd name="connsiteX1" fmla="*/ 322028 w 644056"/>
                      <a:gd name="connsiteY1" fmla="*/ 644057 h 644056"/>
                      <a:gd name="connsiteX2" fmla="*/ 0 w 644056"/>
                      <a:gd name="connsiteY2" fmla="*/ 322028 h 644056"/>
                      <a:gd name="connsiteX3" fmla="*/ 322028 w 644056"/>
                      <a:gd name="connsiteY3" fmla="*/ 0 h 644056"/>
                      <a:gd name="connsiteX4" fmla="*/ 644057 w 644056"/>
                      <a:gd name="connsiteY4" fmla="*/ 322028 h 64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56" h="644056">
                        <a:moveTo>
                          <a:pt x="644057" y="322028"/>
                        </a:moveTo>
                        <a:cubicBezTo>
                          <a:pt x="644057" y="499880"/>
                          <a:pt x="499880" y="644057"/>
                          <a:pt x="322028" y="644057"/>
                        </a:cubicBezTo>
                        <a:cubicBezTo>
                          <a:pt x="144177" y="644057"/>
                          <a:pt x="0" y="499880"/>
                          <a:pt x="0" y="322028"/>
                        </a:cubicBezTo>
                        <a:cubicBezTo>
                          <a:pt x="0" y="144177"/>
                          <a:pt x="144177" y="0"/>
                          <a:pt x="322028" y="0"/>
                        </a:cubicBezTo>
                        <a:cubicBezTo>
                          <a:pt x="499880" y="0"/>
                          <a:pt x="644057" y="144177"/>
                          <a:pt x="644057" y="322028"/>
                        </a:cubicBezTo>
                        <a:close/>
                      </a:path>
                    </a:pathLst>
                  </a:custGeom>
                  <a:solidFill>
                    <a:srgbClr val="FFFFFF"/>
                  </a:solidFill>
                  <a:ln w="86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191404D3-89FD-C5C5-02BB-DF8DCB29AABE}"/>
                      </a:ext>
                    </a:extLst>
                  </p:cNvPr>
                  <p:cNvSpPr/>
                  <p:nvPr/>
                </p:nvSpPr>
                <p:spPr>
                  <a:xfrm rot="5400000">
                    <a:off x="740341" y="3412104"/>
                    <a:ext cx="701943" cy="701948"/>
                  </a:xfrm>
                  <a:custGeom>
                    <a:avLst/>
                    <a:gdLst>
                      <a:gd name="connsiteX0" fmla="*/ 614773 w 614773"/>
                      <a:gd name="connsiteY0" fmla="*/ 307387 h 614773"/>
                      <a:gd name="connsiteX1" fmla="*/ 307387 w 614773"/>
                      <a:gd name="connsiteY1" fmla="*/ 614774 h 614773"/>
                      <a:gd name="connsiteX2" fmla="*/ 0 w 614773"/>
                      <a:gd name="connsiteY2" fmla="*/ 307387 h 614773"/>
                      <a:gd name="connsiteX3" fmla="*/ 307387 w 614773"/>
                      <a:gd name="connsiteY3" fmla="*/ 0 h 614773"/>
                      <a:gd name="connsiteX4" fmla="*/ 614773 w 614773"/>
                      <a:gd name="connsiteY4" fmla="*/ 307387 h 614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73" h="614773">
                        <a:moveTo>
                          <a:pt x="614773" y="307387"/>
                        </a:moveTo>
                        <a:cubicBezTo>
                          <a:pt x="614773" y="477152"/>
                          <a:pt x="477152" y="614774"/>
                          <a:pt x="307387" y="614774"/>
                        </a:cubicBezTo>
                        <a:cubicBezTo>
                          <a:pt x="137622" y="614774"/>
                          <a:pt x="0" y="477152"/>
                          <a:pt x="0" y="307387"/>
                        </a:cubicBezTo>
                        <a:cubicBezTo>
                          <a:pt x="0" y="137622"/>
                          <a:pt x="137622" y="0"/>
                          <a:pt x="307387" y="0"/>
                        </a:cubicBezTo>
                        <a:cubicBezTo>
                          <a:pt x="477152" y="0"/>
                          <a:pt x="614773" y="137622"/>
                          <a:pt x="614773" y="307387"/>
                        </a:cubicBezTo>
                        <a:close/>
                      </a:path>
                    </a:pathLst>
                  </a:custGeom>
                  <a:solidFill>
                    <a:srgbClr val="E7E7E7"/>
                  </a:solidFill>
                  <a:ln w="8613" cap="flat">
                    <a:noFill/>
                    <a:prstDash val="solid"/>
                    <a:miter/>
                  </a:ln>
                </p:spPr>
                <p:txBody>
                  <a:bodyPr lIns="0" tIns="0" rIns="0" bIns="0" rtlCol="0" anchor="ctr"/>
                  <a:lstStyle/>
                  <a:p>
                    <a:pPr marL="0" marR="0" lvl="0" indent="0" algn="ctr" defTabSz="623438" rtl="0" eaLnBrk="1" fontAlgn="auto" latinLnBrk="0" hangingPunct="1">
                      <a:lnSpc>
                        <a:spcPct val="100000"/>
                      </a:lnSpc>
                      <a:spcBef>
                        <a:spcPts val="273"/>
                      </a:spcBef>
                      <a:spcAft>
                        <a:spcPts val="0"/>
                      </a:spcAft>
                      <a:buClrTx/>
                      <a:buSzTx/>
                      <a:buFontTx/>
                      <a:buNone/>
                      <a:tabLst/>
                      <a:defRPr/>
                    </a:pPr>
                    <a:r>
                      <a:rPr kumimoji="0" lang="en-US" sz="1227" b="0" i="0" u="none" strike="noStrike" kern="1200" cap="none" spc="0" normalizeH="0" baseline="0" noProof="0">
                        <a:ln>
                          <a:noFill/>
                        </a:ln>
                        <a:solidFill>
                          <a:srgbClr val="CF0012"/>
                        </a:solidFill>
                        <a:effectLst/>
                        <a:uLnTx/>
                        <a:uFillTx/>
                        <a:latin typeface="Aileron Bold" panose="00000800000000000000" pitchFamily="50" charset="0"/>
                        <a:ea typeface="Roboto Medium" panose="02000000000000000000" pitchFamily="2" charset="0"/>
                        <a:cs typeface="Segoe UI Semibold" panose="020B0702040204020203" pitchFamily="34" charset="0"/>
                      </a:rPr>
                      <a:t>45%</a:t>
                    </a:r>
                  </a:p>
                </p:txBody>
              </p:sp>
            </p:grpSp>
          </p:grpSp>
          <p:sp>
            <p:nvSpPr>
              <p:cNvPr id="77" name="Rectangle 76">
                <a:extLst>
                  <a:ext uri="{FF2B5EF4-FFF2-40B4-BE49-F238E27FC236}">
                    <a16:creationId xmlns:a16="http://schemas.microsoft.com/office/drawing/2014/main" id="{E28CE3C7-2DD1-8826-0F59-B74A9E96BD17}"/>
                  </a:ext>
                </a:extLst>
              </p:cNvPr>
              <p:cNvSpPr/>
              <p:nvPr/>
            </p:nvSpPr>
            <p:spPr bwMode="auto">
              <a:xfrm>
                <a:off x="1051249" y="5534742"/>
                <a:ext cx="2492053" cy="306052"/>
              </a:xfrm>
              <a:prstGeom prst="rect">
                <a:avLst/>
              </a:prstGeom>
              <a:noFill/>
              <a:ln w="6350" cap="flat" cmpd="sng" algn="ctr">
                <a:noFill/>
                <a:prstDash val="solid"/>
                <a:headEnd type="none" w="med" len="med"/>
                <a:tailEnd type="none" w="med" len="med"/>
              </a:ln>
              <a:effectLst/>
            </p:spPr>
            <p:txBody>
              <a:bodyPr rot="0" spcFirstLastPara="0" vert="horz" wrap="square" lIns="62345" tIns="30556" rIns="62345" bIns="30556" numCol="1" spcCol="0" rtlCol="0" fromWordArt="0" anchor="ctr" anchorCtr="0" forceAA="0" compatLnSpc="1">
                <a:prstTxWarp prst="textNoShape">
                  <a:avLst/>
                </a:prstTxWarp>
                <a:spAutoFit/>
              </a:bodyPr>
              <a:lstStyle/>
              <a:p>
                <a:pPr marL="0" marR="0" lvl="0" indent="0" algn="l" defTabSz="623438" rtl="0" eaLnBrk="1" fontAlgn="auto" latinLnBrk="0" hangingPunct="1">
                  <a:lnSpc>
                    <a:spcPct val="100000"/>
                  </a:lnSpc>
                  <a:spcBef>
                    <a:spcPts val="273"/>
                  </a:spcBef>
                  <a:spcAft>
                    <a:spcPts val="0"/>
                  </a:spcAft>
                  <a:buClr>
                    <a:srgbClr val="143345"/>
                  </a:buClr>
                  <a:buSzTx/>
                  <a:buFontTx/>
                  <a:buNone/>
                  <a:tabLst/>
                  <a:defRPr/>
                </a:pPr>
                <a:r>
                  <a:rPr kumimoji="0" lang="en-US" sz="955" b="0" i="0" u="none" strike="noStrike" kern="1200" cap="none" spc="0" normalizeH="0" baseline="0" noProof="0">
                    <a:ln>
                      <a:noFill/>
                    </a:ln>
                    <a:solidFill>
                      <a:srgbClr val="333333"/>
                    </a:solidFill>
                    <a:effectLst/>
                    <a:uLnTx/>
                    <a:uFillTx/>
                    <a:latin typeface="Aileron SemiBold" panose="00000700000000000000" pitchFamily="50" charset="0"/>
                    <a:ea typeface="Roboto" panose="02000000000000000000" pitchFamily="2" charset="0"/>
                    <a:cs typeface="Segoe UI Light" panose="020B0502040204020203" pitchFamily="34" charset="0"/>
                  </a:rPr>
                  <a:t>Improved Agility &amp; Innovation</a:t>
                </a:r>
              </a:p>
            </p:txBody>
          </p:sp>
        </p:grpSp>
      </p:grpSp>
      <p:sp>
        <p:nvSpPr>
          <p:cNvPr id="117" name="TextBox 22">
            <a:extLst>
              <a:ext uri="{FF2B5EF4-FFF2-40B4-BE49-F238E27FC236}">
                <a16:creationId xmlns:a16="http://schemas.microsoft.com/office/drawing/2014/main" id="{956152A1-F1BF-88A9-E94B-40C416DD39DE}"/>
              </a:ext>
            </a:extLst>
          </p:cNvPr>
          <p:cNvSpPr txBox="1"/>
          <p:nvPr/>
        </p:nvSpPr>
        <p:spPr>
          <a:xfrm>
            <a:off x="139064" y="3027267"/>
            <a:ext cx="2576311" cy="232232"/>
          </a:xfrm>
          <a:prstGeom prst="rect">
            <a:avLst/>
          </a:prstGeom>
          <a:noFill/>
        </p:spPr>
        <p:txBody>
          <a:bodyPr rot="0" spcFirstLastPara="0" vert="horz" wrap="square" lIns="62345" tIns="31173" rIns="62345" bIns="3117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Aileron SemiBold" panose="00000700000000000000" pitchFamily="50" charset="0"/>
                <a:ea typeface="Roboto Medium" panose="02000000000000000000" pitchFamily="2" charset="0"/>
                <a:cs typeface="Segoe UI Semibold" panose="020B0702040204020203" pitchFamily="34" charset="0"/>
              </a:rPr>
              <a:t>Real-time Analytics</a:t>
            </a:r>
          </a:p>
        </p:txBody>
      </p:sp>
      <p:sp>
        <p:nvSpPr>
          <p:cNvPr id="118" name="Freeform: Shape 117">
            <a:extLst>
              <a:ext uri="{FF2B5EF4-FFF2-40B4-BE49-F238E27FC236}">
                <a16:creationId xmlns:a16="http://schemas.microsoft.com/office/drawing/2014/main" id="{87921D96-43CC-C019-16E3-1A2FDB1C9759}"/>
              </a:ext>
            </a:extLst>
          </p:cNvPr>
          <p:cNvSpPr/>
          <p:nvPr/>
        </p:nvSpPr>
        <p:spPr>
          <a:xfrm>
            <a:off x="10784150" y="3049394"/>
            <a:ext cx="1083198" cy="659328"/>
          </a:xfrm>
          <a:custGeom>
            <a:avLst/>
            <a:gdLst>
              <a:gd name="connsiteX0" fmla="*/ 451090 w 1588691"/>
              <a:gd name="connsiteY0" fmla="*/ 0 h 1004252"/>
              <a:gd name="connsiteX1" fmla="*/ 1588691 w 1588691"/>
              <a:gd name="connsiteY1" fmla="*/ 0 h 1004252"/>
              <a:gd name="connsiteX2" fmla="*/ 1588691 w 1588691"/>
              <a:gd name="connsiteY2" fmla="*/ 1004252 h 1004252"/>
              <a:gd name="connsiteX3" fmla="*/ 451090 w 1588691"/>
              <a:gd name="connsiteY3" fmla="*/ 1004252 h 1004252"/>
              <a:gd name="connsiteX4" fmla="*/ 0 w 1588691"/>
              <a:gd name="connsiteY4" fmla="*/ 502126 h 100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691" h="1004252">
                <a:moveTo>
                  <a:pt x="451090" y="0"/>
                </a:moveTo>
                <a:lnTo>
                  <a:pt x="1588691" y="0"/>
                </a:lnTo>
                <a:lnTo>
                  <a:pt x="1588691" y="1004252"/>
                </a:lnTo>
                <a:lnTo>
                  <a:pt x="451090" y="1004252"/>
                </a:lnTo>
                <a:lnTo>
                  <a:pt x="0" y="502126"/>
                </a:lnTo>
                <a:close/>
              </a:path>
            </a:pathLst>
          </a:custGeom>
          <a:solidFill>
            <a:srgbClr val="CED4D8"/>
          </a:solidFill>
          <a:ln w="7860"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9" name="Graphic 19534">
            <a:extLst>
              <a:ext uri="{FF2B5EF4-FFF2-40B4-BE49-F238E27FC236}">
                <a16:creationId xmlns:a16="http://schemas.microsoft.com/office/drawing/2014/main" id="{AEBE12D7-7D52-B257-F1F7-093B4C8491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17369" y="3146297"/>
            <a:ext cx="490909" cy="490909"/>
          </a:xfrm>
          <a:prstGeom prst="rect">
            <a:avLst/>
          </a:prstGeom>
          <a:effectLst>
            <a:outerShdw blurRad="127000" sx="102000" sy="102000" algn="ctr" rotWithShape="0">
              <a:prstClr val="black">
                <a:alpha val="20000"/>
              </a:prstClr>
            </a:outerShdw>
          </a:effectLst>
        </p:spPr>
      </p:pic>
      <p:sp>
        <p:nvSpPr>
          <p:cNvPr id="120" name="Parallelogram 119">
            <a:extLst>
              <a:ext uri="{FF2B5EF4-FFF2-40B4-BE49-F238E27FC236}">
                <a16:creationId xmlns:a16="http://schemas.microsoft.com/office/drawing/2014/main" id="{BFA270AD-42A8-DB45-05DE-29091CB8011A}"/>
              </a:ext>
            </a:extLst>
          </p:cNvPr>
          <p:cNvSpPr/>
          <p:nvPr/>
        </p:nvSpPr>
        <p:spPr>
          <a:xfrm flipH="1" flipV="1">
            <a:off x="327578" y="2922214"/>
            <a:ext cx="391079" cy="118731"/>
          </a:xfrm>
          <a:prstGeom prst="parallelogram">
            <a:avLst>
              <a:gd name="adj" fmla="val 86230"/>
            </a:avLst>
          </a:prstGeom>
          <a:solidFill>
            <a:srgbClr val="CC2E1F"/>
          </a:solidFill>
          <a:ln w="7860"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Parallelogram 120">
            <a:extLst>
              <a:ext uri="{FF2B5EF4-FFF2-40B4-BE49-F238E27FC236}">
                <a16:creationId xmlns:a16="http://schemas.microsoft.com/office/drawing/2014/main" id="{974C65F5-8544-B3F8-CFC2-9546139A63D7}"/>
              </a:ext>
            </a:extLst>
          </p:cNvPr>
          <p:cNvSpPr/>
          <p:nvPr/>
        </p:nvSpPr>
        <p:spPr>
          <a:xfrm flipH="1" flipV="1">
            <a:off x="11246294" y="3715524"/>
            <a:ext cx="391079" cy="118731"/>
          </a:xfrm>
          <a:prstGeom prst="parallelogram">
            <a:avLst>
              <a:gd name="adj" fmla="val 86230"/>
            </a:avLst>
          </a:prstGeom>
          <a:solidFill>
            <a:srgbClr val="CC2E1F"/>
          </a:solidFill>
          <a:ln w="7860"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F19E4A-E236-5F29-9FAF-BE93EB159CEB}"/>
              </a:ext>
            </a:extLst>
          </p:cNvPr>
          <p:cNvSpPr txBox="1">
            <a:spLocks/>
          </p:cNvSpPr>
          <p:nvPr/>
        </p:nvSpPr>
        <p:spPr>
          <a:xfrm>
            <a:off x="195060" y="295622"/>
            <a:ext cx="7471755" cy="4644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rPr>
              <a:t>Case</a:t>
            </a:r>
            <a:r>
              <a:rPr kumimoji="0" lang="en-US" sz="1400" b="1" i="0" u="none" strike="noStrike" kern="100" cap="none" spc="0" normalizeH="0" baseline="0" noProof="0">
                <a:ln>
                  <a:noFill/>
                </a:ln>
                <a:solidFill>
                  <a:prstClr val="white"/>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a:t>
            </a:r>
            <a:r>
              <a:rPr kumimoji="0" lang="en-US" sz="1800" b="0" i="0" u="none" strike="noStrike" kern="1200" cap="none" spc="0" normalizeH="0" baseline="0" noProof="0">
                <a:ln>
                  <a:noFill/>
                </a:ln>
                <a:solidFill>
                  <a:prstClr val="white"/>
                </a:solidFill>
                <a:effectLst/>
                <a:uLnTx/>
                <a:uFillTx/>
                <a:latin typeface="segoe ui semibold"/>
                <a:ea typeface="Calibri" panose="020F0502020204030204"/>
                <a:cs typeface="Calibri" panose="020F0502020204030204"/>
              </a:rPr>
              <a:t>Study 3: (3/3)</a:t>
            </a:r>
            <a:endParaRPr kumimoji="0" lang="en-IN"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965742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a:ea typeface="+mn-ea"/>
                <a:cs typeface="Segoe UI Semibold"/>
              </a:rPr>
              <a:t>Bill of Materials</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2684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BoM: Dev</a:t>
            </a:r>
          </a:p>
        </p:txBody>
      </p:sp>
      <p:graphicFrame>
        <p:nvGraphicFramePr>
          <p:cNvPr id="4" name="Table 3">
            <a:extLst>
              <a:ext uri="{FF2B5EF4-FFF2-40B4-BE49-F238E27FC236}">
                <a16:creationId xmlns:a16="http://schemas.microsoft.com/office/drawing/2014/main" id="{40B19EEE-95FA-C721-3043-673D93E32034}"/>
              </a:ext>
            </a:extLst>
          </p:cNvPr>
          <p:cNvGraphicFramePr>
            <a:graphicFrameLocks noGrp="1"/>
          </p:cNvGraphicFramePr>
          <p:nvPr/>
        </p:nvGraphicFramePr>
        <p:xfrm>
          <a:off x="468087" y="990600"/>
          <a:ext cx="11321143" cy="5495231"/>
        </p:xfrm>
        <a:graphic>
          <a:graphicData uri="http://schemas.openxmlformats.org/drawingml/2006/table">
            <a:tbl>
              <a:tblPr/>
              <a:tblGrid>
                <a:gridCol w="1058570">
                  <a:extLst>
                    <a:ext uri="{9D8B030D-6E8A-4147-A177-3AD203B41FA5}">
                      <a16:colId xmlns:a16="http://schemas.microsoft.com/office/drawing/2014/main" val="1877783541"/>
                    </a:ext>
                  </a:extLst>
                </a:gridCol>
                <a:gridCol w="1693714">
                  <a:extLst>
                    <a:ext uri="{9D8B030D-6E8A-4147-A177-3AD203B41FA5}">
                      <a16:colId xmlns:a16="http://schemas.microsoft.com/office/drawing/2014/main" val="2833177881"/>
                    </a:ext>
                  </a:extLst>
                </a:gridCol>
                <a:gridCol w="1080857">
                  <a:extLst>
                    <a:ext uri="{9D8B030D-6E8A-4147-A177-3AD203B41FA5}">
                      <a16:colId xmlns:a16="http://schemas.microsoft.com/office/drawing/2014/main" val="399228116"/>
                    </a:ext>
                  </a:extLst>
                </a:gridCol>
                <a:gridCol w="1014000">
                  <a:extLst>
                    <a:ext uri="{9D8B030D-6E8A-4147-A177-3AD203B41FA5}">
                      <a16:colId xmlns:a16="http://schemas.microsoft.com/office/drawing/2014/main" val="1925840145"/>
                    </a:ext>
                  </a:extLst>
                </a:gridCol>
                <a:gridCol w="5309229">
                  <a:extLst>
                    <a:ext uri="{9D8B030D-6E8A-4147-A177-3AD203B41FA5}">
                      <a16:colId xmlns:a16="http://schemas.microsoft.com/office/drawing/2014/main" val="3363119200"/>
                    </a:ext>
                  </a:extLst>
                </a:gridCol>
                <a:gridCol w="1164773">
                  <a:extLst>
                    <a:ext uri="{9D8B030D-6E8A-4147-A177-3AD203B41FA5}">
                      <a16:colId xmlns:a16="http://schemas.microsoft.com/office/drawing/2014/main" val="3512013529"/>
                    </a:ext>
                  </a:extLst>
                </a:gridCol>
              </a:tblGrid>
              <a:tr h="131641">
                <a:tc gridSpan="3">
                  <a:txBody>
                    <a:bodyPr/>
                    <a:lstStyle/>
                    <a:p>
                      <a:pPr algn="l" fontAlgn="t"/>
                      <a:r>
                        <a:rPr lang="en-IN" sz="900" b="1" i="0" u="none" strike="noStrike">
                          <a:effectLst/>
                          <a:latin typeface="Segoe UI Light" panose="020B0502040204020203" pitchFamily="34" charset="0"/>
                        </a:rPr>
                        <a:t>Microsoft Azure Estimate</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rowSpan="2" gridSpan="3">
                  <a:txBody>
                    <a:bodyPr/>
                    <a:lstStyle/>
                    <a:p>
                      <a:pPr algn="ctr" fontAlgn="t"/>
                      <a:r>
                        <a:rPr lang="en-IN" sz="800" b="0" i="0" u="none" strike="noStrike">
                          <a:effectLst/>
                          <a:latin typeface="Segoe UI Light" panose="020B0502040204020203" pitchFamily="34" charset="0"/>
                        </a:rPr>
                        <a:t> </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1733719328"/>
                  </a:ext>
                </a:extLst>
              </a:tr>
              <a:tr h="117236">
                <a:tc gridSpan="3">
                  <a:txBody>
                    <a:bodyPr/>
                    <a:lstStyle/>
                    <a:p>
                      <a:pPr algn="l" fontAlgn="t"/>
                      <a:r>
                        <a:rPr lang="en-IN" sz="800" b="1" i="0" u="none" strike="noStrike">
                          <a:effectLst/>
                          <a:latin typeface="Segoe UI Light" panose="020B0502040204020203" pitchFamily="34" charset="0"/>
                        </a:rPr>
                        <a:t>ADCCI BoM – DEV</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gridSpan="3"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1066295221"/>
                  </a:ext>
                </a:extLst>
              </a:tr>
              <a:tr h="246282">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Service category</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Service type</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Custom name</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Region</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Description</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Estimated monthly cost</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extLst>
                  <a:ext uri="{0D108BD9-81ED-4DB2-BD59-A6C34878D82A}">
                    <a16:rowId xmlns:a16="http://schemas.microsoft.com/office/drawing/2014/main" val="366881742"/>
                  </a:ext>
                </a:extLst>
              </a:tr>
              <a:tr h="161075">
                <a:tc>
                  <a:txBody>
                    <a:bodyPr/>
                    <a:lstStyle/>
                    <a:p>
                      <a:pPr algn="ctr" fontAlgn="t"/>
                      <a:r>
                        <a:rPr lang="en-IN" sz="900" b="0" i="0" u="none" strike="noStrike">
                          <a:effectLst/>
                          <a:latin typeface="Segoe UI Light" panose="020B0502040204020203" pitchFamily="34" charset="0"/>
                        </a:rPr>
                        <a:t>Analytics</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Microsoft Fabric</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UAE North</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900" b="0" i="0" u="none" strike="noStrike">
                          <a:effectLst/>
                          <a:latin typeface="Segoe UI Light" panose="020B0502040204020203" pitchFamily="34" charset="0"/>
                        </a:rPr>
                        <a:t>F64, 64 Capacity units x 730 Hours, OneLake storage 5,000 GB</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$10,404.90</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657468"/>
                  </a:ext>
                </a:extLst>
              </a:tr>
              <a:tr h="483228">
                <a:tc>
                  <a:txBody>
                    <a:bodyPr/>
                    <a:lstStyle/>
                    <a:p>
                      <a:pPr algn="ctr" fontAlgn="t"/>
                      <a:r>
                        <a:rPr lang="en-IN" sz="900" b="0" i="0" u="none" strike="noStrike">
                          <a:effectLst/>
                          <a:latin typeface="Segoe UI Light" panose="020B0502040204020203" pitchFamily="34" charset="0"/>
                        </a:rPr>
                        <a:t>Analytics</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Microsoft Purview</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UAE North</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900" b="0" i="0" u="none" strike="noStrike">
                          <a:effectLst/>
                          <a:latin typeface="Segoe UI Light" panose="020B0502040204020203" pitchFamily="34" charset="0"/>
                        </a:rPr>
                        <a:t>Elastic Data Map: 1 Capacity Unit hour, 730 hours, Automated Scanning and Classification: 90 Total scan duration in hours x 1 Total vCores across scans (For other data sources), Other features: 90 Resources Set hours, Microsoft Purview Data Catalog: C1 Service, Microsoft Purview Data Policy: 25 Policies x 730 Hours</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$424.91</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8336867"/>
                  </a:ext>
                </a:extLst>
              </a:tr>
              <a:tr h="322152">
                <a:tc>
                  <a:txBody>
                    <a:bodyPr/>
                    <a:lstStyle/>
                    <a:p>
                      <a:pPr algn="ctr" fontAlgn="t"/>
                      <a:r>
                        <a:rPr lang="en-IN" sz="900" b="0" i="0" u="none" strike="noStrike">
                          <a:effectLst/>
                          <a:latin typeface="Segoe UI Light" panose="020B0502040204020203" pitchFamily="34" charset="0"/>
                        </a:rPr>
                        <a:t>Compute</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Virtual Machines</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Purview SHIR</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UAE North</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900" b="0" i="0" u="none" strike="noStrike">
                          <a:effectLst/>
                          <a:latin typeface="Segoe UI Light" panose="020B0502040204020203" pitchFamily="34" charset="0"/>
                        </a:rPr>
                        <a:t>1 D4s v5 (4 vCPUs, 16 GB RAM) x 330 Hours (Pay as you go), Windows (License included), OS Only; 1 managed disk – E10; Inter Region transfer type, 5 GB outbound data transfer from UAE North to East Asia</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$149.79</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1840228"/>
                  </a:ext>
                </a:extLst>
              </a:tr>
              <a:tr h="161075">
                <a:tc>
                  <a:txBody>
                    <a:bodyPr/>
                    <a:lstStyle/>
                    <a:p>
                      <a:pPr algn="ctr" fontAlgn="t"/>
                      <a:r>
                        <a:rPr lang="en-IN" sz="900" b="0" i="0" u="none" strike="noStrike">
                          <a:effectLst/>
                          <a:latin typeface="Segoe UI Light" panose="020B0502040204020203" pitchFamily="34" charset="0"/>
                        </a:rPr>
                        <a:t>Analytics</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Event Hubs</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Streaming Ingestion</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UAE North</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900" b="0" i="0" u="none" strike="noStrike">
                          <a:effectLst/>
                          <a:latin typeface="Segoe UI Light" panose="020B0502040204020203" pitchFamily="34" charset="0"/>
                        </a:rPr>
                        <a:t>Basic tier: 10 Throughput unit(s) x 730 Hours, 1000 million Ingress events</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$181.50</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0547299"/>
                  </a:ext>
                </a:extLst>
              </a:tr>
              <a:tr h="322152">
                <a:tc>
                  <a:txBody>
                    <a:bodyPr/>
                    <a:lstStyle/>
                    <a:p>
                      <a:pPr algn="ctr" fontAlgn="t"/>
                      <a:r>
                        <a:rPr lang="en-IN" sz="900" b="0" i="0" u="none" strike="noStrike">
                          <a:effectLst/>
                          <a:latin typeface="Segoe UI Light" panose="020B0502040204020203" pitchFamily="34" charset="0"/>
                        </a:rPr>
                        <a:t>Security</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Key Vault</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Purview Key Vault</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UAE North</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900" b="0" i="0" u="none" strike="noStrike">
                          <a:effectLst/>
                          <a:latin typeface="Segoe UI Light" panose="020B0502040204020203" pitchFamily="34" charset="0"/>
                        </a:rPr>
                        <a:t>Vault: 10,000 operations, 10,000 advanced operations, 0 renewals, 0 protected keys, 0 advanced protected keys; Managed HSM Pools: 0 Standard B1 HSM Pool(s) x 730 Hours</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$0.19</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6676268"/>
                  </a:ext>
                </a:extLst>
              </a:tr>
              <a:tr h="322152">
                <a:tc>
                  <a:txBody>
                    <a:bodyPr/>
                    <a:lstStyle/>
                    <a:p>
                      <a:pPr algn="ctr" fontAlgn="t"/>
                      <a:r>
                        <a:rPr lang="en-IN" sz="900" b="0" i="0" u="none" strike="noStrike">
                          <a:effectLst/>
                          <a:latin typeface="Segoe UI Light" panose="020B0502040204020203" pitchFamily="34" charset="0"/>
                        </a:rPr>
                        <a:t>Security</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Key Vault</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Fabric Key Vault</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UAE North</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900" b="0" i="0" u="none" strike="noStrike">
                          <a:effectLst/>
                          <a:latin typeface="Segoe UI Light" panose="020B0502040204020203" pitchFamily="34" charset="0"/>
                        </a:rPr>
                        <a:t>Vault: 10,000 operations, 10,000 advanced operations, 0 renewals, 0 protected keys, 0 advanced protected keys; Managed HSM Pools: 0 Standard B1 HSM Pool(s) x 730 Hours</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$0.19</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4980707"/>
                  </a:ext>
                </a:extLst>
              </a:tr>
              <a:tr h="322152">
                <a:tc>
                  <a:txBody>
                    <a:bodyPr/>
                    <a:lstStyle/>
                    <a:p>
                      <a:pPr algn="ctr" fontAlgn="t"/>
                      <a:r>
                        <a:rPr lang="en-IN" sz="900" b="0" i="0" u="none" strike="noStrike">
                          <a:effectLst/>
                          <a:latin typeface="Segoe UI Light" panose="020B0502040204020203" pitchFamily="34" charset="0"/>
                        </a:rPr>
                        <a:t>Compute</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Virtual Machines</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PBI VM</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UAE North</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900" b="0" i="0" u="none" strike="noStrike">
                          <a:effectLst/>
                          <a:latin typeface="Segoe UI Light" panose="020B0502040204020203" pitchFamily="34" charset="0"/>
                        </a:rPr>
                        <a:t>1 D4s v5 (4 vCPUs, 16 GB RAM) x 330 Hours (Pay as you go), Windows (License included), OS Only; 1 managed disk – E10; Inter Region transfer type, 5 GB outbound data transfer from UAE North to East Asia</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$149.79</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6251463"/>
                  </a:ext>
                </a:extLst>
              </a:tr>
              <a:tr h="261282">
                <a:tc>
                  <a:txBody>
                    <a:bodyPr/>
                    <a:lstStyle/>
                    <a:p>
                      <a:pPr algn="ctr" fontAlgn="t"/>
                      <a:r>
                        <a:rPr lang="en-IN" sz="900" b="0" i="0" u="none" strike="noStrike">
                          <a:effectLst/>
                          <a:latin typeface="Segoe UI Light" panose="020B0502040204020203" pitchFamily="34" charset="0"/>
                        </a:rPr>
                        <a:t>Networking</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Virtual Network</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Spoke</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IN" sz="900" b="0" i="0" u="none" strike="noStrike">
                          <a:effectLst/>
                          <a:latin typeface="Segoe UI Light" panose="020B0502040204020203" pitchFamily="34" charset="0"/>
                        </a:rPr>
                        <a:t>UAE North (Virtual Network 1): 100 GB Outbound Data Transfer; UAE North (Virtual Network 2): 100 GB Outbound Data Transfer</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$4.00</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2919378"/>
                  </a:ext>
                </a:extLst>
              </a:tr>
              <a:tr h="161075">
                <a:tc>
                  <a:txBody>
                    <a:bodyPr/>
                    <a:lstStyle/>
                    <a:p>
                      <a:pPr algn="ctr" fontAlgn="t"/>
                      <a:r>
                        <a:rPr lang="en-IN" sz="900" b="0" i="0" u="none" strike="noStrike">
                          <a:effectLst/>
                          <a:latin typeface="Segoe UI Light" panose="020B0502040204020203" pitchFamily="34" charset="0"/>
                        </a:rPr>
                        <a:t>Networking</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Azure Private Link</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UAE North</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900" b="0" i="0" u="none" strike="noStrike">
                          <a:effectLst/>
                          <a:latin typeface="Segoe UI Light" panose="020B0502040204020203" pitchFamily="34" charset="0"/>
                        </a:rPr>
                        <a:t>5 Endpoints X 730 Hours, 100 GB Outbound data processed, 100 GB Inbound data processed</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$38.50</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8153894"/>
                  </a:ext>
                </a:extLst>
              </a:tr>
              <a:tr h="131641">
                <a:tc>
                  <a:txBody>
                    <a:bodyPr/>
                    <a:lstStyle/>
                    <a:p>
                      <a:pPr algn="ctr" fontAlgn="t"/>
                      <a:r>
                        <a:rPr lang="en-IN" sz="900" b="0" i="0" u="none" strike="noStrike">
                          <a:effectLst/>
                          <a:latin typeface="Segoe UI Light" panose="020B0502040204020203" pitchFamily="34" charset="0"/>
                        </a:rPr>
                        <a:t>Networking</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Azure DNS</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fr-FR" sz="900" b="0" i="0" u="none" strike="noStrike">
                          <a:effectLst/>
                          <a:latin typeface="Segoe UI Light" panose="020B0502040204020203" pitchFamily="34" charset="0"/>
                        </a:rPr>
                        <a:t>Zone 1, DNS, Private; 4 hosted DNS zones, 1 DNS query</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$2.40</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7193704"/>
                  </a:ext>
                </a:extLst>
              </a:tr>
              <a:tr h="1852376">
                <a:tc>
                  <a:txBody>
                    <a:bodyPr/>
                    <a:lstStyle/>
                    <a:p>
                      <a:pPr algn="ctr" fontAlgn="t"/>
                      <a:r>
                        <a:rPr lang="en-IN" sz="900" b="0" i="0" u="none" strike="noStrike">
                          <a:effectLst/>
                          <a:latin typeface="Segoe UI Light" panose="020B0502040204020203" pitchFamily="34" charset="0"/>
                        </a:rPr>
                        <a:t>DevOps</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Azure Monitor</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UAE North</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IN" sz="900" b="0" i="0" u="none" strike="noStrike">
                          <a:effectLst/>
                          <a:latin typeface="Segoe UI Light" panose="020B0502040204020203" pitchFamily="34" charset="0"/>
                        </a:rPr>
                        <a:t>Log analytics: Log Data Ingestion: 1 GB Daily Analytics logs ingested, 0 GB Daily Basic logs ingested, 1 months of Interactive Data Retention, 0 months of data archived, 0 GB data restored for 0 days, 0 Basic Log Search Queries per day with 0 GB data scanned per query, 0 GB of Log Data Exported per day, Platform Log Data Processed per day: 0 GB with Destination to Storage or Event Hub and 0 GB with Destination to Marketplace Partners, 0 Search job Queries per day with 0 GB data scanned per query; 0 SCOM MI Endpoints; Managed Prometheus: 0 AKS nodes in cluster, 10000 Prometheus metrics per node, 30 seconds of Metric collection interval, 0 Average daily Dashboards users, 7 Dashboards, 50000 Data samples queried per dashboard, 25 promql alerting rules, 25 promql recording rules; Application Insights: 3 months Data retention, 0 Standard Web Tests, 5 Minutes Execution frequency, Executing for 730 hours; 0 resources monitored X 1 metric time-series monitored per resource, 0 Log Alerts at 5 Minutes Frequency, 0 Additional events (in thousands), 0 Additional emails (in 100 thousands), 0 Additional push notifications (in 100 thousands), 0 Additional web hooks (in millions)</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$82.25</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5662221"/>
                  </a:ext>
                </a:extLst>
              </a:tr>
              <a:tr h="261282">
                <a:tc>
                  <a:txBody>
                    <a:bodyPr/>
                    <a:lstStyle/>
                    <a:p>
                      <a:pPr algn="ctr" fontAlgn="t"/>
                      <a:r>
                        <a:rPr lang="en-IN" sz="900" b="0" i="0" u="none" strike="noStrike">
                          <a:effectLst/>
                          <a:latin typeface="Segoe UI Light" panose="020B0502040204020203" pitchFamily="34" charset="0"/>
                        </a:rPr>
                        <a:t>Developer tools</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Azure DevOps</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900" b="0" i="0" u="none" strike="noStrike">
                          <a:effectLst/>
                          <a:latin typeface="Segoe UI Light" panose="020B0502040204020203" pitchFamily="34" charset="0"/>
                        </a:rPr>
                        <a:t>5 Basic Plan license users, 0 Basic + Test Plans license users, Free tier - 1 Microsoft Hosted Pipeline(s), 1 Self Hosted Pipeline(s), 0 GB Artifacts</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IN" sz="900" b="0" i="0" u="none" strike="noStrike">
                          <a:effectLst/>
                          <a:latin typeface="Segoe UI Light" panose="020B0502040204020203" pitchFamily="34" charset="0"/>
                        </a:rPr>
                        <a:t>$0.00</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0129365"/>
                  </a:ext>
                </a:extLst>
              </a:tr>
              <a:tr h="186057">
                <a:tc>
                  <a:txBody>
                    <a:bodyPr/>
                    <a:lstStyle/>
                    <a:p>
                      <a:pPr algn="ctr" fontAlgn="t"/>
                      <a:r>
                        <a:rPr lang="en-IN" sz="900" b="0" i="0" u="none" strike="noStrike">
                          <a:solidFill>
                            <a:schemeClr val="bg1"/>
                          </a:solidFill>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t"/>
                      <a:r>
                        <a:rPr lang="en-IN" sz="900" b="0" i="0" u="none" strike="noStrike">
                          <a:solidFill>
                            <a:schemeClr val="bg1"/>
                          </a:solidFill>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t"/>
                      <a:r>
                        <a:rPr lang="en-IN" sz="900" b="0" i="0" u="none" strike="noStrike">
                          <a:solidFill>
                            <a:schemeClr val="bg1"/>
                          </a:solidFill>
                          <a:effectLst/>
                          <a:latin typeface="Segoe UI Light" panose="020B0502040204020203" pitchFamily="34" charset="0"/>
                        </a:rPr>
                        <a:t> </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t"/>
                      <a:r>
                        <a:rPr lang="en-IN" sz="900" b="1" i="0" u="none" strike="noStrike">
                          <a:solidFill>
                            <a:schemeClr val="bg1"/>
                          </a:solidFill>
                          <a:effectLst/>
                          <a:latin typeface="Segoe UI Light" panose="020B0502040204020203" pitchFamily="34" charset="0"/>
                        </a:rPr>
                        <a:t>Total</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l" fontAlgn="t"/>
                      <a:r>
                        <a:rPr lang="en-IN" sz="900" b="0" i="0" u="none" strike="noStrike">
                          <a:solidFill>
                            <a:schemeClr val="bg1"/>
                          </a:solidFill>
                          <a:effectLst/>
                          <a:latin typeface="Segoe UI Light" panose="020B0502040204020203" pitchFamily="34" charset="0"/>
                        </a:rPr>
                        <a:t> </a:t>
                      </a:r>
                    </a:p>
                  </a:txBody>
                  <a:tcPr marL="2115" marR="2115" marT="211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t"/>
                      <a:r>
                        <a:rPr lang="en-IN" sz="900" b="1" i="0" u="none" strike="noStrike">
                          <a:solidFill>
                            <a:schemeClr val="bg1"/>
                          </a:solidFill>
                          <a:effectLst/>
                          <a:latin typeface="Segoe UI Light" panose="020B0502040204020203" pitchFamily="34" charset="0"/>
                        </a:rPr>
                        <a:t>$11,438.41</a:t>
                      </a:r>
                    </a:p>
                  </a:txBody>
                  <a:tcPr marL="2115" marR="2115" marT="21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271742405"/>
                  </a:ext>
                </a:extLst>
              </a:tr>
            </a:tbl>
          </a:graphicData>
        </a:graphic>
      </p:graphicFrame>
    </p:spTree>
    <p:extLst>
      <p:ext uri="{BB962C8B-B14F-4D97-AF65-F5344CB8AC3E}">
        <p14:creationId xmlns:p14="http://schemas.microsoft.com/office/powerpoint/2010/main" val="289411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a:ea typeface="+mn-ea"/>
                <a:cs typeface="Segoe UI Semibold"/>
              </a:rPr>
              <a:t>Use Cases</a:t>
            </a:r>
            <a:endPar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5698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BoM: UAT </a:t>
            </a:r>
          </a:p>
        </p:txBody>
      </p:sp>
      <p:graphicFrame>
        <p:nvGraphicFramePr>
          <p:cNvPr id="3" name="Table 2">
            <a:extLst>
              <a:ext uri="{FF2B5EF4-FFF2-40B4-BE49-F238E27FC236}">
                <a16:creationId xmlns:a16="http://schemas.microsoft.com/office/drawing/2014/main" id="{0A0DE963-2D6A-B60D-668C-EB0F12FB95B7}"/>
              </a:ext>
            </a:extLst>
          </p:cNvPr>
          <p:cNvGraphicFramePr>
            <a:graphicFrameLocks noGrp="1"/>
          </p:cNvGraphicFramePr>
          <p:nvPr/>
        </p:nvGraphicFramePr>
        <p:xfrm>
          <a:off x="427297" y="859972"/>
          <a:ext cx="11337406" cy="5691710"/>
        </p:xfrm>
        <a:graphic>
          <a:graphicData uri="http://schemas.openxmlformats.org/drawingml/2006/table">
            <a:tbl>
              <a:tblPr/>
              <a:tblGrid>
                <a:gridCol w="1172903">
                  <a:extLst>
                    <a:ext uri="{9D8B030D-6E8A-4147-A177-3AD203B41FA5}">
                      <a16:colId xmlns:a16="http://schemas.microsoft.com/office/drawing/2014/main" val="3689979922"/>
                    </a:ext>
                  </a:extLst>
                </a:gridCol>
                <a:gridCol w="1817914">
                  <a:extLst>
                    <a:ext uri="{9D8B030D-6E8A-4147-A177-3AD203B41FA5}">
                      <a16:colId xmlns:a16="http://schemas.microsoft.com/office/drawing/2014/main" val="3608919747"/>
                    </a:ext>
                  </a:extLst>
                </a:gridCol>
                <a:gridCol w="1371600">
                  <a:extLst>
                    <a:ext uri="{9D8B030D-6E8A-4147-A177-3AD203B41FA5}">
                      <a16:colId xmlns:a16="http://schemas.microsoft.com/office/drawing/2014/main" val="3961609246"/>
                    </a:ext>
                  </a:extLst>
                </a:gridCol>
                <a:gridCol w="1153886">
                  <a:extLst>
                    <a:ext uri="{9D8B030D-6E8A-4147-A177-3AD203B41FA5}">
                      <a16:colId xmlns:a16="http://schemas.microsoft.com/office/drawing/2014/main" val="3579363188"/>
                    </a:ext>
                  </a:extLst>
                </a:gridCol>
                <a:gridCol w="4680857">
                  <a:extLst>
                    <a:ext uri="{9D8B030D-6E8A-4147-A177-3AD203B41FA5}">
                      <a16:colId xmlns:a16="http://schemas.microsoft.com/office/drawing/2014/main" val="1758640891"/>
                    </a:ext>
                  </a:extLst>
                </a:gridCol>
                <a:gridCol w="1140246">
                  <a:extLst>
                    <a:ext uri="{9D8B030D-6E8A-4147-A177-3AD203B41FA5}">
                      <a16:colId xmlns:a16="http://schemas.microsoft.com/office/drawing/2014/main" val="2339657147"/>
                    </a:ext>
                  </a:extLst>
                </a:gridCol>
              </a:tblGrid>
              <a:tr h="134102">
                <a:tc gridSpan="3">
                  <a:txBody>
                    <a:bodyPr/>
                    <a:lstStyle/>
                    <a:p>
                      <a:pPr algn="l" fontAlgn="t"/>
                      <a:r>
                        <a:rPr lang="en-IN" sz="900" b="1" i="0" u="none" strike="noStrike">
                          <a:effectLst/>
                          <a:latin typeface="Segoe UI Light" panose="020B0502040204020203" pitchFamily="34" charset="0"/>
                        </a:rPr>
                        <a:t>Microsoft Azure Estimate</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rowSpan="2" gridSpan="3">
                  <a:txBody>
                    <a:bodyPr/>
                    <a:lstStyle/>
                    <a:p>
                      <a:pPr algn="ctr" fontAlgn="t"/>
                      <a:r>
                        <a:rPr lang="en-IN" sz="800" b="0" i="0" u="none" strike="noStrike">
                          <a:effectLst/>
                          <a:latin typeface="Segoe UI Light" panose="020B0502040204020203" pitchFamily="34" charset="0"/>
                        </a:rPr>
                        <a:t> </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2071537143"/>
                  </a:ext>
                </a:extLst>
              </a:tr>
              <a:tr h="111751">
                <a:tc gridSpan="3">
                  <a:txBody>
                    <a:bodyPr/>
                    <a:lstStyle/>
                    <a:p>
                      <a:pPr algn="l" fontAlgn="t"/>
                      <a:r>
                        <a:rPr lang="en-IN" sz="800" b="1" i="0" u="none" strike="noStrike">
                          <a:effectLst/>
                          <a:latin typeface="Segoe UI Light" panose="020B0502040204020203" pitchFamily="34" charset="0"/>
                        </a:rPr>
                        <a:t>ADCCI BoM – UAT</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gridSpan="3"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1832188121"/>
                  </a:ext>
                </a:extLst>
              </a:tr>
              <a:tr h="137383">
                <a:tc>
                  <a:txBody>
                    <a:bodyPr/>
                    <a:lstStyle/>
                    <a:p>
                      <a:pPr algn="ctr" fontAlgn="ctr"/>
                      <a:r>
                        <a:rPr lang="en-IN" sz="1000" b="1" i="0" u="none" strike="noStrike">
                          <a:solidFill>
                            <a:srgbClr val="FFFFFF"/>
                          </a:solidFill>
                          <a:effectLst/>
                          <a:highlight>
                            <a:srgbClr val="747474"/>
                          </a:highlight>
                          <a:latin typeface="Segoe UI Light" panose="020B0502040204020203" pitchFamily="34" charset="0"/>
                        </a:rPr>
                        <a:t>Service category</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1000" b="1" i="0" u="none" strike="noStrike">
                          <a:solidFill>
                            <a:srgbClr val="FFFFFF"/>
                          </a:solidFill>
                          <a:effectLst/>
                          <a:highlight>
                            <a:srgbClr val="747474"/>
                          </a:highlight>
                          <a:latin typeface="Segoe UI Light" panose="020B0502040204020203" pitchFamily="34" charset="0"/>
                        </a:rPr>
                        <a:t>Service type</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1000" b="1" i="0" u="none" strike="noStrike">
                          <a:solidFill>
                            <a:srgbClr val="FFFFFF"/>
                          </a:solidFill>
                          <a:effectLst/>
                          <a:highlight>
                            <a:srgbClr val="747474"/>
                          </a:highlight>
                          <a:latin typeface="Segoe UI Light" panose="020B0502040204020203" pitchFamily="34" charset="0"/>
                        </a:rPr>
                        <a:t>Custom name</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1000" b="1" i="0" u="none" strike="noStrike">
                          <a:solidFill>
                            <a:srgbClr val="FFFFFF"/>
                          </a:solidFill>
                          <a:effectLst/>
                          <a:highlight>
                            <a:srgbClr val="747474"/>
                          </a:highlight>
                          <a:latin typeface="Segoe UI Light" panose="020B0502040204020203" pitchFamily="34" charset="0"/>
                        </a:rPr>
                        <a:t>Region</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1000" b="1" i="0" u="none" strike="noStrike">
                          <a:solidFill>
                            <a:srgbClr val="FFFFFF"/>
                          </a:solidFill>
                          <a:effectLst/>
                          <a:highlight>
                            <a:srgbClr val="747474"/>
                          </a:highlight>
                          <a:latin typeface="Segoe UI Light" panose="020B0502040204020203" pitchFamily="34" charset="0"/>
                        </a:rPr>
                        <a:t>Description</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1000" b="1" i="0" u="none" strike="noStrike">
                          <a:solidFill>
                            <a:srgbClr val="FFFFFF"/>
                          </a:solidFill>
                          <a:effectLst/>
                          <a:highlight>
                            <a:srgbClr val="747474"/>
                          </a:highlight>
                          <a:latin typeface="Segoe UI Light" panose="020B0502040204020203" pitchFamily="34" charset="0"/>
                        </a:rPr>
                        <a:t>Estimated monthly cost</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extLst>
                  <a:ext uri="{0D108BD9-81ED-4DB2-BD59-A6C34878D82A}">
                    <a16:rowId xmlns:a16="http://schemas.microsoft.com/office/drawing/2014/main" val="2784461726"/>
                  </a:ext>
                </a:extLst>
              </a:tr>
              <a:tr h="210732">
                <a:tc>
                  <a:txBody>
                    <a:bodyPr/>
                    <a:lstStyle/>
                    <a:p>
                      <a:pPr algn="ctr" fontAlgn="ctr"/>
                      <a:r>
                        <a:rPr lang="en-IN" sz="1000" b="0" i="0" u="none" strike="noStrike">
                          <a:effectLst/>
                          <a:latin typeface="Segoe UI Light" panose="020B0502040204020203" pitchFamily="34" charset="0"/>
                        </a:rPr>
                        <a:t>Analytics</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Microsoft Fabric</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 </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UAE North</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effectLst/>
                          <a:latin typeface="Segoe UI Light" panose="020B0502040204020203" pitchFamily="34" charset="0"/>
                        </a:rPr>
                        <a:t>F32, 32 Capacity units x 730 Hours, OneLake storage 2,000 GB</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$5,189.80</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1021115"/>
                  </a:ext>
                </a:extLst>
              </a:tr>
              <a:tr h="210732">
                <a:tc>
                  <a:txBody>
                    <a:bodyPr/>
                    <a:lstStyle/>
                    <a:p>
                      <a:pPr algn="ctr" fontAlgn="ctr"/>
                      <a:r>
                        <a:rPr lang="en-IN" sz="1000" b="0" i="0" u="none" strike="noStrike">
                          <a:effectLst/>
                          <a:latin typeface="Segoe UI Light" panose="020B0502040204020203" pitchFamily="34" charset="0"/>
                        </a:rPr>
                        <a:t>Analytics</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Event Hubs</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Streaming Ingestion</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UAE North</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effectLst/>
                          <a:latin typeface="Segoe UI Light" panose="020B0502040204020203" pitchFamily="34" charset="0"/>
                        </a:rPr>
                        <a:t>Basic tier: 10 Throughput unit(s) x 730 Hours, 1000 million Ingress events</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$181.50</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5650416"/>
                  </a:ext>
                </a:extLst>
              </a:tr>
              <a:tr h="421464">
                <a:tc>
                  <a:txBody>
                    <a:bodyPr/>
                    <a:lstStyle/>
                    <a:p>
                      <a:pPr algn="ctr" fontAlgn="ctr"/>
                      <a:r>
                        <a:rPr lang="en-IN" sz="1000" b="0" i="0" u="none" strike="noStrike">
                          <a:effectLst/>
                          <a:latin typeface="Segoe UI Light" panose="020B0502040204020203" pitchFamily="34" charset="0"/>
                        </a:rPr>
                        <a:t>Security</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Key Vault</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Fabric Key Vault</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UAE North</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effectLst/>
                          <a:latin typeface="Segoe UI Light" panose="020B0502040204020203" pitchFamily="34" charset="0"/>
                        </a:rPr>
                        <a:t>Vault: 1,000 operations, 1,000 advanced operations, 0 renewals, 0 protected keys, 0 advanced protected keys; Managed HSM Pools: 0 Standard B1 HSM Pool(s) x 730 Hours</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$0.19</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7463328"/>
                  </a:ext>
                </a:extLst>
              </a:tr>
              <a:tr h="421464">
                <a:tc>
                  <a:txBody>
                    <a:bodyPr/>
                    <a:lstStyle/>
                    <a:p>
                      <a:pPr algn="ctr" fontAlgn="ctr"/>
                      <a:r>
                        <a:rPr lang="en-IN" sz="1000" b="0" i="0" u="none" strike="noStrike">
                          <a:effectLst/>
                          <a:latin typeface="Segoe UI Light" panose="020B0502040204020203" pitchFamily="34" charset="0"/>
                        </a:rPr>
                        <a:t>Compute</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Virtual Machines</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PBI VM</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UAE North</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effectLst/>
                          <a:latin typeface="Segoe UI Light" panose="020B0502040204020203" pitchFamily="34" charset="0"/>
                        </a:rPr>
                        <a:t>1 D4s v5 (4 vCPUs, 16 GB RAM) x 330 Hours (Pay as you go), Windows (License included), OS Only; 1 managed disk – E10; Inter Region transfer type, 5 GB outbound data transfer from UAE North to East Asia</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$149.79</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5343500"/>
                  </a:ext>
                </a:extLst>
              </a:tr>
              <a:tr h="421464">
                <a:tc>
                  <a:txBody>
                    <a:bodyPr/>
                    <a:lstStyle/>
                    <a:p>
                      <a:pPr algn="ctr" fontAlgn="ctr"/>
                      <a:r>
                        <a:rPr lang="en-IN" sz="1000" b="0" i="0" u="none" strike="noStrike">
                          <a:effectLst/>
                          <a:latin typeface="Segoe UI Light" panose="020B0502040204020203" pitchFamily="34" charset="0"/>
                        </a:rPr>
                        <a:t>Compute</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Virtual Machines</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SHA VM</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UAE North</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effectLst/>
                          <a:latin typeface="Segoe UI Light" panose="020B0502040204020203" pitchFamily="34" charset="0"/>
                        </a:rPr>
                        <a:t>1 D2s v5 (2 vCPUs, 8 GB RAM) x 330 Hours (Pay as you go), Windows (License included), OS Only; 1 managed disk – E10; Inter Region transfer type, 5 GB outbound data transfer from UAE North to East Asia</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$80.82</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112853"/>
                  </a:ext>
                </a:extLst>
              </a:tr>
              <a:tr h="316098">
                <a:tc>
                  <a:txBody>
                    <a:bodyPr/>
                    <a:lstStyle/>
                    <a:p>
                      <a:pPr algn="ctr" fontAlgn="ctr"/>
                      <a:r>
                        <a:rPr lang="en-IN" sz="1000" b="0" i="0" u="none" strike="noStrike">
                          <a:effectLst/>
                          <a:latin typeface="Segoe UI Light" panose="020B0502040204020203" pitchFamily="34" charset="0"/>
                        </a:rPr>
                        <a:t>Networking</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Virtual Network</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Spoke</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 </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IN" sz="1000" b="0" i="0" u="none" strike="noStrike">
                          <a:effectLst/>
                          <a:latin typeface="Segoe UI Light" panose="020B0502040204020203" pitchFamily="34" charset="0"/>
                        </a:rPr>
                        <a:t>UAE North (Virtual Network 1): 100 GB Outbound Data Transfer; UAE North (Virtual Network 2): 100 GB Outbound Data Transfer</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$4.00</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6434766"/>
                  </a:ext>
                </a:extLst>
              </a:tr>
              <a:tr h="272397">
                <a:tc>
                  <a:txBody>
                    <a:bodyPr/>
                    <a:lstStyle/>
                    <a:p>
                      <a:pPr algn="ctr" fontAlgn="ctr"/>
                      <a:r>
                        <a:rPr lang="en-IN" sz="1000" b="0" i="0" u="none" strike="noStrike">
                          <a:effectLst/>
                          <a:latin typeface="Segoe UI Light" panose="020B0502040204020203" pitchFamily="34" charset="0"/>
                        </a:rPr>
                        <a:t>Networking</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Azure Private Link</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 </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UAE North</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effectLst/>
                          <a:latin typeface="Segoe UI Light" panose="020B0502040204020203" pitchFamily="34" charset="0"/>
                        </a:rPr>
                        <a:t>2 Endpoints X 730 Hours, 100 GB Outbound data processed, 100 GB Inbound data processed</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$16.60</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6292889"/>
                  </a:ext>
                </a:extLst>
              </a:tr>
              <a:tr h="137383">
                <a:tc>
                  <a:txBody>
                    <a:bodyPr/>
                    <a:lstStyle/>
                    <a:p>
                      <a:pPr algn="ctr" fontAlgn="ctr"/>
                      <a:r>
                        <a:rPr lang="en-IN" sz="1000" b="0" i="0" u="none" strike="noStrike">
                          <a:effectLst/>
                          <a:latin typeface="Segoe UI Light" panose="020B0502040204020203" pitchFamily="34" charset="0"/>
                        </a:rPr>
                        <a:t>Networking</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Azure DNS</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 </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 </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fr-FR" sz="1000" b="0" i="0" u="none" strike="noStrike">
                          <a:effectLst/>
                          <a:latin typeface="Segoe UI Light" panose="020B0502040204020203" pitchFamily="34" charset="0"/>
                        </a:rPr>
                        <a:t>Zone 1, DNS, Private; 2 hosted DNS zones, 1 DNS query</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$1.40</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6387039"/>
                  </a:ext>
                </a:extLst>
              </a:tr>
              <a:tr h="2423420">
                <a:tc>
                  <a:txBody>
                    <a:bodyPr/>
                    <a:lstStyle/>
                    <a:p>
                      <a:pPr algn="ctr" fontAlgn="ctr"/>
                      <a:r>
                        <a:rPr lang="en-IN" sz="1000" b="0" i="0" u="none" strike="noStrike">
                          <a:effectLst/>
                          <a:latin typeface="Segoe UI Light" panose="020B0502040204020203" pitchFamily="34" charset="0"/>
                        </a:rPr>
                        <a:t>DevOps</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Azure Monitor</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 </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UAE North</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IN" sz="1000" b="0" i="0" u="none" strike="noStrike">
                          <a:effectLst/>
                          <a:latin typeface="Segoe UI Light" panose="020B0502040204020203" pitchFamily="34" charset="0"/>
                        </a:rPr>
                        <a:t>Log analytics: Log Data Ingestion: 0.5 GB Daily Analytics logs ingested, 0 GB Daily Basic logs ingested, 1 months of Interactive Data Retention, 0 months of data archived, 0 GB data restored for 0 days, 0 Basic Log Search Queries per day with 0 GB data scanned per query, 0 GB of Log Data Exported per day, Platform Log Data Processed per day: 0 GB with Destination to Storage or Event Hub and 0 GB with Destination to Marketplace Partners, 0 Search job Queries per day with 0 GB data scanned per query; 0 SCOM MI Endpoints; Managed Prometheus: 0 AKS nodes in cluster, 10000 Prometheus metrics per node, 30 seconds of Metric collection interval, 0 Average daily Dashboards users, 7 Dashboards, 50000 Data samples queried per dashboard, 25 promql alerting rules, 25 promql recording rules; Application Insights: 3 months Data retention, 0 Standard Web Tests, 5 Minutes Execution frequency, Executing for 730 hours; 0 resources monitored X 1 metric time-series monitored per resource, 0 Log Alerts at 5 Minutes Frequency, 0 Additional events (in thousands), 0 Additional emails (in 100 thousands), 0 Additional push notifications (in 100 thousands), 0 Additional web hooks (in millions)</a:t>
                      </a:r>
                    </a:p>
                  </a:txBody>
                  <a:tcPr marL="2673" marR="2673" marT="26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effectLst/>
                          <a:latin typeface="Segoe UI Light" panose="020B0502040204020203" pitchFamily="34" charset="0"/>
                        </a:rPr>
                        <a:t>$32.90</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6590750"/>
                  </a:ext>
                </a:extLst>
              </a:tr>
              <a:tr h="137383">
                <a:tc>
                  <a:txBody>
                    <a:bodyPr/>
                    <a:lstStyle/>
                    <a:p>
                      <a:pPr algn="ctr" fontAlgn="ctr"/>
                      <a:r>
                        <a:rPr lang="en-IN" sz="1000" b="0" i="0" u="none" strike="noStrike">
                          <a:solidFill>
                            <a:srgbClr val="FFFFFF"/>
                          </a:solidFill>
                          <a:effectLst/>
                          <a:highlight>
                            <a:srgbClr val="747474"/>
                          </a:highlight>
                          <a:latin typeface="Segoe UI Light" panose="020B0502040204020203" pitchFamily="34" charset="0"/>
                        </a:rPr>
                        <a:t> </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1000" b="0" i="0" u="none" strike="noStrike">
                          <a:solidFill>
                            <a:srgbClr val="FFFFFF"/>
                          </a:solidFill>
                          <a:effectLst/>
                          <a:highlight>
                            <a:srgbClr val="747474"/>
                          </a:highlight>
                          <a:latin typeface="Segoe UI Light" panose="020B0502040204020203" pitchFamily="34" charset="0"/>
                        </a:rPr>
                        <a:t> </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1000" b="0" i="0" u="none" strike="noStrike">
                          <a:solidFill>
                            <a:srgbClr val="FFFFFF"/>
                          </a:solidFill>
                          <a:effectLst/>
                          <a:highlight>
                            <a:srgbClr val="747474"/>
                          </a:highlight>
                          <a:latin typeface="Segoe UI Light" panose="020B0502040204020203" pitchFamily="34" charset="0"/>
                        </a:rPr>
                        <a:t> </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1000" b="1" i="0" u="none" strike="noStrike">
                          <a:solidFill>
                            <a:srgbClr val="FFFFFF"/>
                          </a:solidFill>
                          <a:effectLst/>
                          <a:highlight>
                            <a:srgbClr val="747474"/>
                          </a:highlight>
                          <a:latin typeface="Segoe UI Light" panose="020B0502040204020203" pitchFamily="34" charset="0"/>
                        </a:rPr>
                        <a:t>Total</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1000" b="0" i="0" u="none" strike="noStrike">
                          <a:solidFill>
                            <a:srgbClr val="FFFFFF"/>
                          </a:solidFill>
                          <a:effectLst/>
                          <a:highlight>
                            <a:srgbClr val="747474"/>
                          </a:highlight>
                          <a:latin typeface="Segoe UI Light" panose="020B0502040204020203" pitchFamily="34" charset="0"/>
                        </a:rPr>
                        <a:t> </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1000" b="1" i="0" u="none" strike="noStrike">
                          <a:solidFill>
                            <a:srgbClr val="FFFFFF"/>
                          </a:solidFill>
                          <a:effectLst/>
                          <a:highlight>
                            <a:srgbClr val="747474"/>
                          </a:highlight>
                          <a:latin typeface="Segoe UI Light" panose="020B0502040204020203" pitchFamily="34" charset="0"/>
                        </a:rPr>
                        <a:t>$5,657.00</a:t>
                      </a:r>
                    </a:p>
                  </a:txBody>
                  <a:tcPr marL="2673" marR="2673" marT="2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extLst>
                  <a:ext uri="{0D108BD9-81ED-4DB2-BD59-A6C34878D82A}">
                    <a16:rowId xmlns:a16="http://schemas.microsoft.com/office/drawing/2014/main" val="2449290362"/>
                  </a:ext>
                </a:extLst>
              </a:tr>
            </a:tbl>
          </a:graphicData>
        </a:graphic>
      </p:graphicFrame>
    </p:spTree>
    <p:extLst>
      <p:ext uri="{BB962C8B-B14F-4D97-AF65-F5344CB8AC3E}">
        <p14:creationId xmlns:p14="http://schemas.microsoft.com/office/powerpoint/2010/main" val="39028776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BoM: Production </a:t>
            </a:r>
          </a:p>
        </p:txBody>
      </p:sp>
      <p:graphicFrame>
        <p:nvGraphicFramePr>
          <p:cNvPr id="4" name="Table 3">
            <a:extLst>
              <a:ext uri="{FF2B5EF4-FFF2-40B4-BE49-F238E27FC236}">
                <a16:creationId xmlns:a16="http://schemas.microsoft.com/office/drawing/2014/main" id="{64DDA872-7A88-1EA9-3F72-0C83D8932086}"/>
              </a:ext>
            </a:extLst>
          </p:cNvPr>
          <p:cNvGraphicFramePr>
            <a:graphicFrameLocks noGrp="1"/>
          </p:cNvGraphicFramePr>
          <p:nvPr/>
        </p:nvGraphicFramePr>
        <p:xfrm>
          <a:off x="370113" y="892629"/>
          <a:ext cx="11081657" cy="5699986"/>
        </p:xfrm>
        <a:graphic>
          <a:graphicData uri="http://schemas.openxmlformats.org/drawingml/2006/table">
            <a:tbl>
              <a:tblPr/>
              <a:tblGrid>
                <a:gridCol w="980872">
                  <a:extLst>
                    <a:ext uri="{9D8B030D-6E8A-4147-A177-3AD203B41FA5}">
                      <a16:colId xmlns:a16="http://schemas.microsoft.com/office/drawing/2014/main" val="67387769"/>
                    </a:ext>
                  </a:extLst>
                </a:gridCol>
                <a:gridCol w="1721405">
                  <a:extLst>
                    <a:ext uri="{9D8B030D-6E8A-4147-A177-3AD203B41FA5}">
                      <a16:colId xmlns:a16="http://schemas.microsoft.com/office/drawing/2014/main" val="2172993432"/>
                    </a:ext>
                  </a:extLst>
                </a:gridCol>
                <a:gridCol w="1184861">
                  <a:extLst>
                    <a:ext uri="{9D8B030D-6E8A-4147-A177-3AD203B41FA5}">
                      <a16:colId xmlns:a16="http://schemas.microsoft.com/office/drawing/2014/main" val="53615238"/>
                    </a:ext>
                  </a:extLst>
                </a:gridCol>
                <a:gridCol w="1193000">
                  <a:extLst>
                    <a:ext uri="{9D8B030D-6E8A-4147-A177-3AD203B41FA5}">
                      <a16:colId xmlns:a16="http://schemas.microsoft.com/office/drawing/2014/main" val="532055728"/>
                    </a:ext>
                  </a:extLst>
                </a:gridCol>
                <a:gridCol w="4520172">
                  <a:extLst>
                    <a:ext uri="{9D8B030D-6E8A-4147-A177-3AD203B41FA5}">
                      <a16:colId xmlns:a16="http://schemas.microsoft.com/office/drawing/2014/main" val="2056472429"/>
                    </a:ext>
                  </a:extLst>
                </a:gridCol>
                <a:gridCol w="1481347">
                  <a:extLst>
                    <a:ext uri="{9D8B030D-6E8A-4147-A177-3AD203B41FA5}">
                      <a16:colId xmlns:a16="http://schemas.microsoft.com/office/drawing/2014/main" val="2373656368"/>
                    </a:ext>
                  </a:extLst>
                </a:gridCol>
              </a:tblGrid>
              <a:tr h="126796">
                <a:tc gridSpan="3">
                  <a:txBody>
                    <a:bodyPr/>
                    <a:lstStyle/>
                    <a:p>
                      <a:pPr algn="l" fontAlgn="t"/>
                      <a:r>
                        <a:rPr lang="en-IN" sz="800" b="1" i="0" u="none" strike="noStrike">
                          <a:effectLst/>
                          <a:latin typeface="Segoe UI Light" panose="020B0502040204020203" pitchFamily="34" charset="0"/>
                        </a:rPr>
                        <a:t>Microsoft Azure Estimate</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rowSpan="2" gridSpan="3">
                  <a:txBody>
                    <a:bodyPr/>
                    <a:lstStyle/>
                    <a:p>
                      <a:pPr algn="ctr" fontAlgn="t"/>
                      <a:r>
                        <a:rPr lang="en-IN" sz="800" b="0" i="0" u="none" strike="noStrike">
                          <a:effectLst/>
                          <a:latin typeface="Segoe UI Light" panose="020B0502040204020203" pitchFamily="34" charset="0"/>
                        </a:rPr>
                        <a:t> </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hMerge="1">
                  <a:txBody>
                    <a:bodyPr/>
                    <a:lstStyle/>
                    <a:p>
                      <a:endParaRPr lang="en-IN"/>
                    </a:p>
                  </a:txBody>
                  <a:tcPr/>
                </a:tc>
                <a:tc rowSpan="2" hMerge="1">
                  <a:txBody>
                    <a:bodyPr/>
                    <a:lstStyle/>
                    <a:p>
                      <a:endParaRPr lang="en-IN"/>
                    </a:p>
                  </a:txBody>
                  <a:tcPr/>
                </a:tc>
                <a:extLst>
                  <a:ext uri="{0D108BD9-81ED-4DB2-BD59-A6C34878D82A}">
                    <a16:rowId xmlns:a16="http://schemas.microsoft.com/office/drawing/2014/main" val="2107826460"/>
                  </a:ext>
                </a:extLst>
              </a:tr>
              <a:tr h="126796">
                <a:tc gridSpan="3">
                  <a:txBody>
                    <a:bodyPr/>
                    <a:lstStyle/>
                    <a:p>
                      <a:pPr algn="l" fontAlgn="t"/>
                      <a:r>
                        <a:rPr lang="en-IN" sz="800" b="1" i="0" u="none" strike="noStrike">
                          <a:effectLst/>
                          <a:latin typeface="Segoe UI Light" panose="020B0502040204020203" pitchFamily="34" charset="0"/>
                        </a:rPr>
                        <a:t>ADCCI BoM – PROD</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gridSpan="3"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890555472"/>
                  </a:ext>
                </a:extLst>
              </a:tr>
              <a:tr h="142421">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Service category</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Service type</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Custom name</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Region</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Description</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tc>
                  <a:txBody>
                    <a:bodyPr/>
                    <a:lstStyle/>
                    <a:p>
                      <a:pPr algn="ctr" fontAlgn="ctr"/>
                      <a:r>
                        <a:rPr lang="en-IN" sz="900" b="1" i="0" u="none" strike="noStrike">
                          <a:solidFill>
                            <a:srgbClr val="FFFFFF"/>
                          </a:solidFill>
                          <a:effectLst/>
                          <a:highlight>
                            <a:srgbClr val="747474"/>
                          </a:highlight>
                          <a:latin typeface="Segoe UI Light" panose="020B0502040204020203" pitchFamily="34" charset="0"/>
                        </a:rPr>
                        <a:t>Estimated monthly cost</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7474"/>
                    </a:solidFill>
                  </a:tcPr>
                </a:tc>
                <a:extLst>
                  <a:ext uri="{0D108BD9-81ED-4DB2-BD59-A6C34878D82A}">
                    <a16:rowId xmlns:a16="http://schemas.microsoft.com/office/drawing/2014/main" val="4147017899"/>
                  </a:ext>
                </a:extLst>
              </a:tr>
              <a:tr h="126796">
                <a:tc>
                  <a:txBody>
                    <a:bodyPr/>
                    <a:lstStyle/>
                    <a:p>
                      <a:pPr algn="ctr" fontAlgn="ctr"/>
                      <a:r>
                        <a:rPr lang="en-IN" sz="800" b="0" i="0" u="none" strike="noStrike">
                          <a:effectLst/>
                          <a:latin typeface="Segoe UI Light" panose="020B0502040204020203" pitchFamily="34" charset="0"/>
                        </a:rPr>
                        <a:t>Analytics</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Microsoft Fabric</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 </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UAE North</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800" b="0" i="0" u="none" strike="noStrike">
                          <a:effectLst/>
                          <a:latin typeface="Segoe UI Light" panose="020B0502040204020203" pitchFamily="34" charset="0"/>
                        </a:rPr>
                        <a:t>F128, 128 Capacity units x 730 Hours, OneLake storage 5,000 GB</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$20,683.30</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2952520"/>
                  </a:ext>
                </a:extLst>
              </a:tr>
              <a:tr h="460973">
                <a:tc>
                  <a:txBody>
                    <a:bodyPr/>
                    <a:lstStyle/>
                    <a:p>
                      <a:pPr algn="ctr" fontAlgn="ctr"/>
                      <a:r>
                        <a:rPr lang="en-IN" sz="800" b="0" i="0" u="none" strike="noStrike">
                          <a:effectLst/>
                          <a:latin typeface="Segoe UI Light" panose="020B0502040204020203" pitchFamily="34" charset="0"/>
                        </a:rPr>
                        <a:t>Analytics</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Microsoft Purview</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 </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UAE North</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800" b="0" i="0" u="none" strike="noStrike">
                          <a:effectLst/>
                          <a:latin typeface="Segoe UI Light" panose="020B0502040204020203" pitchFamily="34" charset="0"/>
                        </a:rPr>
                        <a:t>Elastic Data Map: 1 Capacity Unit hour, 730 hours, Automated Scanning and Classification: 90 Total scan duration in hours x 2 Total vCores across scans (For other data sources), Other features: 90 Resources Set hours, Microsoft Purview Data Catalog: C1 Service, Microsoft Purview Data Policy: 50 Policies x 730 Hours</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$530.88</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1993579"/>
                  </a:ext>
                </a:extLst>
              </a:tr>
              <a:tr h="346095">
                <a:tc>
                  <a:txBody>
                    <a:bodyPr/>
                    <a:lstStyle/>
                    <a:p>
                      <a:pPr algn="ctr" fontAlgn="ctr"/>
                      <a:r>
                        <a:rPr lang="en-IN" sz="800" b="0" i="0" u="none" strike="noStrike">
                          <a:effectLst/>
                          <a:latin typeface="Segoe UI Light" panose="020B0502040204020203" pitchFamily="34" charset="0"/>
                        </a:rPr>
                        <a:t>Compute</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Virtual Machines</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Purview SHIR</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UAE North</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800" b="0" i="0" u="none" strike="noStrike">
                          <a:effectLst/>
                          <a:latin typeface="Segoe UI Light" panose="020B0502040204020203" pitchFamily="34" charset="0"/>
                        </a:rPr>
                        <a:t>1 D4s v5 (4 vCPUs, 16 GB RAM) x 730 Hours (Pay as you go), Windows (License included), OS Only; 1 managed disk – P10; Inter Region transfer type, 5 GB outbound data transfer from UAE North to East Asia</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$338.13</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4421464"/>
                  </a:ext>
                </a:extLst>
              </a:tr>
              <a:tr h="126796">
                <a:tc>
                  <a:txBody>
                    <a:bodyPr/>
                    <a:lstStyle/>
                    <a:p>
                      <a:pPr algn="ctr" fontAlgn="ctr"/>
                      <a:r>
                        <a:rPr lang="en-IN" sz="800" b="0" i="0" u="none" strike="noStrike">
                          <a:effectLst/>
                          <a:latin typeface="Segoe UI Light" panose="020B0502040204020203" pitchFamily="34" charset="0"/>
                        </a:rPr>
                        <a:t>Analytics</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Event Hubs</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Streaming Ingestion</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UAE North</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800" b="0" i="0" u="none" strike="noStrike">
                          <a:effectLst/>
                          <a:latin typeface="Segoe UI Light" panose="020B0502040204020203" pitchFamily="34" charset="0"/>
                        </a:rPr>
                        <a:t>Basic tier: 20 Throughput unit(s) x 730 Hours, 1000 million Ingress events</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$326.04</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8595484"/>
                  </a:ext>
                </a:extLst>
              </a:tr>
              <a:tr h="251798">
                <a:tc>
                  <a:txBody>
                    <a:bodyPr/>
                    <a:lstStyle/>
                    <a:p>
                      <a:pPr algn="ctr" fontAlgn="ctr"/>
                      <a:r>
                        <a:rPr lang="en-IN" sz="800" b="0" i="0" u="none" strike="noStrike">
                          <a:effectLst/>
                          <a:latin typeface="Segoe UI Light" panose="020B0502040204020203" pitchFamily="34" charset="0"/>
                        </a:rPr>
                        <a:t>Security</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Key Vault</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Purview Key Vault</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UAE North</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800" b="0" i="0" u="none" strike="noStrike">
                          <a:effectLst/>
                          <a:latin typeface="Segoe UI Light" panose="020B0502040204020203" pitchFamily="34" charset="0"/>
                        </a:rPr>
                        <a:t>Vault: 100,000 operations, 100,000 advanced operations, 0 renewals, 0 protected keys, 0 advanced protected keys; Managed HSM Pools: 0 Standard B1 HSM Pool(s) x 730 Hours</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$1.90</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86359"/>
                  </a:ext>
                </a:extLst>
              </a:tr>
              <a:tr h="251798">
                <a:tc>
                  <a:txBody>
                    <a:bodyPr/>
                    <a:lstStyle/>
                    <a:p>
                      <a:pPr algn="ctr" fontAlgn="ctr"/>
                      <a:r>
                        <a:rPr lang="en-IN" sz="800" b="0" i="0" u="none" strike="noStrike">
                          <a:effectLst/>
                          <a:latin typeface="Segoe UI Light" panose="020B0502040204020203" pitchFamily="34" charset="0"/>
                        </a:rPr>
                        <a:t>Security</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Key Vault</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Fabric Key Vault</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UAE North</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800" b="0" i="0" u="none" strike="noStrike">
                          <a:effectLst/>
                          <a:latin typeface="Segoe UI Light" panose="020B0502040204020203" pitchFamily="34" charset="0"/>
                        </a:rPr>
                        <a:t>Vault: 100,000 operations, 100,000 advanced operations, 0 renewals, 0 protected keys, 0 advanced protected keys; Managed HSM Pools: 0 Standard B1 HSM Pool(s) x 730 Hours</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$1.90</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7098558"/>
                  </a:ext>
                </a:extLst>
              </a:tr>
              <a:tr h="346095">
                <a:tc>
                  <a:txBody>
                    <a:bodyPr/>
                    <a:lstStyle/>
                    <a:p>
                      <a:pPr algn="ctr" fontAlgn="ctr"/>
                      <a:r>
                        <a:rPr lang="en-IN" sz="800" b="0" i="0" u="none" strike="noStrike">
                          <a:effectLst/>
                          <a:latin typeface="Segoe UI Light" panose="020B0502040204020203" pitchFamily="34" charset="0"/>
                        </a:rPr>
                        <a:t>Compute</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Virtual Machines</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PBI VM</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UAE North</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800" b="0" i="0" u="none" strike="noStrike">
                          <a:effectLst/>
                          <a:latin typeface="Segoe UI Light" panose="020B0502040204020203" pitchFamily="34" charset="0"/>
                        </a:rPr>
                        <a:t>1 D4s v5 (4 vCPUs, 16 GB RAM) x 730 Hours (Pay as you go), Windows (License included), OS Only; 1 managed disk – P10; Inter Region transfer type, 5 GB outbound data transfer from UAE North to East Asia</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$338.13</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293528"/>
                  </a:ext>
                </a:extLst>
              </a:tr>
              <a:tr h="346095">
                <a:tc>
                  <a:txBody>
                    <a:bodyPr/>
                    <a:lstStyle/>
                    <a:p>
                      <a:pPr algn="ctr" fontAlgn="ctr"/>
                      <a:r>
                        <a:rPr lang="en-IN" sz="800" b="0" i="0" u="none" strike="noStrike">
                          <a:effectLst/>
                          <a:latin typeface="Segoe UI Light" panose="020B0502040204020203" pitchFamily="34" charset="0"/>
                        </a:rPr>
                        <a:t>Compute</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Virtual Machines</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SHA VM</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UAE North</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800" b="0" i="0" u="none" strike="noStrike">
                          <a:effectLst/>
                          <a:latin typeface="Segoe UI Light" panose="020B0502040204020203" pitchFamily="34" charset="0"/>
                        </a:rPr>
                        <a:t>1 D2s v5 (2 vCPUs, 8 GB RAM) x 330 Hours (Pay as you go), Windows (License included), OS Only; 1 managed disk – P10; Inter Region transfer type, 5 GB outbound data transfer from UAE North to East Asia</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$101.56</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6178233"/>
                  </a:ext>
                </a:extLst>
              </a:tr>
              <a:tr h="251798">
                <a:tc>
                  <a:txBody>
                    <a:bodyPr/>
                    <a:lstStyle/>
                    <a:p>
                      <a:pPr algn="ctr" fontAlgn="ctr"/>
                      <a:r>
                        <a:rPr lang="en-IN" sz="800" b="0" i="0" u="none" strike="noStrike">
                          <a:effectLst/>
                          <a:latin typeface="Segoe UI Light" panose="020B0502040204020203" pitchFamily="34" charset="0"/>
                        </a:rPr>
                        <a:t>Networking</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Virtual Network</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Spoke</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 </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IN" sz="800" b="0" i="0" u="none" strike="noStrike">
                          <a:effectLst/>
                          <a:latin typeface="Segoe UI Light" panose="020B0502040204020203" pitchFamily="34" charset="0"/>
                        </a:rPr>
                        <a:t>UAE North (Virtual Network 1): 200 GB Outbound Data Transfer; UAE North (Virtual Network 2): 200 GB Outbound Data Transfer</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$8.00</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7745183"/>
                  </a:ext>
                </a:extLst>
              </a:tr>
              <a:tr h="126796">
                <a:tc>
                  <a:txBody>
                    <a:bodyPr/>
                    <a:lstStyle/>
                    <a:p>
                      <a:pPr algn="ctr" fontAlgn="ctr"/>
                      <a:r>
                        <a:rPr lang="en-IN" sz="800" b="0" i="0" u="none" strike="noStrike">
                          <a:effectLst/>
                          <a:latin typeface="Segoe UI Light" panose="020B0502040204020203" pitchFamily="34" charset="0"/>
                        </a:rPr>
                        <a:t>Networking</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Azure Private Link</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 </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UAE North</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800" b="0" i="0" u="none" strike="noStrike">
                          <a:effectLst/>
                          <a:latin typeface="Segoe UI Light" panose="020B0502040204020203" pitchFamily="34" charset="0"/>
                        </a:rPr>
                        <a:t>5 Endpoints X 730 Hours, 100 GB Outbound data processed, 100 GB Inbound data processed</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$38.50</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5205918"/>
                  </a:ext>
                </a:extLst>
              </a:tr>
              <a:tr h="126796">
                <a:tc>
                  <a:txBody>
                    <a:bodyPr/>
                    <a:lstStyle/>
                    <a:p>
                      <a:pPr algn="ctr" fontAlgn="ctr"/>
                      <a:r>
                        <a:rPr lang="en-IN" sz="800" b="0" i="0" u="none" strike="noStrike">
                          <a:effectLst/>
                          <a:latin typeface="Segoe UI Light" panose="020B0502040204020203" pitchFamily="34" charset="0"/>
                        </a:rPr>
                        <a:t>Networking</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Azure DNS</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 </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 </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fr-FR" sz="800" b="0" i="0" u="none" strike="noStrike">
                          <a:effectLst/>
                          <a:latin typeface="Segoe UI Light" panose="020B0502040204020203" pitchFamily="34" charset="0"/>
                        </a:rPr>
                        <a:t>Zone 1, DNS, Private; 4 hosted DNS zones, 1 DNS query</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$2.40</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1049308"/>
                  </a:ext>
                </a:extLst>
              </a:tr>
              <a:tr h="1609739">
                <a:tc>
                  <a:txBody>
                    <a:bodyPr/>
                    <a:lstStyle/>
                    <a:p>
                      <a:pPr algn="ctr" fontAlgn="ctr"/>
                      <a:r>
                        <a:rPr lang="en-IN" sz="800" b="0" i="0" u="none" strike="noStrike">
                          <a:effectLst/>
                          <a:latin typeface="Segoe UI Light" panose="020B0502040204020203" pitchFamily="34" charset="0"/>
                        </a:rPr>
                        <a:t>DevOps</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Azure Monitor</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 </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UAE North</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IN" sz="800" b="0" i="0" u="none" strike="noStrike">
                          <a:effectLst/>
                          <a:latin typeface="Segoe UI Light" panose="020B0502040204020203" pitchFamily="34" charset="0"/>
                        </a:rPr>
                        <a:t>Log analytics: Log Data Ingestion: 2 GB Daily Analytics logs ingested, 0 GB Daily Basic logs ingested, 1 months of Interactive Data Retention, 0 months of data archived, 0 GB data restored for 0 days, 0 Basic Log Search Queries per day with 0 GB data scanned per query, 0 GB of Log Data Exported per day, Platform Log Data Processed per day: 0 GB with Destination to Storage or Event Hub and 0 GB with Destination to Marketplace Partners, 0 Search job Queries per day with 0 GB data scanned per query; 0 SCOM MI Endpoints; Managed Prometheus: 0 AKS nodes in cluster, 10000 Prometheus metrics per node, 30 seconds of Metric collection interval, 0 Average daily Dashboards users, 7 Dashboards, 50000 Data samples queried per dashboard, 25 promql alerting rules, 25 promql recording rules; Application Insights: 3 months Data retention, 0 Standard Web Tests, 5 Minutes Execution frequency, Executing for 730 hours; 0 resources monitored X 1 metric time-series monitored per resource, 0 Log Alerts at 5 Minutes Frequency, 0 Additional events (in thousands), 0 Additional emails (in 100 thousands), 0 Additional push notifications (in 100 thousands), 0 Additional web hooks (in millions)</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$180.95</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5194626"/>
                  </a:ext>
                </a:extLst>
              </a:tr>
              <a:tr h="805602">
                <a:tc>
                  <a:txBody>
                    <a:bodyPr/>
                    <a:lstStyle/>
                    <a:p>
                      <a:pPr algn="ctr" fontAlgn="ctr"/>
                      <a:r>
                        <a:rPr lang="en-IN" sz="800" b="0" i="0" u="none" strike="noStrike">
                          <a:effectLst/>
                          <a:latin typeface="Segoe UI Light" panose="020B0502040204020203" pitchFamily="34" charset="0"/>
                        </a:rPr>
                        <a:t>Security</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Microsoft Defender for Cloud</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 </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UAE North</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IN" sz="800" b="0" i="0" u="none" strike="noStrike">
                          <a:effectLst/>
                          <a:latin typeface="Segoe UI Light" panose="020B0502040204020203" pitchFamily="34" charset="0"/>
                        </a:rPr>
                        <a:t>Microsoft Defender for Cloud Workload Protection: 0 Plan 1 servers x 730 Hours, 6 Plan 2 servers x 730 Hours, 0 Container vCores x 730 Hours, 0 additional container image scans, 0 App Service nodes x 730 Hours, 0 SQL Database servers on Azure, 0 SQL Database servers outside Azure x 730 Hours, 0 MySQL Instances, 0 PostgreSQL Instances, 0 MariaDB Instances x 730 Hours, Cosmos DB 0 x100 RU/s x 730 Hours, 0 Storage accounts x 730 Hours with 0 million total overage of transactions across each storage account and 0 GB storage scanned for malware, 4 Key Vault(s), 0 Subscription(s)</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effectLst/>
                          <a:latin typeface="Segoe UI Light" panose="020B0502040204020203" pitchFamily="34" charset="0"/>
                        </a:rPr>
                        <a:t>$88.59</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958901"/>
                  </a:ext>
                </a:extLst>
              </a:tr>
              <a:tr h="126796">
                <a:tc>
                  <a:txBody>
                    <a:bodyPr/>
                    <a:lstStyle/>
                    <a:p>
                      <a:pPr algn="ctr" fontAlgn="ctr"/>
                      <a:r>
                        <a:rPr lang="en-IN" sz="800" b="0" i="0" u="none" strike="noStrike">
                          <a:effectLst/>
                          <a:latin typeface="Segoe UI Light" panose="020B0502040204020203" pitchFamily="34" charset="0"/>
                        </a:rPr>
                        <a:t> </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ctr"/>
                      <a:r>
                        <a:rPr lang="en-IN" sz="800" b="0" i="0" u="none" strike="noStrike">
                          <a:effectLst/>
                          <a:latin typeface="Segoe UI Light" panose="020B0502040204020203" pitchFamily="34" charset="0"/>
                        </a:rPr>
                        <a:t> </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ctr"/>
                      <a:r>
                        <a:rPr lang="en-IN" sz="800" b="0" i="0" u="none" strike="noStrike">
                          <a:solidFill>
                            <a:schemeClr val="bg1"/>
                          </a:solidFill>
                          <a:effectLst/>
                          <a:latin typeface="Segoe UI Light" panose="020B0502040204020203" pitchFamily="34" charset="0"/>
                        </a:rPr>
                        <a:t> </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ctr"/>
                      <a:r>
                        <a:rPr lang="en-IN" sz="800" b="1" i="0" u="none" strike="noStrike">
                          <a:solidFill>
                            <a:schemeClr val="bg1"/>
                          </a:solidFill>
                          <a:effectLst/>
                          <a:latin typeface="Segoe UI Light" panose="020B0502040204020203" pitchFamily="34" charset="0"/>
                        </a:rPr>
                        <a:t>Total</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l" fontAlgn="t"/>
                      <a:r>
                        <a:rPr lang="en-IN" sz="800" b="0" i="0" u="none" strike="noStrike">
                          <a:solidFill>
                            <a:schemeClr val="bg1"/>
                          </a:solidFill>
                          <a:effectLst/>
                          <a:latin typeface="Segoe UI Light" panose="020B0502040204020203" pitchFamily="34" charset="0"/>
                        </a:rPr>
                        <a:t> </a:t>
                      </a:r>
                    </a:p>
                  </a:txBody>
                  <a:tcPr marL="1750" marR="1750" marT="17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ctr"/>
                      <a:r>
                        <a:rPr lang="en-IN" sz="800" b="1" i="0" u="none" strike="noStrike">
                          <a:solidFill>
                            <a:schemeClr val="bg1"/>
                          </a:solidFill>
                          <a:effectLst/>
                          <a:latin typeface="Segoe UI Light" panose="020B0502040204020203" pitchFamily="34" charset="0"/>
                        </a:rPr>
                        <a:t>$22,640.26</a:t>
                      </a:r>
                    </a:p>
                  </a:txBody>
                  <a:tcPr marL="1750" marR="1750" marT="17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779865508"/>
                  </a:ext>
                </a:extLst>
              </a:tr>
            </a:tbl>
          </a:graphicData>
        </a:graphic>
      </p:graphicFrame>
    </p:spTree>
    <p:extLst>
      <p:ext uri="{BB962C8B-B14F-4D97-AF65-F5344CB8AC3E}">
        <p14:creationId xmlns:p14="http://schemas.microsoft.com/office/powerpoint/2010/main" val="2519225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57428" y="297907"/>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Use Case 1 - In-depth Analysis of Financial Statements</a:t>
            </a:r>
          </a:p>
        </p:txBody>
      </p:sp>
      <p:sp>
        <p:nvSpPr>
          <p:cNvPr id="13" name="Rectangle 12">
            <a:extLst>
              <a:ext uri="{FF2B5EF4-FFF2-40B4-BE49-F238E27FC236}">
                <a16:creationId xmlns:a16="http://schemas.microsoft.com/office/drawing/2014/main" id="{0B54917C-4E81-0D77-3315-398B6EF144D3}"/>
              </a:ext>
            </a:extLst>
          </p:cNvPr>
          <p:cNvSpPr/>
          <p:nvPr/>
        </p:nvSpPr>
        <p:spPr>
          <a:xfrm>
            <a:off x="142096" y="1041035"/>
            <a:ext cx="5701634" cy="21473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13">
            <a:extLst>
              <a:ext uri="{FF2B5EF4-FFF2-40B4-BE49-F238E27FC236}">
                <a16:creationId xmlns:a16="http://schemas.microsoft.com/office/drawing/2014/main" id="{9A41150C-8319-D3D0-63CA-2E9D627FB972}"/>
              </a:ext>
            </a:extLst>
          </p:cNvPr>
          <p:cNvSpPr/>
          <p:nvPr/>
        </p:nvSpPr>
        <p:spPr>
          <a:xfrm flipV="1">
            <a:off x="287383" y="1040059"/>
            <a:ext cx="1962150" cy="377911"/>
          </a:xfrm>
          <a:prstGeom prst="round2SameRect">
            <a:avLst>
              <a:gd name="adj1" fmla="val 44392"/>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3A8BFEA0-D30F-83AC-F0C3-9A6C48A02AF9}"/>
              </a:ext>
            </a:extLst>
          </p:cNvPr>
          <p:cNvSpPr txBox="1">
            <a:spLocks/>
          </p:cNvSpPr>
          <p:nvPr/>
        </p:nvSpPr>
        <p:spPr>
          <a:xfrm>
            <a:off x="380528" y="1043217"/>
            <a:ext cx="1775859" cy="347965"/>
          </a:xfrm>
          <a:prstGeom prst="rect">
            <a:avLst/>
          </a:prstGeom>
          <a:solidFill>
            <a:schemeClr val="accent4">
              <a:lumMod val="75000"/>
            </a:schemeClr>
          </a:solidFill>
          <a:ln>
            <a:noFill/>
          </a:ln>
        </p:spPr>
        <p:txBody>
          <a:bodyPr vert="horz" wrap="square" lIns="91421" tIns="91421" rIns="91421" bIns="91421" anchor="ctr" anchorCtr="0" compatLnSpc="1">
            <a:noAutofit/>
          </a:bodyPr>
          <a:lstStyle>
            <a:lvl1pPr marL="0" marR="0" lvl="0" indent="0" algn="l" defTabSz="914400" rtl="0" fontAlgn="auto" hangingPunct="1">
              <a:lnSpc>
                <a:spcPct val="90000"/>
              </a:lnSpc>
              <a:spcBef>
                <a:spcPts val="0"/>
              </a:spcBef>
              <a:spcAft>
                <a:spcPts val="0"/>
              </a:spcAft>
              <a:buNone/>
              <a:tabLst/>
              <a:defRPr lang="en-US" sz="2000" b="1" i="0" u="none" strike="noStrike" kern="1200" cap="none" spc="0" baseline="0">
                <a:solidFill>
                  <a:srgbClr val="FFFFFF"/>
                </a:solidFill>
                <a:uFillTx/>
                <a:latin typeface="Segoe UI Light" pitchFamily="34"/>
                <a:cs typeface="Segoe UI Light" pitchFamily="3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Business Scenario </a:t>
            </a:r>
          </a:p>
        </p:txBody>
      </p:sp>
      <p:sp>
        <p:nvSpPr>
          <p:cNvPr id="18" name="TextBox 17">
            <a:extLst>
              <a:ext uri="{FF2B5EF4-FFF2-40B4-BE49-F238E27FC236}">
                <a16:creationId xmlns:a16="http://schemas.microsoft.com/office/drawing/2014/main" id="{90686DE7-73A5-4392-8D8C-617EC653DA73}"/>
              </a:ext>
            </a:extLst>
          </p:cNvPr>
          <p:cNvSpPr txBox="1"/>
          <p:nvPr/>
        </p:nvSpPr>
        <p:spPr>
          <a:xfrm>
            <a:off x="287383" y="1490850"/>
            <a:ext cx="5351417" cy="1270861"/>
          </a:xfrm>
          <a:prstGeom prst="rect">
            <a:avLst/>
          </a:prstGeom>
          <a:noFill/>
        </p:spPr>
        <p:txBody>
          <a:bodyPr wrap="square" lIns="91440" tIns="45720" rIns="91440" bIns="45720" anchor="t">
            <a:spAutoFit/>
          </a:bodyPr>
          <a:lstStyle/>
          <a:p>
            <a:pPr marL="228600" marR="0" lvl="0" indent="-228600" algn="l" defTabSz="914400" rtl="0" eaLnBrk="1" fontAlgn="auto" latinLnBrk="0" hangingPunct="1">
              <a:lnSpc>
                <a:spcPct val="15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05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rPr>
              <a:t>The client was seeking comprehensive financial statement analysis to drive strategic decision-making. They require detailed reports covering Ratio Analysis, Budget vs Actuals, Risk Assessment, Trend Analysis, and Comparative Analysis. </a:t>
            </a:r>
          </a:p>
          <a:p>
            <a:pPr marL="228600" marR="0" lvl="0" indent="-228600" algn="l" defTabSz="914400" rtl="0" eaLnBrk="1" fontAlgn="auto" latinLnBrk="0" hangingPunct="1">
              <a:lnSpc>
                <a:spcPct val="10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050" b="0" i="0" u="none" strike="noStrike" kern="1200" cap="none" spc="0" normalizeH="0" baseline="0" noProof="0">
                <a:ln>
                  <a:noFill/>
                </a:ln>
                <a:solidFill>
                  <a:srgbClr val="000000"/>
                </a:solidFill>
                <a:effectLst/>
                <a:uLnTx/>
                <a:uFillTx/>
                <a:latin typeface="Segoe UI Light" pitchFamily="34"/>
                <a:ea typeface="Segoe UI Symbol" pitchFamily="34"/>
                <a:cs typeface="Segoe UI Light" pitchFamily="34"/>
              </a:rPr>
              <a:t>Due to unavailability of centralized data warehouse, major challenge was to manage multiple data sources for same set of data as it was maintained by multiple stakeholders</a:t>
            </a:r>
          </a:p>
        </p:txBody>
      </p:sp>
      <p:sp>
        <p:nvSpPr>
          <p:cNvPr id="19" name="Rectangle 18">
            <a:extLst>
              <a:ext uri="{FF2B5EF4-FFF2-40B4-BE49-F238E27FC236}">
                <a16:creationId xmlns:a16="http://schemas.microsoft.com/office/drawing/2014/main" id="{5FF1D7C7-9CF6-3EAB-C7B9-A94E08FCA596}"/>
              </a:ext>
            </a:extLst>
          </p:cNvPr>
          <p:cNvSpPr/>
          <p:nvPr/>
        </p:nvSpPr>
        <p:spPr>
          <a:xfrm>
            <a:off x="142096" y="3299459"/>
            <a:ext cx="5701634" cy="3335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Top Corners Rounded 32">
            <a:extLst>
              <a:ext uri="{FF2B5EF4-FFF2-40B4-BE49-F238E27FC236}">
                <a16:creationId xmlns:a16="http://schemas.microsoft.com/office/drawing/2014/main" id="{E0F2C742-1020-C1E0-B6D4-AB581CCC69E9}"/>
              </a:ext>
            </a:extLst>
          </p:cNvPr>
          <p:cNvSpPr/>
          <p:nvPr/>
        </p:nvSpPr>
        <p:spPr>
          <a:xfrm flipV="1">
            <a:off x="287383" y="3298483"/>
            <a:ext cx="1962150" cy="377911"/>
          </a:xfrm>
          <a:prstGeom prst="round2SameRect">
            <a:avLst>
              <a:gd name="adj1" fmla="val 44392"/>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itle 1">
            <a:extLst>
              <a:ext uri="{FF2B5EF4-FFF2-40B4-BE49-F238E27FC236}">
                <a16:creationId xmlns:a16="http://schemas.microsoft.com/office/drawing/2014/main" id="{3B05107D-B1C3-7427-D1E4-7758E583C941}"/>
              </a:ext>
            </a:extLst>
          </p:cNvPr>
          <p:cNvSpPr txBox="1">
            <a:spLocks/>
          </p:cNvSpPr>
          <p:nvPr/>
        </p:nvSpPr>
        <p:spPr>
          <a:xfrm>
            <a:off x="380528" y="3301641"/>
            <a:ext cx="1775859" cy="347965"/>
          </a:xfrm>
          <a:prstGeom prst="rect">
            <a:avLst/>
          </a:prstGeom>
          <a:solidFill>
            <a:schemeClr val="accent4">
              <a:lumMod val="75000"/>
            </a:schemeClr>
          </a:solidFill>
          <a:ln>
            <a:noFill/>
          </a:ln>
        </p:spPr>
        <p:txBody>
          <a:bodyPr vert="horz" wrap="square" lIns="91421" tIns="91421" rIns="91421" bIns="91421" anchor="ctr" anchorCtr="0" compatLnSpc="1">
            <a:noAutofit/>
          </a:bodyPr>
          <a:lstStyle>
            <a:lvl1pPr marL="0" marR="0" lvl="0" indent="0" algn="l" defTabSz="914400" rtl="0" fontAlgn="auto" hangingPunct="1">
              <a:lnSpc>
                <a:spcPct val="90000"/>
              </a:lnSpc>
              <a:spcBef>
                <a:spcPts val="0"/>
              </a:spcBef>
              <a:spcAft>
                <a:spcPts val="0"/>
              </a:spcAft>
              <a:buNone/>
              <a:tabLst/>
              <a:defRPr lang="en-US" sz="2000" b="1" i="0" u="none" strike="noStrike" kern="1200" cap="none" spc="0" baseline="0">
                <a:solidFill>
                  <a:srgbClr val="FFFFFF"/>
                </a:solidFill>
                <a:uFillTx/>
                <a:latin typeface="Segoe UI Light" pitchFamily="34"/>
                <a:cs typeface="Segoe UI Light" pitchFamily="3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Solution and Benefits </a:t>
            </a:r>
          </a:p>
        </p:txBody>
      </p:sp>
      <p:sp>
        <p:nvSpPr>
          <p:cNvPr id="35" name="TextBox 34">
            <a:extLst>
              <a:ext uri="{FF2B5EF4-FFF2-40B4-BE49-F238E27FC236}">
                <a16:creationId xmlns:a16="http://schemas.microsoft.com/office/drawing/2014/main" id="{D292ABC1-8258-8008-8011-1BE5AB9F5CF8}"/>
              </a:ext>
            </a:extLst>
          </p:cNvPr>
          <p:cNvSpPr txBox="1"/>
          <p:nvPr/>
        </p:nvSpPr>
        <p:spPr>
          <a:xfrm>
            <a:off x="287383" y="3908298"/>
            <a:ext cx="5351417" cy="2476832"/>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0" cap="none" spc="0" normalizeH="0" baseline="0" noProof="0" err="1">
                <a:ln>
                  <a:noFill/>
                </a:ln>
                <a:solidFill>
                  <a:srgbClr val="000000"/>
                </a:solidFill>
                <a:effectLst/>
                <a:uLnTx/>
                <a:uFillTx/>
                <a:latin typeface="Segoe UI Light" pitchFamily="34"/>
                <a:ea typeface="Segoe UI Symbol" pitchFamily="34"/>
                <a:cs typeface="Segoe UI Light" pitchFamily="34"/>
              </a:rPr>
              <a:t>Celebal</a:t>
            </a:r>
            <a:r>
              <a:rPr kumimoji="0" lang="en-US" sz="110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rPr>
              <a:t> Tech team understood the challenges &amp; provided an end-to-end holistic solution which allows the client to ingest data from multiple sources, transform &amp; apply business logic at a centralized data warehouse and finally visualize the data for better decision making.</a:t>
            </a:r>
          </a:p>
          <a:p>
            <a:pPr marL="228600" marR="0" lvl="0" indent="-228600" algn="l" defTabSz="914400" rtl="0" eaLnBrk="1" fontAlgn="auto" latinLnBrk="0" hangingPunct="1">
              <a:lnSpc>
                <a:spcPct val="11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rPr>
              <a:t>Azure services such as Azure Data Factory, Azure Data Lake, Azure Synapse is utilized for data ingestion, storage,  preparation &amp; creation of curated reports. Implementation was done to address the keying concerns fixing the data integrity issues.</a:t>
            </a:r>
          </a:p>
          <a:p>
            <a:pPr marL="228600" marR="0" lvl="0" indent="-228600" algn="l" defTabSz="914400" rtl="0" eaLnBrk="1" fontAlgn="auto" latinLnBrk="0" hangingPunct="1">
              <a:lnSpc>
                <a:spcPct val="150000"/>
              </a:lnSpc>
              <a:spcBef>
                <a:spcPts val="100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000000"/>
                </a:solidFill>
                <a:effectLst/>
                <a:uLnTx/>
                <a:uFillTx/>
                <a:latin typeface="Segoe UI Light" pitchFamily="34"/>
                <a:ea typeface="Segoe UI Symbol" pitchFamily="34"/>
                <a:cs typeface="Segoe UI Light" pitchFamily="34"/>
              </a:rPr>
              <a:t>Our solution streamlines the financial analysis process. It enables stakeholders to make data-driven decisions promptly, identify potential risks, align budgets with actual performance, and spot trends that influence strategic directions.</a:t>
            </a:r>
          </a:p>
        </p:txBody>
      </p:sp>
      <p:pic>
        <p:nvPicPr>
          <p:cNvPr id="36" name="Picture" title="This slide contains the following visuals: shape ,Performance ,actionButton ,image ,image ,image ,shape ,textbox ,shape ,shape ,shape ,shape ,image ,slicer ,image ,image ,actionButton ,actionButton ,actionButton ,actionButton ,card ,card ,image ,textbox ,shape ,textbox ,shape ,textbox ,shape ,textbox ,image ,image ,image ,image ,shape ,image ,textbox ,shape ,textbox ,Performance ,Performance ,Performance ,Performance ,Performance ,Gross Margin over time ,Operating Profit over time ,Cash Collection Cycle overtime ,Slicer. Please refer to the notes on this slide for details">
            <a:extLst>
              <a:ext uri="{FF2B5EF4-FFF2-40B4-BE49-F238E27FC236}">
                <a16:creationId xmlns:a16="http://schemas.microsoft.com/office/drawing/2014/main" id="{563EA613-5768-D5A2-1102-0E157CBBA09A}"/>
              </a:ext>
            </a:extLst>
          </p:cNvPr>
          <p:cNvPicPr>
            <a:picLocks noChangeAspect="1"/>
          </p:cNvPicPr>
          <p:nvPr/>
        </p:nvPicPr>
        <p:blipFill>
          <a:blip r:embed="rId3"/>
          <a:stretch>
            <a:fillRect/>
          </a:stretch>
        </p:blipFill>
        <p:spPr>
          <a:xfrm>
            <a:off x="6193694" y="948005"/>
            <a:ext cx="5357393" cy="2677384"/>
          </a:xfrm>
          <a:prstGeom prst="rect">
            <a:avLst/>
          </a:prstGeom>
          <a:noFill/>
        </p:spPr>
      </p:pic>
      <p:pic>
        <p:nvPicPr>
          <p:cNvPr id="38" name="Picture 37" descr="A screenshot of a computer&#10;&#10;Description automatically generated">
            <a:extLst>
              <a:ext uri="{FF2B5EF4-FFF2-40B4-BE49-F238E27FC236}">
                <a16:creationId xmlns:a16="http://schemas.microsoft.com/office/drawing/2014/main" id="{00CCB0B5-3ADA-83DD-A646-517882693F93}"/>
              </a:ext>
            </a:extLst>
          </p:cNvPr>
          <p:cNvPicPr>
            <a:picLocks noChangeAspect="1"/>
          </p:cNvPicPr>
          <p:nvPr/>
        </p:nvPicPr>
        <p:blipFill>
          <a:blip r:embed="rId4"/>
          <a:stretch>
            <a:fillRect/>
          </a:stretch>
        </p:blipFill>
        <p:spPr>
          <a:xfrm>
            <a:off x="6152121" y="3877205"/>
            <a:ext cx="5357392" cy="2764522"/>
          </a:xfrm>
          <a:prstGeom prst="rect">
            <a:avLst/>
          </a:prstGeom>
        </p:spPr>
      </p:pic>
      <p:cxnSp>
        <p:nvCxnSpPr>
          <p:cNvPr id="39" name="Straight Connector 38">
            <a:extLst>
              <a:ext uri="{FF2B5EF4-FFF2-40B4-BE49-F238E27FC236}">
                <a16:creationId xmlns:a16="http://schemas.microsoft.com/office/drawing/2014/main" id="{9E0EBDA4-87DA-6F0B-6094-D12ACAC9D7FE}"/>
              </a:ext>
            </a:extLst>
          </p:cNvPr>
          <p:cNvCxnSpPr>
            <a:cxnSpLocks/>
          </p:cNvCxnSpPr>
          <p:nvPr/>
        </p:nvCxnSpPr>
        <p:spPr>
          <a:xfrm>
            <a:off x="5993296" y="3768035"/>
            <a:ext cx="5883965" cy="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674021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1" y="297322"/>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AI Use Case </a:t>
            </a:r>
          </a:p>
        </p:txBody>
      </p:sp>
      <p:grpSp>
        <p:nvGrpSpPr>
          <p:cNvPr id="2" name="Group 1">
            <a:extLst>
              <a:ext uri="{FF2B5EF4-FFF2-40B4-BE49-F238E27FC236}">
                <a16:creationId xmlns:a16="http://schemas.microsoft.com/office/drawing/2014/main" id="{C7D38E5A-4E18-9238-5894-5D011F04249D}"/>
              </a:ext>
            </a:extLst>
          </p:cNvPr>
          <p:cNvGrpSpPr/>
          <p:nvPr/>
        </p:nvGrpSpPr>
        <p:grpSpPr>
          <a:xfrm>
            <a:off x="136215" y="873381"/>
            <a:ext cx="11718328" cy="5695338"/>
            <a:chOff x="266751" y="942430"/>
            <a:chExt cx="5829249" cy="5606438"/>
          </a:xfrm>
        </p:grpSpPr>
        <p:sp>
          <p:nvSpPr>
            <p:cNvPr id="3" name="Rectangle: Rounded Corners 2">
              <a:extLst>
                <a:ext uri="{FF2B5EF4-FFF2-40B4-BE49-F238E27FC236}">
                  <a16:creationId xmlns:a16="http://schemas.microsoft.com/office/drawing/2014/main" id="{993D2EAF-0D21-C33D-A55E-0AAC85EE18DE}"/>
                </a:ext>
              </a:extLst>
            </p:cNvPr>
            <p:cNvSpPr/>
            <p:nvPr/>
          </p:nvSpPr>
          <p:spPr>
            <a:xfrm>
              <a:off x="266751" y="942430"/>
              <a:ext cx="5829249" cy="5606438"/>
            </a:xfrm>
            <a:prstGeom prst="roundRect">
              <a:avLst>
                <a:gd name="adj" fmla="val 2458"/>
              </a:avLst>
            </a:prstGeom>
            <a:solidFill>
              <a:sysClr val="window" lastClr="FFFFFF"/>
            </a:solidFill>
            <a:ln w="19050" cap="flat" cmpd="sng" algn="ctr">
              <a:solidFill>
                <a:sysClr val="window" lastClr="FFFFFF">
                  <a:lumMod val="65000"/>
                </a:sysClr>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Aptos" panose="02110004020202020204"/>
                <a:ea typeface="Calibri" panose="020F0502020204030204"/>
                <a:cs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
                <a:ea typeface="+mn-ea"/>
                <a:cs typeface="Segoe UI Semibold" panose="020B0702040204020203" pitchFamily="34" charset="0"/>
              </a:endParaRPr>
            </a:p>
          </p:txBody>
        </p:sp>
        <p:sp>
          <p:nvSpPr>
            <p:cNvPr id="5" name="Freeform 86">
              <a:extLst>
                <a:ext uri="{FF2B5EF4-FFF2-40B4-BE49-F238E27FC236}">
                  <a16:creationId xmlns:a16="http://schemas.microsoft.com/office/drawing/2014/main" id="{1F301C9F-91FD-E56A-AB8F-697DAF936A14}"/>
                </a:ext>
              </a:extLst>
            </p:cNvPr>
            <p:cNvSpPr>
              <a:spLocks/>
            </p:cNvSpPr>
            <p:nvPr/>
          </p:nvSpPr>
          <p:spPr bwMode="auto">
            <a:xfrm>
              <a:off x="531536" y="3186021"/>
              <a:ext cx="60767" cy="37696"/>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ysClr val="window" lastClr="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ndParaRPr>
            </a:p>
          </p:txBody>
        </p:sp>
        <p:grpSp>
          <p:nvGrpSpPr>
            <p:cNvPr id="6" name="Group 5">
              <a:extLst>
                <a:ext uri="{FF2B5EF4-FFF2-40B4-BE49-F238E27FC236}">
                  <a16:creationId xmlns:a16="http://schemas.microsoft.com/office/drawing/2014/main" id="{ACAC513B-3E60-4E16-86C8-2E92C41C1EDB}"/>
                </a:ext>
              </a:extLst>
            </p:cNvPr>
            <p:cNvGrpSpPr/>
            <p:nvPr/>
          </p:nvGrpSpPr>
          <p:grpSpPr>
            <a:xfrm>
              <a:off x="576077" y="4689621"/>
              <a:ext cx="159038" cy="147314"/>
              <a:chOff x="10827076" y="4341513"/>
              <a:chExt cx="227170" cy="141350"/>
            </a:xfrm>
            <a:solidFill>
              <a:sysClr val="window" lastClr="FFFFFF"/>
            </a:solidFill>
          </p:grpSpPr>
          <p:sp>
            <p:nvSpPr>
              <p:cNvPr id="7" name="Freeform: Shape 6">
                <a:extLst>
                  <a:ext uri="{FF2B5EF4-FFF2-40B4-BE49-F238E27FC236}">
                    <a16:creationId xmlns:a16="http://schemas.microsoft.com/office/drawing/2014/main" id="{49B9BE8D-B752-60F3-F873-00ADE12FBF6B}"/>
                  </a:ext>
                </a:extLst>
              </p:cNvPr>
              <p:cNvSpPr/>
              <p:nvPr/>
            </p:nvSpPr>
            <p:spPr>
              <a:xfrm>
                <a:off x="10882606" y="4397043"/>
                <a:ext cx="116109" cy="30289"/>
              </a:xfrm>
              <a:custGeom>
                <a:avLst/>
                <a:gdLst>
                  <a:gd name="connsiteX0" fmla="*/ 0 w 116109"/>
                  <a:gd name="connsiteY0" fmla="*/ 0 h 30289"/>
                  <a:gd name="connsiteX1" fmla="*/ 116110 w 116109"/>
                  <a:gd name="connsiteY1" fmla="*/ 0 h 30289"/>
                  <a:gd name="connsiteX2" fmla="*/ 116110 w 116109"/>
                  <a:gd name="connsiteY2" fmla="*/ 30290 h 30289"/>
                  <a:gd name="connsiteX3" fmla="*/ 0 w 116109"/>
                  <a:gd name="connsiteY3" fmla="*/ 30290 h 30289"/>
                </a:gdLst>
                <a:ahLst/>
                <a:cxnLst>
                  <a:cxn ang="0">
                    <a:pos x="connsiteX0" y="connsiteY0"/>
                  </a:cxn>
                  <a:cxn ang="0">
                    <a:pos x="connsiteX1" y="connsiteY1"/>
                  </a:cxn>
                  <a:cxn ang="0">
                    <a:pos x="connsiteX2" y="connsiteY2"/>
                  </a:cxn>
                  <a:cxn ang="0">
                    <a:pos x="connsiteX3" y="connsiteY3"/>
                  </a:cxn>
                </a:cxnLst>
                <a:rect l="l" t="t" r="r" b="b"/>
                <a:pathLst>
                  <a:path w="116109" h="30289">
                    <a:moveTo>
                      <a:pt x="0" y="0"/>
                    </a:moveTo>
                    <a:lnTo>
                      <a:pt x="116110" y="0"/>
                    </a:lnTo>
                    <a:lnTo>
                      <a:pt x="116110" y="30290"/>
                    </a:lnTo>
                    <a:lnTo>
                      <a:pt x="0" y="30290"/>
                    </a:lnTo>
                    <a:close/>
                  </a:path>
                </a:pathLst>
              </a:custGeom>
              <a:grpFill/>
              <a:ln w="496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Shape 7">
                <a:extLst>
                  <a:ext uri="{FF2B5EF4-FFF2-40B4-BE49-F238E27FC236}">
                    <a16:creationId xmlns:a16="http://schemas.microsoft.com/office/drawing/2014/main" id="{B4882839-BB02-1202-B0AC-7C699E8F6ED4}"/>
                  </a:ext>
                </a:extLst>
              </p:cNvPr>
              <p:cNvSpPr/>
              <p:nvPr/>
            </p:nvSpPr>
            <p:spPr>
              <a:xfrm>
                <a:off x="10938137" y="4341513"/>
                <a:ext cx="116109" cy="30289"/>
              </a:xfrm>
              <a:custGeom>
                <a:avLst/>
                <a:gdLst>
                  <a:gd name="connsiteX0" fmla="*/ 0 w 116109"/>
                  <a:gd name="connsiteY0" fmla="*/ 0 h 30289"/>
                  <a:gd name="connsiteX1" fmla="*/ 116110 w 116109"/>
                  <a:gd name="connsiteY1" fmla="*/ 0 h 30289"/>
                  <a:gd name="connsiteX2" fmla="*/ 116110 w 116109"/>
                  <a:gd name="connsiteY2" fmla="*/ 30290 h 30289"/>
                  <a:gd name="connsiteX3" fmla="*/ 0 w 116109"/>
                  <a:gd name="connsiteY3" fmla="*/ 30290 h 30289"/>
                </a:gdLst>
                <a:ahLst/>
                <a:cxnLst>
                  <a:cxn ang="0">
                    <a:pos x="connsiteX0" y="connsiteY0"/>
                  </a:cxn>
                  <a:cxn ang="0">
                    <a:pos x="connsiteX1" y="connsiteY1"/>
                  </a:cxn>
                  <a:cxn ang="0">
                    <a:pos x="connsiteX2" y="connsiteY2"/>
                  </a:cxn>
                  <a:cxn ang="0">
                    <a:pos x="connsiteX3" y="connsiteY3"/>
                  </a:cxn>
                </a:cxnLst>
                <a:rect l="l" t="t" r="r" b="b"/>
                <a:pathLst>
                  <a:path w="116109" h="30289">
                    <a:moveTo>
                      <a:pt x="0" y="0"/>
                    </a:moveTo>
                    <a:lnTo>
                      <a:pt x="116110" y="0"/>
                    </a:lnTo>
                    <a:lnTo>
                      <a:pt x="116110" y="30290"/>
                    </a:lnTo>
                    <a:lnTo>
                      <a:pt x="0" y="30290"/>
                    </a:lnTo>
                    <a:close/>
                  </a:path>
                </a:pathLst>
              </a:custGeom>
              <a:grpFill/>
              <a:ln w="496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Shape 8">
                <a:extLst>
                  <a:ext uri="{FF2B5EF4-FFF2-40B4-BE49-F238E27FC236}">
                    <a16:creationId xmlns:a16="http://schemas.microsoft.com/office/drawing/2014/main" id="{FAFDAA90-385B-7D01-3DCC-2F7212BADCAD}"/>
                  </a:ext>
                </a:extLst>
              </p:cNvPr>
              <p:cNvSpPr/>
              <p:nvPr/>
            </p:nvSpPr>
            <p:spPr>
              <a:xfrm>
                <a:off x="10827076" y="4452574"/>
                <a:ext cx="116109" cy="30289"/>
              </a:xfrm>
              <a:custGeom>
                <a:avLst/>
                <a:gdLst>
                  <a:gd name="connsiteX0" fmla="*/ 0 w 116109"/>
                  <a:gd name="connsiteY0" fmla="*/ 0 h 30289"/>
                  <a:gd name="connsiteX1" fmla="*/ 116110 w 116109"/>
                  <a:gd name="connsiteY1" fmla="*/ 0 h 30289"/>
                  <a:gd name="connsiteX2" fmla="*/ 116110 w 116109"/>
                  <a:gd name="connsiteY2" fmla="*/ 30290 h 30289"/>
                  <a:gd name="connsiteX3" fmla="*/ 0 w 116109"/>
                  <a:gd name="connsiteY3" fmla="*/ 30290 h 30289"/>
                </a:gdLst>
                <a:ahLst/>
                <a:cxnLst>
                  <a:cxn ang="0">
                    <a:pos x="connsiteX0" y="connsiteY0"/>
                  </a:cxn>
                  <a:cxn ang="0">
                    <a:pos x="connsiteX1" y="connsiteY1"/>
                  </a:cxn>
                  <a:cxn ang="0">
                    <a:pos x="connsiteX2" y="connsiteY2"/>
                  </a:cxn>
                  <a:cxn ang="0">
                    <a:pos x="connsiteX3" y="connsiteY3"/>
                  </a:cxn>
                </a:cxnLst>
                <a:rect l="l" t="t" r="r" b="b"/>
                <a:pathLst>
                  <a:path w="116109" h="30289">
                    <a:moveTo>
                      <a:pt x="0" y="0"/>
                    </a:moveTo>
                    <a:lnTo>
                      <a:pt x="116110" y="0"/>
                    </a:lnTo>
                    <a:lnTo>
                      <a:pt x="116110" y="30290"/>
                    </a:lnTo>
                    <a:lnTo>
                      <a:pt x="0" y="30290"/>
                    </a:lnTo>
                    <a:close/>
                  </a:path>
                </a:pathLst>
              </a:custGeom>
              <a:grpFill/>
              <a:ln w="496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45" name="TextBox 27">
            <a:extLst>
              <a:ext uri="{FF2B5EF4-FFF2-40B4-BE49-F238E27FC236}">
                <a16:creationId xmlns:a16="http://schemas.microsoft.com/office/drawing/2014/main" id="{E9E798BD-9A04-DE1D-7840-D7B35C866873}"/>
              </a:ext>
            </a:extLst>
          </p:cNvPr>
          <p:cNvSpPr txBox="1"/>
          <p:nvPr/>
        </p:nvSpPr>
        <p:spPr>
          <a:xfrm>
            <a:off x="149680" y="1592742"/>
            <a:ext cx="11127976" cy="400109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1" indent="-171450" algn="just">
              <a:spcBef>
                <a:spcPts val="400"/>
              </a:spcBef>
              <a:buFont typeface="Arial,Sans-Serif" panose="020B0604020202020204" pitchFamily="34" charset="0"/>
              <a:buChar char="•"/>
              <a:defRPr/>
            </a:pPr>
            <a:r>
              <a:rPr lang="en-US" sz="1200">
                <a:solidFill>
                  <a:prstClr val="black"/>
                </a:solidFill>
                <a:ea typeface="Calibri" panose="020F0502020204030204" pitchFamily="34" charset="0"/>
                <a:cs typeface="Calibri"/>
              </a:rPr>
              <a:t>Data Integration &amp; Analysis:</a:t>
            </a: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Integrate data from market feeds, financial reports, industry trends, and economic indicators for a holistic view.</a:t>
            </a: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Establish clear data governance policies to ensure data ownership, access control, and data security throughout the integration and analysis process.</a:t>
            </a: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Implement robust data security measures to protect sensitive financial information and comply with relevant regulations.</a:t>
            </a: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Utilize data exploration techniques to understand the characteristics and relationships between different data sets.</a:t>
            </a: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Utilize Natural Language Processing (NLP) to extract insights from news, analyst reports, and social media data to understand market sentiment and potential risks.</a:t>
            </a:r>
          </a:p>
          <a:p>
            <a:pPr marL="171450" lvl="1" indent="-171450" algn="just">
              <a:spcBef>
                <a:spcPts val="400"/>
              </a:spcBef>
              <a:buFont typeface="Arial,Sans-Serif" panose="020B0604020202020204" pitchFamily="34" charset="0"/>
              <a:buChar char="•"/>
              <a:defRPr/>
            </a:pPr>
            <a:r>
              <a:rPr lang="en-US" sz="1200">
                <a:solidFill>
                  <a:prstClr val="black"/>
                </a:solidFill>
                <a:ea typeface="+mn-lt"/>
                <a:cs typeface="+mn-lt"/>
              </a:rPr>
              <a:t>Portfolio Optimization &amp; Risk Assessment:</a:t>
            </a: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Implement ML models to analyze investment performance, identify correlations between assets, and assess overall portfolio risk.</a:t>
            </a:r>
            <a:endParaRPr lang="en-US" sz="1200">
              <a:solidFill>
                <a:prstClr val="black"/>
              </a:solidFill>
              <a:cs typeface="Calibri"/>
            </a:endParaRP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Utilize portfolio optimization algorithms to recommend adjustments to the investment portfolio based on risk tolerance, market conditions, and potential opportunities.</a:t>
            </a:r>
            <a:endParaRPr lang="en-US" sz="1200">
              <a:solidFill>
                <a:prstClr val="black"/>
              </a:solidFill>
              <a:cs typeface="Calibri"/>
            </a:endParaRP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Develop AI-powered stress testing capabilities to simulate various economic scenarios and assess portfolio resilience against potential market downturns.</a:t>
            </a:r>
            <a:endParaRPr lang="en-US" sz="1200">
              <a:solidFill>
                <a:prstClr val="black"/>
              </a:solidFill>
              <a:cs typeface="Calibri"/>
            </a:endParaRP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Predictive Analytics &amp; Opportunity Identification:</a:t>
            </a: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Utilize Machine Learning to identify emerging trends and predict future market movements based on historical data and current market conditions.</a:t>
            </a:r>
            <a:endParaRPr lang="en-US" sz="1200">
              <a:solidFill>
                <a:prstClr val="black"/>
              </a:solidFill>
              <a:cs typeface="Calibri"/>
            </a:endParaRP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Recommend potential investment opportunities that align with the portfolio's risk profile and long-term investment goals.</a:t>
            </a:r>
            <a:endParaRPr lang="en-US" sz="1200">
              <a:solidFill>
                <a:prstClr val="black"/>
              </a:solidFill>
              <a:cs typeface="Calibri"/>
            </a:endParaRP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Leverage AI to analyze vast amounts of data and identify previously overlooked investment options with high potential returns.</a:t>
            </a:r>
            <a:endParaRPr lang="en-US" sz="1200">
              <a:solidFill>
                <a:prstClr val="black"/>
              </a:solidFill>
              <a:cs typeface="Calibri"/>
            </a:endParaRPr>
          </a:p>
          <a:p>
            <a:pPr marL="628650" lvl="2" indent="-171450" algn="just">
              <a:spcBef>
                <a:spcPts val="400"/>
              </a:spcBef>
              <a:buFont typeface="Wingdings" panose="020B0604020202020204" pitchFamily="34" charset="0"/>
              <a:buChar char="§"/>
              <a:defRPr/>
            </a:pPr>
            <a:r>
              <a:rPr lang="en-US" sz="1200">
                <a:solidFill>
                  <a:prstClr val="black"/>
                </a:solidFill>
                <a:ea typeface="+mn-lt"/>
                <a:cs typeface="+mn-lt"/>
              </a:rPr>
              <a:t>Integrate Explainable AI (XAI) techniques into the system to enhance transparency and trust in the AI's predictions.</a:t>
            </a:r>
            <a:endParaRPr lang="en-US" sz="1200">
              <a:solidFill>
                <a:prstClr val="black"/>
              </a:solidFill>
              <a:cs typeface="Calibri"/>
            </a:endParaRPr>
          </a:p>
          <a:p>
            <a:pPr marL="628650" lvl="2" indent="-171450" algn="just">
              <a:spcBef>
                <a:spcPts val="400"/>
              </a:spcBef>
              <a:buFont typeface="Wingdings" panose="020B0604020202020204" pitchFamily="34" charset="0"/>
              <a:buChar char="§"/>
              <a:defRPr/>
            </a:pPr>
            <a:endParaRPr lang="en-US" sz="1200">
              <a:solidFill>
                <a:prstClr val="black"/>
              </a:solidFill>
              <a:cs typeface="Calibri"/>
            </a:endParaRPr>
          </a:p>
        </p:txBody>
      </p:sp>
      <p:sp>
        <p:nvSpPr>
          <p:cNvPr id="46" name="Rectangle: Top Corners Rounded 45">
            <a:extLst>
              <a:ext uri="{FF2B5EF4-FFF2-40B4-BE49-F238E27FC236}">
                <a16:creationId xmlns:a16="http://schemas.microsoft.com/office/drawing/2014/main" id="{736F4A6D-27F6-21B5-6602-717ACFE331CF}"/>
              </a:ext>
            </a:extLst>
          </p:cNvPr>
          <p:cNvSpPr/>
          <p:nvPr/>
        </p:nvSpPr>
        <p:spPr>
          <a:xfrm rot="5400000">
            <a:off x="3618851" y="-2488486"/>
            <a:ext cx="459500" cy="7443094"/>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7" name="TextBox 38">
            <a:extLst>
              <a:ext uri="{FF2B5EF4-FFF2-40B4-BE49-F238E27FC236}">
                <a16:creationId xmlns:a16="http://schemas.microsoft.com/office/drawing/2014/main" id="{C0C3A212-C56B-B815-BA16-F93518B366B7}"/>
              </a:ext>
            </a:extLst>
          </p:cNvPr>
          <p:cNvSpPr txBox="1"/>
          <p:nvPr/>
        </p:nvSpPr>
        <p:spPr>
          <a:xfrm>
            <a:off x="149680" y="1075053"/>
            <a:ext cx="7382809"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b="1">
                <a:solidFill>
                  <a:prstClr val="white"/>
                </a:solidFill>
                <a:latin typeface="Segoe UI Semibold"/>
                <a:ea typeface="Segoe UI Black"/>
                <a:cs typeface="Segoe UI Semibold"/>
              </a:rPr>
              <a:t>Use case – </a:t>
            </a:r>
            <a:r>
              <a:rPr lang="en-US" sz="1400" b="1">
                <a:solidFill>
                  <a:prstClr val="white"/>
                </a:solidFill>
                <a:ea typeface="+mn-lt"/>
                <a:cs typeface="+mn-lt"/>
              </a:rPr>
              <a:t>AI-powered Investment Portfolio Optimization and Risk Management</a:t>
            </a:r>
            <a:endParaRPr lang="en-US" sz="1400" b="1">
              <a:solidFill>
                <a:prstClr val="white"/>
              </a:solidFill>
              <a:highlight>
                <a:srgbClr val="FF0000"/>
              </a:highlight>
              <a:latin typeface="Segoe UI Semibold"/>
              <a:ea typeface="Segoe UI Black"/>
              <a:cs typeface="Segoe UI Semibold"/>
            </a:endParaRPr>
          </a:p>
        </p:txBody>
      </p:sp>
      <p:sp>
        <p:nvSpPr>
          <p:cNvPr id="4" name="TextBox 3">
            <a:extLst>
              <a:ext uri="{FF2B5EF4-FFF2-40B4-BE49-F238E27FC236}">
                <a16:creationId xmlns:a16="http://schemas.microsoft.com/office/drawing/2014/main" id="{0585FA70-5726-9E98-F3E2-D14B81869A81}"/>
              </a:ext>
            </a:extLst>
          </p:cNvPr>
          <p:cNvSpPr txBox="1"/>
          <p:nvPr/>
        </p:nvSpPr>
        <p:spPr>
          <a:xfrm>
            <a:off x="149680" y="6223690"/>
            <a:ext cx="11307096" cy="307777"/>
          </a:xfrm>
          <a:prstGeom prst="rect">
            <a:avLst/>
          </a:prstGeom>
          <a:noFill/>
        </p:spPr>
        <p:txBody>
          <a:bodyPr wrap="square" rtlCol="0">
            <a:spAutoFit/>
          </a:bodyPr>
          <a:lstStyle/>
          <a:p>
            <a:r>
              <a:rPr lang="en-IN" sz="1400" b="1">
                <a:solidFill>
                  <a:srgbClr val="FF0000"/>
                </a:solidFill>
              </a:rPr>
              <a:t>Please note: Above mentioned use case would be considered in next phases and is not a part of this quotation. </a:t>
            </a:r>
          </a:p>
        </p:txBody>
      </p:sp>
    </p:spTree>
    <p:extLst>
      <p:ext uri="{BB962C8B-B14F-4D97-AF65-F5344CB8AC3E}">
        <p14:creationId xmlns:p14="http://schemas.microsoft.com/office/powerpoint/2010/main" val="3235132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a:defRPr/>
            </a:pPr>
            <a:r>
              <a:rPr kumimoji="0" lang="en-US" sz="3200" b="0" i="0" u="none" strike="noStrike" kern="1200" cap="none" spc="0" normalizeH="0" baseline="0" noProof="0">
                <a:ln>
                  <a:noFill/>
                </a:ln>
                <a:solidFill>
                  <a:prstClr val="black"/>
                </a:solidFill>
                <a:effectLst/>
                <a:uLnTx/>
                <a:uFillTx/>
                <a:latin typeface="Segoe UI Semibold"/>
                <a:cs typeface="Segoe UI Semibold"/>
              </a:rPr>
              <a:t>Scope </a:t>
            </a:r>
            <a:r>
              <a:rPr lang="en-US" sz="3200">
                <a:latin typeface="Segoe UI Semibold"/>
                <a:cs typeface="Segoe UI Semibold"/>
              </a:rPr>
              <a:t>of Work - Phase 1</a:t>
            </a:r>
            <a:endParaRPr lang="en-US" sz="3200">
              <a:latin typeface="Segoe UI Semibold" panose="020B0702040204020203" pitchFamily="34" charset="0"/>
              <a:cs typeface="Segoe UI Semibold" panose="020B0702040204020203" pitchFamily="34" charset="0"/>
            </a:endParaRP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105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0" y="297322"/>
            <a:ext cx="10678885" cy="341632"/>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Major aspects of Implementation– Data Engineering and </a:t>
            </a:r>
            <a:r>
              <a:rPr lang="en-US" b="1">
                <a:solidFill>
                  <a:schemeClr val="bg1"/>
                </a:solidFill>
                <a:latin typeface="Segoe UI Semibold" panose="020B0702040204020203" pitchFamily="34" charset="0"/>
                <a:ea typeface="+mj-ea"/>
                <a:cs typeface="Segoe UI Semibold" panose="020B0702040204020203" pitchFamily="34" charset="0"/>
              </a:rPr>
              <a:t>Infrastructure </a:t>
            </a:r>
            <a:endPar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endParaRPr>
          </a:p>
        </p:txBody>
      </p:sp>
      <p:grpSp>
        <p:nvGrpSpPr>
          <p:cNvPr id="29" name="Group 28">
            <a:extLst>
              <a:ext uri="{FF2B5EF4-FFF2-40B4-BE49-F238E27FC236}">
                <a16:creationId xmlns:a16="http://schemas.microsoft.com/office/drawing/2014/main" id="{3D2FE838-C524-95B1-91FB-C7252E3310B0}"/>
              </a:ext>
            </a:extLst>
          </p:cNvPr>
          <p:cNvGrpSpPr/>
          <p:nvPr/>
        </p:nvGrpSpPr>
        <p:grpSpPr>
          <a:xfrm>
            <a:off x="241592" y="917790"/>
            <a:ext cx="11508740" cy="5830221"/>
            <a:chOff x="219636" y="893852"/>
            <a:chExt cx="11752730" cy="5677385"/>
          </a:xfrm>
        </p:grpSpPr>
        <p:sp>
          <p:nvSpPr>
            <p:cNvPr id="30" name="Rectangle: Rounded Corners 29">
              <a:extLst>
                <a:ext uri="{FF2B5EF4-FFF2-40B4-BE49-F238E27FC236}">
                  <a16:creationId xmlns:a16="http://schemas.microsoft.com/office/drawing/2014/main" id="{76B4A3BF-8164-5AEC-5117-1E9836749C54}"/>
                </a:ext>
              </a:extLst>
            </p:cNvPr>
            <p:cNvSpPr/>
            <p:nvPr/>
          </p:nvSpPr>
          <p:spPr>
            <a:xfrm>
              <a:off x="219636" y="893852"/>
              <a:ext cx="5810085" cy="5677385"/>
            </a:xfrm>
            <a:prstGeom prst="roundRect">
              <a:avLst>
                <a:gd name="adj" fmla="val 2458"/>
              </a:avLst>
            </a:prstGeom>
            <a:solidFill>
              <a:sysClr val="window" lastClr="FFFFFF"/>
            </a:solidFill>
            <a:ln w="12700" cap="flat" cmpd="sng" algn="ctr">
              <a:solidFill>
                <a:srgbClr val="0B3041"/>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Segoe UI Light" panose="020B0502040204020203" pitchFamily="34" charset="0"/>
                <a:ea typeface="Calibri" panose="020F0502020204030204"/>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panose="020B0502040204020203" pitchFamily="34" charset="0"/>
                <a:cs typeface="Segoe UI Light" panose="020B0502040204020203" pitchFamily="34" charset="0"/>
              </a:endParaRPr>
            </a:p>
          </p:txBody>
        </p:sp>
        <p:sp>
          <p:nvSpPr>
            <p:cNvPr id="31" name="Rectangle: Rounded Corners 30">
              <a:extLst>
                <a:ext uri="{FF2B5EF4-FFF2-40B4-BE49-F238E27FC236}">
                  <a16:creationId xmlns:a16="http://schemas.microsoft.com/office/drawing/2014/main" id="{66E2C73C-A4FC-601D-58B9-D7B4603FF30B}"/>
                </a:ext>
              </a:extLst>
            </p:cNvPr>
            <p:cNvSpPr/>
            <p:nvPr/>
          </p:nvSpPr>
          <p:spPr>
            <a:xfrm>
              <a:off x="6162281" y="893852"/>
              <a:ext cx="5810085" cy="5677385"/>
            </a:xfrm>
            <a:prstGeom prst="roundRect">
              <a:avLst>
                <a:gd name="adj" fmla="val 2458"/>
              </a:avLst>
            </a:prstGeom>
            <a:solidFill>
              <a:sysClr val="window" lastClr="FFFFFF"/>
            </a:solidFill>
            <a:ln w="12700" cap="flat" cmpd="sng" algn="ctr">
              <a:solidFill>
                <a:srgbClr val="0B3041"/>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Segoe UI Light" panose="020B0502040204020203" pitchFamily="34" charset="0"/>
                <a:ea typeface="Calibri" panose="020F0502020204030204"/>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panose="020B0502040204020203" pitchFamily="34" charset="0"/>
                <a:cs typeface="Segoe UI Light" panose="020B0502040204020203" pitchFamily="34" charset="0"/>
              </a:endParaRPr>
            </a:p>
          </p:txBody>
        </p:sp>
      </p:grpSp>
      <p:grpSp>
        <p:nvGrpSpPr>
          <p:cNvPr id="36" name="Group 35">
            <a:extLst>
              <a:ext uri="{FF2B5EF4-FFF2-40B4-BE49-F238E27FC236}">
                <a16:creationId xmlns:a16="http://schemas.microsoft.com/office/drawing/2014/main" id="{998BDAB5-717E-6624-EC02-E76252EE7C84}"/>
              </a:ext>
            </a:extLst>
          </p:cNvPr>
          <p:cNvGrpSpPr/>
          <p:nvPr/>
        </p:nvGrpSpPr>
        <p:grpSpPr>
          <a:xfrm>
            <a:off x="236622" y="1004857"/>
            <a:ext cx="5730220" cy="2915834"/>
            <a:chOff x="137496" y="1159702"/>
            <a:chExt cx="6057143" cy="3587772"/>
          </a:xfrm>
        </p:grpSpPr>
        <p:sp>
          <p:nvSpPr>
            <p:cNvPr id="37" name="TextBox 36">
              <a:extLst>
                <a:ext uri="{FF2B5EF4-FFF2-40B4-BE49-F238E27FC236}">
                  <a16:creationId xmlns:a16="http://schemas.microsoft.com/office/drawing/2014/main" id="{DAB646BD-00E1-D82A-F725-8CCD82623A55}"/>
                </a:ext>
              </a:extLst>
            </p:cNvPr>
            <p:cNvSpPr txBox="1"/>
            <p:nvPr/>
          </p:nvSpPr>
          <p:spPr>
            <a:xfrm>
              <a:off x="143300" y="1661053"/>
              <a:ext cx="6051339" cy="3086421"/>
            </a:xfrm>
            <a:prstGeom prst="rect">
              <a:avLst/>
            </a:prstGeom>
            <a:noFill/>
          </p:spPr>
          <p:txBody>
            <a:bodyPr wrap="square" lIns="91440" tIns="45720" rIns="91440" bIns="45720" anchor="t">
              <a:spAutoFit/>
            </a:bodyPr>
            <a:lstStyle/>
            <a:p>
              <a:pPr marL="171450" lvl="1" indent="-171450">
                <a:spcAft>
                  <a:spcPts val="600"/>
                </a:spcAft>
                <a:buFont typeface="Arial" panose="020B0604020202020204" pitchFamily="34" charset="0"/>
                <a:buChar char="•"/>
                <a:defRPr/>
              </a:pPr>
              <a:r>
                <a:rPr lang="en-US" sz="1100">
                  <a:ea typeface="+mn-lt"/>
                  <a:cs typeface="+mn-lt"/>
                </a:rPr>
                <a:t>Conduct a thorough evaluation of the existing system infrastructure at ADCCI to understand strengths, weaknesses, and areas for improvement.</a:t>
              </a:r>
            </a:p>
            <a:p>
              <a:pPr marL="171450" lvl="1" indent="-171450">
                <a:spcAft>
                  <a:spcPts val="600"/>
                </a:spcAft>
                <a:buFont typeface="Arial" panose="020B0604020202020204" pitchFamily="34" charset="0"/>
                <a:buChar char="•"/>
                <a:defRPr/>
              </a:pPr>
              <a:r>
                <a:rPr lang="en-US" sz="1100">
                  <a:ea typeface="+mn-lt"/>
                  <a:cs typeface="+mn-lt"/>
                </a:rPr>
                <a:t>Develop a comprehensive roadmap outlining the future state of data analytics for the organization, including target architecture and desired outcomes.</a:t>
              </a:r>
            </a:p>
            <a:p>
              <a:pPr marL="171450" lvl="1" indent="-171450">
                <a:spcAft>
                  <a:spcPts val="600"/>
                </a:spcAft>
                <a:buFont typeface="Arial" panose="020B0604020202020204" pitchFamily="34" charset="0"/>
                <a:buChar char="•"/>
                <a:defRPr/>
              </a:pPr>
              <a:r>
                <a:rPr lang="en-US" sz="1100">
                  <a:ea typeface="+mn-lt"/>
                  <a:cs typeface="+mn-lt"/>
                </a:rPr>
                <a:t>Analyze and recommend the appropriate technology stack and tools required to achieve the future state.</a:t>
              </a:r>
            </a:p>
            <a:p>
              <a:pPr marL="171450" lvl="1" indent="-171450">
                <a:spcAft>
                  <a:spcPts val="600"/>
                </a:spcAft>
                <a:buFont typeface="Arial" panose="020B0604020202020204" pitchFamily="34" charset="0"/>
                <a:buChar char="•"/>
                <a:defRPr/>
              </a:pPr>
              <a:r>
                <a:rPr lang="en-US" sz="1100">
                  <a:ea typeface="+mn-lt"/>
                  <a:cs typeface="+mn-lt"/>
                </a:rPr>
                <a:t>Create a detailed implementation plan, covering phases of deployment, necessary services, resource requirements, and timelines.</a:t>
              </a:r>
            </a:p>
            <a:p>
              <a:pPr marL="171450" lvl="1" indent="-171450">
                <a:spcAft>
                  <a:spcPts val="600"/>
                </a:spcAft>
                <a:buFont typeface="Arial" panose="020B0604020202020204" pitchFamily="34" charset="0"/>
                <a:buChar char="•"/>
                <a:defRPr/>
              </a:pPr>
              <a:r>
                <a:rPr lang="en-US" sz="1100">
                  <a:ea typeface="+mn-lt"/>
                  <a:cs typeface="+mn-lt"/>
                </a:rPr>
                <a:t>Identify the necessary resources, including personnel, skills, and budget, and establish a clear timeline for the implementation of the proposed roadmap.</a:t>
              </a:r>
            </a:p>
            <a:p>
              <a:pPr marL="171450" lvl="1" indent="-171450">
                <a:spcAft>
                  <a:spcPts val="600"/>
                </a:spcAft>
                <a:buFont typeface="Arial" panose="020B0604020202020204" pitchFamily="34" charset="0"/>
                <a:buChar char="•"/>
                <a:defRPr/>
              </a:pPr>
              <a:r>
                <a:rPr lang="en-US" sz="1100">
                  <a:latin typeface="Calibri"/>
                  <a:cs typeface="Calibri"/>
                </a:rPr>
                <a:t>Identify all stakeholders and Single Points of Contact (SPOCs) relevant to the ADCCI and the CT (presumably, a technology or project delivery team) for the project.</a:t>
              </a:r>
              <a:endParaRPr lang="en-US" sz="1200">
                <a:latin typeface="Calibri"/>
                <a:cs typeface="Calibri"/>
              </a:endParaRPr>
            </a:p>
          </p:txBody>
        </p:sp>
        <p:sp>
          <p:nvSpPr>
            <p:cNvPr id="38" name="Rectangle: Top Corners Rounded 37">
              <a:extLst>
                <a:ext uri="{FF2B5EF4-FFF2-40B4-BE49-F238E27FC236}">
                  <a16:creationId xmlns:a16="http://schemas.microsoft.com/office/drawing/2014/main" id="{DAC30BC2-23A4-67E0-F2F4-B7270F0BBB2B}"/>
                </a:ext>
              </a:extLst>
            </p:cNvPr>
            <p:cNvSpPr/>
            <p:nvPr/>
          </p:nvSpPr>
          <p:spPr>
            <a:xfrm rot="5400000">
              <a:off x="2811292" y="-1514094"/>
              <a:ext cx="414357" cy="5761949"/>
            </a:xfrm>
            <a:prstGeom prst="round2SameRect">
              <a:avLst>
                <a:gd name="adj1" fmla="val 47965"/>
                <a:gd name="adj2" fmla="val 0"/>
              </a:avLst>
            </a:prstGeom>
            <a:solidFill>
              <a:srgbClr val="C3954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41" name="TextBox 40">
              <a:extLst>
                <a:ext uri="{FF2B5EF4-FFF2-40B4-BE49-F238E27FC236}">
                  <a16:creationId xmlns:a16="http://schemas.microsoft.com/office/drawing/2014/main" id="{3BB85632-CD5C-0631-8BCB-65BE72021F3C}"/>
                </a:ext>
              </a:extLst>
            </p:cNvPr>
            <p:cNvSpPr txBox="1"/>
            <p:nvPr/>
          </p:nvSpPr>
          <p:spPr>
            <a:xfrm>
              <a:off x="197149" y="1171800"/>
              <a:ext cx="5690656" cy="378703"/>
            </a:xfrm>
            <a:prstGeom prst="rect">
              <a:avLst/>
            </a:prstGeom>
            <a:noFill/>
          </p:spPr>
          <p:txBody>
            <a:bodyPr wrap="square" lIns="91440" tIns="45720" rIns="91440" bIns="45720" anchor="t">
              <a:spAutoFit/>
            </a:body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1. Requirement Gathering &amp; Gap Analysis Assessment</a:t>
              </a:r>
            </a:p>
          </p:txBody>
        </p:sp>
      </p:grpSp>
      <p:sp>
        <p:nvSpPr>
          <p:cNvPr id="47" name="TextBox 46">
            <a:extLst>
              <a:ext uri="{FF2B5EF4-FFF2-40B4-BE49-F238E27FC236}">
                <a16:creationId xmlns:a16="http://schemas.microsoft.com/office/drawing/2014/main" id="{D2522FD1-FC3E-0010-341F-4CB787D8EC84}"/>
              </a:ext>
            </a:extLst>
          </p:cNvPr>
          <p:cNvSpPr txBox="1"/>
          <p:nvPr/>
        </p:nvSpPr>
        <p:spPr>
          <a:xfrm>
            <a:off x="6210515" y="942914"/>
            <a:ext cx="5572101" cy="1667123"/>
          </a:xfrm>
          <a:prstGeom prst="rect">
            <a:avLst/>
          </a:prstGeom>
          <a:noFill/>
        </p:spPr>
        <p:txBody>
          <a:bodyPr wrap="square" lIns="91440" tIns="45720" rIns="91440" bIns="45720" anchor="t">
            <a:spAutoFit/>
          </a:bodyPr>
          <a:lstStyle/>
          <a:p>
            <a:pPr marL="171450" lvl="1" indent="-171450" algn="just">
              <a:spcBef>
                <a:spcPts val="400"/>
              </a:spcBef>
              <a:buFont typeface="Arial,Sans-Serif" panose="020B0604020202020204" pitchFamily="34" charset="0"/>
              <a:buChar char="•"/>
              <a:defRPr/>
            </a:pPr>
            <a:r>
              <a:rPr lang="en-US" sz="1100">
                <a:ea typeface="+mn-lt"/>
                <a:cs typeface="+mn-lt"/>
              </a:rPr>
              <a:t>Configure Azure Monitor to collect telemetry data, performance metrics, and audit logs from deployed Azure services ​</a:t>
            </a:r>
          </a:p>
          <a:p>
            <a:pPr marL="171450" lvl="1" indent="-171450" algn="just">
              <a:spcBef>
                <a:spcPts val="400"/>
              </a:spcBef>
              <a:buFont typeface="Arial,Sans-Serif" panose="020B0604020202020204" pitchFamily="34" charset="0"/>
              <a:buChar char="•"/>
              <a:defRPr/>
            </a:pPr>
            <a:r>
              <a:rPr lang="en-US" sz="1100">
                <a:ea typeface="+mn-lt"/>
                <a:cs typeface="+mn-lt"/>
              </a:rPr>
              <a:t>Integrate Azure Log Analytics for centralized log aggregation, analysis, and troubleshooting.​</a:t>
            </a:r>
          </a:p>
          <a:p>
            <a:pPr marL="171450" lvl="1" indent="-171450" algn="just">
              <a:spcBef>
                <a:spcPts val="400"/>
              </a:spcBef>
              <a:buFont typeface="Arial,Sans-Serif" panose="020B0604020202020204" pitchFamily="34" charset="0"/>
              <a:buChar char="•"/>
              <a:defRPr/>
            </a:pPr>
            <a:r>
              <a:rPr lang="en-US" sz="1100">
                <a:ea typeface="+mn-lt"/>
                <a:cs typeface="+mn-lt"/>
              </a:rPr>
              <a:t>Assign RBAC roles to groups or users for specific resources​</a:t>
            </a:r>
          </a:p>
          <a:p>
            <a:pPr marL="171450" lvl="1" indent="-171450" algn="just">
              <a:spcBef>
                <a:spcPts val="400"/>
              </a:spcBef>
              <a:buFont typeface="Arial,Sans-Serif" panose="020B0604020202020204" pitchFamily="34" charset="0"/>
              <a:buChar char="•"/>
              <a:defRPr/>
            </a:pPr>
            <a:r>
              <a:rPr lang="en-US" sz="1100">
                <a:ea typeface="+mn-lt"/>
                <a:cs typeface="+mn-lt"/>
              </a:rPr>
              <a:t>Set up alerts and notifications to proactively monitor service health, resource utilization, and security incidents, ensuring timely response and mitigation</a:t>
            </a:r>
          </a:p>
          <a:p>
            <a:pPr marL="171450" lvl="1" indent="-171450" algn="just">
              <a:spcBef>
                <a:spcPts val="400"/>
              </a:spcBef>
              <a:buFont typeface="Arial,Sans-Serif" panose="020B0604020202020204" pitchFamily="34" charset="0"/>
              <a:buChar char="•"/>
              <a:defRPr/>
            </a:pPr>
            <a:r>
              <a:rPr lang="en-US" sz="1100">
                <a:ea typeface="+mn-lt"/>
                <a:cs typeface="+mn-lt"/>
              </a:rPr>
              <a:t>Integration and Sanity Testing of Infrastructure. ​</a:t>
            </a:r>
          </a:p>
          <a:p>
            <a:pPr marL="171450" lvl="1" indent="-171450">
              <a:spcAft>
                <a:spcPts val="600"/>
              </a:spcAft>
              <a:buFont typeface="Arial" panose="020B0604020202020204" pitchFamily="34" charset="0"/>
              <a:buChar char="•"/>
              <a:defRPr/>
            </a:pPr>
            <a:endParaRPr lang="en-US" sz="1200">
              <a:ea typeface="+mn-lt"/>
              <a:cs typeface="+mn-lt"/>
            </a:endParaRPr>
          </a:p>
        </p:txBody>
      </p:sp>
      <p:grpSp>
        <p:nvGrpSpPr>
          <p:cNvPr id="3" name="Group 2">
            <a:extLst>
              <a:ext uri="{FF2B5EF4-FFF2-40B4-BE49-F238E27FC236}">
                <a16:creationId xmlns:a16="http://schemas.microsoft.com/office/drawing/2014/main" id="{6CE96A66-04F3-81C8-0308-C62A94B485CF}"/>
              </a:ext>
            </a:extLst>
          </p:cNvPr>
          <p:cNvGrpSpPr/>
          <p:nvPr/>
        </p:nvGrpSpPr>
        <p:grpSpPr>
          <a:xfrm>
            <a:off x="236622" y="4112726"/>
            <a:ext cx="5618994" cy="2402324"/>
            <a:chOff x="20962" y="1115590"/>
            <a:chExt cx="5876403" cy="2473640"/>
          </a:xfrm>
        </p:grpSpPr>
        <p:sp>
          <p:nvSpPr>
            <p:cNvPr id="4" name="TextBox 3">
              <a:extLst>
                <a:ext uri="{FF2B5EF4-FFF2-40B4-BE49-F238E27FC236}">
                  <a16:creationId xmlns:a16="http://schemas.microsoft.com/office/drawing/2014/main" id="{246F79EF-DFF0-2676-AF45-F6784FB44193}"/>
                </a:ext>
              </a:extLst>
            </p:cNvPr>
            <p:cNvSpPr txBox="1"/>
            <p:nvPr/>
          </p:nvSpPr>
          <p:spPr>
            <a:xfrm>
              <a:off x="20962" y="1555704"/>
              <a:ext cx="5876403" cy="2033526"/>
            </a:xfrm>
            <a:prstGeom prst="rect">
              <a:avLst/>
            </a:prstGeom>
            <a:noFill/>
          </p:spPr>
          <p:txBody>
            <a:bodyPr wrap="square" lIns="91440" tIns="45720" rIns="91440" bIns="45720" anchor="t">
              <a:spAutoFit/>
            </a:bodyPr>
            <a:lstStyle/>
            <a:p>
              <a:pPr marL="171450" lvl="1" indent="-171450" algn="just">
                <a:spcBef>
                  <a:spcPts val="400"/>
                </a:spcBef>
                <a:buFont typeface="Arial,Sans-Serif" panose="020B0604020202020204" pitchFamily="34" charset="0"/>
                <a:buChar char="•"/>
                <a:defRPr/>
              </a:pPr>
              <a:r>
                <a:rPr lang="en-US" sz="1100">
                  <a:ea typeface="+mn-lt"/>
                  <a:cs typeface="+mn-lt"/>
                </a:rPr>
                <a:t>Procurement of IP address/CIDR ranges for virtual network creation.​</a:t>
              </a:r>
            </a:p>
            <a:p>
              <a:pPr marL="171450" lvl="1" indent="-171450" algn="just">
                <a:spcBef>
                  <a:spcPts val="400"/>
                </a:spcBef>
                <a:buFont typeface="Arial,Sans-Serif" panose="020B0604020202020204" pitchFamily="34" charset="0"/>
                <a:buChar char="•"/>
                <a:defRPr/>
              </a:pPr>
              <a:r>
                <a:rPr lang="en-US" sz="1100">
                  <a:ea typeface="+mn-lt"/>
                  <a:cs typeface="+mn-lt"/>
                </a:rPr>
                <a:t>Deployment of Infrastructure Resources manually through Azure Portal.​</a:t>
              </a:r>
            </a:p>
            <a:p>
              <a:pPr marL="171450" lvl="1" indent="-171450" algn="just">
                <a:spcBef>
                  <a:spcPts val="400"/>
                </a:spcBef>
                <a:buFont typeface="Arial,Sans-Serif" panose="020B0604020202020204" pitchFamily="34" charset="0"/>
                <a:buChar char="•"/>
                <a:defRPr/>
              </a:pPr>
              <a:r>
                <a:rPr lang="en-US" sz="1100">
                  <a:ea typeface="+mn-lt"/>
                  <a:cs typeface="+mn-lt"/>
                </a:rPr>
                <a:t>Deployment and configuration of SHIR and Power BI On-Prem Data gateway Virtual Machine ​</a:t>
              </a:r>
            </a:p>
            <a:p>
              <a:pPr marL="171450" lvl="1" indent="-171450" algn="just">
                <a:spcBef>
                  <a:spcPts val="400"/>
                </a:spcBef>
                <a:buFont typeface="Arial,Sans-Serif" panose="020B0604020202020204" pitchFamily="34" charset="0"/>
                <a:buChar char="•"/>
                <a:defRPr/>
              </a:pPr>
              <a:r>
                <a:rPr lang="en-US" sz="1100">
                  <a:ea typeface="+mn-lt"/>
                  <a:cs typeface="+mn-lt"/>
                </a:rPr>
                <a:t>Deployment of private endpoints for PaaS Services.​</a:t>
              </a:r>
            </a:p>
            <a:p>
              <a:pPr marL="171450" lvl="1" indent="-171450" algn="just">
                <a:spcBef>
                  <a:spcPts val="400"/>
                </a:spcBef>
                <a:buFont typeface="Arial,Sans-Serif" panose="020B0604020202020204" pitchFamily="34" charset="0"/>
                <a:buChar char="•"/>
                <a:defRPr/>
              </a:pPr>
              <a:r>
                <a:rPr lang="en-US" sz="1100">
                  <a:ea typeface="+mn-lt"/>
                  <a:cs typeface="+mn-lt"/>
                </a:rPr>
                <a:t>Deployment of Fabric Capacity Units with finalized </a:t>
              </a:r>
              <a:r>
                <a:rPr lang="en-US" sz="1100" err="1">
                  <a:ea typeface="+mn-lt"/>
                  <a:cs typeface="+mn-lt"/>
                </a:rPr>
                <a:t>SkU</a:t>
              </a:r>
              <a:r>
                <a:rPr lang="en-US" sz="1100">
                  <a:ea typeface="+mn-lt"/>
                  <a:cs typeface="+mn-lt"/>
                </a:rPr>
                <a:t>.​</a:t>
              </a:r>
            </a:p>
            <a:p>
              <a:pPr marL="171450" lvl="1" indent="-171450" algn="just">
                <a:spcBef>
                  <a:spcPts val="400"/>
                </a:spcBef>
                <a:buFont typeface="Arial,Sans-Serif" panose="020B0604020202020204" pitchFamily="34" charset="0"/>
                <a:buChar char="•"/>
                <a:defRPr/>
              </a:pPr>
              <a:r>
                <a:rPr lang="en-US" sz="1100">
                  <a:ea typeface="+mn-lt"/>
                  <a:cs typeface="+mn-lt"/>
                </a:rPr>
                <a:t>Create connections for data sources.​</a:t>
              </a:r>
            </a:p>
            <a:p>
              <a:pPr marL="171450" lvl="1" indent="-171450" algn="just">
                <a:spcBef>
                  <a:spcPts val="400"/>
                </a:spcBef>
                <a:buFont typeface="Arial,Sans-Serif" panose="020B0604020202020204" pitchFamily="34" charset="0"/>
                <a:buChar char="•"/>
                <a:defRPr/>
              </a:pPr>
              <a:r>
                <a:rPr lang="en-US" sz="1100">
                  <a:ea typeface="+mn-lt"/>
                  <a:cs typeface="+mn-lt"/>
                </a:rPr>
                <a:t>Verify connectivity with the data sources.</a:t>
              </a:r>
            </a:p>
            <a:p>
              <a:pPr marL="171450" lvl="1" indent="-171450" algn="just">
                <a:spcBef>
                  <a:spcPts val="400"/>
                </a:spcBef>
                <a:buFont typeface="Arial,Sans-Serif" panose="020B0604020202020204" pitchFamily="34" charset="0"/>
                <a:buChar char="•"/>
                <a:defRPr/>
              </a:pPr>
              <a:r>
                <a:rPr lang="en-US" sz="1100">
                  <a:ea typeface="+mn-lt"/>
                  <a:cs typeface="+mn-lt"/>
                </a:rPr>
                <a:t>Implementing Microsoft Defender for Cloud for vulnerability assessment.</a:t>
              </a:r>
            </a:p>
          </p:txBody>
        </p:sp>
        <p:sp>
          <p:nvSpPr>
            <p:cNvPr id="5" name="Rectangle: Top Corners Rounded 4">
              <a:extLst>
                <a:ext uri="{FF2B5EF4-FFF2-40B4-BE49-F238E27FC236}">
                  <a16:creationId xmlns:a16="http://schemas.microsoft.com/office/drawing/2014/main" id="{0E9BC504-00CD-C971-78CE-2906FA0CC310}"/>
                </a:ext>
              </a:extLst>
            </p:cNvPr>
            <p:cNvSpPr/>
            <p:nvPr/>
          </p:nvSpPr>
          <p:spPr>
            <a:xfrm rot="5400000">
              <a:off x="2723681" y="-1567385"/>
              <a:ext cx="396000" cy="5761950"/>
            </a:xfrm>
            <a:prstGeom prst="round2SameRect">
              <a:avLst>
                <a:gd name="adj1" fmla="val 47965"/>
                <a:gd name="adj2" fmla="val 0"/>
              </a:avLst>
            </a:prstGeom>
            <a:solidFill>
              <a:srgbClr val="C3954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7609626-CD58-400E-79C0-02D2CED6FB9F}"/>
                </a:ext>
              </a:extLst>
            </p:cNvPr>
            <p:cNvSpPr txBox="1"/>
            <p:nvPr/>
          </p:nvSpPr>
          <p:spPr>
            <a:xfrm>
              <a:off x="107847" y="1143706"/>
              <a:ext cx="5516712" cy="316914"/>
            </a:xfrm>
            <a:prstGeom prst="rect">
              <a:avLst/>
            </a:prstGeom>
            <a:noFill/>
          </p:spPr>
          <p:txBody>
            <a:bodyPr wrap="square" lIns="91440" tIns="45720" rIns="91440" bIns="45720" anchor="t">
              <a:spAutoFit/>
            </a:body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2. Azure Infrastructure Setup</a:t>
              </a:r>
            </a:p>
          </p:txBody>
        </p:sp>
      </p:grpSp>
      <p:sp>
        <p:nvSpPr>
          <p:cNvPr id="7" name="Rectangle: Top Corners Rounded 6">
            <a:extLst>
              <a:ext uri="{FF2B5EF4-FFF2-40B4-BE49-F238E27FC236}">
                <a16:creationId xmlns:a16="http://schemas.microsoft.com/office/drawing/2014/main" id="{45377740-EE70-62E5-3E2F-17E37DE59043}"/>
              </a:ext>
            </a:extLst>
          </p:cNvPr>
          <p:cNvSpPr/>
          <p:nvPr/>
        </p:nvSpPr>
        <p:spPr>
          <a:xfrm rot="5400000">
            <a:off x="8689897" y="260170"/>
            <a:ext cx="384277" cy="5607455"/>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B5E6E4F0-772D-E53A-1EFD-712458B3F714}"/>
              </a:ext>
            </a:extLst>
          </p:cNvPr>
          <p:cNvSpPr txBox="1"/>
          <p:nvPr/>
        </p:nvSpPr>
        <p:spPr>
          <a:xfrm>
            <a:off x="6100477" y="2907928"/>
            <a:ext cx="4003439" cy="307777"/>
          </a:xfrm>
          <a:prstGeom prst="rect">
            <a:avLst/>
          </a:prstGeom>
          <a:noFill/>
        </p:spPr>
        <p:txBody>
          <a:bodyPr wrap="square" lIns="91440" tIns="45720" rIns="91440" bIns="45720" anchor="t">
            <a:spAutoFit/>
          </a:body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3. Data Integration and Ingestion</a:t>
            </a:r>
          </a:p>
        </p:txBody>
      </p:sp>
      <p:sp>
        <p:nvSpPr>
          <p:cNvPr id="11" name="TextBox 10">
            <a:extLst>
              <a:ext uri="{FF2B5EF4-FFF2-40B4-BE49-F238E27FC236}">
                <a16:creationId xmlns:a16="http://schemas.microsoft.com/office/drawing/2014/main" id="{3A9AB1A4-D42C-1A11-0E7B-A23117D27A6A}"/>
              </a:ext>
            </a:extLst>
          </p:cNvPr>
          <p:cNvSpPr txBox="1"/>
          <p:nvPr/>
        </p:nvSpPr>
        <p:spPr>
          <a:xfrm>
            <a:off x="6210515" y="3341426"/>
            <a:ext cx="5441203"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1" indent="-171450" algn="just">
              <a:spcBef>
                <a:spcPts val="400"/>
              </a:spcBef>
              <a:buFont typeface="Arial,Sans-Serif" panose="020B0604020202020204" pitchFamily="34" charset="0"/>
              <a:buChar char="•"/>
              <a:defRPr/>
            </a:pPr>
            <a:r>
              <a:rPr lang="en-US" sz="1100">
                <a:solidFill>
                  <a:prstClr val="black"/>
                </a:solidFill>
                <a:cs typeface="Calibri"/>
              </a:rPr>
              <a:t>Integrate with existing systems and data sources while maintaining current integrations without disruption.</a:t>
            </a:r>
            <a:endParaRPr lang="en-US" sz="1600">
              <a:solidFill>
                <a:prstClr val="black"/>
              </a:solidFill>
            </a:endParaRPr>
          </a:p>
          <a:p>
            <a:pPr marL="171450" lvl="1" indent="-171450" algn="just">
              <a:spcBef>
                <a:spcPts val="400"/>
              </a:spcBef>
              <a:buFont typeface="Arial,Sans-Serif" panose="020B0604020202020204" pitchFamily="34" charset="0"/>
              <a:buChar char="•"/>
              <a:defRPr/>
            </a:pPr>
            <a:r>
              <a:rPr lang="en-IN" sz="1100">
                <a:solidFill>
                  <a:prstClr val="black"/>
                </a:solidFill>
                <a:cs typeface="Calibri"/>
              </a:rPr>
              <a:t>Gather historical data for identified indicators over a specific time period.</a:t>
            </a:r>
          </a:p>
          <a:p>
            <a:pPr marL="171450" lvl="1" indent="-171450" algn="just">
              <a:spcBef>
                <a:spcPts val="400"/>
              </a:spcBef>
              <a:buFont typeface="Arial,Sans-Serif" panose="020B0604020202020204" pitchFamily="34" charset="0"/>
              <a:buChar char="•"/>
              <a:defRPr/>
            </a:pPr>
            <a:r>
              <a:rPr lang="en-IN" sz="1100">
                <a:solidFill>
                  <a:prstClr val="black"/>
                </a:solidFill>
                <a:cs typeface="Calibri"/>
              </a:rPr>
              <a:t>Design mechanisms for loading processed data into the target data storage systems for Batch load and implementing incremental/delta load.</a:t>
            </a:r>
          </a:p>
          <a:p>
            <a:pPr marL="171450" lvl="1" indent="-171450" algn="just">
              <a:spcBef>
                <a:spcPts val="400"/>
              </a:spcBef>
              <a:buFont typeface="Arial,Sans-Serif" panose="020B0604020202020204" pitchFamily="34" charset="0"/>
              <a:buChar char="•"/>
              <a:defRPr/>
            </a:pPr>
            <a:r>
              <a:rPr lang="en-IN" sz="1100">
                <a:solidFill>
                  <a:prstClr val="black"/>
                </a:solidFill>
                <a:cs typeface="Calibri"/>
              </a:rPr>
              <a:t>Developing Event hubs streams for streaming/near to real time data load while incorporating incremental/delta load logic on data streaming pipelines .</a:t>
            </a:r>
          </a:p>
          <a:p>
            <a:pPr marL="171450" lvl="1" indent="-171450">
              <a:spcAft>
                <a:spcPts val="600"/>
              </a:spcAft>
              <a:buFont typeface="Arial,Sans-Serif" panose="020B0604020202020204" pitchFamily="34" charset="0"/>
              <a:buChar char="•"/>
              <a:defRPr/>
            </a:pPr>
            <a:r>
              <a:rPr lang="en-US" sz="1100">
                <a:solidFill>
                  <a:prstClr val="black"/>
                </a:solidFill>
                <a:cs typeface="Calibri"/>
              </a:rPr>
              <a:t>Organize and maintain a comprehensive database of identified data.</a:t>
            </a:r>
            <a:endParaRPr lang="en-IN" sz="1600">
              <a:solidFill>
                <a:prstClr val="black"/>
              </a:solidFill>
              <a:cs typeface="Calibri"/>
            </a:endParaRPr>
          </a:p>
          <a:p>
            <a:pPr marL="171450" lvl="1" indent="-171450" algn="just">
              <a:spcBef>
                <a:spcPts val="400"/>
              </a:spcBef>
              <a:buFont typeface="Arial,Sans-Serif" panose="020B0604020202020204" pitchFamily="34" charset="0"/>
              <a:buChar char="•"/>
              <a:defRPr/>
            </a:pPr>
            <a:r>
              <a:rPr lang="en-US" sz="1100">
                <a:solidFill>
                  <a:prstClr val="black"/>
                </a:solidFill>
                <a:cs typeface="Calibri"/>
              </a:rPr>
              <a:t>Support integration with multiple data sources, including cloud and on-premises systems and real-time applications.</a:t>
            </a:r>
          </a:p>
          <a:p>
            <a:pPr marL="171450" lvl="1" indent="-171450" algn="just">
              <a:spcBef>
                <a:spcPts val="400"/>
              </a:spcBef>
              <a:buFont typeface="Arial,Sans-Serif" panose="020B0604020202020204" pitchFamily="34" charset="0"/>
              <a:buChar char="•"/>
              <a:defRPr/>
            </a:pPr>
            <a:r>
              <a:rPr lang="en-US" sz="1100">
                <a:solidFill>
                  <a:prstClr val="black"/>
                </a:solidFill>
                <a:cs typeface="Calibri"/>
              </a:rPr>
              <a:t>Enable connections to Oracle, on-premises DB, cloud DB, API, JSON, streaming, FTP, MS Dynamics.</a:t>
            </a:r>
          </a:p>
          <a:p>
            <a:pPr marL="171450" lvl="1" indent="-171450" algn="just">
              <a:spcBef>
                <a:spcPts val="400"/>
              </a:spcBef>
              <a:buFont typeface="Arial,Sans-Serif" panose="020B0604020202020204" pitchFamily="34" charset="0"/>
              <a:buChar char="•"/>
              <a:defRPr/>
            </a:pPr>
            <a:r>
              <a:rPr lang="en-US" sz="1100">
                <a:solidFill>
                  <a:prstClr val="black"/>
                </a:solidFill>
                <a:cs typeface="Calibri"/>
              </a:rPr>
              <a:t>Support CDC capabilities, built-in data mapping and transformation tools, real-time and batch integration, API and web services integration, and data replication and synchronization.</a:t>
            </a:r>
          </a:p>
          <a:p>
            <a:pPr marL="171450" lvl="1" indent="-171450">
              <a:spcAft>
                <a:spcPts val="600"/>
              </a:spcAft>
              <a:buFont typeface="Arial,Sans-Serif" panose="020B0604020202020204" pitchFamily="34" charset="0"/>
              <a:buChar char="•"/>
              <a:defRPr/>
            </a:pPr>
            <a:endParaRPr lang="en-US" sz="1200">
              <a:solidFill>
                <a:prstClr val="black"/>
              </a:solidFill>
              <a:cs typeface="Calibri"/>
            </a:endParaRPr>
          </a:p>
        </p:txBody>
      </p:sp>
    </p:spTree>
    <p:extLst>
      <p:ext uri="{BB962C8B-B14F-4D97-AF65-F5344CB8AC3E}">
        <p14:creationId xmlns:p14="http://schemas.microsoft.com/office/powerpoint/2010/main" val="2621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0" y="297322"/>
            <a:ext cx="9601199" cy="341632"/>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Major aspects of Implementation– Data Engineering and Infrastructure </a:t>
            </a:r>
          </a:p>
        </p:txBody>
      </p:sp>
      <p:grpSp>
        <p:nvGrpSpPr>
          <p:cNvPr id="13" name="Group 12">
            <a:extLst>
              <a:ext uri="{FF2B5EF4-FFF2-40B4-BE49-F238E27FC236}">
                <a16:creationId xmlns:a16="http://schemas.microsoft.com/office/drawing/2014/main" id="{ED74753C-6444-C941-73C8-BAD310740979}"/>
              </a:ext>
            </a:extLst>
          </p:cNvPr>
          <p:cNvGrpSpPr/>
          <p:nvPr/>
        </p:nvGrpSpPr>
        <p:grpSpPr>
          <a:xfrm>
            <a:off x="229868" y="898532"/>
            <a:ext cx="11783060" cy="5662146"/>
            <a:chOff x="219636" y="893851"/>
            <a:chExt cx="11752730" cy="5782293"/>
          </a:xfrm>
        </p:grpSpPr>
        <p:sp>
          <p:nvSpPr>
            <p:cNvPr id="14" name="Rectangle: Rounded Corners 13">
              <a:extLst>
                <a:ext uri="{FF2B5EF4-FFF2-40B4-BE49-F238E27FC236}">
                  <a16:creationId xmlns:a16="http://schemas.microsoft.com/office/drawing/2014/main" id="{4869D11C-4075-8406-517C-F53EE80CDE24}"/>
                </a:ext>
              </a:extLst>
            </p:cNvPr>
            <p:cNvSpPr/>
            <p:nvPr/>
          </p:nvSpPr>
          <p:spPr>
            <a:xfrm>
              <a:off x="219636" y="893851"/>
              <a:ext cx="5810085" cy="5782292"/>
            </a:xfrm>
            <a:prstGeom prst="roundRect">
              <a:avLst>
                <a:gd name="adj" fmla="val 2458"/>
              </a:avLst>
            </a:prstGeom>
            <a:solidFill>
              <a:sysClr val="window" lastClr="FFFFFF"/>
            </a:solidFill>
            <a:ln w="12700" cap="flat" cmpd="sng" algn="ctr">
              <a:solidFill>
                <a:srgbClr val="0B3041"/>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Segoe UI Light" panose="020B0502040204020203" pitchFamily="34" charset="0"/>
                <a:ea typeface="Calibri" panose="020F0502020204030204"/>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panose="020B0502040204020203" pitchFamily="34" charset="0"/>
                <a:cs typeface="Segoe UI Light" panose="020B0502040204020203" pitchFamily="34" charset="0"/>
              </a:endParaRPr>
            </a:p>
          </p:txBody>
        </p:sp>
        <p:sp>
          <p:nvSpPr>
            <p:cNvPr id="15" name="Rectangle: Rounded Corners 14">
              <a:extLst>
                <a:ext uri="{FF2B5EF4-FFF2-40B4-BE49-F238E27FC236}">
                  <a16:creationId xmlns:a16="http://schemas.microsoft.com/office/drawing/2014/main" id="{CF6A530A-D899-784B-32D9-FE63BB53EBD6}"/>
                </a:ext>
              </a:extLst>
            </p:cNvPr>
            <p:cNvSpPr/>
            <p:nvPr/>
          </p:nvSpPr>
          <p:spPr>
            <a:xfrm>
              <a:off x="6162281" y="893852"/>
              <a:ext cx="5810085" cy="5782292"/>
            </a:xfrm>
            <a:prstGeom prst="roundRect">
              <a:avLst>
                <a:gd name="adj" fmla="val 2458"/>
              </a:avLst>
            </a:prstGeom>
            <a:solidFill>
              <a:sysClr val="window" lastClr="FFFFFF"/>
            </a:solidFill>
            <a:ln w="12700" cap="flat" cmpd="sng" algn="ctr">
              <a:solidFill>
                <a:srgbClr val="0B3041"/>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panose="020B0502040204020203" pitchFamily="34" charset="0"/>
                <a:cs typeface="Segoe UI Light" panose="020B0502040204020203" pitchFamily="34" charset="0"/>
              </a:endParaRPr>
            </a:p>
          </p:txBody>
        </p:sp>
      </p:grpSp>
      <p:grpSp>
        <p:nvGrpSpPr>
          <p:cNvPr id="16" name="Group 15">
            <a:extLst>
              <a:ext uri="{FF2B5EF4-FFF2-40B4-BE49-F238E27FC236}">
                <a16:creationId xmlns:a16="http://schemas.microsoft.com/office/drawing/2014/main" id="{CC93120A-2A03-3E43-C7FE-8DD34FADA21B}"/>
              </a:ext>
            </a:extLst>
          </p:cNvPr>
          <p:cNvGrpSpPr/>
          <p:nvPr/>
        </p:nvGrpSpPr>
        <p:grpSpPr>
          <a:xfrm>
            <a:off x="220036" y="984920"/>
            <a:ext cx="5793507" cy="2303621"/>
            <a:chOff x="144789" y="1115589"/>
            <a:chExt cx="5894253" cy="1667182"/>
          </a:xfrm>
        </p:grpSpPr>
        <p:sp>
          <p:nvSpPr>
            <p:cNvPr id="17" name="TextBox 16">
              <a:extLst>
                <a:ext uri="{FF2B5EF4-FFF2-40B4-BE49-F238E27FC236}">
                  <a16:creationId xmlns:a16="http://schemas.microsoft.com/office/drawing/2014/main" id="{2D1ED2DC-82BA-F6AA-49EC-6C9027056F58}"/>
                </a:ext>
              </a:extLst>
            </p:cNvPr>
            <p:cNvSpPr txBox="1"/>
            <p:nvPr/>
          </p:nvSpPr>
          <p:spPr>
            <a:xfrm>
              <a:off x="204376" y="1448576"/>
              <a:ext cx="5791519" cy="1334195"/>
            </a:xfrm>
            <a:prstGeom prst="rect">
              <a:avLst/>
            </a:prstGeom>
            <a:noFill/>
          </p:spPr>
          <p:txBody>
            <a:bodyPr wrap="square" lIns="91440" tIns="45720" rIns="91440" bIns="45720" anchor="t">
              <a:spAutoFit/>
            </a:bodyPr>
            <a:lstStyle/>
            <a:p>
              <a:pPr marL="285750" lvl="1" indent="-285750">
                <a:lnSpc>
                  <a:spcPct val="150000"/>
                </a:lnSpc>
                <a:buFont typeface="Arial"/>
                <a:buChar char="•"/>
                <a:defRPr/>
              </a:pPr>
              <a:r>
                <a:rPr lang="en-US" sz="1100">
                  <a:cs typeface="Calibri"/>
                </a:rPr>
                <a:t>Document data cleansing techniques, such as outlier detection, data deduplication, and data standardization procedures.</a:t>
              </a:r>
            </a:p>
            <a:p>
              <a:pPr marL="285750" lvl="1" indent="-285750">
                <a:lnSpc>
                  <a:spcPct val="150000"/>
                </a:lnSpc>
                <a:buFont typeface="Arial"/>
                <a:buChar char="•"/>
                <a:defRPr/>
              </a:pPr>
              <a:r>
                <a:rPr lang="en-US" sz="1100">
                  <a:cs typeface="Calibri"/>
                </a:rPr>
                <a:t>Create guidelines for data transformation processes, including aggregation, calculations, and deriving new metrics.</a:t>
              </a:r>
            </a:p>
            <a:p>
              <a:pPr marL="285750" lvl="1" indent="-285750">
                <a:lnSpc>
                  <a:spcPct val="150000"/>
                </a:lnSpc>
                <a:buFont typeface="Arial"/>
                <a:buChar char="•"/>
                <a:defRPr/>
              </a:pPr>
              <a:r>
                <a:rPr lang="en-US" sz="1100">
                  <a:cs typeface="Calibri"/>
                </a:rPr>
                <a:t>Ensure data quality and accuracy through data cleaning and validation processes.</a:t>
              </a:r>
            </a:p>
            <a:p>
              <a:pPr marL="285750" lvl="1" indent="-285750">
                <a:lnSpc>
                  <a:spcPct val="150000"/>
                </a:lnSpc>
                <a:buFont typeface="Arial"/>
                <a:buChar char="•"/>
                <a:defRPr/>
              </a:pPr>
              <a:r>
                <a:rPr lang="en-US" sz="1100">
                  <a:cs typeface="Calibri"/>
                </a:rPr>
                <a:t>Develop  data quality checks and validation processes to maintain high standards of data accuracy and consistency.</a:t>
              </a:r>
            </a:p>
          </p:txBody>
        </p:sp>
        <p:sp>
          <p:nvSpPr>
            <p:cNvPr id="18" name="Rectangle: Top Corners Rounded 17">
              <a:extLst>
                <a:ext uri="{FF2B5EF4-FFF2-40B4-BE49-F238E27FC236}">
                  <a16:creationId xmlns:a16="http://schemas.microsoft.com/office/drawing/2014/main" id="{BFDFFE8C-0AD7-9EE0-A313-86456E4EB3B7}"/>
                </a:ext>
              </a:extLst>
            </p:cNvPr>
            <p:cNvSpPr/>
            <p:nvPr/>
          </p:nvSpPr>
          <p:spPr>
            <a:xfrm rot="5400000">
              <a:off x="2947657" y="-1686171"/>
              <a:ext cx="289625" cy="5893145"/>
            </a:xfrm>
            <a:prstGeom prst="round2SameRect">
              <a:avLst>
                <a:gd name="adj1" fmla="val 47965"/>
                <a:gd name="adj2" fmla="val 0"/>
              </a:avLst>
            </a:prstGeom>
            <a:solidFill>
              <a:srgbClr val="C3954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9" name="TextBox 18">
              <a:extLst>
                <a:ext uri="{FF2B5EF4-FFF2-40B4-BE49-F238E27FC236}">
                  <a16:creationId xmlns:a16="http://schemas.microsoft.com/office/drawing/2014/main" id="{C0217A4F-CFEE-D756-A48B-FD67CA55C2DA}"/>
                </a:ext>
              </a:extLst>
            </p:cNvPr>
            <p:cNvSpPr txBox="1"/>
            <p:nvPr/>
          </p:nvSpPr>
          <p:spPr>
            <a:xfrm>
              <a:off x="144789" y="1153371"/>
              <a:ext cx="5507076" cy="222745"/>
            </a:xfrm>
            <a:prstGeom prst="rect">
              <a:avLst/>
            </a:prstGeom>
            <a:noFill/>
          </p:spPr>
          <p:txBody>
            <a:bodyPr wrap="square" lIns="91440" tIns="45720" rIns="91440" bIns="45720" anchor="t">
              <a:spAutoFit/>
            </a:body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4. Data Cleansing, Transformation &amp; Quality Assurance</a:t>
              </a:r>
            </a:p>
          </p:txBody>
        </p:sp>
      </p:grpSp>
      <p:sp>
        <p:nvSpPr>
          <p:cNvPr id="7" name="TextBox 6">
            <a:extLst>
              <a:ext uri="{FF2B5EF4-FFF2-40B4-BE49-F238E27FC236}">
                <a16:creationId xmlns:a16="http://schemas.microsoft.com/office/drawing/2014/main" id="{40F64AEB-275D-CCEB-5DE2-95FBDC91D663}"/>
              </a:ext>
            </a:extLst>
          </p:cNvPr>
          <p:cNvSpPr txBox="1"/>
          <p:nvPr/>
        </p:nvSpPr>
        <p:spPr>
          <a:xfrm>
            <a:off x="243435" y="4196598"/>
            <a:ext cx="5739421" cy="2562240"/>
          </a:xfrm>
          <a:prstGeom prst="rect">
            <a:avLst/>
          </a:prstGeom>
          <a:noFill/>
        </p:spPr>
        <p:txBody>
          <a:bodyPr wrap="square" lIns="91440" tIns="45720" rIns="91440" bIns="45720" anchor="t">
            <a:spAutoFit/>
          </a:bodyPr>
          <a:lstStyle/>
          <a:p>
            <a:pPr marL="285750" lvl="1" indent="-285750">
              <a:lnSpc>
                <a:spcPct val="150000"/>
              </a:lnSpc>
              <a:buFont typeface="Arial"/>
              <a:buChar char="•"/>
              <a:defRPr/>
            </a:pPr>
            <a:r>
              <a:rPr lang="en-US" sz="1100">
                <a:cs typeface="Calibri"/>
              </a:rPr>
              <a:t>Support multiple data formats (structured, semi-structured, unstructured) including tables, CSVs, JSON, XML, streaming data, and videos.</a:t>
            </a:r>
          </a:p>
          <a:p>
            <a:pPr marL="285750" lvl="1" indent="-285750">
              <a:lnSpc>
                <a:spcPct val="150000"/>
              </a:lnSpc>
              <a:buFont typeface="Arial"/>
              <a:buChar char="•"/>
              <a:defRPr/>
            </a:pPr>
            <a:r>
              <a:rPr lang="en-US" sz="1100">
                <a:cs typeface="Calibri"/>
              </a:rPr>
              <a:t>Ensure scalable storage capacity, easy-to-use data import/export features, data compression and encryption, access controls, audit trails, and data archival and backup.</a:t>
            </a:r>
          </a:p>
          <a:p>
            <a:pPr marL="285750" lvl="1" indent="-285750">
              <a:lnSpc>
                <a:spcPct val="150000"/>
              </a:lnSpc>
              <a:buFont typeface="Arial"/>
              <a:buChar char="•"/>
              <a:defRPr/>
            </a:pPr>
            <a:r>
              <a:rPr lang="en-US" sz="1100">
                <a:cs typeface="Calibri"/>
              </a:rPr>
              <a:t>Configure CI/CD pipelines to automate build, testing, and deployment processes.</a:t>
            </a:r>
          </a:p>
          <a:p>
            <a:pPr marL="285750" lvl="1" indent="-285750">
              <a:lnSpc>
                <a:spcPct val="150000"/>
              </a:lnSpc>
              <a:buFont typeface="Arial"/>
              <a:buChar char="•"/>
              <a:defRPr/>
            </a:pPr>
            <a:r>
              <a:rPr lang="en-US" sz="1100">
                <a:cs typeface="Calibri"/>
              </a:rPr>
              <a:t>Cataloging Metadata and Establishing a centralized repository or catalog serves as a single source of truth, where all metadata is stored and managed is essential. </a:t>
            </a:r>
          </a:p>
          <a:p>
            <a:pPr marL="285750" lvl="1" indent="-285750">
              <a:lnSpc>
                <a:spcPct val="150000"/>
              </a:lnSpc>
              <a:buFont typeface="Arial"/>
              <a:buChar char="•"/>
              <a:defRPr/>
            </a:pPr>
            <a:r>
              <a:rPr lang="en-US" sz="1100">
                <a:cs typeface="Calibri"/>
              </a:rPr>
              <a:t>Regularly updating metadata, refreshing data assets, and retiring obsolete data assets ensure that the catalog remains accurate and up-to-date.</a:t>
            </a:r>
          </a:p>
          <a:p>
            <a:pPr marL="285750" indent="-285750">
              <a:buFont typeface="Arial"/>
              <a:buChar char="•"/>
              <a:defRPr/>
            </a:pPr>
            <a:endParaRPr lang="en-US" sz="1200">
              <a:cs typeface="Calibri"/>
            </a:endParaRPr>
          </a:p>
        </p:txBody>
      </p:sp>
      <p:sp>
        <p:nvSpPr>
          <p:cNvPr id="9" name="Rectangle: Top Corners Rounded 8">
            <a:extLst>
              <a:ext uri="{FF2B5EF4-FFF2-40B4-BE49-F238E27FC236}">
                <a16:creationId xmlns:a16="http://schemas.microsoft.com/office/drawing/2014/main" id="{42AA8350-987F-FB29-800B-C96593F12C8B}"/>
              </a:ext>
            </a:extLst>
          </p:cNvPr>
          <p:cNvSpPr/>
          <p:nvPr/>
        </p:nvSpPr>
        <p:spPr>
          <a:xfrm rot="5400000">
            <a:off x="2928963" y="1075550"/>
            <a:ext cx="400188" cy="5792418"/>
          </a:xfrm>
          <a:prstGeom prst="round2SameRect">
            <a:avLst>
              <a:gd name="adj1" fmla="val 47965"/>
              <a:gd name="adj2" fmla="val 0"/>
            </a:avLst>
          </a:prstGeom>
          <a:solidFill>
            <a:srgbClr val="C3954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6D31F2F1-49AB-BA10-60F6-E1B94DAFB207}"/>
              </a:ext>
            </a:extLst>
          </p:cNvPr>
          <p:cNvSpPr txBox="1"/>
          <p:nvPr/>
        </p:nvSpPr>
        <p:spPr>
          <a:xfrm>
            <a:off x="241626" y="3820955"/>
            <a:ext cx="5412948" cy="307777"/>
          </a:xfrm>
          <a:prstGeom prst="rect">
            <a:avLst/>
          </a:prstGeom>
          <a:noFill/>
        </p:spPr>
        <p:txBody>
          <a:bodyPr wrap="square" lIns="91440" tIns="45720" rIns="91440" bIns="45720" anchor="t">
            <a:spAutoFit/>
          </a:body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5. Data Management and Storage</a:t>
            </a:r>
          </a:p>
        </p:txBody>
      </p:sp>
      <p:sp>
        <p:nvSpPr>
          <p:cNvPr id="2" name="Rectangle: Top Corners Rounded 1">
            <a:extLst>
              <a:ext uri="{FF2B5EF4-FFF2-40B4-BE49-F238E27FC236}">
                <a16:creationId xmlns:a16="http://schemas.microsoft.com/office/drawing/2014/main" id="{C49261B2-1FDA-0174-FB45-C7C217215B7E}"/>
              </a:ext>
            </a:extLst>
          </p:cNvPr>
          <p:cNvSpPr/>
          <p:nvPr/>
        </p:nvSpPr>
        <p:spPr>
          <a:xfrm rot="5400000">
            <a:off x="8681769" y="-1496132"/>
            <a:ext cx="396000" cy="5372994"/>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 name="TextBox 29">
            <a:extLst>
              <a:ext uri="{FF2B5EF4-FFF2-40B4-BE49-F238E27FC236}">
                <a16:creationId xmlns:a16="http://schemas.microsoft.com/office/drawing/2014/main" id="{6294DADE-D36F-758B-77B7-DE2AD84937F2}"/>
              </a:ext>
            </a:extLst>
          </p:cNvPr>
          <p:cNvSpPr txBox="1"/>
          <p:nvPr/>
        </p:nvSpPr>
        <p:spPr>
          <a:xfrm>
            <a:off x="6246264" y="1036476"/>
            <a:ext cx="4003439"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6. Data Migration, Model and Design</a:t>
            </a:r>
          </a:p>
        </p:txBody>
      </p:sp>
      <p:sp>
        <p:nvSpPr>
          <p:cNvPr id="4" name="TextBox 30">
            <a:extLst>
              <a:ext uri="{FF2B5EF4-FFF2-40B4-BE49-F238E27FC236}">
                <a16:creationId xmlns:a16="http://schemas.microsoft.com/office/drawing/2014/main" id="{5A472AAD-EC76-EDFC-7963-92159E867397}"/>
              </a:ext>
            </a:extLst>
          </p:cNvPr>
          <p:cNvSpPr txBox="1"/>
          <p:nvPr/>
        </p:nvSpPr>
        <p:spPr>
          <a:xfrm>
            <a:off x="6268409" y="1399273"/>
            <a:ext cx="5923591" cy="222112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a:spcAft>
                <a:spcPts val="600"/>
              </a:spcAft>
              <a:buFont typeface="Arial"/>
              <a:buChar char="•"/>
              <a:defRPr/>
            </a:pPr>
            <a:r>
              <a:rPr lang="en-US" sz="1100">
                <a:cs typeface="Calibri"/>
              </a:rPr>
              <a:t>Develop a migration plan and cut-over strategy, ensuring a smooth transition.</a:t>
            </a:r>
          </a:p>
          <a:p>
            <a:pPr marL="285750" lvl="1" indent="-285750">
              <a:spcAft>
                <a:spcPts val="600"/>
              </a:spcAft>
              <a:buFont typeface="Arial"/>
              <a:buChar char="•"/>
              <a:defRPr/>
            </a:pPr>
            <a:r>
              <a:rPr lang="en-US" sz="1100">
                <a:cs typeface="Calibri"/>
              </a:rPr>
              <a:t>Delve into the intricacies of the source system, understanding data models, and the relationships between different data entities.</a:t>
            </a:r>
          </a:p>
          <a:p>
            <a:pPr marL="285750" lvl="1" indent="-285750">
              <a:spcAft>
                <a:spcPts val="600"/>
              </a:spcAft>
              <a:buFont typeface="Arial"/>
              <a:buChar char="•"/>
              <a:defRPr/>
            </a:pPr>
            <a:r>
              <a:rPr lang="en-US" sz="1100">
                <a:cs typeface="Calibri"/>
              </a:rPr>
              <a:t>Evaluate the effectiveness of the current data modeling techniques and their alignment with business requirements.</a:t>
            </a:r>
          </a:p>
          <a:p>
            <a:pPr marL="285750" lvl="1" indent="-285750">
              <a:spcAft>
                <a:spcPts val="600"/>
              </a:spcAft>
              <a:buFont typeface="Arial"/>
              <a:buChar char="•"/>
              <a:defRPr/>
            </a:pPr>
            <a:r>
              <a:rPr lang="en-US" sz="1100">
                <a:cs typeface="Calibri"/>
              </a:rPr>
              <a:t>Develop appropriate data models, ETL pipelines, data marts, and data lakes.</a:t>
            </a:r>
          </a:p>
          <a:p>
            <a:pPr marL="285750" lvl="1" indent="-285750">
              <a:spcBef>
                <a:spcPts val="400"/>
              </a:spcBef>
              <a:buFont typeface="Arial"/>
              <a:buChar char="•"/>
              <a:defRPr/>
            </a:pPr>
            <a:r>
              <a:rPr lang="en-US" sz="1100">
                <a:cs typeface="Calibri"/>
              </a:rPr>
              <a:t>Optimize data processing pipelines to ensure efficient extraction, transformation, and loading (ETL) processes.</a:t>
            </a:r>
          </a:p>
          <a:p>
            <a:pPr marL="285750" lvl="1" indent="-285750">
              <a:spcAft>
                <a:spcPts val="600"/>
              </a:spcAft>
              <a:buFont typeface="Arial"/>
              <a:buChar char="•"/>
              <a:defRPr/>
            </a:pPr>
            <a:r>
              <a:rPr lang="en-US" sz="1100">
                <a:cs typeface="Calibri"/>
              </a:rPr>
              <a:t>Conduct initial data validation from the old architecture to the new post-migration.</a:t>
            </a:r>
          </a:p>
          <a:p>
            <a:pPr marL="285750" lvl="1" indent="-285750">
              <a:spcAft>
                <a:spcPts val="600"/>
              </a:spcAft>
              <a:buFont typeface="Arial"/>
              <a:buChar char="•"/>
              <a:defRPr/>
            </a:pPr>
            <a:r>
              <a:rPr lang="en-US" sz="1100">
                <a:cs typeface="Calibri"/>
              </a:rPr>
              <a:t>Implement a data migration approach with a parallel run and validate the migrated data.</a:t>
            </a:r>
            <a:endParaRPr lang="en-US" sz="1200">
              <a:cs typeface="Calibri"/>
            </a:endParaRPr>
          </a:p>
        </p:txBody>
      </p:sp>
      <p:sp>
        <p:nvSpPr>
          <p:cNvPr id="6" name="Rectangle: Top Corners Rounded 5">
            <a:extLst>
              <a:ext uri="{FF2B5EF4-FFF2-40B4-BE49-F238E27FC236}">
                <a16:creationId xmlns:a16="http://schemas.microsoft.com/office/drawing/2014/main" id="{400D4C2B-D2AB-45FD-87D5-522083E0AEBB}"/>
              </a:ext>
            </a:extLst>
          </p:cNvPr>
          <p:cNvSpPr/>
          <p:nvPr/>
        </p:nvSpPr>
        <p:spPr>
          <a:xfrm rot="5400000">
            <a:off x="8680226" y="1297285"/>
            <a:ext cx="396000" cy="5372994"/>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TextBox 38">
            <a:extLst>
              <a:ext uri="{FF2B5EF4-FFF2-40B4-BE49-F238E27FC236}">
                <a16:creationId xmlns:a16="http://schemas.microsoft.com/office/drawing/2014/main" id="{07B971E5-A9E9-C4C4-65A7-C6BA212EC9BD}"/>
              </a:ext>
            </a:extLst>
          </p:cNvPr>
          <p:cNvSpPr txBox="1"/>
          <p:nvPr/>
        </p:nvSpPr>
        <p:spPr>
          <a:xfrm>
            <a:off x="6248149" y="3816354"/>
            <a:ext cx="4360209"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7. Data Governance, Security, and Compliance</a:t>
            </a:r>
          </a:p>
        </p:txBody>
      </p:sp>
      <p:sp>
        <p:nvSpPr>
          <p:cNvPr id="21" name="TextBox 27">
            <a:extLst>
              <a:ext uri="{FF2B5EF4-FFF2-40B4-BE49-F238E27FC236}">
                <a16:creationId xmlns:a16="http://schemas.microsoft.com/office/drawing/2014/main" id="{925794D4-DCBA-2C7C-46A7-D61F9C9427D2}"/>
              </a:ext>
            </a:extLst>
          </p:cNvPr>
          <p:cNvSpPr txBox="1"/>
          <p:nvPr/>
        </p:nvSpPr>
        <p:spPr>
          <a:xfrm>
            <a:off x="6259940" y="4276058"/>
            <a:ext cx="5630619" cy="219034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a:buFont typeface="Arial"/>
              <a:buChar char="•"/>
              <a:defRPr/>
            </a:pPr>
            <a:r>
              <a:rPr lang="en-US" sz="1100">
                <a:cs typeface="Calibri"/>
              </a:rPr>
              <a:t>Establish robust data governance practices, defining clear ownership, responsibilities, and accountability for data assets.</a:t>
            </a:r>
          </a:p>
          <a:p>
            <a:pPr marL="285750" lvl="1" indent="-285750">
              <a:buFont typeface="Arial"/>
              <a:buChar char="•"/>
              <a:defRPr/>
            </a:pPr>
            <a:r>
              <a:rPr lang="en-US" sz="1100">
                <a:cs typeface="Calibri"/>
              </a:rPr>
              <a:t>Ensure data accuracy, understand data granularity, and outline migration timelines.</a:t>
            </a:r>
          </a:p>
          <a:p>
            <a:pPr marL="285750" lvl="1" indent="-285750">
              <a:buFont typeface="Arial"/>
              <a:buChar char="•"/>
              <a:defRPr/>
            </a:pPr>
            <a:r>
              <a:rPr lang="en-US" sz="1100">
                <a:cs typeface="Calibri"/>
              </a:rPr>
              <a:t>Adhere to data privacy regulations (e.g., GDPR, HIPAA) and industry standards.</a:t>
            </a:r>
          </a:p>
          <a:p>
            <a:pPr marL="285750" lvl="1" indent="-285750">
              <a:buFont typeface="Arial"/>
              <a:buChar char="•"/>
              <a:defRPr/>
            </a:pPr>
            <a:r>
              <a:rPr lang="en-US" sz="1100">
                <a:cs typeface="Calibri"/>
              </a:rPr>
              <a:t>Develop and document data policies, Include retention policies, access controls, and data lifecycle management.</a:t>
            </a:r>
          </a:p>
          <a:p>
            <a:pPr marL="285750" lvl="1" indent="-285750">
              <a:buFont typeface="Arial"/>
              <a:buChar char="•"/>
              <a:defRPr/>
            </a:pPr>
            <a:r>
              <a:rPr lang="en-US" sz="1100">
                <a:cs typeface="Calibri"/>
              </a:rPr>
              <a:t>Deploy robust data encryption algorithms and access control mechanisms to safeguard sensitive information.</a:t>
            </a:r>
          </a:p>
          <a:p>
            <a:pPr marL="285750" lvl="1" indent="-285750">
              <a:buFont typeface="Arial"/>
              <a:buChar char="•"/>
              <a:defRPr/>
            </a:pPr>
            <a:r>
              <a:rPr lang="en-US" sz="1100">
                <a:cs typeface="Calibri"/>
              </a:rPr>
              <a:t>Use data encryption, access control mechanisms, and provide disaster recovery and business continuity features.</a:t>
            </a:r>
          </a:p>
          <a:p>
            <a:pPr marL="285750" lvl="1" indent="-285750">
              <a:buFont typeface="Arial"/>
              <a:buChar char="•"/>
              <a:defRPr/>
            </a:pPr>
            <a:r>
              <a:rPr lang="en-US" sz="1100">
                <a:cs typeface="Calibri"/>
              </a:rPr>
              <a:t>Develop data quality checks, validation processes, and monitoring tools.</a:t>
            </a:r>
          </a:p>
          <a:p>
            <a:pPr marL="285750" lvl="1" indent="-285750">
              <a:spcBef>
                <a:spcPts val="400"/>
              </a:spcBef>
              <a:buFont typeface="Arial"/>
              <a:buChar char="•"/>
              <a:defRPr/>
            </a:pPr>
            <a:r>
              <a:rPr lang="en-US" sz="1100">
                <a:cs typeface="Calibri"/>
              </a:rPr>
              <a:t>Include features for data lineage, audit trails, and metadata management.</a:t>
            </a:r>
          </a:p>
        </p:txBody>
      </p:sp>
    </p:spTree>
    <p:extLst>
      <p:ext uri="{BB962C8B-B14F-4D97-AF65-F5344CB8AC3E}">
        <p14:creationId xmlns:p14="http://schemas.microsoft.com/office/powerpoint/2010/main" val="172778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6" name="Rectangle 15">
            <a:extLst>
              <a:ext uri="{FF2B5EF4-FFF2-40B4-BE49-F238E27FC236}">
                <a16:creationId xmlns:a16="http://schemas.microsoft.com/office/drawing/2014/main" id="{160E2FB7-CEF0-12BD-35FB-ACEB95A818ED}"/>
              </a:ext>
            </a:extLst>
          </p:cNvPr>
          <p:cNvSpPr>
            <a:spLocks noGrp="1" noRot="1" noMove="1" noResize="1" noEditPoints="1" noAdjustHandles="1" noChangeArrowheads="1" noChangeShapeType="1"/>
          </p:cNvSpPr>
          <p:nvPr/>
        </p:nvSpPr>
        <p:spPr>
          <a:xfrm>
            <a:off x="11150600" y="6156350"/>
            <a:ext cx="1041400" cy="7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E1B891-1334-6D38-7EF4-F8BB50207247}"/>
              </a:ext>
            </a:extLst>
          </p:cNvPr>
          <p:cNvSpPr/>
          <p:nvPr/>
        </p:nvSpPr>
        <p:spPr>
          <a:xfrm>
            <a:off x="0" y="6643690"/>
            <a:ext cx="12198131" cy="242264"/>
          </a:xfrm>
          <a:prstGeom prst="rect">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7C1293B-03AF-76DA-D839-F9A7473B41D4}"/>
              </a:ext>
            </a:extLst>
          </p:cNvPr>
          <p:cNvSpPr/>
          <p:nvPr/>
        </p:nvSpPr>
        <p:spPr>
          <a:xfrm>
            <a:off x="10962462" y="6570181"/>
            <a:ext cx="949125" cy="138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7F9C1F40-2E2D-500C-4466-69608CC14C4F}"/>
              </a:ext>
            </a:extLst>
          </p:cNvPr>
          <p:cNvSpPr/>
          <p:nvPr/>
        </p:nvSpPr>
        <p:spPr>
          <a:xfrm>
            <a:off x="289655" y="867402"/>
            <a:ext cx="11621932" cy="5667577"/>
          </a:xfrm>
          <a:prstGeom prst="roundRect">
            <a:avLst>
              <a:gd name="adj" fmla="val 2662"/>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5" name="Table 4">
            <a:extLst>
              <a:ext uri="{FF2B5EF4-FFF2-40B4-BE49-F238E27FC236}">
                <a16:creationId xmlns:a16="http://schemas.microsoft.com/office/drawing/2014/main" id="{931EA309-D8EB-E08E-C1D3-C26F8B18CD31}"/>
              </a:ext>
            </a:extLst>
          </p:cNvPr>
          <p:cNvGraphicFramePr>
            <a:graphicFrameLocks noGrp="1"/>
          </p:cNvGraphicFramePr>
          <p:nvPr>
            <p:extLst>
              <p:ext uri="{D42A27DB-BD31-4B8C-83A1-F6EECF244321}">
                <p14:modId xmlns:p14="http://schemas.microsoft.com/office/powerpoint/2010/main" val="933097513"/>
              </p:ext>
            </p:extLst>
          </p:nvPr>
        </p:nvGraphicFramePr>
        <p:xfrm>
          <a:off x="392837" y="1342562"/>
          <a:ext cx="11406326" cy="4787725"/>
        </p:xfrm>
        <a:graphic>
          <a:graphicData uri="http://schemas.openxmlformats.org/drawingml/2006/table">
            <a:tbl>
              <a:tblPr firstRow="1" bandRow="1"/>
              <a:tblGrid>
                <a:gridCol w="4599052">
                  <a:extLst>
                    <a:ext uri="{9D8B030D-6E8A-4147-A177-3AD203B41FA5}">
                      <a16:colId xmlns:a16="http://schemas.microsoft.com/office/drawing/2014/main" val="272690232"/>
                    </a:ext>
                  </a:extLst>
                </a:gridCol>
                <a:gridCol w="6807274">
                  <a:extLst>
                    <a:ext uri="{9D8B030D-6E8A-4147-A177-3AD203B41FA5}">
                      <a16:colId xmlns:a16="http://schemas.microsoft.com/office/drawing/2014/main" val="1668398774"/>
                    </a:ext>
                  </a:extLst>
                </a:gridCol>
              </a:tblGrid>
              <a:tr h="968304">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US" sz="1600" b="1">
                          <a:solidFill>
                            <a:schemeClr val="bg1"/>
                          </a:solidFill>
                        </a:rPr>
                        <a:t>Address of Headquarter</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3954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US" sz="1600" b="0">
                          <a:solidFill>
                            <a:schemeClr val="bg1"/>
                          </a:solidFill>
                        </a:rPr>
                        <a:t>F-202-204, RIICO Industrial Area, </a:t>
                      </a:r>
                      <a:r>
                        <a:rPr lang="en-US" sz="1600" b="0" err="1">
                          <a:solidFill>
                            <a:schemeClr val="bg1"/>
                          </a:solidFill>
                        </a:rPr>
                        <a:t>Mansarovar</a:t>
                      </a:r>
                      <a:r>
                        <a:rPr lang="en-US" sz="1600" b="0">
                          <a:solidFill>
                            <a:schemeClr val="bg1"/>
                          </a:solidFill>
                        </a:rPr>
                        <a:t>, Jaipur - 302020, Rajasthan, India</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39546"/>
                    </a:solidFill>
                  </a:tcPr>
                </a:tc>
                <a:extLst>
                  <a:ext uri="{0D108BD9-81ED-4DB2-BD59-A6C34878D82A}">
                    <a16:rowId xmlns:a16="http://schemas.microsoft.com/office/drawing/2014/main" val="218904952"/>
                  </a:ext>
                </a:extLst>
              </a:tr>
              <a:tr h="677813">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US" sz="1600" b="1">
                          <a:solidFill>
                            <a:schemeClr val="tx1"/>
                          </a:solidFill>
                        </a:rPr>
                        <a:t>Address of Dubai Office</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US" sz="1600">
                          <a:solidFill>
                            <a:schemeClr val="tx1"/>
                          </a:solidFill>
                        </a:rPr>
                        <a:t>39th Floor, Office Space 11 One Tower Building Dubai Internet City Metro Station Dubai-UAE</a:t>
                      </a:r>
                      <a:endParaRPr lang="en-US" sz="1600" b="0">
                        <a:solidFill>
                          <a:schemeClr val="tx1"/>
                        </a:solidFill>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2763156211"/>
                  </a:ext>
                </a:extLst>
              </a:tr>
              <a:tr h="392701">
                <a:tc rowSpan="8">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US" sz="1600" b="1">
                          <a:solidFill>
                            <a:schemeClr val="tx1"/>
                          </a:solidFill>
                        </a:rPr>
                        <a:t>Contact Information</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US" sz="1600" b="0">
                          <a:solidFill>
                            <a:schemeClr val="tx1"/>
                          </a:solidFill>
                        </a:rPr>
                        <a:t>Mradul Nagpal (Primary Contact)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4279054760"/>
                  </a:ext>
                </a:extLst>
              </a:tr>
              <a:tr h="392701">
                <a:tc vMerge="1">
                  <a:txBody>
                    <a:bodyPr/>
                    <a:lstStyle/>
                    <a:p>
                      <a:endParaRPr lang="en-US"/>
                    </a:p>
                  </a:txBody>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US" sz="1600" b="0">
                          <a:solidFill>
                            <a:schemeClr val="tx1"/>
                          </a:solidFill>
                        </a:rPr>
                        <a:t>Senior Executive Sales</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1107285239"/>
                  </a:ext>
                </a:extLst>
              </a:tr>
              <a:tr h="392701">
                <a:tc vMerge="1">
                  <a:txBody>
                    <a:bodyPr/>
                    <a:lstStyle/>
                    <a:p>
                      <a:endParaRPr lang="en-US"/>
                    </a:p>
                  </a:txBody>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US" sz="1600" b="1" kern="120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mradul.nagpal@celebaltech.com</a:t>
                      </a:r>
                      <a:endParaRPr lang="en-US" sz="1600" b="1" kern="1200">
                        <a:solidFill>
                          <a:schemeClr val="tx1"/>
                        </a:solidFill>
                        <a:latin typeface="+mn-lt"/>
                        <a:ea typeface="+mn-ea"/>
                        <a:cs typeface="+mn-cs"/>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2202228882"/>
                  </a:ext>
                </a:extLst>
              </a:tr>
              <a:tr h="392701">
                <a:tc vMerge="1">
                  <a:txBody>
                    <a:bodyPr/>
                    <a:lstStyle/>
                    <a:p>
                      <a:endParaRPr lang="en-US"/>
                    </a:p>
                  </a:txBody>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US" sz="1600" b="0">
                          <a:solidFill>
                            <a:schemeClr val="tx1"/>
                          </a:solidFill>
                        </a:rPr>
                        <a:t>+91-8005507416</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2436773743"/>
                  </a:ext>
                </a:extLst>
              </a:tr>
              <a:tr h="392701">
                <a:tc vMerge="1">
                  <a:txBody>
                    <a:bodyPr/>
                    <a:lstStyle/>
                    <a:p>
                      <a:endParaRPr lang="en-US"/>
                    </a:p>
                  </a:txBody>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US" sz="1600" b="0">
                          <a:solidFill>
                            <a:schemeClr val="tx1"/>
                          </a:solidFill>
                        </a:rPr>
                        <a:t>Abhishek Goyal</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2779465229"/>
                  </a:ext>
                </a:extLst>
              </a:tr>
              <a:tr h="392701">
                <a:tc vMerge="1">
                  <a:txBody>
                    <a:bodyPr/>
                    <a:lstStyle/>
                    <a:p>
                      <a:endParaRPr lang="en-US"/>
                    </a:p>
                  </a:txBody>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US" sz="1600" b="0">
                          <a:solidFill>
                            <a:schemeClr val="tx1"/>
                          </a:solidFill>
                        </a:rPr>
                        <a:t>VP – Sales (CEMA)</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4203177788"/>
                  </a:ext>
                </a:extLst>
              </a:tr>
              <a:tr h="392701">
                <a:tc vMerge="1">
                  <a:txBody>
                    <a:bodyPr/>
                    <a:lstStyle/>
                    <a:p>
                      <a:endParaRPr lang="en-US"/>
                    </a:p>
                  </a:txBody>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US" sz="1600" b="1">
                          <a:solidFill>
                            <a:schemeClr val="tx1"/>
                          </a:solidFill>
                        </a:rPr>
                        <a:t>abhishek.goyal@celebaltech.com</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2771868257"/>
                  </a:ext>
                </a:extLst>
              </a:tr>
              <a:tr h="392701">
                <a:tc vMerge="1">
                  <a:txBody>
                    <a:bodyPr/>
                    <a:lstStyle/>
                    <a:p>
                      <a:endParaRPr lang="en-US"/>
                    </a:p>
                  </a:txBody>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US" sz="1600" b="0">
                          <a:solidFill>
                            <a:schemeClr val="tx1"/>
                          </a:solidFill>
                        </a:rPr>
                        <a:t>+971-585112076</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245236356"/>
                  </a:ext>
                </a:extLst>
              </a:tr>
            </a:tbl>
          </a:graphicData>
        </a:graphic>
      </p:graphicFrame>
      <p:sp>
        <p:nvSpPr>
          <p:cNvPr id="7" name="TextBox 6">
            <a:extLst>
              <a:ext uri="{FF2B5EF4-FFF2-40B4-BE49-F238E27FC236}">
                <a16:creationId xmlns:a16="http://schemas.microsoft.com/office/drawing/2014/main" id="{530D237B-5A9D-69C2-69A7-BE124551206F}"/>
              </a:ext>
            </a:extLst>
          </p:cNvPr>
          <p:cNvSpPr txBox="1"/>
          <p:nvPr/>
        </p:nvSpPr>
        <p:spPr>
          <a:xfrm>
            <a:off x="-310534" y="318200"/>
            <a:ext cx="3162592"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Pts val="2000"/>
              <a:buFontTx/>
              <a:buNone/>
              <a:tabLst/>
              <a:defRPr/>
            </a:pPr>
            <a:r>
              <a:rPr lang="en-US">
                <a:solidFill>
                  <a:prstClr val="white"/>
                </a:solidFill>
                <a:latin typeface="Segoe UI Semibold" panose="020B0702040204020203" pitchFamily="34" charset="0"/>
                <a:cs typeface="Segoe UI Semibold" panose="020B0702040204020203" pitchFamily="34" charset="0"/>
              </a:rPr>
              <a:t>Contact Information</a:t>
            </a: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15086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1" y="297322"/>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Major aspects of Implementation– BI Analytics</a:t>
            </a:r>
          </a:p>
        </p:txBody>
      </p:sp>
      <p:grpSp>
        <p:nvGrpSpPr>
          <p:cNvPr id="13" name="Group 12">
            <a:extLst>
              <a:ext uri="{FF2B5EF4-FFF2-40B4-BE49-F238E27FC236}">
                <a16:creationId xmlns:a16="http://schemas.microsoft.com/office/drawing/2014/main" id="{ED74753C-6444-C941-73C8-BAD310740979}"/>
              </a:ext>
            </a:extLst>
          </p:cNvPr>
          <p:cNvGrpSpPr/>
          <p:nvPr/>
        </p:nvGrpSpPr>
        <p:grpSpPr>
          <a:xfrm>
            <a:off x="229868" y="898532"/>
            <a:ext cx="11783060" cy="5662146"/>
            <a:chOff x="219636" y="893851"/>
            <a:chExt cx="11752730" cy="5782293"/>
          </a:xfrm>
        </p:grpSpPr>
        <p:sp>
          <p:nvSpPr>
            <p:cNvPr id="14" name="Rectangle: Rounded Corners 13">
              <a:extLst>
                <a:ext uri="{FF2B5EF4-FFF2-40B4-BE49-F238E27FC236}">
                  <a16:creationId xmlns:a16="http://schemas.microsoft.com/office/drawing/2014/main" id="{4869D11C-4075-8406-517C-F53EE80CDE24}"/>
                </a:ext>
              </a:extLst>
            </p:cNvPr>
            <p:cNvSpPr/>
            <p:nvPr/>
          </p:nvSpPr>
          <p:spPr>
            <a:xfrm>
              <a:off x="219636" y="893851"/>
              <a:ext cx="5810085" cy="5782292"/>
            </a:xfrm>
            <a:prstGeom prst="roundRect">
              <a:avLst>
                <a:gd name="adj" fmla="val 2458"/>
              </a:avLst>
            </a:prstGeom>
            <a:solidFill>
              <a:sysClr val="window" lastClr="FFFFFF"/>
            </a:solidFill>
            <a:ln w="12700" cap="flat" cmpd="sng" algn="ctr">
              <a:solidFill>
                <a:srgbClr val="0B3041"/>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Segoe UI Light" panose="020B0502040204020203" pitchFamily="34" charset="0"/>
                <a:ea typeface="Calibri" panose="020F0502020204030204"/>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panose="020B0502040204020203" pitchFamily="34" charset="0"/>
                <a:cs typeface="Segoe UI Light" panose="020B0502040204020203" pitchFamily="34" charset="0"/>
              </a:endParaRPr>
            </a:p>
          </p:txBody>
        </p:sp>
        <p:sp>
          <p:nvSpPr>
            <p:cNvPr id="15" name="Rectangle: Rounded Corners 14">
              <a:extLst>
                <a:ext uri="{FF2B5EF4-FFF2-40B4-BE49-F238E27FC236}">
                  <a16:creationId xmlns:a16="http://schemas.microsoft.com/office/drawing/2014/main" id="{CF6A530A-D899-784B-32D9-FE63BB53EBD6}"/>
                </a:ext>
              </a:extLst>
            </p:cNvPr>
            <p:cNvSpPr/>
            <p:nvPr/>
          </p:nvSpPr>
          <p:spPr>
            <a:xfrm>
              <a:off x="6162281" y="893852"/>
              <a:ext cx="5810085" cy="5782292"/>
            </a:xfrm>
            <a:prstGeom prst="roundRect">
              <a:avLst>
                <a:gd name="adj" fmla="val 2458"/>
              </a:avLst>
            </a:prstGeom>
            <a:solidFill>
              <a:sysClr val="window" lastClr="FFFFFF"/>
            </a:solidFill>
            <a:ln w="12700" cap="flat" cmpd="sng" algn="ctr">
              <a:solidFill>
                <a:srgbClr val="0B3041"/>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panose="020B0502040204020203" pitchFamily="34" charset="0"/>
                <a:cs typeface="Segoe UI Light" panose="020B0502040204020203" pitchFamily="34" charset="0"/>
              </a:endParaRPr>
            </a:p>
          </p:txBody>
        </p:sp>
      </p:grpSp>
      <p:grpSp>
        <p:nvGrpSpPr>
          <p:cNvPr id="16" name="Group 15">
            <a:extLst>
              <a:ext uri="{FF2B5EF4-FFF2-40B4-BE49-F238E27FC236}">
                <a16:creationId xmlns:a16="http://schemas.microsoft.com/office/drawing/2014/main" id="{CC93120A-2A03-3E43-C7FE-8DD34FADA21B}"/>
              </a:ext>
            </a:extLst>
          </p:cNvPr>
          <p:cNvGrpSpPr/>
          <p:nvPr/>
        </p:nvGrpSpPr>
        <p:grpSpPr>
          <a:xfrm>
            <a:off x="220071" y="984920"/>
            <a:ext cx="5793472" cy="4984418"/>
            <a:chOff x="144825" y="1115589"/>
            <a:chExt cx="5894217" cy="3607335"/>
          </a:xfrm>
        </p:grpSpPr>
        <p:sp>
          <p:nvSpPr>
            <p:cNvPr id="17" name="TextBox 16">
              <a:extLst>
                <a:ext uri="{FF2B5EF4-FFF2-40B4-BE49-F238E27FC236}">
                  <a16:creationId xmlns:a16="http://schemas.microsoft.com/office/drawing/2014/main" id="{2D1ED2DC-82BA-F6AA-49EC-6C9027056F58}"/>
                </a:ext>
              </a:extLst>
            </p:cNvPr>
            <p:cNvSpPr txBox="1"/>
            <p:nvPr/>
          </p:nvSpPr>
          <p:spPr>
            <a:xfrm>
              <a:off x="204376" y="1448576"/>
              <a:ext cx="5791519" cy="3274348"/>
            </a:xfrm>
            <a:prstGeom prst="rect">
              <a:avLst/>
            </a:prstGeom>
            <a:noFill/>
          </p:spPr>
          <p:txBody>
            <a:bodyPr wrap="square" lIns="91440" tIns="45720" rIns="91440" bIns="45720" anchor="t">
              <a:spAutoFit/>
            </a:bodyPr>
            <a:lstStyle/>
            <a:p>
              <a:pPr marL="285750" indent="-285750">
                <a:buFont typeface="Arial"/>
                <a:buChar char="•"/>
                <a:defRPr/>
              </a:pPr>
              <a:r>
                <a:rPr lang="en-US" sz="1200" err="1">
                  <a:cs typeface="Calibri"/>
                </a:rPr>
                <a:t>Celebal</a:t>
              </a:r>
              <a:r>
                <a:rPr lang="en-US" sz="1200">
                  <a:cs typeface="Calibri"/>
                </a:rPr>
                <a:t> Technologies, hereinafter referred to as ‘CT’, shall kick-start the project with an introduction to the project team: project manager, tech team, and business analyst.</a:t>
              </a:r>
            </a:p>
            <a:p>
              <a:pPr>
                <a:defRPr/>
              </a:pPr>
              <a:endParaRPr lang="en-US" sz="1200">
                <a:cs typeface="Calibri"/>
              </a:endParaRPr>
            </a:p>
            <a:p>
              <a:pPr marL="285750" indent="-285750">
                <a:buFont typeface="Arial"/>
                <a:buChar char="•"/>
                <a:defRPr/>
              </a:pPr>
              <a:r>
                <a:rPr lang="en-US" sz="1200">
                  <a:cs typeface="Calibri"/>
                </a:rPr>
                <a:t>The client shall share the required details with the CT Team which shall include but not be limited to the following:</a:t>
              </a:r>
            </a:p>
            <a:p>
              <a:pPr marL="742950" lvl="1" indent="-285750">
                <a:buFont typeface="Arial"/>
                <a:buChar char="•"/>
                <a:defRPr/>
              </a:pPr>
              <a:r>
                <a:rPr lang="en-US" sz="1200">
                  <a:cs typeface="Calibri"/>
                </a:rPr>
                <a:t>Sessions with Business users for the understanding of KPIs and logics.</a:t>
              </a:r>
            </a:p>
            <a:p>
              <a:pPr marL="742950" lvl="1" indent="-285750">
                <a:buFont typeface="Arial"/>
                <a:buChar char="•"/>
                <a:defRPr/>
              </a:pPr>
              <a:r>
                <a:rPr lang="en-US" sz="1200">
                  <a:cs typeface="Calibri"/>
                </a:rPr>
                <a:t>A detailed document (Requirement gathering document) outlining the Business Requirements Document or Concept Note, desired outcomes, and high-level requirements. And sign-off on the documents/KPIs/Logics from business users.</a:t>
              </a:r>
            </a:p>
            <a:p>
              <a:pPr marL="742950" lvl="1" indent="-285750">
                <a:buFont typeface="Arial"/>
                <a:buChar char="•"/>
                <a:defRPr/>
              </a:pPr>
              <a:r>
                <a:rPr lang="en-US" sz="1200">
                  <a:cs typeface="Calibri"/>
                </a:rPr>
                <a:t>Details pertaining to Row-level Security- User roles and Permissions and Security rules and policies.</a:t>
              </a:r>
            </a:p>
            <a:p>
              <a:pPr marL="742950" lvl="1" indent="-285750">
                <a:buFont typeface="Arial"/>
                <a:buChar char="•"/>
                <a:defRPr/>
              </a:pPr>
              <a:r>
                <a:rPr lang="en-US" sz="1200">
                  <a:cs typeface="Calibri"/>
                </a:rPr>
                <a:t>Branding Guidelines such as Logo usage, color schemes, font style, and sizes (if any).</a:t>
              </a:r>
            </a:p>
            <a:p>
              <a:pPr lvl="1">
                <a:defRPr/>
              </a:pPr>
              <a:endParaRPr lang="en-US" sz="1200">
                <a:cs typeface="Calibri"/>
              </a:endParaRPr>
            </a:p>
            <a:p>
              <a:pPr marL="285750" indent="-285750">
                <a:buFont typeface="Arial"/>
                <a:buChar char="•"/>
                <a:defRPr/>
              </a:pPr>
              <a:r>
                <a:rPr lang="en-US" sz="1200">
                  <a:cs typeface="Calibri"/>
                </a:rPr>
                <a:t>CT shall review the requirement document/details, Plan for KT sessions, and further, Q&amp;A sessions will also be organized to get clarity on the requirements.</a:t>
              </a:r>
            </a:p>
            <a:p>
              <a:pPr>
                <a:defRPr/>
              </a:pPr>
              <a:endParaRPr lang="en-US" sz="1200">
                <a:cs typeface="Calibri"/>
              </a:endParaRPr>
            </a:p>
            <a:p>
              <a:pPr marL="285750" indent="-285750">
                <a:buFont typeface="Arial"/>
                <a:buChar char="•"/>
                <a:defRPr/>
              </a:pPr>
              <a:r>
                <a:rPr lang="en-US" sz="1200">
                  <a:cs typeface="Calibri"/>
                </a:rPr>
                <a:t>CT and ADCCI teams will identify the necessary data sources for Power BI reporting, ensuring compatibility and data integrity.</a:t>
              </a:r>
            </a:p>
            <a:p>
              <a:pPr>
                <a:defRPr/>
              </a:pPr>
              <a:endParaRPr lang="en-US" sz="1200">
                <a:cs typeface="Calibri"/>
              </a:endParaRPr>
            </a:p>
            <a:p>
              <a:pPr marL="285750" indent="-285750">
                <a:buFont typeface="Arial"/>
                <a:buChar char="•"/>
                <a:defRPr/>
              </a:pPr>
              <a:r>
                <a:rPr lang="en-US" sz="1200">
                  <a:cs typeface="Calibri"/>
                </a:rPr>
                <a:t>Planning for integrating additional data sources, data extraction, transformation, and loading processes. Ensuring data quality and consistency.</a:t>
              </a:r>
            </a:p>
          </p:txBody>
        </p:sp>
        <p:sp>
          <p:nvSpPr>
            <p:cNvPr id="18" name="Rectangle: Top Corners Rounded 17">
              <a:extLst>
                <a:ext uri="{FF2B5EF4-FFF2-40B4-BE49-F238E27FC236}">
                  <a16:creationId xmlns:a16="http://schemas.microsoft.com/office/drawing/2014/main" id="{BFDFFE8C-0AD7-9EE0-A313-86456E4EB3B7}"/>
                </a:ext>
              </a:extLst>
            </p:cNvPr>
            <p:cNvSpPr/>
            <p:nvPr/>
          </p:nvSpPr>
          <p:spPr>
            <a:xfrm rot="5400000">
              <a:off x="2947657" y="-1686171"/>
              <a:ext cx="289625" cy="5893145"/>
            </a:xfrm>
            <a:prstGeom prst="round2SameRect">
              <a:avLst>
                <a:gd name="adj1" fmla="val 47965"/>
                <a:gd name="adj2" fmla="val 0"/>
              </a:avLst>
            </a:prstGeom>
            <a:solidFill>
              <a:srgbClr val="C3954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9" name="TextBox 18">
              <a:extLst>
                <a:ext uri="{FF2B5EF4-FFF2-40B4-BE49-F238E27FC236}">
                  <a16:creationId xmlns:a16="http://schemas.microsoft.com/office/drawing/2014/main" id="{C0217A4F-CFEE-D756-A48B-FD67CA55C2DA}"/>
                </a:ext>
              </a:extLst>
            </p:cNvPr>
            <p:cNvSpPr txBox="1"/>
            <p:nvPr/>
          </p:nvSpPr>
          <p:spPr>
            <a:xfrm>
              <a:off x="144825" y="1153550"/>
              <a:ext cx="5507076" cy="222745"/>
            </a:xfrm>
            <a:prstGeom prst="rect">
              <a:avLst/>
            </a:prstGeom>
            <a:noFill/>
          </p:spPr>
          <p:txBody>
            <a:bodyPr wrap="square" lIns="91440" tIns="45720" rIns="91440" bIns="45720" anchor="t">
              <a:spAutoFit/>
            </a:body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1. Requirement Gathering/Project Kick-Off</a:t>
              </a:r>
            </a:p>
          </p:txBody>
        </p:sp>
      </p:grpSp>
      <p:sp>
        <p:nvSpPr>
          <p:cNvPr id="2" name="Rectangle: Top Corners Rounded 1">
            <a:extLst>
              <a:ext uri="{FF2B5EF4-FFF2-40B4-BE49-F238E27FC236}">
                <a16:creationId xmlns:a16="http://schemas.microsoft.com/office/drawing/2014/main" id="{C49261B2-1FDA-0174-FB45-C7C217215B7E}"/>
              </a:ext>
            </a:extLst>
          </p:cNvPr>
          <p:cNvSpPr/>
          <p:nvPr/>
        </p:nvSpPr>
        <p:spPr>
          <a:xfrm rot="5400000">
            <a:off x="8671937" y="-1479630"/>
            <a:ext cx="396000" cy="5372994"/>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 name="TextBox 29">
            <a:extLst>
              <a:ext uri="{FF2B5EF4-FFF2-40B4-BE49-F238E27FC236}">
                <a16:creationId xmlns:a16="http://schemas.microsoft.com/office/drawing/2014/main" id="{6294DADE-D36F-758B-77B7-DE2AD84937F2}"/>
              </a:ext>
            </a:extLst>
          </p:cNvPr>
          <p:cNvSpPr txBox="1"/>
          <p:nvPr/>
        </p:nvSpPr>
        <p:spPr>
          <a:xfrm>
            <a:off x="6246264" y="1052978"/>
            <a:ext cx="5259467"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2. Theme finalization and Wireframe creation</a:t>
            </a:r>
          </a:p>
        </p:txBody>
      </p:sp>
      <p:sp>
        <p:nvSpPr>
          <p:cNvPr id="4" name="TextBox 30">
            <a:extLst>
              <a:ext uri="{FF2B5EF4-FFF2-40B4-BE49-F238E27FC236}">
                <a16:creationId xmlns:a16="http://schemas.microsoft.com/office/drawing/2014/main" id="{5A472AAD-EC76-EDFC-7963-92159E867397}"/>
              </a:ext>
            </a:extLst>
          </p:cNvPr>
          <p:cNvSpPr txBox="1"/>
          <p:nvPr/>
        </p:nvSpPr>
        <p:spPr>
          <a:xfrm>
            <a:off x="6212407" y="1393625"/>
            <a:ext cx="5759451" cy="180049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1" indent="-171450">
              <a:spcAft>
                <a:spcPts val="600"/>
              </a:spcAft>
              <a:buFont typeface="Arial,Sans-Serif" panose="020B0604020202020204" pitchFamily="34" charset="0"/>
              <a:buChar char="•"/>
              <a:defRPr/>
            </a:pPr>
            <a:r>
              <a:rPr lang="en-US" sz="1200">
                <a:solidFill>
                  <a:prstClr val="black"/>
                </a:solidFill>
                <a:cs typeface="Calibri"/>
              </a:rPr>
              <a:t>A detailed KPI Document &amp; Review from ADCCI team would be provided so that the data and logic validation can be done smoothly.</a:t>
            </a:r>
          </a:p>
          <a:p>
            <a:pPr marL="171450" lvl="1" indent="-171450">
              <a:spcAft>
                <a:spcPts val="600"/>
              </a:spcAft>
              <a:buFont typeface="Arial,Sans-Serif" panose="020B0604020202020204" pitchFamily="34" charset="0"/>
              <a:buChar char="•"/>
              <a:defRPr/>
            </a:pPr>
            <a:r>
              <a:rPr lang="en-US" sz="1200">
                <a:solidFill>
                  <a:prstClr val="black"/>
                </a:solidFill>
                <a:cs typeface="Calibri"/>
              </a:rPr>
              <a:t>Finalizing Power BI Report User Interface (UI) and sign-off from the ADCCI team will help us to facilitate a smooth development process.</a:t>
            </a:r>
          </a:p>
          <a:p>
            <a:pPr marL="171450" lvl="1" indent="-171450">
              <a:spcAft>
                <a:spcPts val="600"/>
              </a:spcAft>
              <a:buFont typeface="Arial,Sans-Serif" panose="020B0604020202020204" pitchFamily="34" charset="0"/>
              <a:buChar char="•"/>
              <a:defRPr/>
            </a:pPr>
            <a:r>
              <a:rPr lang="en-US" sz="1200">
                <a:solidFill>
                  <a:prstClr val="black"/>
                </a:solidFill>
                <a:cs typeface="Calibri"/>
              </a:rPr>
              <a:t>Modifying &amp; Customizing themes followed by obtaining sign-off will be conducted in a maximum of two iterations to ensure timely delivery of the project.</a:t>
            </a:r>
          </a:p>
          <a:p>
            <a:pPr marL="171450" lvl="1" indent="-171450">
              <a:spcAft>
                <a:spcPts val="600"/>
              </a:spcAft>
              <a:buFont typeface="Arial,Sans-Serif" panose="020B0604020202020204" pitchFamily="34" charset="0"/>
              <a:buChar char="•"/>
              <a:defRPr/>
            </a:pPr>
            <a:r>
              <a:rPr lang="en-US" sz="1200">
                <a:solidFill>
                  <a:prstClr val="black"/>
                </a:solidFill>
                <a:cs typeface="Calibri"/>
              </a:rPr>
              <a:t>Creation of Wireframes, incorporating changes (if any) and its sign-off. This includes gathering inputs on visual preferences and specific design requirements.</a:t>
            </a:r>
          </a:p>
        </p:txBody>
      </p:sp>
    </p:spTree>
    <p:extLst>
      <p:ext uri="{BB962C8B-B14F-4D97-AF65-F5344CB8AC3E}">
        <p14:creationId xmlns:p14="http://schemas.microsoft.com/office/powerpoint/2010/main" val="2103896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1" y="297322"/>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Major aspects of Implementation– BI Analytics</a:t>
            </a:r>
          </a:p>
        </p:txBody>
      </p:sp>
      <p:grpSp>
        <p:nvGrpSpPr>
          <p:cNvPr id="13" name="Group 12">
            <a:extLst>
              <a:ext uri="{FF2B5EF4-FFF2-40B4-BE49-F238E27FC236}">
                <a16:creationId xmlns:a16="http://schemas.microsoft.com/office/drawing/2014/main" id="{ED74753C-6444-C941-73C8-BAD310740979}"/>
              </a:ext>
            </a:extLst>
          </p:cNvPr>
          <p:cNvGrpSpPr/>
          <p:nvPr/>
        </p:nvGrpSpPr>
        <p:grpSpPr>
          <a:xfrm>
            <a:off x="229868" y="898532"/>
            <a:ext cx="11783060" cy="5662146"/>
            <a:chOff x="219636" y="893851"/>
            <a:chExt cx="11752730" cy="5782293"/>
          </a:xfrm>
        </p:grpSpPr>
        <p:sp>
          <p:nvSpPr>
            <p:cNvPr id="14" name="Rectangle: Rounded Corners 13">
              <a:extLst>
                <a:ext uri="{FF2B5EF4-FFF2-40B4-BE49-F238E27FC236}">
                  <a16:creationId xmlns:a16="http://schemas.microsoft.com/office/drawing/2014/main" id="{4869D11C-4075-8406-517C-F53EE80CDE24}"/>
                </a:ext>
              </a:extLst>
            </p:cNvPr>
            <p:cNvSpPr/>
            <p:nvPr/>
          </p:nvSpPr>
          <p:spPr>
            <a:xfrm>
              <a:off x="219636" y="893851"/>
              <a:ext cx="5810085" cy="5782292"/>
            </a:xfrm>
            <a:prstGeom prst="roundRect">
              <a:avLst>
                <a:gd name="adj" fmla="val 2458"/>
              </a:avLst>
            </a:prstGeom>
            <a:solidFill>
              <a:sysClr val="window" lastClr="FFFFFF"/>
            </a:solidFill>
            <a:ln w="12700" cap="flat" cmpd="sng" algn="ctr">
              <a:solidFill>
                <a:srgbClr val="0B3041"/>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Segoe UI Light" panose="020B0502040204020203" pitchFamily="34" charset="0"/>
                <a:ea typeface="Calibri" panose="020F0502020204030204"/>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panose="020B0502040204020203" pitchFamily="34" charset="0"/>
                <a:cs typeface="Segoe UI Light" panose="020B0502040204020203" pitchFamily="34" charset="0"/>
              </a:endParaRPr>
            </a:p>
          </p:txBody>
        </p:sp>
        <p:sp>
          <p:nvSpPr>
            <p:cNvPr id="15" name="Rectangle: Rounded Corners 14">
              <a:extLst>
                <a:ext uri="{FF2B5EF4-FFF2-40B4-BE49-F238E27FC236}">
                  <a16:creationId xmlns:a16="http://schemas.microsoft.com/office/drawing/2014/main" id="{CF6A530A-D899-784B-32D9-FE63BB53EBD6}"/>
                </a:ext>
              </a:extLst>
            </p:cNvPr>
            <p:cNvSpPr/>
            <p:nvPr/>
          </p:nvSpPr>
          <p:spPr>
            <a:xfrm>
              <a:off x="6162281" y="893852"/>
              <a:ext cx="5810085" cy="5782292"/>
            </a:xfrm>
            <a:prstGeom prst="roundRect">
              <a:avLst>
                <a:gd name="adj" fmla="val 2458"/>
              </a:avLst>
            </a:prstGeom>
            <a:solidFill>
              <a:sysClr val="window" lastClr="FFFFFF"/>
            </a:solidFill>
            <a:ln w="12700" cap="flat" cmpd="sng" algn="ctr">
              <a:solidFill>
                <a:srgbClr val="0B3041"/>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panose="020B0502040204020203" pitchFamily="34" charset="0"/>
                <a:cs typeface="Segoe UI Light" panose="020B0502040204020203" pitchFamily="34" charset="0"/>
              </a:endParaRPr>
            </a:p>
          </p:txBody>
        </p:sp>
      </p:grpSp>
      <p:grpSp>
        <p:nvGrpSpPr>
          <p:cNvPr id="16" name="Group 15">
            <a:extLst>
              <a:ext uri="{FF2B5EF4-FFF2-40B4-BE49-F238E27FC236}">
                <a16:creationId xmlns:a16="http://schemas.microsoft.com/office/drawing/2014/main" id="{CC93120A-2A03-3E43-C7FE-8DD34FADA21B}"/>
              </a:ext>
            </a:extLst>
          </p:cNvPr>
          <p:cNvGrpSpPr/>
          <p:nvPr/>
        </p:nvGrpSpPr>
        <p:grpSpPr>
          <a:xfrm>
            <a:off x="221125" y="984920"/>
            <a:ext cx="5750008" cy="4615087"/>
            <a:chOff x="145897" y="1115589"/>
            <a:chExt cx="5849998" cy="3340042"/>
          </a:xfrm>
        </p:grpSpPr>
        <p:sp>
          <p:nvSpPr>
            <p:cNvPr id="17" name="TextBox 16">
              <a:extLst>
                <a:ext uri="{FF2B5EF4-FFF2-40B4-BE49-F238E27FC236}">
                  <a16:creationId xmlns:a16="http://schemas.microsoft.com/office/drawing/2014/main" id="{2D1ED2DC-82BA-F6AA-49EC-6C9027056F58}"/>
                </a:ext>
              </a:extLst>
            </p:cNvPr>
            <p:cNvSpPr txBox="1"/>
            <p:nvPr/>
          </p:nvSpPr>
          <p:spPr>
            <a:xfrm>
              <a:off x="204376" y="1448576"/>
              <a:ext cx="5791519" cy="3007055"/>
            </a:xfrm>
            <a:prstGeom prst="rect">
              <a:avLst/>
            </a:prstGeom>
            <a:noFill/>
          </p:spPr>
          <p:txBody>
            <a:bodyPr wrap="square" lIns="91440" tIns="45720" rIns="91440" bIns="45720" anchor="t">
              <a:spAutoFit/>
            </a:bodyPr>
            <a:lstStyle/>
            <a:p>
              <a:pPr marL="285750" indent="-285750">
                <a:buFont typeface="Arial"/>
                <a:buChar char="•"/>
                <a:defRPr/>
              </a:pPr>
              <a:r>
                <a:rPr lang="en-US" sz="1200">
                  <a:cs typeface="Calibri"/>
                </a:rPr>
                <a:t>Maximum 1 Power BI Report will be developed for visualization.</a:t>
              </a:r>
            </a:p>
            <a:p>
              <a:pPr marL="285750" indent="-285750">
                <a:buFont typeface="Arial"/>
                <a:buChar char="•"/>
                <a:defRPr/>
              </a:pPr>
              <a:r>
                <a:rPr lang="en-US" sz="1200">
                  <a:cs typeface="Calibri"/>
                </a:rPr>
                <a:t>Considering 4-5 KPIs per report and 6-7 pages per report will be considered.</a:t>
              </a:r>
            </a:p>
            <a:p>
              <a:pPr marL="285750" indent="-285750">
                <a:buFont typeface="Arial"/>
                <a:buChar char="•"/>
                <a:defRPr/>
              </a:pPr>
              <a:r>
                <a:rPr lang="en-US" sz="1200">
                  <a:cs typeface="Calibri"/>
                </a:rPr>
                <a:t>Facilitating regular reviews and discussions with the management team to address any updates or modifications to the KPI framework.</a:t>
              </a:r>
            </a:p>
            <a:p>
              <a:pPr marL="285750" indent="-285750">
                <a:buFont typeface="Arial"/>
                <a:buChar char="•"/>
                <a:defRPr/>
              </a:pPr>
              <a:r>
                <a:rPr lang="en-US" sz="1200">
                  <a:cs typeface="Calibri"/>
                </a:rPr>
                <a:t>Implement any necessary calculations or business logic within the reports using DAX (Data Analysis Expressions).</a:t>
              </a:r>
            </a:p>
            <a:p>
              <a:pPr marL="285750" indent="-285750">
                <a:buFont typeface="Arial"/>
                <a:buChar char="•"/>
                <a:defRPr/>
              </a:pPr>
              <a:r>
                <a:rPr lang="en-US" sz="1200">
                  <a:cs typeface="Calibri"/>
                </a:rPr>
                <a:t>Implement minor Power Query transformations within Power BI for transforming data in required format if necessary.</a:t>
              </a:r>
            </a:p>
            <a:p>
              <a:pPr marL="285750" indent="-285750">
                <a:buFont typeface="Arial"/>
                <a:buChar char="•"/>
                <a:defRPr/>
              </a:pPr>
              <a:r>
                <a:rPr lang="en-US" sz="1200">
                  <a:cs typeface="Calibri"/>
                </a:rPr>
                <a:t>Power BI Functionalities such as Drill Down, Drill Through, Bookmarks, What-if Parameters, Row-Level-Security (RLS), etc. will be implemented. Implementation of functionalities may vary according to the requirement. </a:t>
              </a:r>
            </a:p>
            <a:p>
              <a:pPr marL="285750" indent="-285750">
                <a:buFont typeface="Arial"/>
                <a:buChar char="•"/>
                <a:defRPr/>
              </a:pPr>
              <a:r>
                <a:rPr lang="en-US" sz="1200">
                  <a:cs typeface="Calibri"/>
                </a:rPr>
                <a:t>Implement advanced inbuilt Power BI AI features like Q&amp;A, Key Influencer, and Decomposition Tree based on business requirements. These features are built into Power BI and do not require external tools.​</a:t>
              </a:r>
            </a:p>
            <a:p>
              <a:pPr marL="285750" indent="-285750">
                <a:buFont typeface="Arial"/>
                <a:buChar char="•"/>
                <a:defRPr/>
              </a:pPr>
              <a:r>
                <a:rPr lang="en-US" sz="1200">
                  <a:cs typeface="Calibri"/>
                </a:rPr>
                <a:t>Committing to continuous improvement by regularly assessing the relevance and effectiveness of the established KPIs and proposing refinements as needed.</a:t>
              </a:r>
            </a:p>
            <a:p>
              <a:pPr marL="285750" indent="-285750">
                <a:buFont typeface="Arial"/>
                <a:buChar char="•"/>
                <a:defRPr/>
              </a:pPr>
              <a:r>
                <a:rPr lang="en-US" sz="1200">
                  <a:cs typeface="Calibri"/>
                </a:rPr>
                <a:t>Sanity testing of the complete report from </a:t>
              </a:r>
              <a:r>
                <a:rPr lang="en-US" sz="1200" err="1">
                  <a:cs typeface="Calibri"/>
                </a:rPr>
                <a:t>Celebal</a:t>
              </a:r>
              <a:r>
                <a:rPr lang="en-US" sz="1200">
                  <a:cs typeface="Calibri"/>
                </a:rPr>
                <a:t> team to ensure the implementation of logics, wireframe and UI meets the customers expectation.</a:t>
              </a:r>
            </a:p>
            <a:p>
              <a:pPr marL="285750" indent="-285750">
                <a:buFont typeface="Arial"/>
                <a:buChar char="•"/>
                <a:defRPr/>
              </a:pPr>
              <a:r>
                <a:rPr lang="en-US" sz="1200">
                  <a:cs typeface="Calibri"/>
                </a:rPr>
                <a:t>Deployment of report on Power BI service.</a:t>
              </a:r>
            </a:p>
            <a:p>
              <a:pPr marL="285750" indent="-285750">
                <a:buFont typeface="Arial"/>
                <a:buChar char="•"/>
                <a:defRPr/>
              </a:pPr>
              <a:r>
                <a:rPr lang="en-US" sz="1200">
                  <a:cs typeface="Calibri"/>
                </a:rPr>
                <a:t>Implement Schedule refresh to keep the data updated.</a:t>
              </a:r>
            </a:p>
            <a:p>
              <a:pPr marL="285750" indent="-285750">
                <a:buFont typeface="Arial"/>
                <a:buChar char="•"/>
                <a:defRPr/>
              </a:pPr>
              <a:r>
                <a:rPr lang="en-US" sz="1200">
                  <a:cs typeface="Calibri"/>
                </a:rPr>
                <a:t>UAT of report from ADCCI team business stakeholders to provide their feedback and its implementation.</a:t>
              </a:r>
            </a:p>
          </p:txBody>
        </p:sp>
        <p:sp>
          <p:nvSpPr>
            <p:cNvPr id="18" name="Rectangle: Top Corners Rounded 17">
              <a:extLst>
                <a:ext uri="{FF2B5EF4-FFF2-40B4-BE49-F238E27FC236}">
                  <a16:creationId xmlns:a16="http://schemas.microsoft.com/office/drawing/2014/main" id="{BFDFFE8C-0AD7-9EE0-A313-86456E4EB3B7}"/>
                </a:ext>
              </a:extLst>
            </p:cNvPr>
            <p:cNvSpPr/>
            <p:nvPr/>
          </p:nvSpPr>
          <p:spPr>
            <a:xfrm rot="5400000">
              <a:off x="2835640" y="-1574154"/>
              <a:ext cx="268347" cy="5647834"/>
            </a:xfrm>
            <a:prstGeom prst="round2SameRect">
              <a:avLst>
                <a:gd name="adj1" fmla="val 47965"/>
                <a:gd name="adj2" fmla="val 0"/>
              </a:avLst>
            </a:prstGeom>
            <a:solidFill>
              <a:srgbClr val="C3954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9" name="TextBox 18">
              <a:extLst>
                <a:ext uri="{FF2B5EF4-FFF2-40B4-BE49-F238E27FC236}">
                  <a16:creationId xmlns:a16="http://schemas.microsoft.com/office/drawing/2014/main" id="{C0217A4F-CFEE-D756-A48B-FD67CA55C2DA}"/>
                </a:ext>
              </a:extLst>
            </p:cNvPr>
            <p:cNvSpPr txBox="1"/>
            <p:nvPr/>
          </p:nvSpPr>
          <p:spPr>
            <a:xfrm>
              <a:off x="154828" y="1137029"/>
              <a:ext cx="5507076" cy="222745"/>
            </a:xfrm>
            <a:prstGeom prst="rect">
              <a:avLst/>
            </a:prstGeom>
            <a:noFill/>
          </p:spPr>
          <p:txBody>
            <a:bodyPr wrap="square" lIns="91440" tIns="45720" rIns="91440" bIns="45720" anchor="t">
              <a:spAutoFit/>
            </a:body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3. Power BI Reports Development</a:t>
              </a:r>
            </a:p>
          </p:txBody>
        </p:sp>
      </p:grpSp>
      <p:sp>
        <p:nvSpPr>
          <p:cNvPr id="38" name="TextBox 37">
            <a:extLst>
              <a:ext uri="{FF2B5EF4-FFF2-40B4-BE49-F238E27FC236}">
                <a16:creationId xmlns:a16="http://schemas.microsoft.com/office/drawing/2014/main" id="{6CB0A1BF-73D2-F08C-1BC2-4A97735404D8}"/>
              </a:ext>
            </a:extLst>
          </p:cNvPr>
          <p:cNvSpPr txBox="1"/>
          <p:nvPr/>
        </p:nvSpPr>
        <p:spPr>
          <a:xfrm>
            <a:off x="6187849" y="1445023"/>
            <a:ext cx="5530551" cy="4247317"/>
          </a:xfrm>
          <a:prstGeom prst="rect">
            <a:avLst/>
          </a:prstGeom>
          <a:noFill/>
        </p:spPr>
        <p:txBody>
          <a:bodyPr wrap="square" lIns="91440" tIns="45720" rIns="91440" bIns="45720" anchor="t">
            <a:spAutoFit/>
          </a:bodyPr>
          <a:lstStyle/>
          <a:p>
            <a:pPr marL="171450" lvl="1" indent="-171450" algn="just">
              <a:spcBef>
                <a:spcPts val="400"/>
              </a:spcBef>
              <a:buFont typeface="Arial,Sans-Serif" panose="020B0604020202020204" pitchFamily="34" charset="0"/>
              <a:buChar char="•"/>
              <a:defRPr/>
            </a:pPr>
            <a:r>
              <a:rPr lang="en-US" sz="1200">
                <a:solidFill>
                  <a:prstClr val="black"/>
                </a:solidFill>
                <a:cs typeface="Calibri"/>
              </a:rPr>
              <a:t>Verify that each component is functioning as expected and meets the defined requirements such as connectivity of linked services with PaaS components.</a:t>
            </a:r>
          </a:p>
          <a:p>
            <a:pPr marL="171450" lvl="1" indent="-171450" algn="just">
              <a:spcBef>
                <a:spcPts val="400"/>
              </a:spcBef>
              <a:buFont typeface="Arial,Sans-Serif" panose="020B0604020202020204" pitchFamily="34" charset="0"/>
              <a:buChar char="•"/>
              <a:defRPr/>
            </a:pPr>
            <a:r>
              <a:rPr lang="en-IN" sz="1200">
                <a:solidFill>
                  <a:prstClr val="black"/>
                </a:solidFill>
                <a:cs typeface="Calibri"/>
              </a:rPr>
              <a:t>Azure-managed operation works followed by the setting of source system connectivity, test connections, </a:t>
            </a:r>
            <a:r>
              <a:rPr lang="en-US" sz="1200">
                <a:solidFill>
                  <a:prstClr val="black"/>
                </a:solidFill>
                <a:cs typeface="Calibri"/>
              </a:rPr>
              <a:t>testing of the workload</a:t>
            </a:r>
            <a:r>
              <a:rPr lang="en-IN" sz="1200">
                <a:solidFill>
                  <a:prstClr val="black"/>
                </a:solidFill>
                <a:cs typeface="Calibri"/>
              </a:rPr>
              <a:t>, and credentials checks.</a:t>
            </a:r>
            <a:endParaRPr lang="en-US" sz="1200">
              <a:solidFill>
                <a:prstClr val="black"/>
              </a:solidFill>
              <a:cs typeface="Calibri"/>
            </a:endParaRP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Conduct security scans of the Azure infrastructure and the data platform components to identify and address any potential security weaknesses.</a:t>
            </a: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Developing comprehensive UAT test scenarios covering various aspects of Pipelines, Power BI dashboards, and user interactions.</a:t>
            </a: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Develop detailed test cases covering all aspects of the solution, including functionality, data accuracy, performance, and security.</a:t>
            </a: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Creating a UAT Environment and allow access to the Client for detailed testing. Categorize issues based on their severity and priority to address the most critical problems first.</a:t>
            </a: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Obtain formal sign-off from end-users and relevant stakeholders after successful UAT completion.</a:t>
            </a: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Migration to the production environment post business sign-off is received.</a:t>
            </a: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Sharing testing document before Go-Live.</a:t>
            </a:r>
          </a:p>
          <a:p>
            <a:pPr marL="171450" lvl="1" indent="-171450" algn="just">
              <a:spcBef>
                <a:spcPts val="400"/>
              </a:spcBef>
              <a:buFont typeface="Arial,Sans-Serif" panose="020B0604020202020204" pitchFamily="34" charset="0"/>
              <a:buChar char="•"/>
              <a:defRPr/>
            </a:pPr>
            <a:endParaRPr lang="en-US" sz="1200">
              <a:solidFill>
                <a:prstClr val="black"/>
              </a:solidFill>
              <a:cs typeface="Calibri"/>
            </a:endParaRPr>
          </a:p>
        </p:txBody>
      </p:sp>
      <p:sp>
        <p:nvSpPr>
          <p:cNvPr id="39" name="Rectangle: Top Corners Rounded 38">
            <a:extLst>
              <a:ext uri="{FF2B5EF4-FFF2-40B4-BE49-F238E27FC236}">
                <a16:creationId xmlns:a16="http://schemas.microsoft.com/office/drawing/2014/main" id="{E9F230AC-3EBC-6C47-95CC-5BA656621EDB}"/>
              </a:ext>
            </a:extLst>
          </p:cNvPr>
          <p:cNvSpPr/>
          <p:nvPr/>
        </p:nvSpPr>
        <p:spPr>
          <a:xfrm rot="5400000">
            <a:off x="8674701" y="-1491637"/>
            <a:ext cx="399288" cy="5372992"/>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0" name="TextBox 39">
            <a:extLst>
              <a:ext uri="{FF2B5EF4-FFF2-40B4-BE49-F238E27FC236}">
                <a16:creationId xmlns:a16="http://schemas.microsoft.com/office/drawing/2014/main" id="{0D581785-0ED7-91C7-38EC-EB423FA799BC}"/>
              </a:ext>
            </a:extLst>
          </p:cNvPr>
          <p:cNvSpPr txBox="1"/>
          <p:nvPr/>
        </p:nvSpPr>
        <p:spPr>
          <a:xfrm>
            <a:off x="6210595" y="1037141"/>
            <a:ext cx="4677511" cy="307777"/>
          </a:xfrm>
          <a:prstGeom prst="rect">
            <a:avLst/>
          </a:prstGeom>
          <a:noFill/>
        </p:spPr>
        <p:txBody>
          <a:bodyPr wrap="square" lIns="91440" tIns="45720" rIns="91440" bIns="45720" anchor="t">
            <a:spAutoFit/>
          </a:bodyPr>
          <a:lstStyle/>
          <a:p>
            <a:pPr marR="0" lvl="0" indent="0" fontAlgn="auto">
              <a:lnSpc>
                <a:spcPct val="100000"/>
              </a:lnSpc>
              <a:spcBef>
                <a:spcPts val="0"/>
              </a:spcBef>
              <a:spcAft>
                <a:spcPts val="0"/>
              </a:spcAft>
              <a:buClrTx/>
              <a:buSzTx/>
              <a:buFontTx/>
              <a:buNone/>
              <a:tabLst/>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4. Testing and Quality Assurance</a:t>
            </a:r>
          </a:p>
        </p:txBody>
      </p:sp>
    </p:spTree>
    <p:extLst>
      <p:ext uri="{BB962C8B-B14F-4D97-AF65-F5344CB8AC3E}">
        <p14:creationId xmlns:p14="http://schemas.microsoft.com/office/powerpoint/2010/main" val="2049441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1" y="297322"/>
            <a:ext cx="6792686" cy="351997"/>
          </a:xfrm>
          <a:prstGeom prst="rect">
            <a:avLst/>
          </a:prstGeom>
          <a:noFill/>
        </p:spPr>
        <p:txBody>
          <a:bodyPr wrap="square" lIns="91440" tIns="45720" rIns="91440" bIns="45720" anchor="t">
            <a:spAutoFit/>
          </a:bodyPr>
          <a:lstStyle/>
          <a:p>
            <a:pPr>
              <a:lnSpc>
                <a:spcPct val="90000"/>
              </a:lnSpc>
              <a:buSzPts val="2000"/>
              <a:defRPr/>
            </a:pPr>
            <a:r>
              <a:rPr kumimoji="0" lang="en-US" sz="1800" b="1" i="0" u="none" strike="noStrike" kern="1200" cap="none" spc="0" normalizeH="0" baseline="0" noProof="0">
                <a:ln>
                  <a:noFill/>
                </a:ln>
                <a:solidFill>
                  <a:schemeClr val="bg1"/>
                </a:solidFill>
                <a:effectLst/>
                <a:uLnTx/>
                <a:uFillTx/>
                <a:latin typeface="Segoe UI Semibold"/>
                <a:ea typeface="+mj-ea"/>
                <a:cs typeface="Segoe UI Semibold"/>
              </a:rPr>
              <a:t>Major aspects of Implementation– BI Analytics</a:t>
            </a:r>
            <a:endPar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endParaRPr>
          </a:p>
        </p:txBody>
      </p:sp>
      <p:grpSp>
        <p:nvGrpSpPr>
          <p:cNvPr id="2" name="Group 1">
            <a:extLst>
              <a:ext uri="{FF2B5EF4-FFF2-40B4-BE49-F238E27FC236}">
                <a16:creationId xmlns:a16="http://schemas.microsoft.com/office/drawing/2014/main" id="{BD108BE4-4421-66EF-6B83-B60378ABE4BD}"/>
              </a:ext>
            </a:extLst>
          </p:cNvPr>
          <p:cNvGrpSpPr/>
          <p:nvPr/>
        </p:nvGrpSpPr>
        <p:grpSpPr>
          <a:xfrm>
            <a:off x="135081" y="925298"/>
            <a:ext cx="5829249" cy="5606438"/>
            <a:chOff x="266751" y="942430"/>
            <a:chExt cx="5829249" cy="5606438"/>
          </a:xfrm>
        </p:grpSpPr>
        <p:sp>
          <p:nvSpPr>
            <p:cNvPr id="3" name="Rectangle: Rounded Corners 2">
              <a:extLst>
                <a:ext uri="{FF2B5EF4-FFF2-40B4-BE49-F238E27FC236}">
                  <a16:creationId xmlns:a16="http://schemas.microsoft.com/office/drawing/2014/main" id="{D3177220-351B-04CB-AC71-FDBE0254FD64}"/>
                </a:ext>
              </a:extLst>
            </p:cNvPr>
            <p:cNvSpPr/>
            <p:nvPr/>
          </p:nvSpPr>
          <p:spPr>
            <a:xfrm>
              <a:off x="266751" y="942430"/>
              <a:ext cx="5829249" cy="5606438"/>
            </a:xfrm>
            <a:prstGeom prst="roundRect">
              <a:avLst>
                <a:gd name="adj" fmla="val 2458"/>
              </a:avLst>
            </a:prstGeom>
            <a:solidFill>
              <a:sysClr val="window" lastClr="FFFFFF"/>
            </a:solidFill>
            <a:ln w="19050" cap="flat" cmpd="sng" algn="ctr">
              <a:solidFill>
                <a:sysClr val="window" lastClr="FFFFFF">
                  <a:lumMod val="65000"/>
                </a:sysClr>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Aptos" panose="02110004020202020204"/>
                <a:ea typeface="Calibri" panose="020F0502020204030204"/>
                <a:cs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79D1E8E6-8ABD-F42F-D6D6-AF93A6F91E5B}"/>
                </a:ext>
              </a:extLst>
            </p:cNvPr>
            <p:cNvGrpSpPr/>
            <p:nvPr/>
          </p:nvGrpSpPr>
          <p:grpSpPr>
            <a:xfrm>
              <a:off x="425509" y="1106510"/>
              <a:ext cx="4016953" cy="1716708"/>
              <a:chOff x="102479" y="1236274"/>
              <a:chExt cx="2023050" cy="1941659"/>
            </a:xfrm>
          </p:grpSpPr>
          <p:sp>
            <p:nvSpPr>
              <p:cNvPr id="10" name="TextBox 9">
                <a:extLst>
                  <a:ext uri="{FF2B5EF4-FFF2-40B4-BE49-F238E27FC236}">
                    <a16:creationId xmlns:a16="http://schemas.microsoft.com/office/drawing/2014/main" id="{F7FE2E14-9CBB-A10D-27ED-2FF0E269FD11}"/>
                  </a:ext>
                </a:extLst>
              </p:cNvPr>
              <p:cNvSpPr txBox="1"/>
              <p:nvPr/>
            </p:nvSpPr>
            <p:spPr>
              <a:xfrm>
                <a:off x="102479" y="1236274"/>
                <a:ext cx="2023049" cy="348107"/>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 Data Visualization</a:t>
                </a:r>
              </a:p>
            </p:txBody>
          </p:sp>
          <p:sp>
            <p:nvSpPr>
              <p:cNvPr id="11" name="TextBox 10">
                <a:extLst>
                  <a:ext uri="{FF2B5EF4-FFF2-40B4-BE49-F238E27FC236}">
                    <a16:creationId xmlns:a16="http://schemas.microsoft.com/office/drawing/2014/main" id="{2B5AB85A-D70B-2EDF-578B-1380D5ADAC0C}"/>
                  </a:ext>
                </a:extLst>
              </p:cNvPr>
              <p:cNvSpPr txBox="1"/>
              <p:nvPr/>
            </p:nvSpPr>
            <p:spPr>
              <a:xfrm>
                <a:off x="109285" y="2829826"/>
                <a:ext cx="2016244" cy="348107"/>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 Azure Infrastructure Setup</a:t>
                </a:r>
              </a:p>
            </p:txBody>
          </p:sp>
        </p:grpSp>
        <p:sp>
          <p:nvSpPr>
            <p:cNvPr id="5" name="Freeform 86">
              <a:extLst>
                <a:ext uri="{FF2B5EF4-FFF2-40B4-BE49-F238E27FC236}">
                  <a16:creationId xmlns:a16="http://schemas.microsoft.com/office/drawing/2014/main" id="{723D0C83-473E-4851-7B2D-AE5837851A54}"/>
                </a:ext>
              </a:extLst>
            </p:cNvPr>
            <p:cNvSpPr>
              <a:spLocks/>
            </p:cNvSpPr>
            <p:nvPr/>
          </p:nvSpPr>
          <p:spPr bwMode="auto">
            <a:xfrm>
              <a:off x="531536" y="3186021"/>
              <a:ext cx="60767" cy="37696"/>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ysClr val="window" lastClr="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ndParaRPr>
            </a:p>
          </p:txBody>
        </p:sp>
        <p:grpSp>
          <p:nvGrpSpPr>
            <p:cNvPr id="6" name="Group 5">
              <a:extLst>
                <a:ext uri="{FF2B5EF4-FFF2-40B4-BE49-F238E27FC236}">
                  <a16:creationId xmlns:a16="http://schemas.microsoft.com/office/drawing/2014/main" id="{13F19956-BAC1-EDD7-9B2B-061918B91E3A}"/>
                </a:ext>
              </a:extLst>
            </p:cNvPr>
            <p:cNvGrpSpPr/>
            <p:nvPr/>
          </p:nvGrpSpPr>
          <p:grpSpPr>
            <a:xfrm>
              <a:off x="576077" y="4689616"/>
              <a:ext cx="159038" cy="147314"/>
              <a:chOff x="10827076" y="4341513"/>
              <a:chExt cx="227170" cy="141350"/>
            </a:xfrm>
            <a:solidFill>
              <a:sysClr val="window" lastClr="FFFFFF"/>
            </a:solidFill>
          </p:grpSpPr>
          <p:sp>
            <p:nvSpPr>
              <p:cNvPr id="7" name="Freeform: Shape 6">
                <a:extLst>
                  <a:ext uri="{FF2B5EF4-FFF2-40B4-BE49-F238E27FC236}">
                    <a16:creationId xmlns:a16="http://schemas.microsoft.com/office/drawing/2014/main" id="{1FE95E0E-535D-7176-6632-475CF3EF7277}"/>
                  </a:ext>
                </a:extLst>
              </p:cNvPr>
              <p:cNvSpPr/>
              <p:nvPr/>
            </p:nvSpPr>
            <p:spPr>
              <a:xfrm>
                <a:off x="10882606" y="4397043"/>
                <a:ext cx="116109" cy="30289"/>
              </a:xfrm>
              <a:custGeom>
                <a:avLst/>
                <a:gdLst>
                  <a:gd name="connsiteX0" fmla="*/ 0 w 116109"/>
                  <a:gd name="connsiteY0" fmla="*/ 0 h 30289"/>
                  <a:gd name="connsiteX1" fmla="*/ 116110 w 116109"/>
                  <a:gd name="connsiteY1" fmla="*/ 0 h 30289"/>
                  <a:gd name="connsiteX2" fmla="*/ 116110 w 116109"/>
                  <a:gd name="connsiteY2" fmla="*/ 30290 h 30289"/>
                  <a:gd name="connsiteX3" fmla="*/ 0 w 116109"/>
                  <a:gd name="connsiteY3" fmla="*/ 30290 h 30289"/>
                </a:gdLst>
                <a:ahLst/>
                <a:cxnLst>
                  <a:cxn ang="0">
                    <a:pos x="connsiteX0" y="connsiteY0"/>
                  </a:cxn>
                  <a:cxn ang="0">
                    <a:pos x="connsiteX1" y="connsiteY1"/>
                  </a:cxn>
                  <a:cxn ang="0">
                    <a:pos x="connsiteX2" y="connsiteY2"/>
                  </a:cxn>
                  <a:cxn ang="0">
                    <a:pos x="connsiteX3" y="connsiteY3"/>
                  </a:cxn>
                </a:cxnLst>
                <a:rect l="l" t="t" r="r" b="b"/>
                <a:pathLst>
                  <a:path w="116109" h="30289">
                    <a:moveTo>
                      <a:pt x="0" y="0"/>
                    </a:moveTo>
                    <a:lnTo>
                      <a:pt x="116110" y="0"/>
                    </a:lnTo>
                    <a:lnTo>
                      <a:pt x="116110" y="30290"/>
                    </a:lnTo>
                    <a:lnTo>
                      <a:pt x="0" y="30290"/>
                    </a:lnTo>
                    <a:close/>
                  </a:path>
                </a:pathLst>
              </a:custGeom>
              <a:grpFill/>
              <a:ln w="496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Shape 7">
                <a:extLst>
                  <a:ext uri="{FF2B5EF4-FFF2-40B4-BE49-F238E27FC236}">
                    <a16:creationId xmlns:a16="http://schemas.microsoft.com/office/drawing/2014/main" id="{E7537F85-FA5A-A0AE-D371-6DEFAB483360}"/>
                  </a:ext>
                </a:extLst>
              </p:cNvPr>
              <p:cNvSpPr/>
              <p:nvPr/>
            </p:nvSpPr>
            <p:spPr>
              <a:xfrm>
                <a:off x="10938137" y="4341513"/>
                <a:ext cx="116109" cy="30289"/>
              </a:xfrm>
              <a:custGeom>
                <a:avLst/>
                <a:gdLst>
                  <a:gd name="connsiteX0" fmla="*/ 0 w 116109"/>
                  <a:gd name="connsiteY0" fmla="*/ 0 h 30289"/>
                  <a:gd name="connsiteX1" fmla="*/ 116110 w 116109"/>
                  <a:gd name="connsiteY1" fmla="*/ 0 h 30289"/>
                  <a:gd name="connsiteX2" fmla="*/ 116110 w 116109"/>
                  <a:gd name="connsiteY2" fmla="*/ 30290 h 30289"/>
                  <a:gd name="connsiteX3" fmla="*/ 0 w 116109"/>
                  <a:gd name="connsiteY3" fmla="*/ 30290 h 30289"/>
                </a:gdLst>
                <a:ahLst/>
                <a:cxnLst>
                  <a:cxn ang="0">
                    <a:pos x="connsiteX0" y="connsiteY0"/>
                  </a:cxn>
                  <a:cxn ang="0">
                    <a:pos x="connsiteX1" y="connsiteY1"/>
                  </a:cxn>
                  <a:cxn ang="0">
                    <a:pos x="connsiteX2" y="connsiteY2"/>
                  </a:cxn>
                  <a:cxn ang="0">
                    <a:pos x="connsiteX3" y="connsiteY3"/>
                  </a:cxn>
                </a:cxnLst>
                <a:rect l="l" t="t" r="r" b="b"/>
                <a:pathLst>
                  <a:path w="116109" h="30289">
                    <a:moveTo>
                      <a:pt x="0" y="0"/>
                    </a:moveTo>
                    <a:lnTo>
                      <a:pt x="116110" y="0"/>
                    </a:lnTo>
                    <a:lnTo>
                      <a:pt x="116110" y="30290"/>
                    </a:lnTo>
                    <a:lnTo>
                      <a:pt x="0" y="30290"/>
                    </a:lnTo>
                    <a:close/>
                  </a:path>
                </a:pathLst>
              </a:custGeom>
              <a:grpFill/>
              <a:ln w="496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Shape 8">
                <a:extLst>
                  <a:ext uri="{FF2B5EF4-FFF2-40B4-BE49-F238E27FC236}">
                    <a16:creationId xmlns:a16="http://schemas.microsoft.com/office/drawing/2014/main" id="{D25DBEDC-FE2F-579A-ACBC-E23DD4E75644}"/>
                  </a:ext>
                </a:extLst>
              </p:cNvPr>
              <p:cNvSpPr/>
              <p:nvPr/>
            </p:nvSpPr>
            <p:spPr>
              <a:xfrm>
                <a:off x="10827076" y="4452574"/>
                <a:ext cx="116109" cy="30289"/>
              </a:xfrm>
              <a:custGeom>
                <a:avLst/>
                <a:gdLst>
                  <a:gd name="connsiteX0" fmla="*/ 0 w 116109"/>
                  <a:gd name="connsiteY0" fmla="*/ 0 h 30289"/>
                  <a:gd name="connsiteX1" fmla="*/ 116110 w 116109"/>
                  <a:gd name="connsiteY1" fmla="*/ 0 h 30289"/>
                  <a:gd name="connsiteX2" fmla="*/ 116110 w 116109"/>
                  <a:gd name="connsiteY2" fmla="*/ 30290 h 30289"/>
                  <a:gd name="connsiteX3" fmla="*/ 0 w 116109"/>
                  <a:gd name="connsiteY3" fmla="*/ 30290 h 30289"/>
                </a:gdLst>
                <a:ahLst/>
                <a:cxnLst>
                  <a:cxn ang="0">
                    <a:pos x="connsiteX0" y="connsiteY0"/>
                  </a:cxn>
                  <a:cxn ang="0">
                    <a:pos x="connsiteX1" y="connsiteY1"/>
                  </a:cxn>
                  <a:cxn ang="0">
                    <a:pos x="connsiteX2" y="connsiteY2"/>
                  </a:cxn>
                  <a:cxn ang="0">
                    <a:pos x="connsiteX3" y="connsiteY3"/>
                  </a:cxn>
                </a:cxnLst>
                <a:rect l="l" t="t" r="r" b="b"/>
                <a:pathLst>
                  <a:path w="116109" h="30289">
                    <a:moveTo>
                      <a:pt x="0" y="0"/>
                    </a:moveTo>
                    <a:lnTo>
                      <a:pt x="116110" y="0"/>
                    </a:lnTo>
                    <a:lnTo>
                      <a:pt x="116110" y="30290"/>
                    </a:lnTo>
                    <a:lnTo>
                      <a:pt x="0" y="30290"/>
                    </a:lnTo>
                    <a:close/>
                  </a:path>
                </a:pathLst>
              </a:custGeom>
              <a:grpFill/>
              <a:ln w="496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21" name="Group 20">
            <a:extLst>
              <a:ext uri="{FF2B5EF4-FFF2-40B4-BE49-F238E27FC236}">
                <a16:creationId xmlns:a16="http://schemas.microsoft.com/office/drawing/2014/main" id="{2020E4DF-7BD3-EC35-0EFD-526258748687}"/>
              </a:ext>
            </a:extLst>
          </p:cNvPr>
          <p:cNvGrpSpPr/>
          <p:nvPr/>
        </p:nvGrpSpPr>
        <p:grpSpPr>
          <a:xfrm>
            <a:off x="6194468" y="913295"/>
            <a:ext cx="5829249" cy="5606438"/>
            <a:chOff x="266751" y="942430"/>
            <a:chExt cx="5829249" cy="5606438"/>
          </a:xfrm>
        </p:grpSpPr>
        <p:sp>
          <p:nvSpPr>
            <p:cNvPr id="22" name="Rectangle: Rounded Corners 21">
              <a:extLst>
                <a:ext uri="{FF2B5EF4-FFF2-40B4-BE49-F238E27FC236}">
                  <a16:creationId xmlns:a16="http://schemas.microsoft.com/office/drawing/2014/main" id="{DB1CCFE3-DCCF-205A-A4A4-DA6618AE8B58}"/>
                </a:ext>
              </a:extLst>
            </p:cNvPr>
            <p:cNvSpPr/>
            <p:nvPr/>
          </p:nvSpPr>
          <p:spPr>
            <a:xfrm>
              <a:off x="266751" y="942430"/>
              <a:ext cx="5829249" cy="5606438"/>
            </a:xfrm>
            <a:prstGeom prst="roundRect">
              <a:avLst>
                <a:gd name="adj" fmla="val 2458"/>
              </a:avLst>
            </a:prstGeom>
            <a:solidFill>
              <a:sysClr val="window" lastClr="FFFFFF"/>
            </a:solidFill>
            <a:ln w="19050" cap="flat" cmpd="sng" algn="ctr">
              <a:solidFill>
                <a:sysClr val="window" lastClr="FFFFFF">
                  <a:lumMod val="65000"/>
                </a:sysClr>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Aptos" panose="02110004020202020204"/>
                <a:ea typeface="Calibri" panose="020F0502020204030204"/>
                <a:cs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5785ADD9-776F-2F1A-27EF-9ABCA727F324}"/>
                </a:ext>
              </a:extLst>
            </p:cNvPr>
            <p:cNvSpPr txBox="1"/>
            <p:nvPr/>
          </p:nvSpPr>
          <p:spPr>
            <a:xfrm>
              <a:off x="402649" y="1510768"/>
              <a:ext cx="5668635" cy="276999"/>
            </a:xfrm>
            <a:prstGeom prst="rect">
              <a:avLst/>
            </a:prstGeom>
            <a:noFill/>
          </p:spPr>
          <p:txBody>
            <a:bodyPr wrap="square" lIns="91440" tIns="45720" rIns="91440" bIns="45720" anchor="t">
              <a:spAutoFit/>
            </a:bodyPr>
            <a:lstStyle/>
            <a:p>
              <a:pPr marL="171450" marR="0" lvl="1" indent="-1714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prstClr val="black"/>
                </a:solidFill>
                <a:effectLst/>
                <a:uLnTx/>
                <a:uFillTx/>
                <a:latin typeface="Segoe UI Light"/>
                <a:cs typeface="Segoe UI Light"/>
              </a:endParaRPr>
            </a:p>
          </p:txBody>
        </p:sp>
        <p:grpSp>
          <p:nvGrpSpPr>
            <p:cNvPr id="24" name="Group 23">
              <a:extLst>
                <a:ext uri="{FF2B5EF4-FFF2-40B4-BE49-F238E27FC236}">
                  <a16:creationId xmlns:a16="http://schemas.microsoft.com/office/drawing/2014/main" id="{53D18CCA-B436-A054-EACA-9A338861C6DA}"/>
                </a:ext>
              </a:extLst>
            </p:cNvPr>
            <p:cNvGrpSpPr/>
            <p:nvPr/>
          </p:nvGrpSpPr>
          <p:grpSpPr>
            <a:xfrm>
              <a:off x="266752" y="1062397"/>
              <a:ext cx="5372993" cy="4373648"/>
              <a:chOff x="22523" y="1186382"/>
              <a:chExt cx="2705990" cy="4946751"/>
            </a:xfrm>
          </p:grpSpPr>
          <p:sp>
            <p:nvSpPr>
              <p:cNvPr id="26" name="Rectangle: Top Corners Rounded 25">
                <a:extLst>
                  <a:ext uri="{FF2B5EF4-FFF2-40B4-BE49-F238E27FC236}">
                    <a16:creationId xmlns:a16="http://schemas.microsoft.com/office/drawing/2014/main" id="{F2B2BF06-D44B-F014-70BA-A015EF97EE13}"/>
                  </a:ext>
                </a:extLst>
              </p:cNvPr>
              <p:cNvSpPr/>
              <p:nvPr/>
            </p:nvSpPr>
            <p:spPr>
              <a:xfrm rot="5400000">
                <a:off x="1151573" y="57332"/>
                <a:ext cx="447890" cy="2705990"/>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26F336BD-D431-660C-DE54-196856F3B840}"/>
                  </a:ext>
                </a:extLst>
              </p:cNvPr>
              <p:cNvSpPr txBox="1"/>
              <p:nvPr/>
            </p:nvSpPr>
            <p:spPr>
              <a:xfrm>
                <a:off x="155876" y="1228130"/>
                <a:ext cx="1819867" cy="348107"/>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 Data Visualization</a:t>
                </a:r>
              </a:p>
            </p:txBody>
          </p:sp>
          <p:sp>
            <p:nvSpPr>
              <p:cNvPr id="28" name="TextBox 27">
                <a:extLst>
                  <a:ext uri="{FF2B5EF4-FFF2-40B4-BE49-F238E27FC236}">
                    <a16:creationId xmlns:a16="http://schemas.microsoft.com/office/drawing/2014/main" id="{5F7AEB12-9D50-186D-1237-ED08C004A0F8}"/>
                  </a:ext>
                </a:extLst>
              </p:cNvPr>
              <p:cNvSpPr txBox="1"/>
              <p:nvPr/>
            </p:nvSpPr>
            <p:spPr>
              <a:xfrm>
                <a:off x="168748" y="4474285"/>
                <a:ext cx="1819867" cy="348107"/>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 Language Translation</a:t>
                </a:r>
              </a:p>
            </p:txBody>
          </p:sp>
          <p:sp>
            <p:nvSpPr>
              <p:cNvPr id="29" name="TextBox 28">
                <a:extLst>
                  <a:ext uri="{FF2B5EF4-FFF2-40B4-BE49-F238E27FC236}">
                    <a16:creationId xmlns:a16="http://schemas.microsoft.com/office/drawing/2014/main" id="{4693C3BD-1F21-6E49-BD31-4298BA499802}"/>
                  </a:ext>
                </a:extLst>
              </p:cNvPr>
              <p:cNvSpPr txBox="1"/>
              <p:nvPr/>
            </p:nvSpPr>
            <p:spPr>
              <a:xfrm>
                <a:off x="168747" y="5785026"/>
                <a:ext cx="2468606" cy="348107"/>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 Deployment in Development Environment</a:t>
                </a:r>
              </a:p>
            </p:txBody>
          </p:sp>
        </p:grpSp>
        <p:sp>
          <p:nvSpPr>
            <p:cNvPr id="25" name="Freeform 86">
              <a:extLst>
                <a:ext uri="{FF2B5EF4-FFF2-40B4-BE49-F238E27FC236}">
                  <a16:creationId xmlns:a16="http://schemas.microsoft.com/office/drawing/2014/main" id="{5C303F6E-9612-D565-898B-9D8B1E9A58B7}"/>
                </a:ext>
              </a:extLst>
            </p:cNvPr>
            <p:cNvSpPr>
              <a:spLocks/>
            </p:cNvSpPr>
            <p:nvPr/>
          </p:nvSpPr>
          <p:spPr bwMode="auto">
            <a:xfrm>
              <a:off x="531536" y="3186021"/>
              <a:ext cx="60767" cy="37696"/>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ysClr val="window" lastClr="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ndParaRPr>
            </a:p>
          </p:txBody>
        </p:sp>
      </p:grpSp>
      <p:sp>
        <p:nvSpPr>
          <p:cNvPr id="30" name="Rectangle: Top Corners Rounded 29">
            <a:extLst>
              <a:ext uri="{FF2B5EF4-FFF2-40B4-BE49-F238E27FC236}">
                <a16:creationId xmlns:a16="http://schemas.microsoft.com/office/drawing/2014/main" id="{B7837D55-3F84-F39F-2C82-DF82537E93FB}"/>
              </a:ext>
            </a:extLst>
          </p:cNvPr>
          <p:cNvSpPr/>
          <p:nvPr/>
        </p:nvSpPr>
        <p:spPr>
          <a:xfrm rot="5400000">
            <a:off x="8704379" y="1248739"/>
            <a:ext cx="396000" cy="5372994"/>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1" name="TextBox 30">
            <a:extLst>
              <a:ext uri="{FF2B5EF4-FFF2-40B4-BE49-F238E27FC236}">
                <a16:creationId xmlns:a16="http://schemas.microsoft.com/office/drawing/2014/main" id="{854EEECB-59BE-0404-FA8A-81B53F977769}"/>
              </a:ext>
            </a:extLst>
          </p:cNvPr>
          <p:cNvSpPr txBox="1"/>
          <p:nvPr/>
        </p:nvSpPr>
        <p:spPr>
          <a:xfrm>
            <a:off x="6388156" y="3781347"/>
            <a:ext cx="4003439" cy="307777"/>
          </a:xfrm>
          <a:prstGeom prst="rect">
            <a:avLst/>
          </a:prstGeom>
          <a:noFill/>
        </p:spPr>
        <p:txBody>
          <a:bodyPr wrap="square" lIns="91440" tIns="45720" rIns="91440" bIns="45720" anchor="t">
            <a:spAutoFit/>
          </a:body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3. Data Ingestion</a:t>
            </a:r>
          </a:p>
        </p:txBody>
      </p:sp>
      <p:sp>
        <p:nvSpPr>
          <p:cNvPr id="32" name="Rectangle: Rounded Corners 31">
            <a:extLst>
              <a:ext uri="{FF2B5EF4-FFF2-40B4-BE49-F238E27FC236}">
                <a16:creationId xmlns:a16="http://schemas.microsoft.com/office/drawing/2014/main" id="{B571A1C6-F33F-4C37-FC69-273FCE337082}"/>
              </a:ext>
            </a:extLst>
          </p:cNvPr>
          <p:cNvSpPr/>
          <p:nvPr/>
        </p:nvSpPr>
        <p:spPr>
          <a:xfrm>
            <a:off x="6194110" y="925298"/>
            <a:ext cx="5829249" cy="5594436"/>
          </a:xfrm>
          <a:prstGeom prst="roundRect">
            <a:avLst>
              <a:gd name="adj" fmla="val 2458"/>
            </a:avLst>
          </a:prstGeom>
          <a:solidFill>
            <a:sysClr val="window" lastClr="FFFFFF"/>
          </a:solidFill>
          <a:ln w="19050" cap="flat" cmpd="sng" algn="ctr">
            <a:solidFill>
              <a:sysClr val="window" lastClr="FFFFFF">
                <a:lumMod val="65000"/>
              </a:sysClr>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Aptos" panose="02110004020202020204"/>
              <a:ea typeface="Calibri" panose="020F0502020204030204"/>
              <a:cs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
              <a:ea typeface="+mn-ea"/>
              <a:cs typeface="Segoe UI Semibold" panose="020B0702040204020203" pitchFamily="34" charset="0"/>
            </a:endParaRPr>
          </a:p>
        </p:txBody>
      </p:sp>
      <p:grpSp>
        <p:nvGrpSpPr>
          <p:cNvPr id="34" name="Group 33">
            <a:extLst>
              <a:ext uri="{FF2B5EF4-FFF2-40B4-BE49-F238E27FC236}">
                <a16:creationId xmlns:a16="http://schemas.microsoft.com/office/drawing/2014/main" id="{B1E6FC28-54DA-49D0-54F9-6C4E907CF2D6}"/>
              </a:ext>
            </a:extLst>
          </p:cNvPr>
          <p:cNvGrpSpPr/>
          <p:nvPr/>
        </p:nvGrpSpPr>
        <p:grpSpPr>
          <a:xfrm>
            <a:off x="157829" y="1107376"/>
            <a:ext cx="9975666" cy="3192305"/>
            <a:chOff x="-3035411" y="1477862"/>
            <a:chExt cx="5024026" cy="3580864"/>
          </a:xfrm>
        </p:grpSpPr>
        <p:sp>
          <p:nvSpPr>
            <p:cNvPr id="36" name="TextBox 35">
              <a:extLst>
                <a:ext uri="{FF2B5EF4-FFF2-40B4-BE49-F238E27FC236}">
                  <a16:creationId xmlns:a16="http://schemas.microsoft.com/office/drawing/2014/main" id="{B881B649-4604-28C7-3C07-6D219423772D}"/>
                </a:ext>
              </a:extLst>
            </p:cNvPr>
            <p:cNvSpPr txBox="1"/>
            <p:nvPr/>
          </p:nvSpPr>
          <p:spPr>
            <a:xfrm>
              <a:off x="-3035411" y="1477862"/>
              <a:ext cx="2355726" cy="379763"/>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
                  <a:ea typeface="Segoe UI Black" panose="020B0A02040204020203" pitchFamily="34" charset="0"/>
                  <a:cs typeface="Segoe UI Semibold" panose="020B0702040204020203" pitchFamily="34" charset="0"/>
                </a:rPr>
                <a:t>17. Testing and </a:t>
              </a:r>
              <a:r>
                <a:rPr kumimoji="0" lang="en-US" sz="1600" b="0" i="0" u="none" strike="noStrike" kern="0" cap="none" spc="0" normalizeH="0" baseline="0" noProof="0">
                  <a:ln>
                    <a:noFill/>
                  </a:ln>
                  <a:solidFill>
                    <a:prstClr val="white"/>
                  </a:solidFill>
                  <a:effectLst/>
                  <a:uLnTx/>
                  <a:uFillTx/>
                  <a:latin typeface="Segoe UI "/>
                  <a:ea typeface="Segoe UI Black"/>
                  <a:cs typeface="Segoe UI Semibold"/>
                </a:rPr>
                <a:t>Quality Assurance</a:t>
              </a:r>
            </a:p>
          </p:txBody>
        </p:sp>
        <p:sp>
          <p:nvSpPr>
            <p:cNvPr id="54" name="TextBox 53">
              <a:extLst>
                <a:ext uri="{FF2B5EF4-FFF2-40B4-BE49-F238E27FC236}">
                  <a16:creationId xmlns:a16="http://schemas.microsoft.com/office/drawing/2014/main" id="{D6D47249-F855-F7E7-0F25-572F9E58F1D4}"/>
                </a:ext>
              </a:extLst>
            </p:cNvPr>
            <p:cNvSpPr txBox="1"/>
            <p:nvPr/>
          </p:nvSpPr>
          <p:spPr>
            <a:xfrm>
              <a:off x="168748" y="4710617"/>
              <a:ext cx="1819867" cy="348109"/>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8. Knowledge Transfer</a:t>
              </a:r>
            </a:p>
          </p:txBody>
        </p:sp>
      </p:grpSp>
      <p:sp>
        <p:nvSpPr>
          <p:cNvPr id="55" name="Freeform 86">
            <a:extLst>
              <a:ext uri="{FF2B5EF4-FFF2-40B4-BE49-F238E27FC236}">
                <a16:creationId xmlns:a16="http://schemas.microsoft.com/office/drawing/2014/main" id="{2540C2EA-BD57-061F-0E85-55534882DF4B}"/>
              </a:ext>
            </a:extLst>
          </p:cNvPr>
          <p:cNvSpPr>
            <a:spLocks/>
          </p:cNvSpPr>
          <p:nvPr/>
        </p:nvSpPr>
        <p:spPr bwMode="auto">
          <a:xfrm>
            <a:off x="6494422" y="2988796"/>
            <a:ext cx="60767" cy="38009"/>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ysClr val="window" lastClr="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ndParaRPr>
          </a:p>
        </p:txBody>
      </p:sp>
      <p:sp>
        <p:nvSpPr>
          <p:cNvPr id="13" name="Rectangle: Top Corners Rounded 12">
            <a:extLst>
              <a:ext uri="{FF2B5EF4-FFF2-40B4-BE49-F238E27FC236}">
                <a16:creationId xmlns:a16="http://schemas.microsoft.com/office/drawing/2014/main" id="{5385BFE7-75F1-43D5-262B-030F0377F067}"/>
              </a:ext>
            </a:extLst>
          </p:cNvPr>
          <p:cNvSpPr/>
          <p:nvPr/>
        </p:nvSpPr>
        <p:spPr>
          <a:xfrm rot="5400000">
            <a:off x="2623220" y="-1420581"/>
            <a:ext cx="396000" cy="5372994"/>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 name="TextBox 29">
            <a:extLst>
              <a:ext uri="{FF2B5EF4-FFF2-40B4-BE49-F238E27FC236}">
                <a16:creationId xmlns:a16="http://schemas.microsoft.com/office/drawing/2014/main" id="{4A23A0AD-4781-8C26-6609-48FAB14C3181}"/>
              </a:ext>
            </a:extLst>
          </p:cNvPr>
          <p:cNvSpPr txBox="1"/>
          <p:nvPr/>
        </p:nvSpPr>
        <p:spPr>
          <a:xfrm>
            <a:off x="246707" y="1112027"/>
            <a:ext cx="5259467"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5. Go-Live &amp; Hypercare</a:t>
            </a:r>
          </a:p>
        </p:txBody>
      </p:sp>
      <p:sp>
        <p:nvSpPr>
          <p:cNvPr id="15" name="TextBox 30">
            <a:extLst>
              <a:ext uri="{FF2B5EF4-FFF2-40B4-BE49-F238E27FC236}">
                <a16:creationId xmlns:a16="http://schemas.microsoft.com/office/drawing/2014/main" id="{0340D5EA-9E7A-6247-8C2D-6053148888FE}"/>
              </a:ext>
            </a:extLst>
          </p:cNvPr>
          <p:cNvSpPr txBox="1"/>
          <p:nvPr/>
        </p:nvSpPr>
        <p:spPr>
          <a:xfrm>
            <a:off x="192999" y="1539622"/>
            <a:ext cx="5759451" cy="401648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1" indent="-171450">
              <a:spcAft>
                <a:spcPts val="600"/>
              </a:spcAft>
              <a:buFont typeface="Arial,Sans-Serif" panose="020B0604020202020204" pitchFamily="34" charset="0"/>
              <a:buChar char="•"/>
              <a:defRPr/>
            </a:pPr>
            <a:r>
              <a:rPr lang="en-US" sz="1100">
                <a:solidFill>
                  <a:prstClr val="black"/>
                </a:solidFill>
                <a:cs typeface="Calibri"/>
              </a:rPr>
              <a:t>Address and resolve any issues or queries promptly, ensuring a smooth transition to the new system.</a:t>
            </a:r>
          </a:p>
          <a:p>
            <a:pPr marL="171450" lvl="1" indent="-171450">
              <a:spcAft>
                <a:spcPts val="600"/>
              </a:spcAft>
              <a:buFont typeface="Arial,Sans-Serif" panose="020B0604020202020204" pitchFamily="34" charset="0"/>
              <a:buChar char="•"/>
              <a:defRPr/>
            </a:pPr>
            <a:r>
              <a:rPr lang="en-US" sz="1100">
                <a:solidFill>
                  <a:prstClr val="black"/>
                </a:solidFill>
                <a:cs typeface="Calibri"/>
              </a:rPr>
              <a:t>Facilitate knowledge transfer sessions to key stakeholders, ensuring they have an in-depth understanding of the system.</a:t>
            </a:r>
          </a:p>
          <a:p>
            <a:pPr marL="171450" lvl="1" indent="-171450">
              <a:spcAft>
                <a:spcPts val="600"/>
              </a:spcAft>
              <a:buFont typeface="Arial,Sans-Serif" panose="020B0604020202020204" pitchFamily="34" charset="0"/>
              <a:buChar char="•"/>
              <a:defRPr/>
            </a:pPr>
            <a:r>
              <a:rPr lang="en-US" sz="1100">
                <a:solidFill>
                  <a:prstClr val="black"/>
                </a:solidFill>
                <a:cs typeface="Calibri"/>
              </a:rPr>
              <a:t>Providing training on the pipelines created an end-to-end understanding of how the implemented system works including edge cases.</a:t>
            </a:r>
          </a:p>
          <a:p>
            <a:pPr marL="171450" lvl="1" indent="-171450">
              <a:spcAft>
                <a:spcPts val="600"/>
              </a:spcAft>
              <a:buFont typeface="Arial,Sans-Serif" panose="020B0604020202020204" pitchFamily="34" charset="0"/>
              <a:buChar char="•"/>
              <a:defRPr/>
            </a:pPr>
            <a:r>
              <a:rPr lang="en-US" sz="1100">
                <a:solidFill>
                  <a:prstClr val="black"/>
                </a:solidFill>
                <a:cs typeface="Calibri"/>
              </a:rPr>
              <a:t>Giving users the know-how to consume the Power BI Reports and self-service BI. Establish a feedback mechanism to gather insights from users.</a:t>
            </a:r>
          </a:p>
          <a:p>
            <a:pPr marL="171450" lvl="1" indent="-171450">
              <a:spcAft>
                <a:spcPts val="600"/>
              </a:spcAft>
              <a:buFont typeface="Arial,Sans-Serif" panose="020B0604020202020204" pitchFamily="34" charset="0"/>
              <a:buChar char="•"/>
              <a:defRPr/>
            </a:pPr>
            <a:r>
              <a:rPr lang="en-US" sz="1100">
                <a:solidFill>
                  <a:prstClr val="black"/>
                </a:solidFill>
                <a:cs typeface="Calibri"/>
              </a:rPr>
              <a:t>Preparation and providing a detailed handover document to the Client at the time of Project Closure and handover.</a:t>
            </a:r>
          </a:p>
          <a:p>
            <a:pPr marL="171450" lvl="1" indent="-171450">
              <a:spcAft>
                <a:spcPts val="600"/>
              </a:spcAft>
              <a:buFont typeface="Arial,Sans-Serif" panose="020B0604020202020204" pitchFamily="34" charset="0"/>
              <a:buChar char="•"/>
              <a:defRPr/>
            </a:pPr>
            <a:r>
              <a:rPr lang="en-US" sz="1100">
                <a:solidFill>
                  <a:prstClr val="black"/>
                </a:solidFill>
                <a:cs typeface="Calibri"/>
              </a:rPr>
              <a:t>Develop comprehensive UAT test scenarios covering various aspects of data ingestion, data warehouse, Power BI dashboards and user interactions. </a:t>
            </a:r>
          </a:p>
          <a:p>
            <a:pPr marL="171450" lvl="1" indent="-171450">
              <a:spcAft>
                <a:spcPts val="600"/>
              </a:spcAft>
              <a:buFont typeface="Arial,Sans-Serif" panose="020B0604020202020204" pitchFamily="34" charset="0"/>
              <a:buChar char="•"/>
              <a:defRPr/>
            </a:pPr>
            <a:r>
              <a:rPr lang="en-US" sz="1100">
                <a:solidFill>
                  <a:prstClr val="black"/>
                </a:solidFill>
                <a:cs typeface="Calibri"/>
              </a:rPr>
              <a:t>Prepare realistic and diverse test data sets to simulate different scenarios, ensuring thorough coverage of UAT and QA scenarios. </a:t>
            </a:r>
          </a:p>
          <a:p>
            <a:pPr marL="171450" lvl="1" indent="-171450">
              <a:spcAft>
                <a:spcPts val="600"/>
              </a:spcAft>
              <a:buFont typeface="Arial,Sans-Serif" panose="020B0604020202020204" pitchFamily="34" charset="0"/>
              <a:buChar char="•"/>
              <a:defRPr/>
            </a:pPr>
            <a:r>
              <a:rPr lang="en-US" sz="1100">
                <a:solidFill>
                  <a:prstClr val="black"/>
                </a:solidFill>
                <a:cs typeface="Calibri"/>
              </a:rPr>
              <a:t>Conduct UAT sessions involving end-users to validate data ingestion, data quality, and Power BI dashboard usability.</a:t>
            </a:r>
          </a:p>
          <a:p>
            <a:pPr marL="171450" lvl="1" indent="-171450">
              <a:spcAft>
                <a:spcPts val="600"/>
              </a:spcAft>
              <a:buFont typeface="Arial,Sans-Serif" panose="020B0604020202020204" pitchFamily="34" charset="0"/>
              <a:buChar char="•"/>
              <a:defRPr/>
            </a:pPr>
            <a:r>
              <a:rPr lang="en-US" sz="1100">
                <a:solidFill>
                  <a:prstClr val="black"/>
                </a:solidFill>
                <a:cs typeface="Calibri"/>
              </a:rPr>
              <a:t>Obtain formal sign-off from end-users and relevant stakeholders after successful UAT completion.</a:t>
            </a:r>
          </a:p>
          <a:p>
            <a:pPr marL="171450" lvl="1" indent="-171450">
              <a:spcAft>
                <a:spcPts val="600"/>
              </a:spcAft>
              <a:buFont typeface="Arial,Sans-Serif" panose="020B0604020202020204" pitchFamily="34" charset="0"/>
              <a:buChar char="•"/>
              <a:defRPr/>
            </a:pPr>
            <a:endParaRPr lang="en-US" sz="1200">
              <a:solidFill>
                <a:prstClr val="black"/>
              </a:solidFill>
              <a:highlight>
                <a:srgbClr val="FFFF00"/>
              </a:highlight>
              <a:cs typeface="Calibri"/>
            </a:endParaRPr>
          </a:p>
        </p:txBody>
      </p:sp>
      <p:grpSp>
        <p:nvGrpSpPr>
          <p:cNvPr id="40" name="Group 39">
            <a:extLst>
              <a:ext uri="{FF2B5EF4-FFF2-40B4-BE49-F238E27FC236}">
                <a16:creationId xmlns:a16="http://schemas.microsoft.com/office/drawing/2014/main" id="{8C3AF307-A2A1-AE8E-45F3-83A3B11ED39F}"/>
              </a:ext>
            </a:extLst>
          </p:cNvPr>
          <p:cNvGrpSpPr/>
          <p:nvPr/>
        </p:nvGrpSpPr>
        <p:grpSpPr>
          <a:xfrm>
            <a:off x="6185411" y="1067034"/>
            <a:ext cx="5750008" cy="5915443"/>
            <a:chOff x="145897" y="1115589"/>
            <a:chExt cx="5849998" cy="4281139"/>
          </a:xfrm>
        </p:grpSpPr>
        <p:sp>
          <p:nvSpPr>
            <p:cNvPr id="41" name="TextBox 40">
              <a:extLst>
                <a:ext uri="{FF2B5EF4-FFF2-40B4-BE49-F238E27FC236}">
                  <a16:creationId xmlns:a16="http://schemas.microsoft.com/office/drawing/2014/main" id="{0762EE4D-E321-C323-0AEF-404EC931290F}"/>
                </a:ext>
              </a:extLst>
            </p:cNvPr>
            <p:cNvSpPr txBox="1"/>
            <p:nvPr/>
          </p:nvSpPr>
          <p:spPr>
            <a:xfrm>
              <a:off x="204376" y="1448576"/>
              <a:ext cx="5791519" cy="3948152"/>
            </a:xfrm>
            <a:prstGeom prst="rect">
              <a:avLst/>
            </a:prstGeom>
            <a:noFill/>
          </p:spPr>
          <p:txBody>
            <a:bodyPr wrap="square" lIns="91440" tIns="45720" rIns="91440" bIns="45720" anchor="t">
              <a:spAutoFit/>
            </a:bodyPr>
            <a:lstStyle/>
            <a:p>
              <a:pPr marL="285750" indent="-285750">
                <a:buFont typeface="Arial"/>
                <a:buChar char="•"/>
                <a:defRPr/>
              </a:pPr>
              <a:r>
                <a:rPr lang="en-US" sz="1100" b="1">
                  <a:cs typeface="Calibri"/>
                </a:rPr>
                <a:t>Offer Training Sessions:</a:t>
              </a:r>
              <a:r>
                <a:rPr lang="en-US" sz="1100">
                  <a:cs typeface="Calibri"/>
                </a:rPr>
                <a:t> As part of our scope, we will conduct training sessions to accommodate diverse learning preferences. The training plan is attached for your reference</a:t>
              </a:r>
            </a:p>
            <a:p>
              <a:pPr marL="285750" indent="-285750">
                <a:buFont typeface="Arial"/>
                <a:buChar char="•"/>
                <a:defRPr/>
              </a:pPr>
              <a:endParaRPr lang="en-US" sz="1100">
                <a:cs typeface="Calibri"/>
              </a:endParaRPr>
            </a:p>
            <a:p>
              <a:pPr marL="285750" indent="-285750">
                <a:buFont typeface="Arial"/>
                <a:buChar char="•"/>
                <a:defRPr/>
              </a:pPr>
              <a:r>
                <a:rPr lang="en-US" sz="1100" b="1">
                  <a:cs typeface="Calibri"/>
                </a:rPr>
                <a:t>Develop Tailored Training Materials:</a:t>
              </a:r>
              <a:r>
                <a:rPr lang="en-US" sz="1100">
                  <a:cs typeface="Calibri"/>
                </a:rPr>
                <a:t> We will create customized training materials tailored to different user groups. These materials will be designed to align with the skill levels and job roles of each user group, ensuring relevance and effectiveness.	</a:t>
              </a:r>
            </a:p>
            <a:p>
              <a:pPr marL="285750" indent="-285750">
                <a:buFont typeface="Arial"/>
                <a:buChar char="•"/>
                <a:defRPr/>
              </a:pPr>
              <a:endParaRPr lang="en-US" sz="1100" b="1">
                <a:cs typeface="Calibri"/>
              </a:endParaRPr>
            </a:p>
            <a:p>
              <a:pPr marL="285750" indent="-285750">
                <a:buFont typeface="Arial"/>
                <a:buChar char="•"/>
                <a:defRPr/>
              </a:pPr>
              <a:r>
                <a:rPr lang="en-US" sz="1100" b="1">
                  <a:cs typeface="Calibri"/>
                </a:rPr>
                <a:t>Provide Comprehensive Technical Documentation:</a:t>
              </a:r>
              <a:r>
                <a:rPr lang="en-US" sz="1100">
                  <a:cs typeface="Calibri"/>
                </a:rPr>
                <a:t> Our scope includes delivering comprehensive technical documentation covering all aspects of Power BI functionalities, features, best practices, and troubleshooting guidelines. This documentation will serve as a valuable reference resource for users to deepen their understanding and maximize their proficiency with Power BI.</a:t>
              </a:r>
            </a:p>
            <a:p>
              <a:pPr marL="285750" indent="-285750">
                <a:buFont typeface="Arial"/>
                <a:buChar char="•"/>
                <a:defRPr/>
              </a:pPr>
              <a:endParaRPr lang="en-US" sz="1100" b="1">
                <a:cs typeface="Calibri"/>
              </a:endParaRPr>
            </a:p>
            <a:p>
              <a:pPr marL="285750" indent="-285750">
                <a:buFont typeface="Arial"/>
                <a:buChar char="•"/>
                <a:defRPr/>
              </a:pPr>
              <a:r>
                <a:rPr lang="en-US" sz="1100" b="1">
                  <a:cs typeface="Calibri"/>
                </a:rPr>
                <a:t>Deliver Elaborated User Manual:</a:t>
              </a:r>
              <a:r>
                <a:rPr lang="en-US" sz="1100">
                  <a:cs typeface="Calibri"/>
                </a:rPr>
                <a:t> Within our scope, we will create a detailed and elaborated user manual covering various aspects of Power BI usage, including data modeling, report creation, dashboard design, and data analysis techniques. This user manual will serve as a comprehensive guide for users to navigate through Power BI's functionalities effectively.</a:t>
              </a:r>
            </a:p>
            <a:p>
              <a:pPr marL="285750" indent="-285750">
                <a:lnSpc>
                  <a:spcPct val="150000"/>
                </a:lnSpc>
                <a:buFont typeface="Arial"/>
                <a:buChar char="•"/>
                <a:defRPr/>
              </a:pPr>
              <a:r>
                <a:rPr lang="en-US" sz="1100">
                  <a:cs typeface="Calibri"/>
                </a:rPr>
                <a:t>CT will provide KT sessions over the implemented solution.</a:t>
              </a:r>
            </a:p>
            <a:p>
              <a:pPr marL="285750" indent="-285750">
                <a:lnSpc>
                  <a:spcPct val="150000"/>
                </a:lnSpc>
                <a:buFont typeface="Arial"/>
                <a:buChar char="•"/>
                <a:defRPr/>
              </a:pPr>
              <a:r>
                <a:rPr lang="en-US" sz="1100">
                  <a:cs typeface="Calibri"/>
                </a:rPr>
                <a:t>A training schedule shall be planned along with the Go-Live schedule. Considering training to be provided to relevant stakeholders.</a:t>
              </a:r>
            </a:p>
            <a:p>
              <a:pPr marL="285750" indent="-285750">
                <a:lnSpc>
                  <a:spcPct val="150000"/>
                </a:lnSpc>
                <a:buFont typeface="Arial"/>
                <a:buChar char="•"/>
                <a:defRPr/>
              </a:pPr>
              <a:r>
                <a:rPr lang="en-US" sz="1100">
                  <a:cs typeface="Calibri"/>
                </a:rPr>
                <a:t>Provide training to relevant staff members on how to use and maintain the data quality framework.</a:t>
              </a:r>
            </a:p>
            <a:p>
              <a:pPr marL="285750" indent="-285750">
                <a:lnSpc>
                  <a:spcPct val="150000"/>
                </a:lnSpc>
                <a:buFont typeface="Arial"/>
                <a:buChar char="•"/>
                <a:defRPr/>
              </a:pPr>
              <a:r>
                <a:rPr lang="en-US" sz="1100">
                  <a:cs typeface="Calibri"/>
                </a:rPr>
                <a:t>Establish regular monitoring and maintenance routines to ensure ongoing data quality compliance.</a:t>
              </a:r>
            </a:p>
            <a:p>
              <a:pPr marL="285750" indent="-285750">
                <a:buFont typeface="Arial"/>
                <a:buChar char="•"/>
                <a:defRPr/>
              </a:pPr>
              <a:endParaRPr lang="en-US" sz="1200">
                <a:cs typeface="Calibri"/>
              </a:endParaRPr>
            </a:p>
            <a:p>
              <a:pPr>
                <a:defRPr/>
              </a:pPr>
              <a:endParaRPr lang="en-US" sz="1200">
                <a:cs typeface="Calibri"/>
              </a:endParaRPr>
            </a:p>
          </p:txBody>
        </p:sp>
        <p:sp>
          <p:nvSpPr>
            <p:cNvPr id="42" name="Rectangle: Top Corners Rounded 41">
              <a:extLst>
                <a:ext uri="{FF2B5EF4-FFF2-40B4-BE49-F238E27FC236}">
                  <a16:creationId xmlns:a16="http://schemas.microsoft.com/office/drawing/2014/main" id="{086B294A-ABBB-5EEE-620B-06AD2C4418B9}"/>
                </a:ext>
              </a:extLst>
            </p:cNvPr>
            <p:cNvSpPr/>
            <p:nvPr/>
          </p:nvSpPr>
          <p:spPr>
            <a:xfrm rot="5400000">
              <a:off x="2835640" y="-1574154"/>
              <a:ext cx="268347" cy="5647834"/>
            </a:xfrm>
            <a:prstGeom prst="round2SameRect">
              <a:avLst>
                <a:gd name="adj1" fmla="val 47965"/>
                <a:gd name="adj2" fmla="val 0"/>
              </a:avLst>
            </a:prstGeom>
            <a:solidFill>
              <a:srgbClr val="C3954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43" name="TextBox 42">
              <a:extLst>
                <a:ext uri="{FF2B5EF4-FFF2-40B4-BE49-F238E27FC236}">
                  <a16:creationId xmlns:a16="http://schemas.microsoft.com/office/drawing/2014/main" id="{661A6BCA-B34A-DF46-364B-2770DF488AE1}"/>
                </a:ext>
              </a:extLst>
            </p:cNvPr>
            <p:cNvSpPr txBox="1"/>
            <p:nvPr/>
          </p:nvSpPr>
          <p:spPr>
            <a:xfrm>
              <a:off x="164831" y="1144145"/>
              <a:ext cx="5507076" cy="222745"/>
            </a:xfrm>
            <a:prstGeom prst="rect">
              <a:avLst/>
            </a:prstGeom>
            <a:noFill/>
          </p:spPr>
          <p:txBody>
            <a:bodyPr wrap="square" lIns="91440" tIns="45720" rIns="91440" bIns="45720" anchor="t">
              <a:spAutoFit/>
            </a:body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6. Training &amp; Handover</a:t>
              </a:r>
            </a:p>
          </p:txBody>
        </p:sp>
      </p:grpSp>
    </p:spTree>
    <p:extLst>
      <p:ext uri="{BB962C8B-B14F-4D97-AF65-F5344CB8AC3E}">
        <p14:creationId xmlns:p14="http://schemas.microsoft.com/office/powerpoint/2010/main" val="2059415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271312E-1484-00EF-2BD4-DCCB35A7917B}"/>
              </a:ext>
            </a:extLst>
          </p:cNvPr>
          <p:cNvSpPr/>
          <p:nvPr/>
        </p:nvSpPr>
        <p:spPr>
          <a:xfrm>
            <a:off x="149921" y="898532"/>
            <a:ext cx="5825079" cy="5662145"/>
          </a:xfrm>
          <a:prstGeom prst="roundRect">
            <a:avLst>
              <a:gd name="adj" fmla="val 2458"/>
            </a:avLst>
          </a:prstGeom>
          <a:solidFill>
            <a:sysClr val="window" lastClr="FFFFFF"/>
          </a:solidFill>
          <a:ln w="12700" cap="flat" cmpd="sng" algn="ctr">
            <a:solidFill>
              <a:srgbClr val="0B3041"/>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Segoe UI Light" panose="020B0502040204020203" pitchFamily="34" charset="0"/>
              <a:ea typeface="Calibri" panose="020F0502020204030204"/>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2EC57898-188F-833E-6BEA-45DF23F28AF0}"/>
              </a:ext>
            </a:extLst>
          </p:cNvPr>
          <p:cNvSpPr txBox="1"/>
          <p:nvPr/>
        </p:nvSpPr>
        <p:spPr>
          <a:xfrm>
            <a:off x="76201" y="297322"/>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Major aspects of Implementation– BI Analytics</a:t>
            </a:r>
          </a:p>
        </p:txBody>
      </p:sp>
      <p:sp>
        <p:nvSpPr>
          <p:cNvPr id="2" name="Rectangle: Top Corners Rounded 1">
            <a:extLst>
              <a:ext uri="{FF2B5EF4-FFF2-40B4-BE49-F238E27FC236}">
                <a16:creationId xmlns:a16="http://schemas.microsoft.com/office/drawing/2014/main" id="{4C140C8B-7514-871E-0FCB-88A0C116E353}"/>
              </a:ext>
            </a:extLst>
          </p:cNvPr>
          <p:cNvSpPr/>
          <p:nvPr/>
        </p:nvSpPr>
        <p:spPr>
          <a:xfrm rot="5400000">
            <a:off x="2648962" y="-1466873"/>
            <a:ext cx="396000" cy="5372994"/>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65E09EA9-C26A-E52E-8240-664315BD7083}"/>
              </a:ext>
            </a:extLst>
          </p:cNvPr>
          <p:cNvSpPr txBox="1"/>
          <p:nvPr/>
        </p:nvSpPr>
        <p:spPr>
          <a:xfrm>
            <a:off x="234419" y="1065735"/>
            <a:ext cx="4003439" cy="307777"/>
          </a:xfrm>
          <a:prstGeom prst="rect">
            <a:avLst/>
          </a:prstGeom>
          <a:noFill/>
        </p:spPr>
        <p:txBody>
          <a:bodyPr wrap="square" lIns="91440" tIns="45720" rIns="91440" bIns="45720" anchor="t">
            <a:spAutoFit/>
          </a:body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7. Documentation</a:t>
            </a:r>
          </a:p>
        </p:txBody>
      </p:sp>
      <p:sp>
        <p:nvSpPr>
          <p:cNvPr id="6" name="TextBox 5">
            <a:extLst>
              <a:ext uri="{FF2B5EF4-FFF2-40B4-BE49-F238E27FC236}">
                <a16:creationId xmlns:a16="http://schemas.microsoft.com/office/drawing/2014/main" id="{0307D850-A2F6-E550-3AB4-F78CDFB61B6E}"/>
              </a:ext>
            </a:extLst>
          </p:cNvPr>
          <p:cNvSpPr txBox="1"/>
          <p:nvPr/>
        </p:nvSpPr>
        <p:spPr>
          <a:xfrm>
            <a:off x="206180" y="1540716"/>
            <a:ext cx="5712559" cy="2564805"/>
          </a:xfrm>
          <a:prstGeom prst="rect">
            <a:avLst/>
          </a:prstGeom>
          <a:noFill/>
        </p:spPr>
        <p:txBody>
          <a:bodyPr wrap="square" lIns="91440" tIns="45720" rIns="91440" bIns="45720" anchor="t">
            <a:spAutoFit/>
          </a:bodyPr>
          <a:lstStyle/>
          <a:p>
            <a:pPr marL="171450" lvl="1" indent="-171450" algn="just">
              <a:spcBef>
                <a:spcPts val="400"/>
              </a:spcBef>
              <a:buFont typeface="Arial,Sans-Serif" panose="020B0604020202020204" pitchFamily="34" charset="0"/>
              <a:buChar char="•"/>
              <a:defRPr/>
            </a:pPr>
            <a:r>
              <a:rPr lang="en-US" sz="1200">
                <a:solidFill>
                  <a:prstClr val="black"/>
                </a:solidFill>
                <a:cs typeface="Calibri"/>
              </a:rPr>
              <a:t>Document the system architecture, including infrastructure diagrams and component interactions.</a:t>
            </a: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A detailed Handover document shall be prepared and given to the Client at the time of Project  Closure and handover.</a:t>
            </a: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Maintain detailed documentation for UAT and QA processes, including test plans, test cases, and defect logs. </a:t>
            </a: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Implement clear documentation and metadata to enhance data understanding &amp; Solicit feedback from stakeholders to identify areas for improvement in data usability.</a:t>
            </a: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Document each data quality rule clearly, including its purpose, conditions, actions, and expected outcomes.</a:t>
            </a:r>
          </a:p>
          <a:p>
            <a:pPr marL="171450" lvl="1" indent="-171450" algn="just">
              <a:spcBef>
                <a:spcPts val="400"/>
              </a:spcBef>
              <a:buFont typeface="Arial,Sans-Serif" panose="020B0604020202020204" pitchFamily="34" charset="0"/>
              <a:buChar char="•"/>
              <a:defRPr/>
            </a:pPr>
            <a:r>
              <a:rPr lang="en-US" sz="1200">
                <a:solidFill>
                  <a:prstClr val="black"/>
                </a:solidFill>
                <a:cs typeface="Calibri"/>
              </a:rPr>
              <a:t>Ensure that stakeholders understand and agree upon the defined data quality rules before implementation.</a:t>
            </a:r>
          </a:p>
        </p:txBody>
      </p:sp>
    </p:spTree>
    <p:extLst>
      <p:ext uri="{BB962C8B-B14F-4D97-AF65-F5344CB8AC3E}">
        <p14:creationId xmlns:p14="http://schemas.microsoft.com/office/powerpoint/2010/main" val="896637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1" y="297322"/>
            <a:ext cx="6792686" cy="351997"/>
          </a:xfrm>
          <a:prstGeom prst="rect">
            <a:avLst/>
          </a:prstGeom>
          <a:noFill/>
        </p:spPr>
        <p:txBody>
          <a:bodyPr wrap="square" lIns="91440" tIns="45720" rIns="91440" bIns="45720" anchor="t">
            <a:spAutoFit/>
          </a:bodyPr>
          <a:lstStyle/>
          <a:p>
            <a:pPr>
              <a:lnSpc>
                <a:spcPct val="90000"/>
              </a:lnSpc>
              <a:buSzPts val="2000"/>
              <a:defRPr/>
            </a:pPr>
            <a:r>
              <a:rPr kumimoji="0" lang="en-US" sz="1800" b="1" i="0" u="none" strike="noStrike" kern="1200" cap="none" spc="0" normalizeH="0" baseline="0" noProof="0">
                <a:ln>
                  <a:noFill/>
                </a:ln>
                <a:solidFill>
                  <a:schemeClr val="bg1"/>
                </a:solidFill>
                <a:effectLst/>
                <a:uLnTx/>
                <a:uFillTx/>
                <a:latin typeface="Segoe UI Semibold"/>
                <a:ea typeface="+mj-ea"/>
                <a:cs typeface="Segoe UI Semibold"/>
              </a:rPr>
              <a:t>Major aspects of Implementation– DevOps</a:t>
            </a:r>
          </a:p>
        </p:txBody>
      </p:sp>
      <p:sp>
        <p:nvSpPr>
          <p:cNvPr id="2" name="Rectangle: Rounded Corners 1">
            <a:extLst>
              <a:ext uri="{FF2B5EF4-FFF2-40B4-BE49-F238E27FC236}">
                <a16:creationId xmlns:a16="http://schemas.microsoft.com/office/drawing/2014/main" id="{1B181435-DF55-B221-A925-82FDD2491322}"/>
              </a:ext>
            </a:extLst>
          </p:cNvPr>
          <p:cNvSpPr/>
          <p:nvPr/>
        </p:nvSpPr>
        <p:spPr>
          <a:xfrm>
            <a:off x="297538" y="953152"/>
            <a:ext cx="11633204" cy="5548603"/>
          </a:xfrm>
          <a:prstGeom prst="roundRect">
            <a:avLst>
              <a:gd name="adj" fmla="val 2458"/>
            </a:avLst>
          </a:prstGeom>
          <a:solidFill>
            <a:sysClr val="window" lastClr="FFFFFF"/>
          </a:solidFill>
          <a:ln w="19050" cap="flat" cmpd="sng" algn="ctr">
            <a:solidFill>
              <a:sysClr val="window" lastClr="FFFFFF">
                <a:lumMod val="65000"/>
              </a:sysClr>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highlight>
                <a:srgbClr val="FFFF00"/>
              </a:highlight>
              <a:uLnTx/>
              <a:uFillTx/>
              <a:latin typeface="Aptos" panose="02110004020202020204"/>
              <a:ea typeface="Calibri" panose="020F0502020204030204"/>
              <a:cs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highlight>
                <a:srgbClr val="FFFF00"/>
              </a:highlight>
              <a:uLnTx/>
              <a:uFillTx/>
              <a:latin typeface="Segoe UI Light "/>
              <a:ea typeface="+mn-ea"/>
              <a:cs typeface="Segoe UI Semibold" panose="020B0702040204020203" pitchFamily="34" charset="0"/>
            </a:endParaRPr>
          </a:p>
        </p:txBody>
      </p:sp>
      <p:sp>
        <p:nvSpPr>
          <p:cNvPr id="3" name="Rectangle: Top Corners Rounded 2">
            <a:extLst>
              <a:ext uri="{FF2B5EF4-FFF2-40B4-BE49-F238E27FC236}">
                <a16:creationId xmlns:a16="http://schemas.microsoft.com/office/drawing/2014/main" id="{6103C68D-781D-4E1B-1593-774E8FE9C1ED}"/>
              </a:ext>
            </a:extLst>
          </p:cNvPr>
          <p:cNvSpPr/>
          <p:nvPr/>
        </p:nvSpPr>
        <p:spPr>
          <a:xfrm rot="5400000">
            <a:off x="5480670" y="-4042056"/>
            <a:ext cx="470409" cy="10840425"/>
          </a:xfrm>
          <a:prstGeom prst="round2SameRect">
            <a:avLst>
              <a:gd name="adj1" fmla="val 47965"/>
              <a:gd name="adj2" fmla="val 0"/>
            </a:avLst>
          </a:prstGeom>
          <a:solidFill>
            <a:srgbClr val="C3954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highlight>
                <a:srgbClr val="FFFF00"/>
              </a:highligh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BC8B11CC-F49A-1D9D-1A20-53D4FB3AF5D7}"/>
              </a:ext>
            </a:extLst>
          </p:cNvPr>
          <p:cNvSpPr txBox="1"/>
          <p:nvPr/>
        </p:nvSpPr>
        <p:spPr>
          <a:xfrm>
            <a:off x="385626" y="1625652"/>
            <a:ext cx="11545116" cy="1982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lgn="just">
              <a:lnSpc>
                <a:spcPct val="150000"/>
              </a:lnSpc>
              <a:spcBef>
                <a:spcPts val="400"/>
              </a:spcBef>
              <a:buFont typeface="Arial,Sans-Serif"/>
              <a:buChar char="•"/>
            </a:pPr>
            <a:r>
              <a:rPr lang="en-US" sz="1200">
                <a:solidFill>
                  <a:prstClr val="black"/>
                </a:solidFill>
                <a:ea typeface="Calibri" panose="020F0502020204030204" pitchFamily="34" charset="0"/>
                <a:cs typeface="Calibri"/>
              </a:rPr>
              <a:t>Setting up the Azure DevOps Organization, and Azure DevOps project, and initializing Azure Repos.</a:t>
            </a:r>
          </a:p>
          <a:p>
            <a:pPr marL="285750" lvl="1" indent="-285750" algn="just">
              <a:lnSpc>
                <a:spcPct val="150000"/>
              </a:lnSpc>
              <a:spcBef>
                <a:spcPts val="400"/>
              </a:spcBef>
              <a:buFont typeface="Arial,Sans-Serif"/>
              <a:buChar char="•"/>
            </a:pPr>
            <a:r>
              <a:rPr lang="en-US" sz="1200">
                <a:solidFill>
                  <a:prstClr val="black"/>
                </a:solidFill>
                <a:ea typeface="Calibri" panose="020F0502020204030204" pitchFamily="34" charset="0"/>
                <a:cs typeface="Calibri"/>
              </a:rPr>
              <a:t>Setting up Azure Repos for ADF and Power BI &amp; Setting up Branching strategy and branch policies.</a:t>
            </a:r>
          </a:p>
          <a:p>
            <a:pPr marL="285750" lvl="1" indent="-285750" algn="just">
              <a:lnSpc>
                <a:spcPct val="150000"/>
              </a:lnSpc>
              <a:spcBef>
                <a:spcPts val="400"/>
              </a:spcBef>
              <a:buFont typeface="Arial,Sans-Serif"/>
              <a:buChar char="•"/>
            </a:pPr>
            <a:r>
              <a:rPr lang="en-US" sz="1200">
                <a:solidFill>
                  <a:prstClr val="black"/>
                </a:solidFill>
                <a:ea typeface="Calibri" panose="020F0502020204030204" pitchFamily="34" charset="0"/>
                <a:cs typeface="Calibri"/>
              </a:rPr>
              <a:t>Integration and configuration of repositories with ADF.</a:t>
            </a:r>
          </a:p>
          <a:p>
            <a:pPr marL="285750" lvl="1" indent="-285750" algn="just">
              <a:lnSpc>
                <a:spcPct val="150000"/>
              </a:lnSpc>
              <a:spcBef>
                <a:spcPts val="400"/>
              </a:spcBef>
              <a:buFont typeface="Arial,Sans-Serif"/>
              <a:buChar char="•"/>
            </a:pPr>
            <a:r>
              <a:rPr lang="en-US" sz="1200">
                <a:solidFill>
                  <a:prstClr val="black"/>
                </a:solidFill>
                <a:ea typeface="Calibri" panose="020F0502020204030204" pitchFamily="34" charset="0"/>
                <a:cs typeface="Calibri"/>
              </a:rPr>
              <a:t>Integration and configuration of Self-Hosted Agent in Azure DevOps. </a:t>
            </a:r>
          </a:p>
          <a:p>
            <a:pPr marL="285750" lvl="1" indent="-285750" algn="just">
              <a:lnSpc>
                <a:spcPct val="150000"/>
              </a:lnSpc>
              <a:spcBef>
                <a:spcPts val="400"/>
              </a:spcBef>
              <a:buFont typeface="Arial,Sans-Serif"/>
              <a:buChar char="•"/>
            </a:pPr>
            <a:r>
              <a:rPr lang="en-US" sz="1200">
                <a:solidFill>
                  <a:prstClr val="black"/>
                </a:solidFill>
                <a:ea typeface="Calibri" panose="020F0502020204030204" pitchFamily="34" charset="0"/>
                <a:cs typeface="Calibri"/>
              </a:rPr>
              <a:t>Setting up Service Connections for Different environments in Azure DevOps.</a:t>
            </a:r>
          </a:p>
          <a:p>
            <a:pPr marL="285750" lvl="1" indent="-285750">
              <a:lnSpc>
                <a:spcPct val="150000"/>
              </a:lnSpc>
              <a:spcBef>
                <a:spcPts val="400"/>
              </a:spcBef>
              <a:buFont typeface="Arial,Sans-Serif"/>
              <a:buChar char="•"/>
            </a:pPr>
            <a:r>
              <a:rPr lang="en-US" sz="1200">
                <a:solidFill>
                  <a:prstClr val="black"/>
                </a:solidFill>
                <a:ea typeface="Calibri" panose="020F0502020204030204" pitchFamily="34" charset="0"/>
                <a:cs typeface="Calibri"/>
              </a:rPr>
              <a:t>Configure build and release pipelines for the deploying resources such as Azure Data Factory and Power BI to UAT and PROD environments.</a:t>
            </a:r>
            <a:endParaRPr lang="en-US">
              <a:solidFill>
                <a:prstClr val="black"/>
              </a:solidFill>
            </a:endParaRPr>
          </a:p>
        </p:txBody>
      </p:sp>
      <p:sp>
        <p:nvSpPr>
          <p:cNvPr id="5" name="TextBox 4">
            <a:extLst>
              <a:ext uri="{FF2B5EF4-FFF2-40B4-BE49-F238E27FC236}">
                <a16:creationId xmlns:a16="http://schemas.microsoft.com/office/drawing/2014/main" id="{3E269F40-7C64-1060-FEE1-992DB3C027D7}"/>
              </a:ext>
            </a:extLst>
          </p:cNvPr>
          <p:cNvSpPr txBox="1"/>
          <p:nvPr/>
        </p:nvSpPr>
        <p:spPr>
          <a:xfrm>
            <a:off x="385626" y="1226410"/>
            <a:ext cx="4496015" cy="307777"/>
          </a:xfrm>
          <a:prstGeom prst="rect">
            <a:avLst/>
          </a:prstGeom>
          <a:noFill/>
        </p:spPr>
        <p:txBody>
          <a:bodyPr wrap="square" lIns="91440" tIns="45720" rIns="91440" bIns="45720" anchor="t">
            <a:spAutoFit/>
          </a:bodyPr>
          <a:lstStyle/>
          <a:p>
            <a:pPr>
              <a:defRPr/>
            </a:pPr>
            <a:r>
              <a:rPr lang="en-US" sz="14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1. DevOps Implementation</a:t>
            </a:r>
          </a:p>
        </p:txBody>
      </p:sp>
    </p:spTree>
    <p:extLst>
      <p:ext uri="{BB962C8B-B14F-4D97-AF65-F5344CB8AC3E}">
        <p14:creationId xmlns:p14="http://schemas.microsoft.com/office/powerpoint/2010/main" val="1899708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1" y="297322"/>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Self-Service Analytics Training </a:t>
            </a:r>
          </a:p>
        </p:txBody>
      </p:sp>
      <p:graphicFrame>
        <p:nvGraphicFramePr>
          <p:cNvPr id="2" name="Table 1">
            <a:extLst>
              <a:ext uri="{FF2B5EF4-FFF2-40B4-BE49-F238E27FC236}">
                <a16:creationId xmlns:a16="http://schemas.microsoft.com/office/drawing/2014/main" id="{5C259743-EE44-8D44-0387-B11049FA9F0C}"/>
              </a:ext>
            </a:extLst>
          </p:cNvPr>
          <p:cNvGraphicFramePr>
            <a:graphicFrameLocks noGrp="1"/>
          </p:cNvGraphicFramePr>
          <p:nvPr/>
        </p:nvGraphicFramePr>
        <p:xfrm>
          <a:off x="235856" y="925784"/>
          <a:ext cx="11720287" cy="5641976"/>
        </p:xfrm>
        <a:graphic>
          <a:graphicData uri="http://schemas.openxmlformats.org/drawingml/2006/table">
            <a:tbl>
              <a:tblPr/>
              <a:tblGrid>
                <a:gridCol w="3750492">
                  <a:extLst>
                    <a:ext uri="{9D8B030D-6E8A-4147-A177-3AD203B41FA5}">
                      <a16:colId xmlns:a16="http://schemas.microsoft.com/office/drawing/2014/main" val="3680197808"/>
                    </a:ext>
                  </a:extLst>
                </a:gridCol>
                <a:gridCol w="3750492">
                  <a:extLst>
                    <a:ext uri="{9D8B030D-6E8A-4147-A177-3AD203B41FA5}">
                      <a16:colId xmlns:a16="http://schemas.microsoft.com/office/drawing/2014/main" val="380722918"/>
                    </a:ext>
                  </a:extLst>
                </a:gridCol>
                <a:gridCol w="2716348">
                  <a:extLst>
                    <a:ext uri="{9D8B030D-6E8A-4147-A177-3AD203B41FA5}">
                      <a16:colId xmlns:a16="http://schemas.microsoft.com/office/drawing/2014/main" val="3384959029"/>
                    </a:ext>
                  </a:extLst>
                </a:gridCol>
                <a:gridCol w="1502955">
                  <a:extLst>
                    <a:ext uri="{9D8B030D-6E8A-4147-A177-3AD203B41FA5}">
                      <a16:colId xmlns:a16="http://schemas.microsoft.com/office/drawing/2014/main" val="3093874147"/>
                    </a:ext>
                  </a:extLst>
                </a:gridCol>
              </a:tblGrid>
              <a:tr h="270167">
                <a:tc gridSpan="4">
                  <a:txBody>
                    <a:bodyPr/>
                    <a:lstStyle/>
                    <a:p>
                      <a:pPr algn="ctr" fontAlgn="ctr"/>
                      <a:r>
                        <a:rPr lang="en-US" sz="1400" b="1" i="0" u="none" strike="noStrike">
                          <a:solidFill>
                            <a:schemeClr val="bg1"/>
                          </a:solidFill>
                          <a:effectLst/>
                          <a:latin typeface="Calibri" panose="020F0502020204030204" pitchFamily="34" charset="0"/>
                        </a:rPr>
                        <a:t>Power BI - Self-Service Analytics Training Timeline</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7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424573127"/>
                  </a:ext>
                </a:extLst>
              </a:tr>
              <a:tr h="277249">
                <a:tc>
                  <a:txBody>
                    <a:bodyPr/>
                    <a:lstStyle/>
                    <a:p>
                      <a:pPr algn="ctr" fontAlgn="ctr"/>
                      <a:r>
                        <a:rPr lang="en-IN" sz="1200" b="1" i="0" u="none" strike="noStrike">
                          <a:solidFill>
                            <a:srgbClr val="000000"/>
                          </a:solidFill>
                          <a:effectLst/>
                          <a:latin typeface="Calibri" panose="020F0502020204030204" pitchFamily="34" charset="0"/>
                        </a:rPr>
                        <a:t>Topics </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t"/>
                      <a:r>
                        <a:rPr lang="en-IN" sz="1200" b="1" i="0" u="none" strike="noStrike">
                          <a:solidFill>
                            <a:srgbClr val="000000"/>
                          </a:solidFill>
                          <a:effectLst/>
                          <a:latin typeface="Calibri" panose="020F0502020204030204" pitchFamily="34" charset="0"/>
                        </a:rPr>
                        <a:t>Details</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200" b="1" i="0" u="none" strike="noStrike">
                          <a:solidFill>
                            <a:srgbClr val="000000"/>
                          </a:solidFill>
                          <a:effectLst/>
                          <a:latin typeface="Calibri" panose="020F0502020204030204" pitchFamily="34" charset="0"/>
                        </a:rPr>
                        <a:t>Audience</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200" b="1" i="0" u="none" strike="noStrike">
                          <a:solidFill>
                            <a:srgbClr val="000000"/>
                          </a:solidFill>
                          <a:effectLst/>
                          <a:latin typeface="Calibri" panose="020F0502020204030204" pitchFamily="34" charset="0"/>
                        </a:rPr>
                        <a:t>Duration (1- Hour)</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710114"/>
                  </a:ext>
                </a:extLst>
              </a:tr>
              <a:tr h="270167">
                <a:tc rowSpan="2">
                  <a:txBody>
                    <a:bodyPr/>
                    <a:lstStyle/>
                    <a:p>
                      <a:pPr algn="ctr" fontAlgn="ctr"/>
                      <a:r>
                        <a:rPr lang="en-IN" sz="1200" b="1" i="0" u="none" strike="noStrike">
                          <a:solidFill>
                            <a:srgbClr val="000000"/>
                          </a:solidFill>
                          <a:effectLst/>
                          <a:latin typeface="Calibri" panose="020F0502020204030204" pitchFamily="34" charset="0"/>
                        </a:rPr>
                        <a:t>Introduction to Power BI</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IN" sz="1200" b="0" i="0" u="none" strike="noStrike">
                          <a:solidFill>
                            <a:srgbClr val="000000"/>
                          </a:solidFill>
                          <a:effectLst/>
                          <a:latin typeface="Calibri" panose="020F0502020204030204" pitchFamily="34" charset="0"/>
                        </a:rPr>
                        <a:t>Power BI Portfolio</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r>
                        <a:rPr lang="en-IN" sz="1200" b="0" i="0" u="none" strike="noStrike">
                          <a:solidFill>
                            <a:srgbClr val="000000"/>
                          </a:solidFill>
                          <a:effectLst/>
                          <a:latin typeface="Calibri" panose="020F0502020204030204" pitchFamily="34" charset="0"/>
                        </a:rPr>
                        <a:t>Creators/Business Users/Administrators</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IN" sz="1200" b="0" i="0" u="none" strike="noStrike">
                          <a:solidFill>
                            <a:srgbClr val="000000"/>
                          </a:solidFill>
                          <a:effectLst/>
                          <a:latin typeface="Calibri" panose="020F0502020204030204" pitchFamily="34" charset="0"/>
                        </a:rPr>
                        <a:t>Session-1</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3840619"/>
                  </a:ext>
                </a:extLst>
              </a:tr>
              <a:tr h="270167">
                <a:tc vMerge="1">
                  <a:txBody>
                    <a:bodyPr/>
                    <a:lstStyle/>
                    <a:p>
                      <a:endParaRPr lang="en-IN"/>
                    </a:p>
                  </a:txBody>
                  <a:tcPr/>
                </a:tc>
                <a:tc>
                  <a:txBody>
                    <a:bodyPr/>
                    <a:lstStyle/>
                    <a:p>
                      <a:pPr algn="l" fontAlgn="t"/>
                      <a:r>
                        <a:rPr lang="en-US" sz="1200" b="0" i="0" u="none" strike="noStrike">
                          <a:solidFill>
                            <a:srgbClr val="000000"/>
                          </a:solidFill>
                          <a:effectLst/>
                          <a:latin typeface="Calibri" panose="020F0502020204030204" pitchFamily="34" charset="0"/>
                        </a:rPr>
                        <a:t>Introduction to Power BI - Basic Understanding</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92296469"/>
                  </a:ext>
                </a:extLst>
              </a:tr>
              <a:tr h="683848">
                <a:tc rowSpan="2">
                  <a:txBody>
                    <a:bodyPr/>
                    <a:lstStyle/>
                    <a:p>
                      <a:pPr algn="ctr" fontAlgn="ctr"/>
                      <a:r>
                        <a:rPr lang="en-IN" sz="1200" b="1" i="0" u="none" strike="noStrike">
                          <a:solidFill>
                            <a:srgbClr val="000000"/>
                          </a:solidFill>
                          <a:effectLst/>
                          <a:latin typeface="Calibri" panose="020F0502020204030204" pitchFamily="34" charset="0"/>
                        </a:rPr>
                        <a:t>Data Connectivity</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200" b="0" i="0" u="none" strike="noStrike">
                          <a:solidFill>
                            <a:srgbClr val="000000"/>
                          </a:solidFill>
                          <a:effectLst/>
                          <a:latin typeface="Calibri" panose="020F0502020204030204" pitchFamily="34" charset="0"/>
                        </a:rPr>
                        <a:t>Getting data in Power BI and various modes of connections</a:t>
                      </a:r>
                      <a:br>
                        <a:rPr lang="en-US" sz="1200" b="0" i="0" u="none" strike="noStrike">
                          <a:solidFill>
                            <a:srgbClr val="000000"/>
                          </a:solidFill>
                          <a:effectLst/>
                          <a:latin typeface="Calibri" panose="020F0502020204030204" pitchFamily="34" charset="0"/>
                        </a:rPr>
                      </a:br>
                      <a:endParaRPr lang="en-US" sz="1200" b="0" i="0" u="none" strike="noStrike">
                        <a:solidFill>
                          <a:srgbClr val="000000"/>
                        </a:solidFill>
                        <a:effectLst/>
                        <a:latin typeface="Calibri" panose="020F0502020204030204" pitchFamily="34" charset="0"/>
                      </a:endParaRP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r>
                        <a:rPr lang="en-IN" sz="1200" b="0" i="0" u="none" strike="noStrike">
                          <a:solidFill>
                            <a:srgbClr val="000000"/>
                          </a:solidFill>
                          <a:effectLst/>
                          <a:latin typeface="Calibri" panose="020F0502020204030204" pitchFamily="34" charset="0"/>
                        </a:rPr>
                        <a:t>Creators/Business Users/Administrators</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IN" sz="1200" b="0" i="0" u="none" strike="noStrike">
                          <a:solidFill>
                            <a:srgbClr val="000000"/>
                          </a:solidFill>
                          <a:effectLst/>
                          <a:latin typeface="Calibri" panose="020F0502020204030204" pitchFamily="34" charset="0"/>
                        </a:rPr>
                        <a:t>Session-2</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6142580"/>
                  </a:ext>
                </a:extLst>
              </a:tr>
              <a:tr h="270167">
                <a:tc vMerge="1">
                  <a:txBody>
                    <a:bodyPr/>
                    <a:lstStyle/>
                    <a:p>
                      <a:endParaRPr lang="en-IN"/>
                    </a:p>
                  </a:txBody>
                  <a:tcPr/>
                </a:tc>
                <a:tc>
                  <a:txBody>
                    <a:bodyPr/>
                    <a:lstStyle/>
                    <a:p>
                      <a:pPr algn="l" fontAlgn="t"/>
                      <a:r>
                        <a:rPr lang="en-US" sz="1200" b="0" i="0" u="none" strike="noStrike">
                          <a:solidFill>
                            <a:srgbClr val="000000"/>
                          </a:solidFill>
                          <a:effectLst/>
                          <a:latin typeface="Calibri" panose="020F0502020204030204" pitchFamily="34" charset="0"/>
                        </a:rPr>
                        <a:t>Data Source Settings, Accessing Preview Features</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625197441"/>
                  </a:ext>
                </a:extLst>
              </a:tr>
              <a:tr h="270167">
                <a:tc rowSpan="3">
                  <a:txBody>
                    <a:bodyPr/>
                    <a:lstStyle/>
                    <a:p>
                      <a:pPr algn="ctr" fontAlgn="ctr"/>
                      <a:r>
                        <a:rPr lang="en-IN" sz="1200" b="1" i="0" u="none" strike="noStrike">
                          <a:solidFill>
                            <a:srgbClr val="000000"/>
                          </a:solidFill>
                          <a:effectLst/>
                          <a:latin typeface="Calibri" panose="020F0502020204030204" pitchFamily="34" charset="0"/>
                        </a:rPr>
                        <a:t>ETL (Extract, Transform &amp; Load)</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200" b="0" i="0" u="none" strike="noStrike">
                          <a:solidFill>
                            <a:srgbClr val="000000"/>
                          </a:solidFill>
                          <a:effectLst/>
                          <a:latin typeface="Calibri" panose="020F0502020204030204" pitchFamily="34" charset="0"/>
                        </a:rPr>
                        <a:t>Data Preparation, Cleaning and transformation</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IN" sz="1200" b="0" i="0" u="none" strike="noStrike">
                          <a:solidFill>
                            <a:srgbClr val="000000"/>
                          </a:solidFill>
                          <a:effectLst/>
                          <a:latin typeface="Calibri" panose="020F0502020204030204" pitchFamily="34" charset="0"/>
                        </a:rPr>
                        <a:t>Creators/Business Users/Administrators</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rgbClr val="000000"/>
                          </a:solidFill>
                          <a:effectLst/>
                          <a:latin typeface="Calibri" panose="020F0502020204030204" pitchFamily="34" charset="0"/>
                        </a:rPr>
                        <a:t>Session-3</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3529194"/>
                  </a:ext>
                </a:extLst>
              </a:tr>
              <a:tr h="270167">
                <a:tc vMerge="1">
                  <a:txBody>
                    <a:bodyPr/>
                    <a:lstStyle/>
                    <a:p>
                      <a:endParaRPr lang="en-IN"/>
                    </a:p>
                  </a:txBody>
                  <a:tcPr/>
                </a:tc>
                <a:tc>
                  <a:txBody>
                    <a:bodyPr/>
                    <a:lstStyle/>
                    <a:p>
                      <a:pPr algn="l" fontAlgn="t"/>
                      <a:r>
                        <a:rPr lang="en-IN" sz="1200" b="0" i="0" u="none" strike="noStrike">
                          <a:solidFill>
                            <a:srgbClr val="000000"/>
                          </a:solidFill>
                          <a:effectLst/>
                          <a:latin typeface="Calibri" panose="020F0502020204030204" pitchFamily="34" charset="0"/>
                        </a:rPr>
                        <a:t>Pivot &amp; Unpivot, Merging &amp; Appending Tables</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161319452"/>
                  </a:ext>
                </a:extLst>
              </a:tr>
              <a:tr h="278018">
                <a:tc vMerge="1">
                  <a:txBody>
                    <a:bodyPr/>
                    <a:lstStyle/>
                    <a:p>
                      <a:endParaRPr lang="en-IN"/>
                    </a:p>
                  </a:txBody>
                  <a:tcPr/>
                </a:tc>
                <a:tc>
                  <a:txBody>
                    <a:bodyPr/>
                    <a:lstStyle/>
                    <a:p>
                      <a:pPr algn="l" fontAlgn="t"/>
                      <a:r>
                        <a:rPr lang="en-IN" sz="1200" b="0" i="0" u="none" strike="noStrike">
                          <a:solidFill>
                            <a:srgbClr val="000000"/>
                          </a:solidFill>
                          <a:effectLst/>
                          <a:latin typeface="Calibri" panose="020F0502020204030204" pitchFamily="34" charset="0"/>
                        </a:rPr>
                        <a:t>Data Formatting &amp; Cleaning Functions</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650645682"/>
                  </a:ext>
                </a:extLst>
              </a:tr>
              <a:tr h="270167">
                <a:tc>
                  <a:txBody>
                    <a:bodyPr/>
                    <a:lstStyle/>
                    <a:p>
                      <a:pPr algn="ctr" fontAlgn="ctr"/>
                      <a:r>
                        <a:rPr lang="en-IN" sz="1200" b="1" i="0" u="none" strike="noStrike">
                          <a:solidFill>
                            <a:srgbClr val="000000"/>
                          </a:solidFill>
                          <a:effectLst/>
                          <a:latin typeface="Calibri" panose="020F0502020204030204" pitchFamily="34" charset="0"/>
                        </a:rPr>
                        <a:t>Data Modeling</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200" b="0" i="0" u="none" strike="noStrike">
                          <a:solidFill>
                            <a:srgbClr val="000000"/>
                          </a:solidFill>
                          <a:effectLst/>
                          <a:latin typeface="Calibri" panose="020F0502020204030204" pitchFamily="34" charset="0"/>
                        </a:rPr>
                        <a:t>Data Modeling, Cardinalities, Cross filtering Direction</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200" b="0" i="0" u="none" strike="noStrike">
                          <a:solidFill>
                            <a:srgbClr val="000000"/>
                          </a:solidFill>
                          <a:effectLst/>
                          <a:latin typeface="Calibri" panose="020F0502020204030204" pitchFamily="34" charset="0"/>
                        </a:rPr>
                        <a:t>Creators/Business Users/Administrators</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Session-4</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887258"/>
                  </a:ext>
                </a:extLst>
              </a:tr>
              <a:tr h="477008">
                <a:tc rowSpan="7">
                  <a:txBody>
                    <a:bodyPr/>
                    <a:lstStyle/>
                    <a:p>
                      <a:pPr algn="ctr" fontAlgn="ctr"/>
                      <a:r>
                        <a:rPr lang="en-US" sz="1200" b="1" i="0" u="none" strike="noStrike">
                          <a:solidFill>
                            <a:srgbClr val="000000"/>
                          </a:solidFill>
                          <a:effectLst/>
                          <a:latin typeface="Calibri" panose="020F0502020204030204" pitchFamily="34" charset="0"/>
                        </a:rPr>
                        <a:t>Visualization and Features ( Slicing &amp; Dicing)</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200" b="0" i="0" u="none" strike="noStrike">
                          <a:solidFill>
                            <a:srgbClr val="000000"/>
                          </a:solidFill>
                          <a:effectLst/>
                          <a:latin typeface="Calibri" panose="020F0502020204030204" pitchFamily="34" charset="0"/>
                        </a:rPr>
                        <a:t>Power BI Visuals (Market Place, Maps, filters, custom visuals)</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7">
                  <a:txBody>
                    <a:bodyPr/>
                    <a:lstStyle/>
                    <a:p>
                      <a:pPr algn="l" fontAlgn="ctr"/>
                      <a:r>
                        <a:rPr lang="en-IN" sz="1200" b="0" i="0" u="none" strike="noStrike">
                          <a:solidFill>
                            <a:srgbClr val="000000"/>
                          </a:solidFill>
                          <a:effectLst/>
                          <a:latin typeface="Calibri" panose="020F0502020204030204" pitchFamily="34" charset="0"/>
                        </a:rPr>
                        <a:t>Creators/Business Users/Administrators</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rgbClr val="000000"/>
                          </a:solidFill>
                          <a:effectLst/>
                          <a:latin typeface="Calibri" panose="020F0502020204030204" pitchFamily="34" charset="0"/>
                        </a:rPr>
                        <a:t>Session-5</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0582572"/>
                  </a:ext>
                </a:extLst>
              </a:tr>
              <a:tr h="270167">
                <a:tc vMerge="1">
                  <a:txBody>
                    <a:bodyPr/>
                    <a:lstStyle/>
                    <a:p>
                      <a:endParaRPr lang="en-IN"/>
                    </a:p>
                  </a:txBody>
                  <a:tcPr/>
                </a:tc>
                <a:tc>
                  <a:txBody>
                    <a:bodyPr/>
                    <a:lstStyle/>
                    <a:p>
                      <a:pPr algn="l" fontAlgn="t"/>
                      <a:r>
                        <a:rPr lang="en-US" sz="1200" b="0" i="0" u="none" strike="noStrike">
                          <a:solidFill>
                            <a:srgbClr val="000000"/>
                          </a:solidFill>
                          <a:effectLst/>
                          <a:latin typeface="Calibri" panose="020F0502020204030204" pitchFamily="34" charset="0"/>
                        </a:rPr>
                        <a:t>Drill Down &amp; Drill through, Controlling Interactions</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613520228"/>
                  </a:ext>
                </a:extLst>
              </a:tr>
              <a:tr h="477008">
                <a:tc vMerge="1">
                  <a:txBody>
                    <a:bodyPr/>
                    <a:lstStyle/>
                    <a:p>
                      <a:endParaRPr lang="en-IN"/>
                    </a:p>
                  </a:txBody>
                  <a:tcPr/>
                </a:tc>
                <a:tc>
                  <a:txBody>
                    <a:bodyPr/>
                    <a:lstStyle/>
                    <a:p>
                      <a:pPr algn="l" fontAlgn="t"/>
                      <a:r>
                        <a:rPr lang="en-IN" sz="1200" b="0" i="0" u="none" strike="noStrike">
                          <a:solidFill>
                            <a:srgbClr val="000000"/>
                          </a:solidFill>
                          <a:effectLst/>
                          <a:latin typeface="Calibri" panose="020F0502020204030204" pitchFamily="34" charset="0"/>
                        </a:rPr>
                        <a:t>Edit interaction, Bookmarks, Selection Pane, Page Navigation</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582426523"/>
                  </a:ext>
                </a:extLst>
              </a:tr>
              <a:tr h="270167">
                <a:tc vMerge="1">
                  <a:txBody>
                    <a:bodyPr/>
                    <a:lstStyle/>
                    <a:p>
                      <a:endParaRPr lang="en-IN"/>
                    </a:p>
                  </a:txBody>
                  <a:tcPr/>
                </a:tc>
                <a:tc>
                  <a:txBody>
                    <a:bodyPr/>
                    <a:lstStyle/>
                    <a:p>
                      <a:pPr algn="l" fontAlgn="t"/>
                      <a:r>
                        <a:rPr lang="en-IN" sz="1200" b="0" i="0" u="none" strike="noStrike">
                          <a:solidFill>
                            <a:srgbClr val="000000"/>
                          </a:solidFill>
                          <a:effectLst/>
                          <a:latin typeface="Calibri" panose="020F0502020204030204" pitchFamily="34" charset="0"/>
                        </a:rPr>
                        <a:t>Themes, Page View, Edit Interaction, Visual Arrangments</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rowSpan="4">
                  <a:txBody>
                    <a:bodyPr/>
                    <a:lstStyle/>
                    <a:p>
                      <a:pPr algn="ctr" fontAlgn="ctr"/>
                      <a:r>
                        <a:rPr lang="en-IN" sz="1200" b="0" i="0" u="none" strike="noStrike">
                          <a:solidFill>
                            <a:srgbClr val="000000"/>
                          </a:solidFill>
                          <a:effectLst/>
                          <a:latin typeface="Calibri" panose="020F0502020204030204" pitchFamily="34" charset="0"/>
                        </a:rPr>
                        <a:t>Session-6</a:t>
                      </a:r>
                    </a:p>
                  </a:txBody>
                  <a:tcPr marL="6259" marR="6259"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5163750"/>
                  </a:ext>
                </a:extLst>
              </a:tr>
              <a:tr h="270167">
                <a:tc vMerge="1">
                  <a:txBody>
                    <a:bodyPr/>
                    <a:lstStyle/>
                    <a:p>
                      <a:endParaRPr lang="en-IN"/>
                    </a:p>
                  </a:txBody>
                  <a:tcPr/>
                </a:tc>
                <a:tc>
                  <a:txBody>
                    <a:bodyPr/>
                    <a:lstStyle/>
                    <a:p>
                      <a:pPr algn="l" fontAlgn="t"/>
                      <a:r>
                        <a:rPr lang="en-IN" sz="1200" b="0" i="0" u="none" strike="noStrike">
                          <a:solidFill>
                            <a:srgbClr val="000000"/>
                          </a:solidFill>
                          <a:effectLst/>
                          <a:latin typeface="Calibri" panose="020F0502020204030204" pitchFamily="34" charset="0"/>
                        </a:rPr>
                        <a:t>Alignment &amp; grouping visuals </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880172754"/>
                  </a:ext>
                </a:extLst>
              </a:tr>
              <a:tr h="270167">
                <a:tc vMerge="1">
                  <a:txBody>
                    <a:bodyPr/>
                    <a:lstStyle/>
                    <a:p>
                      <a:endParaRPr lang="en-IN"/>
                    </a:p>
                  </a:txBody>
                  <a:tcPr/>
                </a:tc>
                <a:tc>
                  <a:txBody>
                    <a:bodyPr/>
                    <a:lstStyle/>
                    <a:p>
                      <a:pPr algn="l" fontAlgn="t"/>
                      <a:r>
                        <a:rPr lang="en-US" sz="1200" b="0" i="0" u="none" strike="noStrike">
                          <a:solidFill>
                            <a:srgbClr val="000000"/>
                          </a:solidFill>
                          <a:effectLst/>
                          <a:latin typeface="Calibri" panose="020F0502020204030204" pitchFamily="34" charset="0"/>
                        </a:rPr>
                        <a:t>Correct visual selection &amp; formatting, Report Formatting</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140218521"/>
                  </a:ext>
                </a:extLst>
              </a:tr>
              <a:tr h="477008">
                <a:tc vMerge="1">
                  <a:txBody>
                    <a:bodyPr/>
                    <a:lstStyle/>
                    <a:p>
                      <a:endParaRPr lang="en-IN"/>
                    </a:p>
                  </a:txBody>
                  <a:tcPr/>
                </a:tc>
                <a:tc>
                  <a:txBody>
                    <a:bodyPr/>
                    <a:lstStyle/>
                    <a:p>
                      <a:pPr algn="l" fontAlgn="t"/>
                      <a:r>
                        <a:rPr lang="en-US" sz="1200" b="0" i="0" u="none" strike="noStrike">
                          <a:solidFill>
                            <a:srgbClr val="000000"/>
                          </a:solidFill>
                          <a:effectLst/>
                          <a:latin typeface="Calibri" panose="020F0502020204030204" pitchFamily="34" charset="0"/>
                        </a:rPr>
                        <a:t>Page Level, Visual Level, Field Level filters Custom sorting</a:t>
                      </a:r>
                    </a:p>
                  </a:txBody>
                  <a:tcPr marL="72000" marR="72000" marT="6259" marB="4506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632730916"/>
                  </a:ext>
                </a:extLst>
              </a:tr>
            </a:tbl>
          </a:graphicData>
        </a:graphic>
      </p:graphicFrame>
    </p:spTree>
    <p:extLst>
      <p:ext uri="{BB962C8B-B14F-4D97-AF65-F5344CB8AC3E}">
        <p14:creationId xmlns:p14="http://schemas.microsoft.com/office/powerpoint/2010/main" val="3268876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1" y="297322"/>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Self-Service Analytics Training </a:t>
            </a:r>
          </a:p>
        </p:txBody>
      </p:sp>
      <p:graphicFrame>
        <p:nvGraphicFramePr>
          <p:cNvPr id="3" name="Table 2">
            <a:extLst>
              <a:ext uri="{FF2B5EF4-FFF2-40B4-BE49-F238E27FC236}">
                <a16:creationId xmlns:a16="http://schemas.microsoft.com/office/drawing/2014/main" id="{2B992315-CA46-0913-3C90-63089B294D1E}"/>
              </a:ext>
            </a:extLst>
          </p:cNvPr>
          <p:cNvGraphicFramePr>
            <a:graphicFrameLocks noGrp="1"/>
          </p:cNvGraphicFramePr>
          <p:nvPr/>
        </p:nvGraphicFramePr>
        <p:xfrm>
          <a:off x="235857" y="1038892"/>
          <a:ext cx="11720286" cy="5521786"/>
        </p:xfrm>
        <a:graphic>
          <a:graphicData uri="http://schemas.openxmlformats.org/drawingml/2006/table">
            <a:tbl>
              <a:tblPr/>
              <a:tblGrid>
                <a:gridCol w="3750491">
                  <a:extLst>
                    <a:ext uri="{9D8B030D-6E8A-4147-A177-3AD203B41FA5}">
                      <a16:colId xmlns:a16="http://schemas.microsoft.com/office/drawing/2014/main" val="3043364210"/>
                    </a:ext>
                  </a:extLst>
                </a:gridCol>
                <a:gridCol w="3750491">
                  <a:extLst>
                    <a:ext uri="{9D8B030D-6E8A-4147-A177-3AD203B41FA5}">
                      <a16:colId xmlns:a16="http://schemas.microsoft.com/office/drawing/2014/main" val="776860457"/>
                    </a:ext>
                  </a:extLst>
                </a:gridCol>
                <a:gridCol w="2716349">
                  <a:extLst>
                    <a:ext uri="{9D8B030D-6E8A-4147-A177-3AD203B41FA5}">
                      <a16:colId xmlns:a16="http://schemas.microsoft.com/office/drawing/2014/main" val="3843772326"/>
                    </a:ext>
                  </a:extLst>
                </a:gridCol>
                <a:gridCol w="1502955">
                  <a:extLst>
                    <a:ext uri="{9D8B030D-6E8A-4147-A177-3AD203B41FA5}">
                      <a16:colId xmlns:a16="http://schemas.microsoft.com/office/drawing/2014/main" val="4267230995"/>
                    </a:ext>
                  </a:extLst>
                </a:gridCol>
              </a:tblGrid>
              <a:tr h="244340">
                <a:tc gridSpan="4">
                  <a:txBody>
                    <a:bodyPr/>
                    <a:lstStyle/>
                    <a:p>
                      <a:pPr marL="0" algn="ctr" defTabSz="914400" rtl="0" eaLnBrk="1" fontAlgn="ctr" latinLnBrk="0" hangingPunct="1"/>
                      <a:r>
                        <a:rPr lang="en-US" sz="1400" b="1" i="0" u="none" strike="noStrike" kern="1200">
                          <a:solidFill>
                            <a:schemeClr val="bg1"/>
                          </a:solidFill>
                          <a:effectLst/>
                          <a:latin typeface="Calibri" panose="020F0502020204030204" pitchFamily="34" charset="0"/>
                          <a:ea typeface="+mn-ea"/>
                          <a:cs typeface="+mn-cs"/>
                        </a:rPr>
                        <a:t>Power BI - Self-Service Analytics Training Timeline</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7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82476832"/>
                  </a:ext>
                </a:extLst>
              </a:tr>
              <a:tr h="244340">
                <a:tc>
                  <a:txBody>
                    <a:bodyPr/>
                    <a:lstStyle/>
                    <a:p>
                      <a:pPr algn="ctr" fontAlgn="ctr"/>
                      <a:r>
                        <a:rPr lang="en-IN" sz="1200" b="1" i="0" u="none" strike="noStrike">
                          <a:solidFill>
                            <a:srgbClr val="000000"/>
                          </a:solidFill>
                          <a:effectLst/>
                          <a:latin typeface="Calibri" panose="020F0502020204030204" pitchFamily="34" charset="0"/>
                        </a:rPr>
                        <a:t>Topics </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t"/>
                      <a:r>
                        <a:rPr lang="en-IN" sz="1200" b="1" i="0" u="none" strike="noStrike">
                          <a:solidFill>
                            <a:srgbClr val="000000"/>
                          </a:solidFill>
                          <a:effectLst/>
                          <a:latin typeface="Calibri" panose="020F0502020204030204" pitchFamily="34" charset="0"/>
                        </a:rPr>
                        <a:t>Details</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200" b="1" i="0" u="none" strike="noStrike">
                          <a:solidFill>
                            <a:srgbClr val="000000"/>
                          </a:solidFill>
                          <a:effectLst/>
                          <a:latin typeface="Calibri" panose="020F0502020204030204" pitchFamily="34" charset="0"/>
                        </a:rPr>
                        <a:t>Audience</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200" b="1" i="0" u="none" strike="noStrike">
                          <a:solidFill>
                            <a:srgbClr val="000000"/>
                          </a:solidFill>
                          <a:effectLst/>
                          <a:latin typeface="Calibri" panose="020F0502020204030204" pitchFamily="34" charset="0"/>
                        </a:rPr>
                        <a:t>Duration (1-Hour)</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8895316"/>
                  </a:ext>
                </a:extLst>
              </a:tr>
              <a:tr h="244340">
                <a:tc>
                  <a:txBody>
                    <a:bodyPr/>
                    <a:lstStyle/>
                    <a:p>
                      <a:pPr algn="ctr" fontAlgn="ctr"/>
                      <a:r>
                        <a:rPr lang="en-IN" sz="1200" b="1" i="0" u="none" strike="noStrike">
                          <a:solidFill>
                            <a:srgbClr val="000000"/>
                          </a:solidFill>
                          <a:effectLst/>
                          <a:latin typeface="Calibri" panose="020F0502020204030204" pitchFamily="34" charset="0"/>
                        </a:rPr>
                        <a:t>DAX Calculations</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fr-FR" sz="1200" b="0" i="0" u="none" strike="noStrike">
                          <a:solidFill>
                            <a:srgbClr val="000000"/>
                          </a:solidFill>
                          <a:effectLst/>
                          <a:latin typeface="Calibri" panose="020F0502020204030204" pitchFamily="34" charset="0"/>
                        </a:rPr>
                        <a:t>DAX Functions, DAX Variables , DAX Patterns </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200" b="0" i="0" u="none" strike="noStrike">
                          <a:solidFill>
                            <a:srgbClr val="000000"/>
                          </a:solidFill>
                          <a:effectLst/>
                          <a:latin typeface="Calibri" panose="020F0502020204030204" pitchFamily="34" charset="0"/>
                        </a:rPr>
                        <a:t>Creators/Business Users/Administrators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Session-7</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8220911"/>
                  </a:ext>
                </a:extLst>
              </a:tr>
              <a:tr h="432292">
                <a:tc rowSpan="6">
                  <a:txBody>
                    <a:bodyPr/>
                    <a:lstStyle/>
                    <a:p>
                      <a:pPr algn="ctr" fontAlgn="ctr"/>
                      <a:r>
                        <a:rPr lang="en-IN" sz="1200" b="1" i="0" u="none" strike="noStrike">
                          <a:solidFill>
                            <a:srgbClr val="000000"/>
                          </a:solidFill>
                          <a:effectLst/>
                          <a:latin typeface="Calibri" panose="020F0502020204030204" pitchFamily="34" charset="0"/>
                        </a:rPr>
                        <a:t>Power BI Service Portal - Introduction</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200" b="0" i="0" u="none" strike="noStrike">
                          <a:solidFill>
                            <a:srgbClr val="000000"/>
                          </a:solidFill>
                          <a:effectLst/>
                          <a:latin typeface="Calibri" panose="020F0502020204030204" pitchFamily="34" charset="0"/>
                        </a:rPr>
                        <a:t>Power BI Objects (App, Workspaces, Datasets, Dataflows, Reports, Dashboards)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6">
                  <a:txBody>
                    <a:bodyPr/>
                    <a:lstStyle/>
                    <a:p>
                      <a:pPr algn="l" fontAlgn="ctr"/>
                      <a:r>
                        <a:rPr lang="en-IN" sz="1200" b="0" i="0" u="none" strike="noStrike">
                          <a:solidFill>
                            <a:srgbClr val="000000"/>
                          </a:solidFill>
                          <a:effectLst/>
                          <a:latin typeface="Calibri" panose="020F0502020204030204" pitchFamily="34" charset="0"/>
                        </a:rPr>
                        <a:t>Creators/Business Users/Administrators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6">
                  <a:txBody>
                    <a:bodyPr/>
                    <a:lstStyle/>
                    <a:p>
                      <a:pPr algn="ctr" fontAlgn="ctr"/>
                      <a:r>
                        <a:rPr lang="en-IN" sz="1200" b="0" i="0" u="none" strike="noStrike">
                          <a:solidFill>
                            <a:srgbClr val="000000"/>
                          </a:solidFill>
                          <a:effectLst/>
                          <a:latin typeface="Calibri" panose="020F0502020204030204" pitchFamily="34" charset="0"/>
                        </a:rPr>
                        <a:t>Session-8</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1547222"/>
                  </a:ext>
                </a:extLst>
              </a:tr>
              <a:tr h="244340">
                <a:tc vMerge="1">
                  <a:txBody>
                    <a:bodyPr/>
                    <a:lstStyle/>
                    <a:p>
                      <a:endParaRPr lang="en-IN"/>
                    </a:p>
                  </a:txBody>
                  <a:tcPr/>
                </a:tc>
                <a:tc>
                  <a:txBody>
                    <a:bodyPr/>
                    <a:lstStyle/>
                    <a:p>
                      <a:pPr algn="l" fontAlgn="t"/>
                      <a:r>
                        <a:rPr lang="en-IN" sz="1200" b="0" i="0" u="none" strike="noStrike">
                          <a:solidFill>
                            <a:srgbClr val="000000"/>
                          </a:solidFill>
                          <a:effectLst/>
                          <a:latin typeface="Calibri" panose="020F0502020204030204" pitchFamily="34" charset="0"/>
                        </a:rPr>
                        <a:t>Data Source Connectivity</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409832196"/>
                  </a:ext>
                </a:extLst>
              </a:tr>
              <a:tr h="244340">
                <a:tc vMerge="1">
                  <a:txBody>
                    <a:bodyPr/>
                    <a:lstStyle/>
                    <a:p>
                      <a:endParaRPr lang="en-IN"/>
                    </a:p>
                  </a:txBody>
                  <a:tcPr/>
                </a:tc>
                <a:tc>
                  <a:txBody>
                    <a:bodyPr/>
                    <a:lstStyle/>
                    <a:p>
                      <a:pPr algn="l" fontAlgn="t"/>
                      <a:r>
                        <a:rPr lang="en-IN" sz="1200" b="0" i="0" u="none" strike="noStrike">
                          <a:solidFill>
                            <a:srgbClr val="000000"/>
                          </a:solidFill>
                          <a:effectLst/>
                          <a:latin typeface="Calibri" panose="020F0502020204030204" pitchFamily="34" charset="0"/>
                        </a:rPr>
                        <a:t>Deployment Pipelines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8781820"/>
                  </a:ext>
                </a:extLst>
              </a:tr>
              <a:tr h="244340">
                <a:tc vMerge="1">
                  <a:txBody>
                    <a:bodyPr/>
                    <a:lstStyle/>
                    <a:p>
                      <a:endParaRPr lang="en-IN"/>
                    </a:p>
                  </a:txBody>
                  <a:tcPr/>
                </a:tc>
                <a:tc>
                  <a:txBody>
                    <a:bodyPr/>
                    <a:lstStyle/>
                    <a:p>
                      <a:pPr algn="l" fontAlgn="t"/>
                      <a:r>
                        <a:rPr lang="en-US" sz="1200" b="0" i="0" u="none" strike="noStrike">
                          <a:solidFill>
                            <a:srgbClr val="000000"/>
                          </a:solidFill>
                          <a:effectLst/>
                          <a:latin typeface="Calibri" panose="020F0502020204030204" pitchFamily="34" charset="0"/>
                        </a:rPr>
                        <a:t>Data Alerts, Usage Metrics, Subscribe in Email</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408276445"/>
                  </a:ext>
                </a:extLst>
              </a:tr>
              <a:tr h="432292">
                <a:tc vMerge="1">
                  <a:txBody>
                    <a:bodyPr/>
                    <a:lstStyle/>
                    <a:p>
                      <a:endParaRPr lang="en-IN"/>
                    </a:p>
                  </a:txBody>
                  <a:tcPr/>
                </a:tc>
                <a:tc>
                  <a:txBody>
                    <a:bodyPr/>
                    <a:lstStyle/>
                    <a:p>
                      <a:pPr algn="l" fontAlgn="t"/>
                      <a:r>
                        <a:rPr lang="en-US" sz="1200" b="0" i="0" u="none" strike="noStrike">
                          <a:solidFill>
                            <a:srgbClr val="000000"/>
                          </a:solidFill>
                          <a:effectLst/>
                          <a:latin typeface="Calibri" panose="020F0502020204030204" pitchFamily="34" charset="0"/>
                        </a:rPr>
                        <a:t>Usage Metrics, Analyze in Excel, Export reports in PPT, PDF &amp; Excels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838578572"/>
                  </a:ext>
                </a:extLst>
              </a:tr>
              <a:tr h="244340">
                <a:tc vMerge="1">
                  <a:txBody>
                    <a:bodyPr/>
                    <a:lstStyle/>
                    <a:p>
                      <a:endParaRPr lang="en-IN"/>
                    </a:p>
                  </a:txBody>
                  <a:tcPr/>
                </a:tc>
                <a:tc>
                  <a:txBody>
                    <a:bodyPr/>
                    <a:lstStyle/>
                    <a:p>
                      <a:pPr algn="l" fontAlgn="t"/>
                      <a:r>
                        <a:rPr lang="en-IN" sz="1200" b="0" i="0" u="none" strike="noStrike">
                          <a:solidFill>
                            <a:srgbClr val="000000"/>
                          </a:solidFill>
                          <a:effectLst/>
                          <a:latin typeface="Calibri" panose="020F0502020204030204" pitchFamily="34" charset="0"/>
                        </a:rPr>
                        <a:t>Comments &amp; Feedbacks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411893828"/>
                  </a:ext>
                </a:extLst>
              </a:tr>
              <a:tr h="244340">
                <a:tc rowSpan="3">
                  <a:txBody>
                    <a:bodyPr/>
                    <a:lstStyle/>
                    <a:p>
                      <a:pPr algn="ctr" fontAlgn="ctr"/>
                      <a:r>
                        <a:rPr lang="en-IN" sz="1200" b="1" i="0" u="none" strike="noStrike">
                          <a:solidFill>
                            <a:srgbClr val="000000"/>
                          </a:solidFill>
                          <a:effectLst/>
                          <a:latin typeface="Calibri" panose="020F0502020204030204" pitchFamily="34" charset="0"/>
                        </a:rPr>
                        <a:t>Advance Analytics (Including AI)</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200" b="0" i="0" u="none" strike="noStrike">
                          <a:solidFill>
                            <a:srgbClr val="000000"/>
                          </a:solidFill>
                          <a:effectLst/>
                          <a:latin typeface="Calibri" panose="020F0502020204030204" pitchFamily="34" charset="0"/>
                        </a:rPr>
                        <a:t>Integration with other Microsoft Services.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IN" sz="1200" b="0" i="0" u="none" strike="noStrike">
                          <a:solidFill>
                            <a:srgbClr val="000000"/>
                          </a:solidFill>
                          <a:effectLst/>
                          <a:latin typeface="Calibri" panose="020F0502020204030204" pitchFamily="34" charset="0"/>
                        </a:rPr>
                        <a:t>Creators/Business Users/Administrators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rgbClr val="000000"/>
                          </a:solidFill>
                          <a:effectLst/>
                          <a:latin typeface="Calibri" panose="020F0502020204030204" pitchFamily="34" charset="0"/>
                        </a:rPr>
                        <a:t>Session-9</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648732"/>
                  </a:ext>
                </a:extLst>
              </a:tr>
              <a:tr h="244340">
                <a:tc vMerge="1">
                  <a:txBody>
                    <a:bodyPr/>
                    <a:lstStyle/>
                    <a:p>
                      <a:endParaRPr lang="en-IN"/>
                    </a:p>
                  </a:txBody>
                  <a:tcPr/>
                </a:tc>
                <a:tc>
                  <a:txBody>
                    <a:bodyPr/>
                    <a:lstStyle/>
                    <a:p>
                      <a:pPr algn="l" fontAlgn="ctr"/>
                      <a:r>
                        <a:rPr lang="en-US" sz="1200" b="0" i="0" u="none" strike="noStrike">
                          <a:solidFill>
                            <a:srgbClr val="000000"/>
                          </a:solidFill>
                          <a:effectLst/>
                          <a:latin typeface="Calibri" panose="020F0502020204030204" pitchFamily="34" charset="0"/>
                        </a:rPr>
                        <a:t>Q&amp;A, Key Influencers, Decomposition Tree</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15980177"/>
                  </a:ext>
                </a:extLst>
              </a:tr>
              <a:tr h="244340">
                <a:tc vMerge="1">
                  <a:txBody>
                    <a:bodyPr/>
                    <a:lstStyle/>
                    <a:p>
                      <a:endParaRPr lang="en-IN"/>
                    </a:p>
                  </a:txBody>
                  <a:tcPr/>
                </a:tc>
                <a:tc>
                  <a:txBody>
                    <a:bodyPr/>
                    <a:lstStyle/>
                    <a:p>
                      <a:pPr algn="l" fontAlgn="ctr"/>
                      <a:r>
                        <a:rPr lang="en-US" sz="1200" b="0" i="0" u="none" strike="noStrike">
                          <a:solidFill>
                            <a:srgbClr val="000000"/>
                          </a:solidFill>
                          <a:effectLst/>
                          <a:latin typeface="Calibri" panose="020F0502020204030204" pitchFamily="34" charset="0"/>
                        </a:rPr>
                        <a:t>Quick Insights, View Insights, Forecast, Copilot</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217511621"/>
                  </a:ext>
                </a:extLst>
              </a:tr>
              <a:tr h="244340">
                <a:tc rowSpan="3">
                  <a:txBody>
                    <a:bodyPr/>
                    <a:lstStyle/>
                    <a:p>
                      <a:pPr algn="ctr" fontAlgn="ctr"/>
                      <a:r>
                        <a:rPr lang="en-IN" sz="1200" b="1" i="0" u="none" strike="noStrike">
                          <a:solidFill>
                            <a:srgbClr val="000000"/>
                          </a:solidFill>
                          <a:effectLst/>
                          <a:latin typeface="Calibri" panose="020F0502020204030204" pitchFamily="34" charset="0"/>
                        </a:rPr>
                        <a:t>Power BI Governance</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IN" sz="1200" b="0" i="0" u="none" strike="noStrike">
                          <a:solidFill>
                            <a:srgbClr val="000000"/>
                          </a:solidFill>
                          <a:effectLst/>
                          <a:latin typeface="Calibri" panose="020F0502020204030204" pitchFamily="34" charset="0"/>
                        </a:rPr>
                        <a:t>Data Access Restriction &amp; Security </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IN" sz="1200" b="0" i="0" u="none" strike="noStrike">
                          <a:solidFill>
                            <a:srgbClr val="000000"/>
                          </a:solidFill>
                          <a:effectLst/>
                          <a:latin typeface="Calibri" panose="020F0502020204030204" pitchFamily="34" charset="0"/>
                        </a:rPr>
                        <a:t>Creators/Administrators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IN" sz="1200" b="0" i="0" u="none" strike="noStrike">
                          <a:solidFill>
                            <a:srgbClr val="000000"/>
                          </a:solidFill>
                          <a:effectLst/>
                          <a:latin typeface="Calibri" panose="020F0502020204030204" pitchFamily="34" charset="0"/>
                        </a:rPr>
                        <a:t>Session-10</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7991443"/>
                  </a:ext>
                </a:extLst>
              </a:tr>
              <a:tr h="244340">
                <a:tc vMerge="1">
                  <a:txBody>
                    <a:bodyPr/>
                    <a:lstStyle/>
                    <a:p>
                      <a:endParaRPr lang="en-IN"/>
                    </a:p>
                  </a:txBody>
                  <a:tcPr/>
                </a:tc>
                <a:tc>
                  <a:txBody>
                    <a:bodyPr/>
                    <a:lstStyle/>
                    <a:p>
                      <a:pPr algn="l" fontAlgn="t"/>
                      <a:r>
                        <a:rPr lang="en-IN" sz="1200" b="0" i="0" u="none" strike="noStrike">
                          <a:solidFill>
                            <a:srgbClr val="000000"/>
                          </a:solidFill>
                          <a:effectLst/>
                          <a:latin typeface="Calibri" panose="020F0502020204030204" pitchFamily="34" charset="0"/>
                        </a:rPr>
                        <a:t>Manual &amp; Schedule Data Refresh</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867832180"/>
                  </a:ext>
                </a:extLst>
              </a:tr>
              <a:tr h="244340">
                <a:tc vMerge="1">
                  <a:txBody>
                    <a:bodyPr/>
                    <a:lstStyle/>
                    <a:p>
                      <a:endParaRPr lang="en-IN"/>
                    </a:p>
                  </a:txBody>
                  <a:tcPr/>
                </a:tc>
                <a:tc>
                  <a:txBody>
                    <a:bodyPr/>
                    <a:lstStyle/>
                    <a:p>
                      <a:pPr algn="l" fontAlgn="t"/>
                      <a:r>
                        <a:rPr lang="en-IN" sz="1200" b="0" i="0" u="none" strike="noStrike">
                          <a:solidFill>
                            <a:srgbClr val="000000"/>
                          </a:solidFill>
                          <a:effectLst/>
                          <a:latin typeface="Calibri" panose="020F0502020204030204" pitchFamily="34" charset="0"/>
                        </a:rPr>
                        <a:t>On-Premise Data Gateway</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829031850"/>
                  </a:ext>
                </a:extLst>
              </a:tr>
              <a:tr h="244340">
                <a:tc rowSpan="5">
                  <a:txBody>
                    <a:bodyPr/>
                    <a:lstStyle/>
                    <a:p>
                      <a:pPr algn="ctr" fontAlgn="ctr"/>
                      <a:r>
                        <a:rPr lang="en-IN" sz="1200" b="1" i="0" u="none" strike="noStrike">
                          <a:solidFill>
                            <a:srgbClr val="000000"/>
                          </a:solidFill>
                          <a:effectLst/>
                          <a:latin typeface="Calibri" panose="020F0502020204030204" pitchFamily="34" charset="0"/>
                        </a:rPr>
                        <a:t>Power BI Governance (Administrators)</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Calibri" panose="020F0502020204030204" pitchFamily="34" charset="0"/>
                        </a:rPr>
                        <a:t>Tenant Setting Configuration</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a:txBody>
                    <a:bodyPr/>
                    <a:lstStyle/>
                    <a:p>
                      <a:pPr algn="l" fontAlgn="ctr"/>
                      <a:r>
                        <a:rPr lang="en-IN" sz="1200" b="0" i="0" u="none" strike="noStrike">
                          <a:solidFill>
                            <a:srgbClr val="000000"/>
                          </a:solidFill>
                          <a:effectLst/>
                          <a:latin typeface="Calibri" panose="020F0502020204030204" pitchFamily="34" charset="0"/>
                        </a:rPr>
                        <a:t>Administrators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a:txBody>
                    <a:bodyPr/>
                    <a:lstStyle/>
                    <a:p>
                      <a:pPr algn="ctr" fontAlgn="ctr"/>
                      <a:r>
                        <a:rPr lang="en-IN" sz="1200" b="0" i="0" u="none" strike="noStrike">
                          <a:solidFill>
                            <a:srgbClr val="000000"/>
                          </a:solidFill>
                          <a:effectLst/>
                          <a:latin typeface="Calibri" panose="020F0502020204030204" pitchFamily="34" charset="0"/>
                        </a:rPr>
                        <a:t>Session-11</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7340269"/>
                  </a:ext>
                </a:extLst>
              </a:tr>
              <a:tr h="244340">
                <a:tc vMerge="1">
                  <a:txBody>
                    <a:bodyPr/>
                    <a:lstStyle/>
                    <a:p>
                      <a:endParaRPr lang="en-IN"/>
                    </a:p>
                  </a:txBody>
                  <a:tcPr/>
                </a:tc>
                <a:tc>
                  <a:txBody>
                    <a:bodyPr/>
                    <a:lstStyle/>
                    <a:p>
                      <a:pPr algn="l" fontAlgn="b"/>
                      <a:r>
                        <a:rPr lang="en-IN" sz="1200" b="0" i="0" u="none" strike="noStrike">
                          <a:solidFill>
                            <a:srgbClr val="000000"/>
                          </a:solidFill>
                          <a:effectLst/>
                          <a:latin typeface="Calibri" panose="020F0502020204030204" pitchFamily="34" charset="0"/>
                        </a:rPr>
                        <a:t>Organization Visual Deployment</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203668481"/>
                  </a:ext>
                </a:extLst>
              </a:tr>
              <a:tr h="244340">
                <a:tc vMerge="1">
                  <a:txBody>
                    <a:bodyPr/>
                    <a:lstStyle/>
                    <a:p>
                      <a:endParaRPr lang="en-IN"/>
                    </a:p>
                  </a:txBody>
                  <a:tcPr/>
                </a:tc>
                <a:tc>
                  <a:txBody>
                    <a:bodyPr/>
                    <a:lstStyle/>
                    <a:p>
                      <a:pPr algn="l" fontAlgn="b"/>
                      <a:r>
                        <a:rPr lang="en-IN" sz="1200" b="0" i="0" u="none" strike="noStrike">
                          <a:solidFill>
                            <a:srgbClr val="000000"/>
                          </a:solidFill>
                          <a:effectLst/>
                          <a:latin typeface="Calibri" panose="020F0502020204030204" pitchFamily="34" charset="0"/>
                        </a:rPr>
                        <a:t>Embedding Code Management</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385446630"/>
                  </a:ext>
                </a:extLst>
              </a:tr>
              <a:tr h="244340">
                <a:tc vMerge="1">
                  <a:txBody>
                    <a:bodyPr/>
                    <a:lstStyle/>
                    <a:p>
                      <a:endParaRPr lang="en-IN"/>
                    </a:p>
                  </a:txBody>
                  <a:tcPr/>
                </a:tc>
                <a:tc>
                  <a:txBody>
                    <a:bodyPr/>
                    <a:lstStyle/>
                    <a:p>
                      <a:pPr algn="l" fontAlgn="b"/>
                      <a:r>
                        <a:rPr lang="en-IN" sz="1200" b="0" i="0" u="none" strike="noStrike">
                          <a:solidFill>
                            <a:srgbClr val="000000"/>
                          </a:solidFill>
                          <a:effectLst/>
                          <a:latin typeface="Calibri" panose="020F0502020204030204" pitchFamily="34" charset="0"/>
                        </a:rPr>
                        <a:t>Workspace &amp; Role Access Control</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417300405"/>
                  </a:ext>
                </a:extLst>
              </a:tr>
              <a:tr h="244340">
                <a:tc vMerge="1">
                  <a:txBody>
                    <a:bodyPr/>
                    <a:lstStyle/>
                    <a:p>
                      <a:endParaRPr lang="en-IN"/>
                    </a:p>
                  </a:txBody>
                  <a:tcPr/>
                </a:tc>
                <a:tc>
                  <a:txBody>
                    <a:bodyPr/>
                    <a:lstStyle/>
                    <a:p>
                      <a:pPr algn="l" fontAlgn="b"/>
                      <a:r>
                        <a:rPr lang="en-IN" sz="1200" b="0" i="0" u="none" strike="noStrike">
                          <a:solidFill>
                            <a:srgbClr val="000000"/>
                          </a:solidFill>
                          <a:effectLst/>
                          <a:latin typeface="Calibri" panose="020F0502020204030204" pitchFamily="34" charset="0"/>
                        </a:rPr>
                        <a:t>Datset Certification &amp; Sensitivity Labelling</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626343973"/>
                  </a:ext>
                </a:extLst>
              </a:tr>
              <a:tr h="244340">
                <a:tc>
                  <a:txBody>
                    <a:bodyPr/>
                    <a:lstStyle/>
                    <a:p>
                      <a:pPr algn="ctr" fontAlgn="b"/>
                      <a:r>
                        <a:rPr lang="en-IN" sz="1200" b="1" i="0" u="none" strike="noStrike">
                          <a:solidFill>
                            <a:srgbClr val="000000"/>
                          </a:solidFill>
                          <a:effectLst/>
                          <a:latin typeface="Calibri" panose="020F0502020204030204" pitchFamily="34" charset="0"/>
                        </a:rPr>
                        <a:t>Question &amp; Answers Sessions</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Calibri" panose="020F0502020204030204" pitchFamily="34" charset="0"/>
                        </a:rPr>
                        <a:t>Question &amp; Answers Sessions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Calibri" panose="020F0502020204030204" pitchFamily="34" charset="0"/>
                        </a:rPr>
                        <a:t>Creators/Business Users/Administrators</a:t>
                      </a:r>
                    </a:p>
                  </a:txBody>
                  <a:tcPr marL="72000" marR="72000"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a:solidFill>
                            <a:srgbClr val="000000"/>
                          </a:solidFill>
                          <a:effectLst/>
                          <a:latin typeface="Calibri" panose="020F0502020204030204" pitchFamily="34" charset="0"/>
                        </a:rPr>
                        <a:t>Session-12</a:t>
                      </a:r>
                    </a:p>
                  </a:txBody>
                  <a:tcPr marL="5576" marR="5576" marT="5576" marB="4014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3423385"/>
                  </a:ext>
                </a:extLst>
              </a:tr>
            </a:tbl>
          </a:graphicData>
        </a:graphic>
      </p:graphicFrame>
    </p:spTree>
    <p:extLst>
      <p:ext uri="{BB962C8B-B14F-4D97-AF65-F5344CB8AC3E}">
        <p14:creationId xmlns:p14="http://schemas.microsoft.com/office/powerpoint/2010/main" val="713364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1" y="297322"/>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Data Source Details</a:t>
            </a:r>
          </a:p>
        </p:txBody>
      </p:sp>
      <p:grpSp>
        <p:nvGrpSpPr>
          <p:cNvPr id="2" name="Group 1">
            <a:extLst>
              <a:ext uri="{FF2B5EF4-FFF2-40B4-BE49-F238E27FC236}">
                <a16:creationId xmlns:a16="http://schemas.microsoft.com/office/drawing/2014/main" id="{C7D38E5A-4E18-9238-5894-5D011F04249D}"/>
              </a:ext>
            </a:extLst>
          </p:cNvPr>
          <p:cNvGrpSpPr/>
          <p:nvPr/>
        </p:nvGrpSpPr>
        <p:grpSpPr>
          <a:xfrm>
            <a:off x="373886" y="924181"/>
            <a:ext cx="11458885" cy="5606438"/>
            <a:chOff x="266751" y="942430"/>
            <a:chExt cx="5829249" cy="5606438"/>
          </a:xfrm>
        </p:grpSpPr>
        <p:sp>
          <p:nvSpPr>
            <p:cNvPr id="3" name="Rectangle: Rounded Corners 2">
              <a:extLst>
                <a:ext uri="{FF2B5EF4-FFF2-40B4-BE49-F238E27FC236}">
                  <a16:creationId xmlns:a16="http://schemas.microsoft.com/office/drawing/2014/main" id="{993D2EAF-0D21-C33D-A55E-0AAC85EE18DE}"/>
                </a:ext>
              </a:extLst>
            </p:cNvPr>
            <p:cNvSpPr/>
            <p:nvPr/>
          </p:nvSpPr>
          <p:spPr>
            <a:xfrm>
              <a:off x="266751" y="942430"/>
              <a:ext cx="5829249" cy="5606438"/>
            </a:xfrm>
            <a:prstGeom prst="roundRect">
              <a:avLst>
                <a:gd name="adj" fmla="val 2458"/>
              </a:avLst>
            </a:prstGeom>
            <a:solidFill>
              <a:sysClr val="window" lastClr="FFFFFF"/>
            </a:solidFill>
            <a:ln w="19050" cap="flat" cmpd="sng" algn="ctr">
              <a:solidFill>
                <a:sysClr val="window" lastClr="FFFFFF">
                  <a:lumMod val="65000"/>
                </a:sysClr>
              </a:solidFill>
              <a:prstDash val="sysDash"/>
              <a:miter lim="800000"/>
            </a:ln>
            <a:effectLst/>
          </p:spPr>
          <p:txBody>
            <a:bodyPr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74151"/>
                </a:solidFill>
                <a:effectLst/>
                <a:uLnTx/>
                <a:uFillTx/>
                <a:latin typeface="Aptos" panose="02110004020202020204"/>
                <a:ea typeface="Calibri" panose="020F0502020204030204"/>
                <a:cs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74151"/>
                </a:solidFill>
                <a:effectLst/>
                <a:uLnTx/>
                <a:uFillTx/>
                <a:latin typeface="Segoe UI Light "/>
                <a:ea typeface="+mn-ea"/>
                <a:cs typeface="Segoe UI Semibold" panose="020B0702040204020203" pitchFamily="34" charset="0"/>
              </a:endParaRPr>
            </a:p>
          </p:txBody>
        </p:sp>
        <p:sp>
          <p:nvSpPr>
            <p:cNvPr id="4" name="TextBox 3">
              <a:extLst>
                <a:ext uri="{FF2B5EF4-FFF2-40B4-BE49-F238E27FC236}">
                  <a16:creationId xmlns:a16="http://schemas.microsoft.com/office/drawing/2014/main" id="{4F117C3C-D1F8-DF47-29AF-D9ADE94EF4AB}"/>
                </a:ext>
              </a:extLst>
            </p:cNvPr>
            <p:cNvSpPr txBox="1"/>
            <p:nvPr/>
          </p:nvSpPr>
          <p:spPr>
            <a:xfrm>
              <a:off x="425509" y="1106510"/>
              <a:ext cx="4016951" cy="307777"/>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prstClr val="white"/>
                  </a:solidFill>
                  <a:effectLst/>
                  <a:uLnTx/>
                  <a:uFillTx/>
                  <a:latin typeface="Segoe UI Semibold"/>
                  <a:ea typeface="Segoe UI Black"/>
                  <a:cs typeface="Segoe UI Semibold"/>
                </a:rPr>
                <a:t>qq</a:t>
              </a:r>
            </a:p>
          </p:txBody>
        </p:sp>
        <p:sp>
          <p:nvSpPr>
            <p:cNvPr id="5" name="Freeform 86">
              <a:extLst>
                <a:ext uri="{FF2B5EF4-FFF2-40B4-BE49-F238E27FC236}">
                  <a16:creationId xmlns:a16="http://schemas.microsoft.com/office/drawing/2014/main" id="{1F301C9F-91FD-E56A-AB8F-697DAF936A14}"/>
                </a:ext>
              </a:extLst>
            </p:cNvPr>
            <p:cNvSpPr>
              <a:spLocks/>
            </p:cNvSpPr>
            <p:nvPr/>
          </p:nvSpPr>
          <p:spPr bwMode="auto">
            <a:xfrm>
              <a:off x="531536" y="3186021"/>
              <a:ext cx="60767" cy="37696"/>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ysClr val="window" lastClr="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ndParaRPr>
            </a:p>
          </p:txBody>
        </p:sp>
        <p:grpSp>
          <p:nvGrpSpPr>
            <p:cNvPr id="6" name="Group 5">
              <a:extLst>
                <a:ext uri="{FF2B5EF4-FFF2-40B4-BE49-F238E27FC236}">
                  <a16:creationId xmlns:a16="http://schemas.microsoft.com/office/drawing/2014/main" id="{ACAC513B-3E60-4E16-86C8-2E92C41C1EDB}"/>
                </a:ext>
              </a:extLst>
            </p:cNvPr>
            <p:cNvGrpSpPr/>
            <p:nvPr/>
          </p:nvGrpSpPr>
          <p:grpSpPr>
            <a:xfrm>
              <a:off x="576077" y="4689618"/>
              <a:ext cx="159038" cy="147314"/>
              <a:chOff x="10827076" y="4341513"/>
              <a:chExt cx="227170" cy="141350"/>
            </a:xfrm>
            <a:solidFill>
              <a:sysClr val="window" lastClr="FFFFFF"/>
            </a:solidFill>
          </p:grpSpPr>
          <p:sp>
            <p:nvSpPr>
              <p:cNvPr id="7" name="Freeform: Shape 6">
                <a:extLst>
                  <a:ext uri="{FF2B5EF4-FFF2-40B4-BE49-F238E27FC236}">
                    <a16:creationId xmlns:a16="http://schemas.microsoft.com/office/drawing/2014/main" id="{49B9BE8D-B752-60F3-F873-00ADE12FBF6B}"/>
                  </a:ext>
                </a:extLst>
              </p:cNvPr>
              <p:cNvSpPr/>
              <p:nvPr/>
            </p:nvSpPr>
            <p:spPr>
              <a:xfrm>
                <a:off x="10882606" y="4397043"/>
                <a:ext cx="116109" cy="30289"/>
              </a:xfrm>
              <a:custGeom>
                <a:avLst/>
                <a:gdLst>
                  <a:gd name="connsiteX0" fmla="*/ 0 w 116109"/>
                  <a:gd name="connsiteY0" fmla="*/ 0 h 30289"/>
                  <a:gd name="connsiteX1" fmla="*/ 116110 w 116109"/>
                  <a:gd name="connsiteY1" fmla="*/ 0 h 30289"/>
                  <a:gd name="connsiteX2" fmla="*/ 116110 w 116109"/>
                  <a:gd name="connsiteY2" fmla="*/ 30290 h 30289"/>
                  <a:gd name="connsiteX3" fmla="*/ 0 w 116109"/>
                  <a:gd name="connsiteY3" fmla="*/ 30290 h 30289"/>
                </a:gdLst>
                <a:ahLst/>
                <a:cxnLst>
                  <a:cxn ang="0">
                    <a:pos x="connsiteX0" y="connsiteY0"/>
                  </a:cxn>
                  <a:cxn ang="0">
                    <a:pos x="connsiteX1" y="connsiteY1"/>
                  </a:cxn>
                  <a:cxn ang="0">
                    <a:pos x="connsiteX2" y="connsiteY2"/>
                  </a:cxn>
                  <a:cxn ang="0">
                    <a:pos x="connsiteX3" y="connsiteY3"/>
                  </a:cxn>
                </a:cxnLst>
                <a:rect l="l" t="t" r="r" b="b"/>
                <a:pathLst>
                  <a:path w="116109" h="30289">
                    <a:moveTo>
                      <a:pt x="0" y="0"/>
                    </a:moveTo>
                    <a:lnTo>
                      <a:pt x="116110" y="0"/>
                    </a:lnTo>
                    <a:lnTo>
                      <a:pt x="116110" y="30290"/>
                    </a:lnTo>
                    <a:lnTo>
                      <a:pt x="0" y="30290"/>
                    </a:lnTo>
                    <a:close/>
                  </a:path>
                </a:pathLst>
              </a:custGeom>
              <a:grpFill/>
              <a:ln w="496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Shape 7">
                <a:extLst>
                  <a:ext uri="{FF2B5EF4-FFF2-40B4-BE49-F238E27FC236}">
                    <a16:creationId xmlns:a16="http://schemas.microsoft.com/office/drawing/2014/main" id="{B4882839-BB02-1202-B0AC-7C699E8F6ED4}"/>
                  </a:ext>
                </a:extLst>
              </p:cNvPr>
              <p:cNvSpPr/>
              <p:nvPr/>
            </p:nvSpPr>
            <p:spPr>
              <a:xfrm>
                <a:off x="10938137" y="4341513"/>
                <a:ext cx="116109" cy="30289"/>
              </a:xfrm>
              <a:custGeom>
                <a:avLst/>
                <a:gdLst>
                  <a:gd name="connsiteX0" fmla="*/ 0 w 116109"/>
                  <a:gd name="connsiteY0" fmla="*/ 0 h 30289"/>
                  <a:gd name="connsiteX1" fmla="*/ 116110 w 116109"/>
                  <a:gd name="connsiteY1" fmla="*/ 0 h 30289"/>
                  <a:gd name="connsiteX2" fmla="*/ 116110 w 116109"/>
                  <a:gd name="connsiteY2" fmla="*/ 30290 h 30289"/>
                  <a:gd name="connsiteX3" fmla="*/ 0 w 116109"/>
                  <a:gd name="connsiteY3" fmla="*/ 30290 h 30289"/>
                </a:gdLst>
                <a:ahLst/>
                <a:cxnLst>
                  <a:cxn ang="0">
                    <a:pos x="connsiteX0" y="connsiteY0"/>
                  </a:cxn>
                  <a:cxn ang="0">
                    <a:pos x="connsiteX1" y="connsiteY1"/>
                  </a:cxn>
                  <a:cxn ang="0">
                    <a:pos x="connsiteX2" y="connsiteY2"/>
                  </a:cxn>
                  <a:cxn ang="0">
                    <a:pos x="connsiteX3" y="connsiteY3"/>
                  </a:cxn>
                </a:cxnLst>
                <a:rect l="l" t="t" r="r" b="b"/>
                <a:pathLst>
                  <a:path w="116109" h="30289">
                    <a:moveTo>
                      <a:pt x="0" y="0"/>
                    </a:moveTo>
                    <a:lnTo>
                      <a:pt x="116110" y="0"/>
                    </a:lnTo>
                    <a:lnTo>
                      <a:pt x="116110" y="30290"/>
                    </a:lnTo>
                    <a:lnTo>
                      <a:pt x="0" y="30290"/>
                    </a:lnTo>
                    <a:close/>
                  </a:path>
                </a:pathLst>
              </a:custGeom>
              <a:grpFill/>
              <a:ln w="496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Shape 8">
                <a:extLst>
                  <a:ext uri="{FF2B5EF4-FFF2-40B4-BE49-F238E27FC236}">
                    <a16:creationId xmlns:a16="http://schemas.microsoft.com/office/drawing/2014/main" id="{FAFDAA90-385B-7D01-3DCC-2F7212BADCAD}"/>
                  </a:ext>
                </a:extLst>
              </p:cNvPr>
              <p:cNvSpPr/>
              <p:nvPr/>
            </p:nvSpPr>
            <p:spPr>
              <a:xfrm>
                <a:off x="10827076" y="4452574"/>
                <a:ext cx="116109" cy="30289"/>
              </a:xfrm>
              <a:custGeom>
                <a:avLst/>
                <a:gdLst>
                  <a:gd name="connsiteX0" fmla="*/ 0 w 116109"/>
                  <a:gd name="connsiteY0" fmla="*/ 0 h 30289"/>
                  <a:gd name="connsiteX1" fmla="*/ 116110 w 116109"/>
                  <a:gd name="connsiteY1" fmla="*/ 0 h 30289"/>
                  <a:gd name="connsiteX2" fmla="*/ 116110 w 116109"/>
                  <a:gd name="connsiteY2" fmla="*/ 30290 h 30289"/>
                  <a:gd name="connsiteX3" fmla="*/ 0 w 116109"/>
                  <a:gd name="connsiteY3" fmla="*/ 30290 h 30289"/>
                </a:gdLst>
                <a:ahLst/>
                <a:cxnLst>
                  <a:cxn ang="0">
                    <a:pos x="connsiteX0" y="connsiteY0"/>
                  </a:cxn>
                  <a:cxn ang="0">
                    <a:pos x="connsiteX1" y="connsiteY1"/>
                  </a:cxn>
                  <a:cxn ang="0">
                    <a:pos x="connsiteX2" y="connsiteY2"/>
                  </a:cxn>
                  <a:cxn ang="0">
                    <a:pos x="connsiteX3" y="connsiteY3"/>
                  </a:cxn>
                </a:cxnLst>
                <a:rect l="l" t="t" r="r" b="b"/>
                <a:pathLst>
                  <a:path w="116109" h="30289">
                    <a:moveTo>
                      <a:pt x="0" y="0"/>
                    </a:moveTo>
                    <a:lnTo>
                      <a:pt x="116110" y="0"/>
                    </a:lnTo>
                    <a:lnTo>
                      <a:pt x="116110" y="30290"/>
                    </a:lnTo>
                    <a:lnTo>
                      <a:pt x="0" y="30290"/>
                    </a:lnTo>
                    <a:close/>
                  </a:path>
                </a:pathLst>
              </a:custGeom>
              <a:grpFill/>
              <a:ln w="496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4" name="TextBox 13">
            <a:extLst>
              <a:ext uri="{FF2B5EF4-FFF2-40B4-BE49-F238E27FC236}">
                <a16:creationId xmlns:a16="http://schemas.microsoft.com/office/drawing/2014/main" id="{172C14D7-7DF7-AB30-E5C4-0C239DDF5EFF}"/>
              </a:ext>
            </a:extLst>
          </p:cNvPr>
          <p:cNvSpPr txBox="1"/>
          <p:nvPr/>
        </p:nvSpPr>
        <p:spPr>
          <a:xfrm>
            <a:off x="537131" y="949412"/>
            <a:ext cx="7191726" cy="4771756"/>
          </a:xfrm>
          <a:prstGeom prst="rect">
            <a:avLst/>
          </a:prstGeom>
          <a:noFill/>
        </p:spPr>
        <p:txBody>
          <a:bodyPr wrap="square">
            <a:spAutoFit/>
          </a:bodyPr>
          <a:lstStyle/>
          <a:p>
            <a:pPr marL="342900" indent="-342900">
              <a:lnSpc>
                <a:spcPct val="200000"/>
              </a:lnSpc>
              <a:buFont typeface="+mj-lt"/>
              <a:buAutoNum type="arabicPeriod"/>
            </a:pPr>
            <a:r>
              <a:rPr lang="en-IN" sz="1400">
                <a:latin typeface="Calibri" panose="020F0502020204030204" pitchFamily="34" charset="0"/>
                <a:ea typeface="Calibri" panose="020F0502020204030204" pitchFamily="34" charset="0"/>
                <a:cs typeface="Calibri" panose="020F0502020204030204" pitchFamily="34" charset="0"/>
              </a:rPr>
              <a:t>ERP/Core Enterprise Systems (On-Prem and Cloud – Oracle, IBM, Azure, Google)</a:t>
            </a:r>
          </a:p>
          <a:p>
            <a:pPr marL="342900" indent="-342900">
              <a:lnSpc>
                <a:spcPct val="200000"/>
              </a:lnSpc>
              <a:buFont typeface="+mj-lt"/>
              <a:buAutoNum type="arabicPeriod"/>
            </a:pPr>
            <a:r>
              <a:rPr lang="en-IN" sz="1400">
                <a:latin typeface="Calibri" panose="020F0502020204030204" pitchFamily="34" charset="0"/>
                <a:ea typeface="Calibri" panose="020F0502020204030204" pitchFamily="34" charset="0"/>
                <a:cs typeface="Calibri" panose="020F0502020204030204" pitchFamily="34" charset="0"/>
              </a:rPr>
              <a:t>Azure Data Lake </a:t>
            </a:r>
          </a:p>
          <a:p>
            <a:pPr marL="342900" indent="-342900">
              <a:lnSpc>
                <a:spcPct val="200000"/>
              </a:lnSpc>
              <a:buFont typeface="+mj-lt"/>
              <a:buAutoNum type="arabicPeriod"/>
            </a:pPr>
            <a:r>
              <a:rPr lang="en-IN" sz="1400">
                <a:latin typeface="Calibri" panose="020F0502020204030204" pitchFamily="34" charset="0"/>
                <a:ea typeface="Calibri" panose="020F0502020204030204" pitchFamily="34" charset="0"/>
                <a:cs typeface="Calibri" panose="020F0502020204030204" pitchFamily="34" charset="0"/>
              </a:rPr>
              <a:t>Oracle RDS (Retail Data Store), SQL Server</a:t>
            </a:r>
          </a:p>
          <a:p>
            <a:pPr marL="342900" indent="-342900">
              <a:lnSpc>
                <a:spcPct val="200000"/>
              </a:lnSpc>
              <a:buFont typeface="+mj-lt"/>
              <a:buAutoNum type="arabicPeriod"/>
            </a:pPr>
            <a:r>
              <a:rPr lang="en-IN" sz="1400">
                <a:latin typeface="Calibri" panose="020F0502020204030204" pitchFamily="34" charset="0"/>
                <a:ea typeface="Calibri" panose="020F0502020204030204" pitchFamily="34" charset="0"/>
                <a:cs typeface="Calibri" panose="020F0502020204030204" pitchFamily="34" charset="0"/>
              </a:rPr>
              <a:t>Cloud Data Sources (AWS, Azure, GCP)</a:t>
            </a:r>
          </a:p>
          <a:p>
            <a:pPr marL="342900" indent="-342900">
              <a:lnSpc>
                <a:spcPct val="200000"/>
              </a:lnSpc>
              <a:buFont typeface="+mj-lt"/>
              <a:buAutoNum type="arabicPeriod"/>
            </a:pPr>
            <a:r>
              <a:rPr lang="en-IN" sz="1400">
                <a:latin typeface="Calibri" panose="020F0502020204030204" pitchFamily="34" charset="0"/>
                <a:ea typeface="Calibri" panose="020F0502020204030204" pitchFamily="34" charset="0"/>
                <a:cs typeface="Calibri" panose="020F0502020204030204" pitchFamily="34" charset="0"/>
              </a:rPr>
              <a:t>Social media, Internet, e-Commerce (brandsforless.com)</a:t>
            </a:r>
          </a:p>
          <a:p>
            <a:pPr marL="342900" indent="-342900">
              <a:lnSpc>
                <a:spcPct val="200000"/>
              </a:lnSpc>
              <a:buFont typeface="+mj-lt"/>
              <a:buAutoNum type="arabicPeriod"/>
            </a:pPr>
            <a:r>
              <a:rPr lang="en-IN" sz="1400">
                <a:latin typeface="Calibri" panose="020F0502020204030204" pitchFamily="34" charset="0"/>
                <a:ea typeface="Calibri" panose="020F0502020204030204" pitchFamily="34" charset="0"/>
                <a:cs typeface="Calibri" panose="020F0502020204030204" pitchFamily="34" charset="0"/>
              </a:rPr>
              <a:t>Flat File, Excel sheets, HDFS</a:t>
            </a:r>
          </a:p>
          <a:p>
            <a:pPr marL="342900" indent="-342900">
              <a:lnSpc>
                <a:spcPct val="200000"/>
              </a:lnSpc>
              <a:buFont typeface="+mj-lt"/>
              <a:buAutoNum type="arabicPeriod"/>
            </a:pPr>
            <a:r>
              <a:rPr lang="en-IN" sz="1400">
                <a:latin typeface="Calibri" panose="020F0502020204030204" pitchFamily="34" charset="0"/>
                <a:ea typeface="Calibri" panose="020F0502020204030204" pitchFamily="34" charset="0"/>
                <a:cs typeface="Calibri" panose="020F0502020204030204" pitchFamily="34" charset="0"/>
              </a:rPr>
              <a:t>SQL based DB like Postgres SQL, Couch, Mongo, or Cosmos DB</a:t>
            </a:r>
          </a:p>
          <a:p>
            <a:pPr marL="342900" indent="-342900">
              <a:lnSpc>
                <a:spcPct val="200000"/>
              </a:lnSpc>
              <a:buFont typeface="+mj-lt"/>
              <a:buAutoNum type="arabicPeriod"/>
            </a:pPr>
            <a:r>
              <a:rPr lang="en-IN" sz="1400">
                <a:latin typeface="Calibri" panose="020F0502020204030204" pitchFamily="34" charset="0"/>
                <a:ea typeface="Calibri" panose="020F0502020204030204" pitchFamily="34" charset="0"/>
                <a:cs typeface="Calibri" panose="020F0502020204030204" pitchFamily="34" charset="0"/>
              </a:rPr>
              <a:t>Video, Audio, Streaming Apps</a:t>
            </a:r>
          </a:p>
          <a:p>
            <a:pPr marL="342900" indent="-342900">
              <a:lnSpc>
                <a:spcPct val="200000"/>
              </a:lnSpc>
              <a:buFont typeface="+mj-lt"/>
              <a:buAutoNum type="arabicPeriod"/>
            </a:pPr>
            <a:r>
              <a:rPr lang="en-IN" sz="1400">
                <a:latin typeface="Calibri" panose="020F0502020204030204" pitchFamily="34" charset="0"/>
                <a:ea typeface="Calibri" panose="020F0502020204030204" pitchFamily="34" charset="0"/>
                <a:cs typeface="Calibri" panose="020F0502020204030204" pitchFamily="34" charset="0"/>
              </a:rPr>
              <a:t>IoT, Sensor Data (RFID data)</a:t>
            </a:r>
          </a:p>
          <a:p>
            <a:pPr marL="342900" indent="-342900">
              <a:lnSpc>
                <a:spcPct val="200000"/>
              </a:lnSpc>
              <a:buFont typeface="+mj-lt"/>
              <a:buAutoNum type="arabicPeriod"/>
            </a:pPr>
            <a:r>
              <a:rPr lang="en-IN" sz="1400">
                <a:latin typeface="Calibri" panose="020F0502020204030204" pitchFamily="34" charset="0"/>
                <a:ea typeface="Calibri" panose="020F0502020204030204" pitchFamily="34" charset="0"/>
                <a:cs typeface="Calibri" panose="020F0502020204030204" pitchFamily="34" charset="0"/>
              </a:rPr>
              <a:t>3</a:t>
            </a:r>
            <a:r>
              <a:rPr lang="en-IN" sz="1400" baseline="30000">
                <a:latin typeface="Calibri" panose="020F0502020204030204" pitchFamily="34" charset="0"/>
                <a:ea typeface="Calibri" panose="020F0502020204030204" pitchFamily="34" charset="0"/>
                <a:cs typeface="Calibri" panose="020F0502020204030204" pitchFamily="34" charset="0"/>
              </a:rPr>
              <a:t>rd</a:t>
            </a:r>
            <a:r>
              <a:rPr lang="en-IN" sz="1400">
                <a:latin typeface="Calibri" panose="020F0502020204030204" pitchFamily="34" charset="0"/>
                <a:ea typeface="Calibri" panose="020F0502020204030204" pitchFamily="34" charset="0"/>
                <a:cs typeface="Calibri" panose="020F0502020204030204" pitchFamily="34" charset="0"/>
              </a:rPr>
              <a:t> party apps</a:t>
            </a:r>
          </a:p>
          <a:p>
            <a:pPr marL="342900" indent="-342900">
              <a:lnSpc>
                <a:spcPct val="200000"/>
              </a:lnSpc>
              <a:buFont typeface="+mj-lt"/>
              <a:buAutoNum type="arabicPeriod"/>
            </a:pPr>
            <a:r>
              <a:rPr lang="en-IN" sz="1400">
                <a:latin typeface="Calibri" panose="020F0502020204030204" pitchFamily="34" charset="0"/>
                <a:ea typeface="Calibri" panose="020F0502020204030204" pitchFamily="34" charset="0"/>
                <a:cs typeface="Calibri" panose="020F0502020204030204" pitchFamily="34" charset="0"/>
              </a:rPr>
              <a:t>Other internet and cloud services</a:t>
            </a:r>
          </a:p>
        </p:txBody>
      </p:sp>
    </p:spTree>
    <p:extLst>
      <p:ext uri="{BB962C8B-B14F-4D97-AF65-F5344CB8AC3E}">
        <p14:creationId xmlns:p14="http://schemas.microsoft.com/office/powerpoint/2010/main" val="65320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Deliverables</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580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24772" y="300755"/>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Deliverables | Data</a:t>
            </a:r>
          </a:p>
        </p:txBody>
      </p:sp>
      <p:sp>
        <p:nvSpPr>
          <p:cNvPr id="5" name="Rectangle: Rounded Corners 4">
            <a:extLst>
              <a:ext uri="{FF2B5EF4-FFF2-40B4-BE49-F238E27FC236}">
                <a16:creationId xmlns:a16="http://schemas.microsoft.com/office/drawing/2014/main" id="{D73C3D1F-F5B8-6799-E53D-5F32A4538DD1}"/>
              </a:ext>
            </a:extLst>
          </p:cNvPr>
          <p:cNvSpPr/>
          <p:nvPr/>
        </p:nvSpPr>
        <p:spPr>
          <a:xfrm>
            <a:off x="297687" y="862584"/>
            <a:ext cx="11596626" cy="5431536"/>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indent="-228600">
              <a:lnSpc>
                <a:spcPct val="150000"/>
              </a:lnSpc>
              <a:buFontTx/>
              <a:buAutoNum type="arabicPeriod"/>
              <a:defRPr/>
            </a:pPr>
            <a:r>
              <a:rPr lang="en-US" sz="1300">
                <a:solidFill>
                  <a:prstClr val="black"/>
                </a:solidFill>
                <a:latin typeface="Segoe UI Light"/>
                <a:cs typeface="Segoe UI Light"/>
              </a:rPr>
              <a:t>GAP ANALYSIS REPORT - Report for Comprehensive study and assessment of ADCCI's current resources, infrastructure, data management practices, data quality, data catalogues, </a:t>
            </a:r>
            <a:r>
              <a:rPr lang="en-US" sz="1300">
                <a:solidFill>
                  <a:prstClr val="black"/>
                </a:solidFill>
                <a:latin typeface="Segoe UI Light"/>
                <a:ea typeface="Calibri" panose="020F0502020204030204" pitchFamily="34" charset="0"/>
                <a:cs typeface="Segoe UI Light"/>
              </a:rPr>
              <a:t>databases, compute power, programs, and integrations with internal and external entities/authorities.</a:t>
            </a:r>
          </a:p>
          <a:p>
            <a:pPr marL="228600" indent="-228600">
              <a:lnSpc>
                <a:spcPct val="150000"/>
              </a:lnSpc>
              <a:buFontTx/>
              <a:buAutoNum type="arabicPeriod"/>
              <a:defRPr/>
            </a:pPr>
            <a:r>
              <a:rPr lang="en-US" sz="1300">
                <a:solidFill>
                  <a:prstClr val="black"/>
                </a:solidFill>
                <a:latin typeface="Segoe UI Light"/>
                <a:ea typeface="Calibri" panose="020F0502020204030204" pitchFamily="34" charset="0"/>
                <a:cs typeface="Segoe UI Light"/>
              </a:rPr>
              <a:t>Migration Strategy Document </a:t>
            </a:r>
          </a:p>
          <a:p>
            <a:pPr marL="228600" indent="-228600">
              <a:lnSpc>
                <a:spcPct val="150000"/>
              </a:lnSpc>
              <a:buFontTx/>
              <a:buAutoNum type="arabicPeriod"/>
              <a:defRPr/>
            </a:pPr>
            <a:r>
              <a:rPr lang="en-US" sz="1300">
                <a:solidFill>
                  <a:prstClr val="black"/>
                </a:solidFill>
                <a:latin typeface="Segoe UI Light"/>
                <a:ea typeface="Calibri" panose="020F0502020204030204" pitchFamily="34" charset="0"/>
                <a:cs typeface="Segoe UI Light"/>
              </a:rPr>
              <a:t>ERD (</a:t>
            </a:r>
            <a:r>
              <a:rPr lang="en-IN" sz="1300">
                <a:solidFill>
                  <a:prstClr val="black"/>
                </a:solidFill>
                <a:latin typeface="Segoe UI Light"/>
                <a:ea typeface="Calibri" panose="020F0502020204030204" pitchFamily="34" charset="0"/>
                <a:cs typeface="Segoe UI Light"/>
              </a:rPr>
              <a:t>Entity-Relationship Diagram)  </a:t>
            </a:r>
            <a:r>
              <a:rPr lang="en-US" sz="1300">
                <a:solidFill>
                  <a:prstClr val="black"/>
                </a:solidFill>
                <a:latin typeface="Segoe UI Light"/>
                <a:ea typeface="Calibri" panose="020F0502020204030204" pitchFamily="34" charset="0"/>
                <a:cs typeface="Segoe UI Light"/>
              </a:rPr>
              <a:t>documents.</a:t>
            </a:r>
          </a:p>
          <a:p>
            <a:pPr marL="228600" indent="-228600">
              <a:lnSpc>
                <a:spcPct val="150000"/>
              </a:lnSpc>
              <a:buFontTx/>
              <a:buAutoNum type="arabicPeriod"/>
              <a:defRPr/>
            </a:pPr>
            <a:r>
              <a:rPr kumimoji="0"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rPr>
              <a:t>Create a comprehensive plan for meeting the to-be architecture's data integration expectations, ensuring seamless integration across different environments. </a:t>
            </a:r>
            <a:endParaRPr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endParaRPr>
          </a:p>
          <a:p>
            <a:pPr marL="228600" indent="-228600">
              <a:lnSpc>
                <a:spcPct val="150000"/>
              </a:lnSpc>
              <a:buFontTx/>
              <a:buAutoNum type="arabicPeriod"/>
              <a:defRPr/>
            </a:pPr>
            <a:r>
              <a:rPr kumimoji="0"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rPr>
              <a:t>Establishment of Azure environments with networking and security best practices. </a:t>
            </a:r>
            <a:endParaRPr lang="en-US" sz="1300">
              <a:solidFill>
                <a:prstClr val="black"/>
              </a:solidFill>
              <a:latin typeface="Segoe UI Light"/>
              <a:ea typeface="Calibri" panose="020F0502020204030204" pitchFamily="34" charset="0"/>
              <a:cs typeface="Segoe UI Light"/>
            </a:endParaRPr>
          </a:p>
          <a:p>
            <a:pPr marL="228600" indent="-228600">
              <a:lnSpc>
                <a:spcPct val="150000"/>
              </a:lnSpc>
              <a:buFontTx/>
              <a:buAutoNum type="arabicPeriod"/>
              <a:defRPr/>
            </a:pPr>
            <a:r>
              <a:rPr lang="en-US" sz="1300">
                <a:solidFill>
                  <a:prstClr val="black"/>
                </a:solidFill>
                <a:latin typeface="Segoe UI Light"/>
                <a:ea typeface="Calibri" panose="020F0502020204030204" pitchFamily="34" charset="0"/>
                <a:cs typeface="Segoe UI Light"/>
              </a:rPr>
              <a:t>One Power BI use case identified for Phase 1, remaining use cases to be considered for later stages.</a:t>
            </a:r>
          </a:p>
          <a:p>
            <a:pPr marL="228600" indent="-228600">
              <a:lnSpc>
                <a:spcPct val="150000"/>
              </a:lnSpc>
              <a:buFontTx/>
              <a:buAutoNum type="arabicPeriod"/>
              <a:defRPr/>
            </a:pPr>
            <a:r>
              <a:rPr lang="en-US" sz="1300">
                <a:solidFill>
                  <a:prstClr val="black"/>
                </a:solidFill>
                <a:latin typeface="Segoe UI Light"/>
                <a:ea typeface="Calibri" panose="020F0502020204030204" pitchFamily="34" charset="0"/>
                <a:cs typeface="Segoe UI Light"/>
              </a:rPr>
              <a:t>Establish Data ingestion metadata driven Pipeline/Framework for batch and streaming load data sources.</a:t>
            </a:r>
          </a:p>
          <a:p>
            <a:pPr marL="228600" indent="-228600">
              <a:lnSpc>
                <a:spcPct val="150000"/>
              </a:lnSpc>
              <a:buFontTx/>
              <a:buAutoNum type="arabicPeriod"/>
              <a:defRPr/>
            </a:pPr>
            <a:r>
              <a:rPr lang="en-US" sz="1300">
                <a:solidFill>
                  <a:prstClr val="black"/>
                </a:solidFill>
                <a:latin typeface="Segoe UI Light"/>
                <a:ea typeface="Calibri" panose="020F0502020204030204" pitchFamily="34" charset="0"/>
                <a:cs typeface="Segoe UI Light"/>
              </a:rPr>
              <a:t>Implement data management strategies to be scalable for any further use cases.</a:t>
            </a:r>
          </a:p>
          <a:p>
            <a:pPr marL="228600" indent="-228600">
              <a:lnSpc>
                <a:spcPct val="150000"/>
              </a:lnSpc>
              <a:buFontTx/>
              <a:buAutoNum type="arabicPeriod"/>
              <a:defRPr/>
            </a:pPr>
            <a:r>
              <a:rPr lang="en-US" sz="1300">
                <a:solidFill>
                  <a:prstClr val="black"/>
                </a:solidFill>
                <a:latin typeface="Segoe UI Light"/>
                <a:ea typeface="Calibri" panose="020F0502020204030204" pitchFamily="34" charset="0"/>
                <a:cs typeface="Segoe UI Light"/>
              </a:rPr>
              <a:t>Establish a robust data governance framework specifying data ownership, access controls, and data privacy considerations.</a:t>
            </a:r>
          </a:p>
          <a:p>
            <a:pPr marL="228600" indent="-228600">
              <a:lnSpc>
                <a:spcPct val="150000"/>
              </a:lnSpc>
              <a:buFontTx/>
              <a:buAutoNum type="arabicPeriod"/>
              <a:defRPr/>
            </a:pPr>
            <a:r>
              <a:rPr lang="en-US" sz="1300">
                <a:solidFill>
                  <a:prstClr val="black"/>
                </a:solidFill>
                <a:latin typeface="Segoe UI Light"/>
                <a:ea typeface="Calibri" panose="020F0502020204030204" pitchFamily="34" charset="0"/>
                <a:cs typeface="Segoe UI Light"/>
              </a:rPr>
              <a:t>Implement a unified interface to manage all data management capabilities, including data lineage, audit trails, and metadata management.</a:t>
            </a:r>
          </a:p>
          <a:p>
            <a:pPr marL="228600" indent="-228600">
              <a:lnSpc>
                <a:spcPct val="150000"/>
              </a:lnSpc>
              <a:buFontTx/>
              <a:buAutoNum type="arabicPeriod"/>
              <a:defRPr/>
            </a:pPr>
            <a:r>
              <a:rPr kumimoji="0"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rPr>
              <a:t>A well-established single source of truth O</a:t>
            </a:r>
            <a:r>
              <a:rPr lang="en-US" sz="1300" err="1">
                <a:solidFill>
                  <a:prstClr val="black"/>
                </a:solidFill>
                <a:latin typeface="Segoe UI Light"/>
                <a:ea typeface="Calibri" panose="020F0502020204030204" pitchFamily="34" charset="0"/>
                <a:cs typeface="Segoe UI Light"/>
              </a:rPr>
              <a:t>nelake</a:t>
            </a:r>
            <a:r>
              <a:rPr lang="en-US" sz="1300">
                <a:solidFill>
                  <a:prstClr val="black"/>
                </a:solidFill>
                <a:latin typeface="Segoe UI Light"/>
                <a:ea typeface="Calibri" panose="020F0502020204030204" pitchFamily="34" charset="0"/>
                <a:cs typeface="Segoe UI Light"/>
              </a:rPr>
              <a:t> platform</a:t>
            </a:r>
            <a:r>
              <a:rPr kumimoji="0"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rPr>
              <a:t>.</a:t>
            </a:r>
            <a:endParaRPr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endParaRPr>
          </a:p>
          <a:p>
            <a:pPr marL="228600" indent="-228600">
              <a:lnSpc>
                <a:spcPct val="150000"/>
              </a:lnSpc>
              <a:buFontTx/>
              <a:buAutoNum type="arabicPeriod"/>
              <a:defRPr/>
            </a:pPr>
            <a:r>
              <a:rPr lang="en-US" sz="1300">
                <a:solidFill>
                  <a:prstClr val="black"/>
                </a:solidFill>
                <a:latin typeface="Segoe UI Light"/>
                <a:ea typeface="Calibri" panose="020F0502020204030204" pitchFamily="34" charset="0"/>
                <a:cs typeface="Segoe UI Light"/>
              </a:rPr>
              <a:t>All the datasets finalized post-discovery session.</a:t>
            </a:r>
          </a:p>
          <a:p>
            <a:pPr marL="228600" indent="-228600">
              <a:lnSpc>
                <a:spcPct val="150000"/>
              </a:lnSpc>
              <a:buFontTx/>
              <a:buAutoNum type="arabicPeriod"/>
              <a:defRPr/>
            </a:pPr>
            <a:r>
              <a:rPr lang="en-US" sz="1300">
                <a:solidFill>
                  <a:prstClr val="black"/>
                </a:solidFill>
                <a:latin typeface="Segoe UI Light"/>
                <a:ea typeface="Calibri" panose="020F0502020204030204" pitchFamily="34" charset="0"/>
                <a:cs typeface="Segoe UI Light"/>
              </a:rPr>
              <a:t>All the necessary documents to be handed over alongside Knowledge Transfer.</a:t>
            </a:r>
            <a:endParaRPr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endParaRPr>
          </a:p>
        </p:txBody>
      </p:sp>
    </p:spTree>
    <p:extLst>
      <p:ext uri="{BB962C8B-B14F-4D97-AF65-F5344CB8AC3E}">
        <p14:creationId xmlns:p14="http://schemas.microsoft.com/office/powerpoint/2010/main" val="311450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408506" y="297324"/>
            <a:ext cx="4467226"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Pts val="2000"/>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Our Specialization and Strength </a:t>
            </a:r>
          </a:p>
        </p:txBody>
      </p:sp>
      <p:grpSp>
        <p:nvGrpSpPr>
          <p:cNvPr id="2" name="Group 1">
            <a:extLst>
              <a:ext uri="{FF2B5EF4-FFF2-40B4-BE49-F238E27FC236}">
                <a16:creationId xmlns:a16="http://schemas.microsoft.com/office/drawing/2014/main" id="{086B846D-8784-CE20-FA55-FFD69DE14072}"/>
              </a:ext>
            </a:extLst>
          </p:cNvPr>
          <p:cNvGrpSpPr/>
          <p:nvPr/>
        </p:nvGrpSpPr>
        <p:grpSpPr>
          <a:xfrm>
            <a:off x="5297424" y="3241426"/>
            <a:ext cx="3322319" cy="1531295"/>
            <a:chOff x="5549203" y="2718637"/>
            <a:chExt cx="2964164" cy="1531295"/>
          </a:xfrm>
        </p:grpSpPr>
        <p:sp>
          <p:nvSpPr>
            <p:cNvPr id="3" name="Title 1">
              <a:extLst>
                <a:ext uri="{FF2B5EF4-FFF2-40B4-BE49-F238E27FC236}">
                  <a16:creationId xmlns:a16="http://schemas.microsoft.com/office/drawing/2014/main" id="{2A9276BA-AFE9-3481-8802-FFB3783D009A}"/>
                </a:ext>
              </a:extLst>
            </p:cNvPr>
            <p:cNvSpPr txBox="1"/>
            <p:nvPr/>
          </p:nvSpPr>
          <p:spPr>
            <a:xfrm>
              <a:off x="5633348" y="2718637"/>
              <a:ext cx="2758663" cy="282242"/>
            </a:xfrm>
            <a:prstGeom prst="rect">
              <a:avLst/>
            </a:prstGeom>
            <a:noFill/>
            <a:ln cap="flat">
              <a:noFill/>
            </a:ln>
          </p:spPr>
          <p:txBody>
            <a:bodyPr vert="horz" wrap="square" lIns="91421" tIns="91421" rIns="91421" bIns="9142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Segoe UI Semibold" pitchFamily="34"/>
                  <a:ea typeface="+mn-ea"/>
                  <a:cs typeface="Segoe UI Semibold" pitchFamily="34"/>
                </a:rPr>
                <a:t>Advanced Specialization</a:t>
              </a:r>
            </a:p>
          </p:txBody>
        </p:sp>
        <p:sp>
          <p:nvSpPr>
            <p:cNvPr id="6" name="Title 1">
              <a:extLst>
                <a:ext uri="{FF2B5EF4-FFF2-40B4-BE49-F238E27FC236}">
                  <a16:creationId xmlns:a16="http://schemas.microsoft.com/office/drawing/2014/main" id="{231CD8CE-EBD8-5E47-615C-5F403958B1F6}"/>
                </a:ext>
              </a:extLst>
            </p:cNvPr>
            <p:cNvSpPr txBox="1">
              <a:spLocks/>
            </p:cNvSpPr>
            <p:nvPr/>
          </p:nvSpPr>
          <p:spPr>
            <a:xfrm>
              <a:off x="6116392" y="3010514"/>
              <a:ext cx="2396975" cy="1239418"/>
            </a:xfrm>
            <a:prstGeom prst="rect">
              <a:avLst/>
            </a:prstGeom>
            <a:effectLst/>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2000"/>
                <a:buNone/>
                <a:defRPr sz="2400"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108000" marR="0" lvl="0" indent="-108000" algn="l" defTabSz="914400" rtl="0" eaLnBrk="1" fontAlgn="auto" latinLnBrk="0" hangingPunct="1">
                <a:lnSpc>
                  <a:spcPct val="100000"/>
                </a:lnSpc>
                <a:spcBef>
                  <a:spcPts val="200"/>
                </a:spcBef>
                <a:spcAft>
                  <a:spcPts val="0"/>
                </a:spcAft>
                <a:buClr>
                  <a:prstClr val="black"/>
                </a:buClr>
                <a:buSzPct val="100000"/>
                <a:buFont typeface="Wingdings" panose="05000000000000000000" pitchFamily="2" charset="2"/>
                <a:buChar char="§"/>
                <a:tabLst/>
                <a:defRPr/>
              </a:pPr>
              <a:r>
                <a:rPr kumimoji="0" lang="en-US" sz="1200" b="0" i="0" u="none" strike="noStrike" kern="1200" cap="none" spc="0" normalizeH="0" baseline="0" noProof="0">
                  <a:ln w="0"/>
                  <a:solidFill>
                    <a:srgbClr val="000000"/>
                  </a:solidFill>
                  <a:effectLst/>
                  <a:uLnTx/>
                  <a:uFillTx/>
                  <a:latin typeface="Segoe UI" panose="020B0502040204020203" pitchFamily="34" charset="0"/>
                  <a:ea typeface="+mj-ea"/>
                  <a:cs typeface="Segoe UI" panose="020B0502040204020203" pitchFamily="34" charset="0"/>
                </a:rPr>
                <a:t>AI &amp; Machine Learning</a:t>
              </a:r>
            </a:p>
            <a:p>
              <a:pPr marL="108000" marR="0" lvl="0" indent="-108000" algn="l" defTabSz="914400" rtl="0" eaLnBrk="1" fontAlgn="auto" latinLnBrk="0" hangingPunct="1">
                <a:lnSpc>
                  <a:spcPct val="100000"/>
                </a:lnSpc>
                <a:spcBef>
                  <a:spcPts val="200"/>
                </a:spcBef>
                <a:spcAft>
                  <a:spcPts val="0"/>
                </a:spcAft>
                <a:buClr>
                  <a:prstClr val="black"/>
                </a:buClr>
                <a:buSzPct val="100000"/>
                <a:buFont typeface="Wingdings" panose="05000000000000000000" pitchFamily="2" charset="2"/>
                <a:buChar char="§"/>
                <a:tabLst/>
                <a:defRPr/>
              </a:pPr>
              <a:r>
                <a:rPr kumimoji="0" lang="en-US" sz="1200" b="0" i="0" u="none" strike="noStrike" kern="1200" cap="none" spc="0" normalizeH="0" baseline="0" noProof="0">
                  <a:ln w="0"/>
                  <a:solidFill>
                    <a:srgbClr val="000000"/>
                  </a:solidFill>
                  <a:effectLst/>
                  <a:uLnTx/>
                  <a:uFillTx/>
                  <a:latin typeface="Segoe UI" panose="020B0502040204020203" pitchFamily="34" charset="0"/>
                  <a:ea typeface="+mj-ea"/>
                  <a:cs typeface="Segoe UI" panose="020B0502040204020203" pitchFamily="34" charset="0"/>
                </a:rPr>
                <a:t>Advanced Analytics</a:t>
              </a:r>
            </a:p>
            <a:p>
              <a:pPr marL="108000" marR="0" lvl="0" indent="-108000" algn="l" defTabSz="914400" rtl="0" eaLnBrk="1" fontAlgn="auto" latinLnBrk="0" hangingPunct="1">
                <a:lnSpc>
                  <a:spcPct val="100000"/>
                </a:lnSpc>
                <a:spcBef>
                  <a:spcPts val="200"/>
                </a:spcBef>
                <a:spcAft>
                  <a:spcPts val="0"/>
                </a:spcAft>
                <a:buClr>
                  <a:prstClr val="black"/>
                </a:buClr>
                <a:buSzPct val="100000"/>
                <a:buFont typeface="Wingdings" panose="05000000000000000000" pitchFamily="2" charset="2"/>
                <a:buChar char="§"/>
                <a:tabLst/>
                <a:defRPr/>
              </a:pPr>
              <a:r>
                <a:rPr kumimoji="0" lang="en-US" sz="1200" b="0" i="0" u="none" strike="noStrike" kern="1200" cap="none" spc="0" normalizeH="0" baseline="0" noProof="0">
                  <a:ln w="0"/>
                  <a:solidFill>
                    <a:srgbClr val="000000"/>
                  </a:solidFill>
                  <a:effectLst/>
                  <a:uLnTx/>
                  <a:uFillTx/>
                  <a:latin typeface="Segoe UI" panose="020B0502040204020203" pitchFamily="34" charset="0"/>
                  <a:ea typeface="+mj-ea"/>
                  <a:cs typeface="Segoe UI" panose="020B0502040204020203" pitchFamily="34" charset="0"/>
                </a:rPr>
                <a:t>Infra Migration to Microsoft Azure</a:t>
              </a:r>
            </a:p>
            <a:p>
              <a:pPr marL="108000" marR="0" lvl="0" indent="-108000" algn="l" defTabSz="914400" rtl="0" eaLnBrk="1" fontAlgn="auto" latinLnBrk="0" hangingPunct="1">
                <a:lnSpc>
                  <a:spcPct val="100000"/>
                </a:lnSpc>
                <a:spcBef>
                  <a:spcPts val="200"/>
                </a:spcBef>
                <a:spcAft>
                  <a:spcPts val="0"/>
                </a:spcAft>
                <a:buClr>
                  <a:prstClr val="black"/>
                </a:buClr>
                <a:buSzPct val="100000"/>
                <a:buFont typeface="Wingdings" panose="05000000000000000000" pitchFamily="2" charset="2"/>
                <a:buChar char="§"/>
                <a:tabLst/>
                <a:defRPr/>
              </a:pPr>
              <a:r>
                <a:rPr kumimoji="0" lang="en-US" sz="1200" b="0" i="0" u="none" strike="noStrike" kern="1200" cap="none" spc="0" normalizeH="0" baseline="0" noProof="0">
                  <a:ln w="0"/>
                  <a:solidFill>
                    <a:srgbClr val="000000"/>
                  </a:solidFill>
                  <a:effectLst/>
                  <a:uLnTx/>
                  <a:uFillTx/>
                  <a:latin typeface="Segoe UI" panose="020B0502040204020203" pitchFamily="34" charset="0"/>
                  <a:ea typeface="+mj-ea"/>
                  <a:cs typeface="Segoe UI" panose="020B0502040204020203" pitchFamily="34" charset="0"/>
                </a:rPr>
                <a:t>Kubernetes</a:t>
              </a:r>
            </a:p>
            <a:p>
              <a:pPr marL="108000" marR="0" lvl="0" indent="-108000" algn="l" defTabSz="914400" rtl="0" eaLnBrk="1" fontAlgn="auto" latinLnBrk="0" hangingPunct="1">
                <a:lnSpc>
                  <a:spcPct val="100000"/>
                </a:lnSpc>
                <a:spcBef>
                  <a:spcPts val="200"/>
                </a:spcBef>
                <a:spcAft>
                  <a:spcPts val="0"/>
                </a:spcAft>
                <a:buClr>
                  <a:prstClr val="black"/>
                </a:buClr>
                <a:buSzPct val="100000"/>
                <a:buFont typeface="Wingdings" panose="05000000000000000000" pitchFamily="2" charset="2"/>
                <a:buChar char="§"/>
                <a:tabLst/>
                <a:defRPr/>
              </a:pPr>
              <a:r>
                <a:rPr kumimoji="0" lang="en-US" sz="1200" b="0" i="0" u="none" strike="noStrike" kern="1200" cap="none" spc="0" normalizeH="0" baseline="0" noProof="0">
                  <a:ln w="0"/>
                  <a:solidFill>
                    <a:srgbClr val="000000"/>
                  </a:solidFill>
                  <a:effectLst/>
                  <a:uLnTx/>
                  <a:uFillTx/>
                  <a:latin typeface="Segoe UI" panose="020B0502040204020203" pitchFamily="34" charset="0"/>
                  <a:ea typeface="+mj-ea"/>
                  <a:cs typeface="Segoe UI" panose="020B0502040204020203" pitchFamily="34" charset="0"/>
                </a:rPr>
                <a:t>Cloud Security</a:t>
              </a:r>
            </a:p>
            <a:p>
              <a:pPr marL="108000" marR="0" lvl="0" indent="-108000" algn="l" defTabSz="914400" rtl="0" eaLnBrk="1" fontAlgn="auto" latinLnBrk="0" hangingPunct="1">
                <a:lnSpc>
                  <a:spcPct val="100000"/>
                </a:lnSpc>
                <a:spcBef>
                  <a:spcPts val="200"/>
                </a:spcBef>
                <a:spcAft>
                  <a:spcPts val="0"/>
                </a:spcAft>
                <a:buClr>
                  <a:prstClr val="black"/>
                </a:buClr>
                <a:buSzPct val="100000"/>
                <a:buFont typeface="Wingdings" panose="05000000000000000000" pitchFamily="2" charset="2"/>
                <a:buChar char="§"/>
                <a:tabLst/>
                <a:defRPr/>
              </a:pPr>
              <a:r>
                <a:rPr kumimoji="0" lang="en-US" sz="1200" b="0" i="0" u="none" strike="noStrike" kern="1200" cap="none" spc="0" normalizeH="0" baseline="0" noProof="0">
                  <a:ln w="0"/>
                  <a:solidFill>
                    <a:srgbClr val="000000"/>
                  </a:solidFill>
                  <a:effectLst/>
                  <a:uLnTx/>
                  <a:uFillTx/>
                  <a:latin typeface="Segoe UI" panose="020B0502040204020203" pitchFamily="34" charset="0"/>
                  <a:ea typeface="+mj-ea"/>
                  <a:cs typeface="Segoe UI" panose="020B0502040204020203" pitchFamily="34" charset="0"/>
                </a:rPr>
                <a:t>SQL server and Windows Migration </a:t>
              </a: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j-ea"/>
                  <a:cs typeface="Segoe UI Light" panose="020B0502040204020203" pitchFamily="34" charset="0"/>
                </a:rPr>
                <a:t>server and Windows Migration</a:t>
              </a:r>
              <a:endParaRPr kumimoji="0" lang="en-US" sz="1200" b="0" i="0" u="none" strike="noStrike" kern="1200" cap="none" spc="0" normalizeH="0" baseline="0" noProof="0">
                <a:ln w="0"/>
                <a:solidFill>
                  <a:srgbClr val="000000"/>
                </a:solidFill>
                <a:effectLst/>
                <a:uLnTx/>
                <a:uFillTx/>
                <a:latin typeface="Segoe UI" panose="020B0502040204020203" pitchFamily="34" charset="0"/>
                <a:ea typeface="+mj-ea"/>
                <a:cs typeface="Segoe UI" panose="020B0502040204020203" pitchFamily="34" charset="0"/>
              </a:endParaRPr>
            </a:p>
            <a:p>
              <a:pPr marL="108000" marR="0" lvl="0" indent="-108000" algn="l" defTabSz="914400" rtl="0" eaLnBrk="1" fontAlgn="auto" latinLnBrk="0" hangingPunct="1">
                <a:lnSpc>
                  <a:spcPct val="100000"/>
                </a:lnSpc>
                <a:spcBef>
                  <a:spcPts val="200"/>
                </a:spcBef>
                <a:spcAft>
                  <a:spcPts val="0"/>
                </a:spcAft>
                <a:buClr>
                  <a:prstClr val="black"/>
                </a:buClr>
                <a:buSzPct val="100000"/>
                <a:buFont typeface="Wingdings" panose="05000000000000000000" pitchFamily="2" charset="2"/>
                <a:buChar char="§"/>
                <a:tabLst/>
                <a:defRPr/>
              </a:pPr>
              <a:endParaRPr kumimoji="0" lang="en-US" sz="1300" b="0" i="0" u="none" strike="noStrike" kern="1200" cap="none" spc="0" normalizeH="0" baseline="0" noProof="0">
                <a:ln w="0"/>
                <a:solidFill>
                  <a:srgbClr val="000000"/>
                </a:solidFill>
                <a:effectLst/>
                <a:uLnTx/>
                <a:uFillTx/>
                <a:latin typeface="Segoe UI" panose="020B0502040204020203" pitchFamily="34" charset="0"/>
                <a:ea typeface="+mj-ea"/>
                <a:cs typeface="Segoe UI" panose="020B0502040204020203" pitchFamily="34" charset="0"/>
              </a:endParaRPr>
            </a:p>
          </p:txBody>
        </p:sp>
        <p:pic>
          <p:nvPicPr>
            <p:cNvPr id="11" name="Picture 2" descr="Azure has a new logo, but where do you download it? Here!">
              <a:extLst>
                <a:ext uri="{FF2B5EF4-FFF2-40B4-BE49-F238E27FC236}">
                  <a16:creationId xmlns:a16="http://schemas.microsoft.com/office/drawing/2014/main" id="{B49B80B2-8FA8-C447-2D95-9EEB6F26D7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9203" y="3398416"/>
              <a:ext cx="476985" cy="504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Connector 24">
            <a:extLst>
              <a:ext uri="{FF2B5EF4-FFF2-40B4-BE49-F238E27FC236}">
                <a16:creationId xmlns:a16="http://schemas.microsoft.com/office/drawing/2014/main" id="{7E4AE374-23A8-367C-CD69-5E5D203A42A7}"/>
              </a:ext>
            </a:extLst>
          </p:cNvPr>
          <p:cNvCxnSpPr>
            <a:cxnSpLocks/>
          </p:cNvCxnSpPr>
          <p:nvPr/>
        </p:nvCxnSpPr>
        <p:spPr>
          <a:xfrm>
            <a:off x="8675360" y="1174826"/>
            <a:ext cx="0" cy="37080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CB57CAA-9E82-7B9B-CFF5-ECF9D2E018E2}"/>
              </a:ext>
            </a:extLst>
          </p:cNvPr>
          <p:cNvSpPr txBox="1"/>
          <p:nvPr/>
        </p:nvSpPr>
        <p:spPr>
          <a:xfrm>
            <a:off x="9242921" y="3167390"/>
            <a:ext cx="256808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INDIA | USA | CANADA | APJ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MIDDLE EAST | AUS</a:t>
            </a:r>
          </a:p>
        </p:txBody>
      </p:sp>
      <p:pic>
        <p:nvPicPr>
          <p:cNvPr id="32" name="Picture 31">
            <a:extLst>
              <a:ext uri="{FF2B5EF4-FFF2-40B4-BE49-F238E27FC236}">
                <a16:creationId xmlns:a16="http://schemas.microsoft.com/office/drawing/2014/main" id="{66F907FB-AFE0-A9A7-E680-2CDEDA7399CF}"/>
              </a:ext>
            </a:extLst>
          </p:cNvPr>
          <p:cNvPicPr>
            <a:picLocks noChangeAspect="1"/>
          </p:cNvPicPr>
          <p:nvPr/>
        </p:nvPicPr>
        <p:blipFill>
          <a:blip r:embed="rId3">
            <a:extLst>
              <a:ext uri="{28A0092B-C50C-407E-A947-70E740481C1C}">
                <a14:useLocalDpi xmlns:a14="http://schemas.microsoft.com/office/drawing/2010/main" val="0"/>
              </a:ext>
            </a:extLst>
          </a:blip>
          <a:srcRect l="1070" r="1070"/>
          <a:stretch/>
        </p:blipFill>
        <p:spPr>
          <a:xfrm>
            <a:off x="8724628" y="1404257"/>
            <a:ext cx="3146073" cy="1593859"/>
          </a:xfrm>
          <a:prstGeom prst="rect">
            <a:avLst/>
          </a:prstGeom>
        </p:spPr>
      </p:pic>
      <p:sp>
        <p:nvSpPr>
          <p:cNvPr id="33" name="Rectangle 32">
            <a:extLst>
              <a:ext uri="{FF2B5EF4-FFF2-40B4-BE49-F238E27FC236}">
                <a16:creationId xmlns:a16="http://schemas.microsoft.com/office/drawing/2014/main" id="{5EFA35C5-578A-045D-31AA-368F2D5F02EB}"/>
              </a:ext>
            </a:extLst>
          </p:cNvPr>
          <p:cNvSpPr/>
          <p:nvPr/>
        </p:nvSpPr>
        <p:spPr>
          <a:xfrm>
            <a:off x="-16674" y="4883594"/>
            <a:ext cx="8698394" cy="2021185"/>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0" cap="none" spc="0" normalizeH="0" baseline="0" noProof="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35" name="Straight Connector 34">
            <a:extLst>
              <a:ext uri="{FF2B5EF4-FFF2-40B4-BE49-F238E27FC236}">
                <a16:creationId xmlns:a16="http://schemas.microsoft.com/office/drawing/2014/main" id="{92A46458-3BA0-A630-B885-61D3286BEC7B}"/>
              </a:ext>
            </a:extLst>
          </p:cNvPr>
          <p:cNvCxnSpPr>
            <a:cxnSpLocks/>
          </p:cNvCxnSpPr>
          <p:nvPr/>
        </p:nvCxnSpPr>
        <p:spPr>
          <a:xfrm>
            <a:off x="5196909" y="1174826"/>
            <a:ext cx="0" cy="3724552"/>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8" name="Graphic 51">
            <a:extLst>
              <a:ext uri="{FF2B5EF4-FFF2-40B4-BE49-F238E27FC236}">
                <a16:creationId xmlns:a16="http://schemas.microsoft.com/office/drawing/2014/main" id="{46FEB4BD-2D44-8C03-50C3-64BC3DC1202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114449" y="1714312"/>
            <a:ext cx="1512000" cy="296355"/>
          </a:xfrm>
          <a:prstGeom prst="rect">
            <a:avLst/>
          </a:prstGeom>
        </p:spPr>
      </p:pic>
      <p:grpSp>
        <p:nvGrpSpPr>
          <p:cNvPr id="49" name="Group 48">
            <a:extLst>
              <a:ext uri="{FF2B5EF4-FFF2-40B4-BE49-F238E27FC236}">
                <a16:creationId xmlns:a16="http://schemas.microsoft.com/office/drawing/2014/main" id="{AB8A1433-B09C-E693-5F22-5188AF0924FD}"/>
              </a:ext>
            </a:extLst>
          </p:cNvPr>
          <p:cNvGrpSpPr>
            <a:grpSpLocks noChangeAspect="1"/>
          </p:cNvGrpSpPr>
          <p:nvPr/>
        </p:nvGrpSpPr>
        <p:grpSpPr>
          <a:xfrm>
            <a:off x="5416694" y="1641034"/>
            <a:ext cx="1512000" cy="477922"/>
            <a:chOff x="10424508" y="4670930"/>
            <a:chExt cx="1881937" cy="594851"/>
          </a:xfrm>
        </p:grpSpPr>
        <p:sp>
          <p:nvSpPr>
            <p:cNvPr id="50" name="TextBox 49">
              <a:extLst>
                <a:ext uri="{FF2B5EF4-FFF2-40B4-BE49-F238E27FC236}">
                  <a16:creationId xmlns:a16="http://schemas.microsoft.com/office/drawing/2014/main" id="{221358F1-98BA-C6D1-7756-2F39405FF833}"/>
                </a:ext>
              </a:extLst>
            </p:cNvPr>
            <p:cNvSpPr txBox="1"/>
            <p:nvPr/>
          </p:nvSpPr>
          <p:spPr>
            <a:xfrm>
              <a:off x="10933334" y="5069825"/>
              <a:ext cx="962285" cy="19595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solidFill>
                    <a:srgbClr val="EE3D2C"/>
                  </a:solidFill>
                  <a:effectLst/>
                  <a:uLnTx/>
                  <a:uFillTx/>
                  <a:latin typeface="Poppins"/>
                  <a:ea typeface="+mn-ea"/>
                  <a:cs typeface="Poppins"/>
                  <a:sym typeface="Poppins"/>
                  <a:rtl val="0"/>
                </a:rPr>
                <a:t>Elite Partner</a:t>
              </a:r>
            </a:p>
          </p:txBody>
        </p:sp>
        <p:sp>
          <p:nvSpPr>
            <p:cNvPr id="51" name="Freeform: Shape 50">
              <a:extLst>
                <a:ext uri="{FF2B5EF4-FFF2-40B4-BE49-F238E27FC236}">
                  <a16:creationId xmlns:a16="http://schemas.microsoft.com/office/drawing/2014/main" id="{8B885966-1A2A-12AD-62DD-00DA53115CC3}"/>
                </a:ext>
              </a:extLst>
            </p:cNvPr>
            <p:cNvSpPr/>
            <p:nvPr/>
          </p:nvSpPr>
          <p:spPr>
            <a:xfrm>
              <a:off x="10937763" y="4778589"/>
              <a:ext cx="1368682" cy="219016"/>
            </a:xfrm>
            <a:custGeom>
              <a:avLst/>
              <a:gdLst>
                <a:gd name="connsiteX0" fmla="*/ 373578 w 1368682"/>
                <a:gd name="connsiteY0" fmla="*/ 164782 h 219016"/>
                <a:gd name="connsiteX1" fmla="*/ 373578 w 1368682"/>
                <a:gd name="connsiteY1" fmla="*/ 95220 h 219016"/>
                <a:gd name="connsiteX2" fmla="*/ 370992 w 1368682"/>
                <a:gd name="connsiteY2" fmla="*/ 92298 h 219016"/>
                <a:gd name="connsiteX3" fmla="*/ 370656 w 1368682"/>
                <a:gd name="connsiteY3" fmla="*/ 92298 h 219016"/>
                <a:gd name="connsiteX4" fmla="*/ 347854 w 1368682"/>
                <a:gd name="connsiteY4" fmla="*/ 92298 h 219016"/>
                <a:gd name="connsiteX5" fmla="*/ 347854 w 1368682"/>
                <a:gd name="connsiteY5" fmla="*/ 65113 h 219016"/>
                <a:gd name="connsiteX6" fmla="*/ 370656 w 1368682"/>
                <a:gd name="connsiteY6" fmla="*/ 65113 h 219016"/>
                <a:gd name="connsiteX7" fmla="*/ 373578 w 1368682"/>
                <a:gd name="connsiteY7" fmla="*/ 62523 h 219016"/>
                <a:gd name="connsiteX8" fmla="*/ 373578 w 1368682"/>
                <a:gd name="connsiteY8" fmla="*/ 62192 h 219016"/>
                <a:gd name="connsiteX9" fmla="*/ 373578 w 1368682"/>
                <a:gd name="connsiteY9" fmla="*/ 18588 h 219016"/>
                <a:gd name="connsiteX10" fmla="*/ 405963 w 1368682"/>
                <a:gd name="connsiteY10" fmla="*/ 18588 h 219016"/>
                <a:gd name="connsiteX11" fmla="*/ 405963 w 1368682"/>
                <a:gd name="connsiteY11" fmla="*/ 62163 h 219016"/>
                <a:gd name="connsiteX12" fmla="*/ 408549 w 1368682"/>
                <a:gd name="connsiteY12" fmla="*/ 65084 h 219016"/>
                <a:gd name="connsiteX13" fmla="*/ 408885 w 1368682"/>
                <a:gd name="connsiteY13" fmla="*/ 65084 h 219016"/>
                <a:gd name="connsiteX14" fmla="*/ 440817 w 1368682"/>
                <a:gd name="connsiteY14" fmla="*/ 65084 h 219016"/>
                <a:gd name="connsiteX15" fmla="*/ 440817 w 1368682"/>
                <a:gd name="connsiteY15" fmla="*/ 92225 h 219016"/>
                <a:gd name="connsiteX16" fmla="*/ 408885 w 1368682"/>
                <a:gd name="connsiteY16" fmla="*/ 92225 h 219016"/>
                <a:gd name="connsiteX17" fmla="*/ 405963 w 1368682"/>
                <a:gd name="connsiteY17" fmla="*/ 94815 h 219016"/>
                <a:gd name="connsiteX18" fmla="*/ 405963 w 1368682"/>
                <a:gd name="connsiteY18" fmla="*/ 95147 h 219016"/>
                <a:gd name="connsiteX19" fmla="*/ 405963 w 1368682"/>
                <a:gd name="connsiteY19" fmla="*/ 156733 h 219016"/>
                <a:gd name="connsiteX20" fmla="*/ 429467 w 1368682"/>
                <a:gd name="connsiteY20" fmla="*/ 188212 h 219016"/>
                <a:gd name="connsiteX21" fmla="*/ 445652 w 1368682"/>
                <a:gd name="connsiteY21" fmla="*/ 187058 h 219016"/>
                <a:gd name="connsiteX22" fmla="*/ 445652 w 1368682"/>
                <a:gd name="connsiteY22" fmla="*/ 215353 h 219016"/>
                <a:gd name="connsiteX23" fmla="*/ 421024 w 1368682"/>
                <a:gd name="connsiteY23" fmla="*/ 217252 h 219016"/>
                <a:gd name="connsiteX24" fmla="*/ 373578 w 1368682"/>
                <a:gd name="connsiteY24" fmla="*/ 164782 h 219016"/>
                <a:gd name="connsiteX25" fmla="*/ 1255152 w 1368682"/>
                <a:gd name="connsiteY25" fmla="*/ 181668 h 219016"/>
                <a:gd name="connsiteX26" fmla="*/ 1281606 w 1368682"/>
                <a:gd name="connsiteY26" fmla="*/ 167747 h 219016"/>
                <a:gd name="connsiteX27" fmla="*/ 1312165 w 1368682"/>
                <a:gd name="connsiteY27" fmla="*/ 190783 h 219016"/>
                <a:gd name="connsiteX28" fmla="*/ 1333843 w 1368682"/>
                <a:gd name="connsiteY28" fmla="*/ 173911 h 219016"/>
                <a:gd name="connsiteX29" fmla="*/ 1315817 w 1368682"/>
                <a:gd name="connsiteY29" fmla="*/ 156382 h 219016"/>
                <a:gd name="connsiteX30" fmla="*/ 1297806 w 1368682"/>
                <a:gd name="connsiteY30" fmla="*/ 150452 h 219016"/>
                <a:gd name="connsiteX31" fmla="*/ 1259943 w 1368682"/>
                <a:gd name="connsiteY31" fmla="*/ 107563 h 219016"/>
                <a:gd name="connsiteX32" fmla="*/ 1311070 w 1368682"/>
                <a:gd name="connsiteY32" fmla="*/ 62177 h 219016"/>
                <a:gd name="connsiteX33" fmla="*/ 1363993 w 1368682"/>
                <a:gd name="connsiteY33" fmla="*/ 94796 h 219016"/>
                <a:gd name="connsiteX34" fmla="*/ 1337525 w 1368682"/>
                <a:gd name="connsiteY34" fmla="*/ 109404 h 219016"/>
                <a:gd name="connsiteX35" fmla="*/ 1310617 w 1368682"/>
                <a:gd name="connsiteY35" fmla="*/ 89567 h 219016"/>
                <a:gd name="connsiteX36" fmla="*/ 1291452 w 1368682"/>
                <a:gd name="connsiteY36" fmla="*/ 104613 h 219016"/>
                <a:gd name="connsiteX37" fmla="*/ 1309478 w 1368682"/>
                <a:gd name="connsiteY37" fmla="*/ 122142 h 219016"/>
                <a:gd name="connsiteX38" fmla="*/ 1327489 w 1368682"/>
                <a:gd name="connsiteY38" fmla="*/ 128073 h 219016"/>
                <a:gd name="connsiteX39" fmla="*/ 1366492 w 1368682"/>
                <a:gd name="connsiteY39" fmla="*/ 170961 h 219016"/>
                <a:gd name="connsiteX40" fmla="*/ 1312443 w 1368682"/>
                <a:gd name="connsiteY40" fmla="*/ 218626 h 219016"/>
                <a:gd name="connsiteX41" fmla="*/ 1255152 w 1368682"/>
                <a:gd name="connsiteY41" fmla="*/ 181668 h 219016"/>
                <a:gd name="connsiteX42" fmla="*/ 1155469 w 1368682"/>
                <a:gd name="connsiteY42" fmla="*/ 154527 h 219016"/>
                <a:gd name="connsiteX43" fmla="*/ 1154330 w 1368682"/>
                <a:gd name="connsiteY43" fmla="*/ 156353 h 219016"/>
                <a:gd name="connsiteX44" fmla="*/ 1154330 w 1368682"/>
                <a:gd name="connsiteY44" fmla="*/ 214331 h 219016"/>
                <a:gd name="connsiteX45" fmla="*/ 1121316 w 1368682"/>
                <a:gd name="connsiteY45" fmla="*/ 214331 h 219016"/>
                <a:gd name="connsiteX46" fmla="*/ 1121316 w 1368682"/>
                <a:gd name="connsiteY46" fmla="*/ -124 h 219016"/>
                <a:gd name="connsiteX47" fmla="*/ 1154388 w 1368682"/>
                <a:gd name="connsiteY47" fmla="*/ -124 h 219016"/>
                <a:gd name="connsiteX48" fmla="*/ 1154388 w 1368682"/>
                <a:gd name="connsiteY48" fmla="*/ 117117 h 219016"/>
                <a:gd name="connsiteX49" fmla="*/ 1156214 w 1368682"/>
                <a:gd name="connsiteY49" fmla="*/ 119629 h 219016"/>
                <a:gd name="connsiteX50" fmla="*/ 1159135 w 1368682"/>
                <a:gd name="connsiteY50" fmla="*/ 118943 h 219016"/>
                <a:gd name="connsiteX51" fmla="*/ 1212512 w 1368682"/>
                <a:gd name="connsiteY51" fmla="*/ 64661 h 219016"/>
                <a:gd name="connsiteX52" fmla="*/ 1252654 w 1368682"/>
                <a:gd name="connsiteY52" fmla="*/ 64661 h 219016"/>
                <a:gd name="connsiteX53" fmla="*/ 1190381 w 1368682"/>
                <a:gd name="connsiteY53" fmla="*/ 127839 h 219016"/>
                <a:gd name="connsiteX54" fmla="*/ 1190089 w 1368682"/>
                <a:gd name="connsiteY54" fmla="*/ 131193 h 219016"/>
                <a:gd name="connsiteX55" fmla="*/ 1190381 w 1368682"/>
                <a:gd name="connsiteY55" fmla="*/ 131491 h 219016"/>
                <a:gd name="connsiteX56" fmla="*/ 1258117 w 1368682"/>
                <a:gd name="connsiteY56" fmla="*/ 214331 h 219016"/>
                <a:gd name="connsiteX57" fmla="*/ 1217975 w 1368682"/>
                <a:gd name="connsiteY57" fmla="*/ 214331 h 219016"/>
                <a:gd name="connsiteX58" fmla="*/ 1165738 w 1368682"/>
                <a:gd name="connsiteY58" fmla="*/ 149093 h 219016"/>
                <a:gd name="connsiteX59" fmla="*/ 1163912 w 1368682"/>
                <a:gd name="connsiteY59" fmla="*/ 147954 h 219016"/>
                <a:gd name="connsiteX60" fmla="*/ 1162086 w 1368682"/>
                <a:gd name="connsiteY60" fmla="*/ 148640 h 219016"/>
                <a:gd name="connsiteX61" fmla="*/ 1105058 w 1368682"/>
                <a:gd name="connsiteY61" fmla="*/ 84951 h 219016"/>
                <a:gd name="connsiteX62" fmla="*/ 1084081 w 1368682"/>
                <a:gd name="connsiteY62" fmla="*/ 104773 h 219016"/>
                <a:gd name="connsiteX63" fmla="*/ 1046905 w 1368682"/>
                <a:gd name="connsiteY63" fmla="*/ 91539 h 219016"/>
                <a:gd name="connsiteX64" fmla="*/ 998772 w 1368682"/>
                <a:gd name="connsiteY64" fmla="*/ 139890 h 219016"/>
                <a:gd name="connsiteX65" fmla="*/ 1046905 w 1368682"/>
                <a:gd name="connsiteY65" fmla="*/ 188256 h 219016"/>
                <a:gd name="connsiteX66" fmla="*/ 1084768 w 1368682"/>
                <a:gd name="connsiteY66" fmla="*/ 175022 h 219016"/>
                <a:gd name="connsiteX67" fmla="*/ 1103466 w 1368682"/>
                <a:gd name="connsiteY67" fmla="*/ 194859 h 219016"/>
                <a:gd name="connsiteX68" fmla="*/ 1043486 w 1368682"/>
                <a:gd name="connsiteY68" fmla="*/ 218363 h 219016"/>
                <a:gd name="connsiteX69" fmla="*/ 987144 w 1368682"/>
                <a:gd name="connsiteY69" fmla="*/ 195998 h 219016"/>
                <a:gd name="connsiteX70" fmla="*/ 965467 w 1368682"/>
                <a:gd name="connsiteY70" fmla="*/ 139890 h 219016"/>
                <a:gd name="connsiteX71" fmla="*/ 1044158 w 1368682"/>
                <a:gd name="connsiteY71" fmla="*/ 61432 h 219016"/>
                <a:gd name="connsiteX72" fmla="*/ 1105058 w 1368682"/>
                <a:gd name="connsiteY72" fmla="*/ 84951 h 219016"/>
                <a:gd name="connsiteX73" fmla="*/ 950216 w 1368682"/>
                <a:gd name="connsiteY73" fmla="*/ 20399 h 219016"/>
                <a:gd name="connsiteX74" fmla="*/ 930379 w 1368682"/>
                <a:gd name="connsiteY74" fmla="*/ 40251 h 219016"/>
                <a:gd name="connsiteX75" fmla="*/ 910527 w 1368682"/>
                <a:gd name="connsiteY75" fmla="*/ 20399 h 219016"/>
                <a:gd name="connsiteX76" fmla="*/ 930905 w 1368682"/>
                <a:gd name="connsiteY76" fmla="*/ 1094 h 219016"/>
                <a:gd name="connsiteX77" fmla="*/ 950216 w 1368682"/>
                <a:gd name="connsiteY77" fmla="*/ 20399 h 219016"/>
                <a:gd name="connsiteX78" fmla="*/ 947002 w 1368682"/>
                <a:gd name="connsiteY78" fmla="*/ 214331 h 219016"/>
                <a:gd name="connsiteX79" fmla="*/ 913887 w 1368682"/>
                <a:gd name="connsiteY79" fmla="*/ 214331 h 219016"/>
                <a:gd name="connsiteX80" fmla="*/ 913887 w 1368682"/>
                <a:gd name="connsiteY80" fmla="*/ 65113 h 219016"/>
                <a:gd name="connsiteX81" fmla="*/ 946959 w 1368682"/>
                <a:gd name="connsiteY81" fmla="*/ 65113 h 219016"/>
                <a:gd name="connsiteX82" fmla="*/ 842076 w 1368682"/>
                <a:gd name="connsiteY82" fmla="*/ 149093 h 219016"/>
                <a:gd name="connsiteX83" fmla="*/ 842076 w 1368682"/>
                <a:gd name="connsiteY83" fmla="*/ 215003 h 219016"/>
                <a:gd name="connsiteX84" fmla="*/ 809004 w 1368682"/>
                <a:gd name="connsiteY84" fmla="*/ 215003 h 219016"/>
                <a:gd name="connsiteX85" fmla="*/ 809004 w 1368682"/>
                <a:gd name="connsiteY85" fmla="*/ 65800 h 219016"/>
                <a:gd name="connsiteX86" fmla="*/ 841389 w 1368682"/>
                <a:gd name="connsiteY86" fmla="*/ 65800 h 219016"/>
                <a:gd name="connsiteX87" fmla="*/ 841389 w 1368682"/>
                <a:gd name="connsiteY87" fmla="*/ 83811 h 219016"/>
                <a:gd name="connsiteX88" fmla="*/ 843215 w 1368682"/>
                <a:gd name="connsiteY88" fmla="*/ 86733 h 219016"/>
                <a:gd name="connsiteX89" fmla="*/ 846034 w 1368682"/>
                <a:gd name="connsiteY89" fmla="*/ 85836 h 219016"/>
                <a:gd name="connsiteX90" fmla="*/ 846137 w 1368682"/>
                <a:gd name="connsiteY90" fmla="*/ 85593 h 219016"/>
                <a:gd name="connsiteX91" fmla="*/ 886965 w 1368682"/>
                <a:gd name="connsiteY91" fmla="*/ 62557 h 219016"/>
                <a:gd name="connsiteX92" fmla="*/ 892443 w 1368682"/>
                <a:gd name="connsiteY92" fmla="*/ 63244 h 219016"/>
                <a:gd name="connsiteX93" fmla="*/ 892443 w 1368682"/>
                <a:gd name="connsiteY93" fmla="*/ 97002 h 219016"/>
                <a:gd name="connsiteX94" fmla="*/ 884686 w 1368682"/>
                <a:gd name="connsiteY94" fmla="*/ 96315 h 219016"/>
                <a:gd name="connsiteX95" fmla="*/ 842076 w 1368682"/>
                <a:gd name="connsiteY95" fmla="*/ 149049 h 219016"/>
                <a:gd name="connsiteX96" fmla="*/ 664855 w 1368682"/>
                <a:gd name="connsiteY96" fmla="*/ 139963 h 219016"/>
                <a:gd name="connsiteX97" fmla="*/ 711600 w 1368682"/>
                <a:gd name="connsiteY97" fmla="*/ 91612 h 219016"/>
                <a:gd name="connsiteX98" fmla="*/ 758344 w 1368682"/>
                <a:gd name="connsiteY98" fmla="*/ 139963 h 219016"/>
                <a:gd name="connsiteX99" fmla="*/ 711600 w 1368682"/>
                <a:gd name="connsiteY99" fmla="*/ 188329 h 219016"/>
                <a:gd name="connsiteX100" fmla="*/ 664855 w 1368682"/>
                <a:gd name="connsiteY100" fmla="*/ 139919 h 219016"/>
                <a:gd name="connsiteX101" fmla="*/ 667777 w 1368682"/>
                <a:gd name="connsiteY101" fmla="*/ 196758 h 219016"/>
                <a:gd name="connsiteX102" fmla="*/ 668916 w 1368682"/>
                <a:gd name="connsiteY102" fmla="*/ 196758 h 219016"/>
                <a:gd name="connsiteX103" fmla="*/ 671414 w 1368682"/>
                <a:gd name="connsiteY103" fmla="*/ 197897 h 219016"/>
                <a:gd name="connsiteX104" fmla="*/ 718860 w 1368682"/>
                <a:gd name="connsiteY104" fmla="*/ 218436 h 219016"/>
                <a:gd name="connsiteX105" fmla="*/ 790934 w 1368682"/>
                <a:gd name="connsiteY105" fmla="*/ 139963 h 219016"/>
                <a:gd name="connsiteX106" fmla="*/ 769957 w 1368682"/>
                <a:gd name="connsiteY106" fmla="*/ 83855 h 219016"/>
                <a:gd name="connsiteX107" fmla="*/ 718407 w 1368682"/>
                <a:gd name="connsiteY107" fmla="*/ 61505 h 219016"/>
                <a:gd name="connsiteX108" fmla="*/ 670961 w 1368682"/>
                <a:gd name="connsiteY108" fmla="*/ 83169 h 219016"/>
                <a:gd name="connsiteX109" fmla="*/ 668040 w 1368682"/>
                <a:gd name="connsiteY109" fmla="*/ 83855 h 219016"/>
                <a:gd name="connsiteX110" fmla="*/ 666214 w 1368682"/>
                <a:gd name="connsiteY110" fmla="*/ 81343 h 219016"/>
                <a:gd name="connsiteX111" fmla="*/ 666214 w 1368682"/>
                <a:gd name="connsiteY111" fmla="*/ 328 h 219016"/>
                <a:gd name="connsiteX112" fmla="*/ 633142 w 1368682"/>
                <a:gd name="connsiteY112" fmla="*/ 328 h 219016"/>
                <a:gd name="connsiteX113" fmla="*/ 633142 w 1368682"/>
                <a:gd name="connsiteY113" fmla="*/ 214740 h 219016"/>
                <a:gd name="connsiteX114" fmla="*/ 666214 w 1368682"/>
                <a:gd name="connsiteY114" fmla="*/ 214740 h 219016"/>
                <a:gd name="connsiteX115" fmla="*/ 666214 w 1368682"/>
                <a:gd name="connsiteY115" fmla="*/ 199723 h 219016"/>
                <a:gd name="connsiteX116" fmla="*/ 667821 w 1368682"/>
                <a:gd name="connsiteY116" fmla="*/ 196714 h 219016"/>
                <a:gd name="connsiteX117" fmla="*/ 530917 w 1368682"/>
                <a:gd name="connsiteY117" fmla="*/ 188329 h 219016"/>
                <a:gd name="connsiteX118" fmla="*/ 484173 w 1368682"/>
                <a:gd name="connsiteY118" fmla="*/ 139963 h 219016"/>
                <a:gd name="connsiteX119" fmla="*/ 530917 w 1368682"/>
                <a:gd name="connsiteY119" fmla="*/ 91612 h 219016"/>
                <a:gd name="connsiteX120" fmla="*/ 577662 w 1368682"/>
                <a:gd name="connsiteY120" fmla="*/ 139963 h 219016"/>
                <a:gd name="connsiteX121" fmla="*/ 530961 w 1368682"/>
                <a:gd name="connsiteY121" fmla="*/ 188285 h 219016"/>
                <a:gd name="connsiteX122" fmla="*/ 608586 w 1368682"/>
                <a:gd name="connsiteY122" fmla="*/ 214331 h 219016"/>
                <a:gd name="connsiteX123" fmla="*/ 608586 w 1368682"/>
                <a:gd name="connsiteY123" fmla="*/ 65113 h 219016"/>
                <a:gd name="connsiteX124" fmla="*/ 576201 w 1368682"/>
                <a:gd name="connsiteY124" fmla="*/ 65113 h 219016"/>
                <a:gd name="connsiteX125" fmla="*/ 576201 w 1368682"/>
                <a:gd name="connsiteY125" fmla="*/ 80159 h 219016"/>
                <a:gd name="connsiteX126" fmla="*/ 574375 w 1368682"/>
                <a:gd name="connsiteY126" fmla="*/ 82672 h 219016"/>
                <a:gd name="connsiteX127" fmla="*/ 571454 w 1368682"/>
                <a:gd name="connsiteY127" fmla="*/ 81985 h 219016"/>
                <a:gd name="connsiteX128" fmla="*/ 524008 w 1368682"/>
                <a:gd name="connsiteY128" fmla="*/ 61462 h 219016"/>
                <a:gd name="connsiteX129" fmla="*/ 451933 w 1368682"/>
                <a:gd name="connsiteY129" fmla="*/ 139919 h 219016"/>
                <a:gd name="connsiteX130" fmla="*/ 524008 w 1368682"/>
                <a:gd name="connsiteY130" fmla="*/ 218392 h 219016"/>
                <a:gd name="connsiteX131" fmla="*/ 571454 w 1368682"/>
                <a:gd name="connsiteY131" fmla="*/ 196714 h 219016"/>
                <a:gd name="connsiteX132" fmla="*/ 574375 w 1368682"/>
                <a:gd name="connsiteY132" fmla="*/ 196028 h 219016"/>
                <a:gd name="connsiteX133" fmla="*/ 576201 w 1368682"/>
                <a:gd name="connsiteY133" fmla="*/ 198540 h 219016"/>
                <a:gd name="connsiteX134" fmla="*/ 576201 w 1368682"/>
                <a:gd name="connsiteY134" fmla="*/ 214959 h 219016"/>
                <a:gd name="connsiteX135" fmla="*/ 608586 w 1368682"/>
                <a:gd name="connsiteY135" fmla="*/ 214959 h 219016"/>
                <a:gd name="connsiteX136" fmla="*/ 252991 w 1368682"/>
                <a:gd name="connsiteY136" fmla="*/ 188329 h 219016"/>
                <a:gd name="connsiteX137" fmla="*/ 206247 w 1368682"/>
                <a:gd name="connsiteY137" fmla="*/ 139963 h 219016"/>
                <a:gd name="connsiteX138" fmla="*/ 252991 w 1368682"/>
                <a:gd name="connsiteY138" fmla="*/ 91612 h 219016"/>
                <a:gd name="connsiteX139" fmla="*/ 299736 w 1368682"/>
                <a:gd name="connsiteY139" fmla="*/ 139963 h 219016"/>
                <a:gd name="connsiteX140" fmla="*/ 252918 w 1368682"/>
                <a:gd name="connsiteY140" fmla="*/ 188285 h 219016"/>
                <a:gd name="connsiteX141" fmla="*/ 330543 w 1368682"/>
                <a:gd name="connsiteY141" fmla="*/ 214331 h 219016"/>
                <a:gd name="connsiteX142" fmla="*/ 330543 w 1368682"/>
                <a:gd name="connsiteY142" fmla="*/ 65113 h 219016"/>
                <a:gd name="connsiteX143" fmla="*/ 298158 w 1368682"/>
                <a:gd name="connsiteY143" fmla="*/ 65113 h 219016"/>
                <a:gd name="connsiteX144" fmla="*/ 298158 w 1368682"/>
                <a:gd name="connsiteY144" fmla="*/ 80159 h 219016"/>
                <a:gd name="connsiteX145" fmla="*/ 296332 w 1368682"/>
                <a:gd name="connsiteY145" fmla="*/ 82672 h 219016"/>
                <a:gd name="connsiteX146" fmla="*/ 293411 w 1368682"/>
                <a:gd name="connsiteY146" fmla="*/ 81985 h 219016"/>
                <a:gd name="connsiteX147" fmla="*/ 245965 w 1368682"/>
                <a:gd name="connsiteY147" fmla="*/ 61462 h 219016"/>
                <a:gd name="connsiteX148" fmla="*/ 173891 w 1368682"/>
                <a:gd name="connsiteY148" fmla="*/ 139919 h 219016"/>
                <a:gd name="connsiteX149" fmla="*/ 245965 w 1368682"/>
                <a:gd name="connsiteY149" fmla="*/ 218392 h 219016"/>
                <a:gd name="connsiteX150" fmla="*/ 293411 w 1368682"/>
                <a:gd name="connsiteY150" fmla="*/ 196714 h 219016"/>
                <a:gd name="connsiteX151" fmla="*/ 296332 w 1368682"/>
                <a:gd name="connsiteY151" fmla="*/ 196028 h 219016"/>
                <a:gd name="connsiteX152" fmla="*/ 298158 w 1368682"/>
                <a:gd name="connsiteY152" fmla="*/ 198540 h 219016"/>
                <a:gd name="connsiteX153" fmla="*/ 298158 w 1368682"/>
                <a:gd name="connsiteY153" fmla="*/ 214959 h 219016"/>
                <a:gd name="connsiteX154" fmla="*/ 330543 w 1368682"/>
                <a:gd name="connsiteY154" fmla="*/ 214959 h 219016"/>
                <a:gd name="connsiteX155" fmla="*/ 77597 w 1368682"/>
                <a:gd name="connsiteY155" fmla="*/ 188329 h 219016"/>
                <a:gd name="connsiteX156" fmla="*/ 30852 w 1368682"/>
                <a:gd name="connsiteY156" fmla="*/ 139963 h 219016"/>
                <a:gd name="connsiteX157" fmla="*/ 77597 w 1368682"/>
                <a:gd name="connsiteY157" fmla="*/ 91612 h 219016"/>
                <a:gd name="connsiteX158" fmla="*/ 124341 w 1368682"/>
                <a:gd name="connsiteY158" fmla="*/ 139963 h 219016"/>
                <a:gd name="connsiteX159" fmla="*/ 77524 w 1368682"/>
                <a:gd name="connsiteY159" fmla="*/ 188285 h 219016"/>
                <a:gd name="connsiteX160" fmla="*/ 155135 w 1368682"/>
                <a:gd name="connsiteY160" fmla="*/ 214331 h 219016"/>
                <a:gd name="connsiteX161" fmla="*/ 155135 w 1368682"/>
                <a:gd name="connsiteY161" fmla="*/ 328 h 219016"/>
                <a:gd name="connsiteX162" fmla="*/ 122063 w 1368682"/>
                <a:gd name="connsiteY162" fmla="*/ 328 h 219016"/>
                <a:gd name="connsiteX163" fmla="*/ 122063 w 1368682"/>
                <a:gd name="connsiteY163" fmla="*/ 80671 h 219016"/>
                <a:gd name="connsiteX164" fmla="*/ 120237 w 1368682"/>
                <a:gd name="connsiteY164" fmla="*/ 83169 h 219016"/>
                <a:gd name="connsiteX165" fmla="*/ 117315 w 1368682"/>
                <a:gd name="connsiteY165" fmla="*/ 82482 h 219016"/>
                <a:gd name="connsiteX166" fmla="*/ 69884 w 1368682"/>
                <a:gd name="connsiteY166" fmla="*/ 61958 h 219016"/>
                <a:gd name="connsiteX167" fmla="*/ -2190 w 1368682"/>
                <a:gd name="connsiteY167" fmla="*/ 140431 h 219016"/>
                <a:gd name="connsiteX168" fmla="*/ 18786 w 1368682"/>
                <a:gd name="connsiteY168" fmla="*/ 196539 h 219016"/>
                <a:gd name="connsiteX169" fmla="*/ 70337 w 1368682"/>
                <a:gd name="connsiteY169" fmla="*/ 218889 h 219016"/>
                <a:gd name="connsiteX170" fmla="*/ 117783 w 1368682"/>
                <a:gd name="connsiteY170" fmla="*/ 197225 h 219016"/>
                <a:gd name="connsiteX171" fmla="*/ 120704 w 1368682"/>
                <a:gd name="connsiteY171" fmla="*/ 196539 h 219016"/>
                <a:gd name="connsiteX172" fmla="*/ 122530 w 1368682"/>
                <a:gd name="connsiteY172" fmla="*/ 199037 h 219016"/>
                <a:gd name="connsiteX173" fmla="*/ 122530 w 1368682"/>
                <a:gd name="connsiteY173" fmla="*/ 214784 h 219016"/>
                <a:gd name="connsiteX174" fmla="*/ 154915 w 1368682"/>
                <a:gd name="connsiteY174" fmla="*/ 214784 h 219016"/>
                <a:gd name="connsiteX175" fmla="*/ 154915 w 1368682"/>
                <a:gd name="connsiteY175" fmla="*/ 214331 h 2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368682" h="219016">
                  <a:moveTo>
                    <a:pt x="373578" y="164782"/>
                  </a:moveTo>
                  <a:lnTo>
                    <a:pt x="373578" y="95220"/>
                  </a:lnTo>
                  <a:cubicBezTo>
                    <a:pt x="373665" y="93698"/>
                    <a:pt x="372511" y="92390"/>
                    <a:pt x="370992" y="92298"/>
                  </a:cubicBezTo>
                  <a:cubicBezTo>
                    <a:pt x="370875" y="92291"/>
                    <a:pt x="370773" y="92291"/>
                    <a:pt x="370656" y="92298"/>
                  </a:cubicBezTo>
                  <a:lnTo>
                    <a:pt x="347854" y="92298"/>
                  </a:lnTo>
                  <a:lnTo>
                    <a:pt x="347854" y="65113"/>
                  </a:lnTo>
                  <a:lnTo>
                    <a:pt x="370656" y="65113"/>
                  </a:lnTo>
                  <a:cubicBezTo>
                    <a:pt x="372175" y="65205"/>
                    <a:pt x="373490" y="64046"/>
                    <a:pt x="373578" y="62523"/>
                  </a:cubicBezTo>
                  <a:cubicBezTo>
                    <a:pt x="373578" y="62412"/>
                    <a:pt x="373578" y="62303"/>
                    <a:pt x="373578" y="62192"/>
                  </a:cubicBezTo>
                  <a:lnTo>
                    <a:pt x="373578" y="18588"/>
                  </a:lnTo>
                  <a:lnTo>
                    <a:pt x="405963" y="18588"/>
                  </a:lnTo>
                  <a:lnTo>
                    <a:pt x="405963" y="62163"/>
                  </a:lnTo>
                  <a:cubicBezTo>
                    <a:pt x="405875" y="63685"/>
                    <a:pt x="407029" y="64992"/>
                    <a:pt x="408549" y="65084"/>
                  </a:cubicBezTo>
                  <a:cubicBezTo>
                    <a:pt x="408665" y="65092"/>
                    <a:pt x="408768" y="65092"/>
                    <a:pt x="408885" y="65084"/>
                  </a:cubicBezTo>
                  <a:lnTo>
                    <a:pt x="440817" y="65084"/>
                  </a:lnTo>
                  <a:lnTo>
                    <a:pt x="440817" y="92225"/>
                  </a:lnTo>
                  <a:lnTo>
                    <a:pt x="408885" y="92225"/>
                  </a:lnTo>
                  <a:cubicBezTo>
                    <a:pt x="407365" y="92133"/>
                    <a:pt x="406051" y="93293"/>
                    <a:pt x="405963" y="94815"/>
                  </a:cubicBezTo>
                  <a:cubicBezTo>
                    <a:pt x="405963" y="94926"/>
                    <a:pt x="405963" y="95036"/>
                    <a:pt x="405963" y="95147"/>
                  </a:cubicBezTo>
                  <a:lnTo>
                    <a:pt x="405963" y="156733"/>
                  </a:lnTo>
                  <a:cubicBezTo>
                    <a:pt x="405963" y="185700"/>
                    <a:pt x="416189" y="188212"/>
                    <a:pt x="429467" y="188212"/>
                  </a:cubicBezTo>
                  <a:cubicBezTo>
                    <a:pt x="434243" y="188212"/>
                    <a:pt x="441547" y="187526"/>
                    <a:pt x="445652" y="187058"/>
                  </a:cubicBezTo>
                  <a:lnTo>
                    <a:pt x="445652" y="215353"/>
                  </a:lnTo>
                  <a:cubicBezTo>
                    <a:pt x="437487" y="216515"/>
                    <a:pt x="429262" y="217149"/>
                    <a:pt x="421024" y="217252"/>
                  </a:cubicBezTo>
                  <a:cubicBezTo>
                    <a:pt x="408461" y="216566"/>
                    <a:pt x="373578" y="216566"/>
                    <a:pt x="373578" y="164782"/>
                  </a:cubicBezTo>
                  <a:close/>
                  <a:moveTo>
                    <a:pt x="1255152" y="181668"/>
                  </a:moveTo>
                  <a:lnTo>
                    <a:pt x="1281606" y="167747"/>
                  </a:lnTo>
                  <a:cubicBezTo>
                    <a:pt x="1287537" y="181668"/>
                    <a:pt x="1298946" y="190783"/>
                    <a:pt x="1312165" y="190783"/>
                  </a:cubicBezTo>
                  <a:cubicBezTo>
                    <a:pt x="1322391" y="190783"/>
                    <a:pt x="1333843" y="186401"/>
                    <a:pt x="1333843" y="173911"/>
                  </a:cubicBezTo>
                  <a:cubicBezTo>
                    <a:pt x="1333843" y="165468"/>
                    <a:pt x="1328365" y="160677"/>
                    <a:pt x="1315817" y="156382"/>
                  </a:cubicBezTo>
                  <a:lnTo>
                    <a:pt x="1297806" y="150452"/>
                  </a:lnTo>
                  <a:cubicBezTo>
                    <a:pt x="1272476" y="142695"/>
                    <a:pt x="1259943" y="128087"/>
                    <a:pt x="1259943" y="107563"/>
                  </a:cubicBezTo>
                  <a:cubicBezTo>
                    <a:pt x="1259943" y="81562"/>
                    <a:pt x="1281606" y="62177"/>
                    <a:pt x="1311070" y="62177"/>
                  </a:cubicBezTo>
                  <a:cubicBezTo>
                    <a:pt x="1334559" y="62177"/>
                    <a:pt x="1354411" y="74944"/>
                    <a:pt x="1363993" y="94796"/>
                  </a:cubicBezTo>
                  <a:lnTo>
                    <a:pt x="1337525" y="109404"/>
                  </a:lnTo>
                  <a:cubicBezTo>
                    <a:pt x="1331594" y="96637"/>
                    <a:pt x="1322026" y="89567"/>
                    <a:pt x="1310617" y="89567"/>
                  </a:cubicBezTo>
                  <a:cubicBezTo>
                    <a:pt x="1299209" y="89567"/>
                    <a:pt x="1291452" y="95497"/>
                    <a:pt x="1291452" y="104613"/>
                  </a:cubicBezTo>
                  <a:cubicBezTo>
                    <a:pt x="1291452" y="112369"/>
                    <a:pt x="1297383" y="118534"/>
                    <a:pt x="1309478" y="122142"/>
                  </a:cubicBezTo>
                  <a:lnTo>
                    <a:pt x="1327489" y="128073"/>
                  </a:lnTo>
                  <a:cubicBezTo>
                    <a:pt x="1353958" y="136516"/>
                    <a:pt x="1366492" y="151109"/>
                    <a:pt x="1366492" y="170961"/>
                  </a:cubicBezTo>
                  <a:cubicBezTo>
                    <a:pt x="1366492" y="202440"/>
                    <a:pt x="1339584" y="218626"/>
                    <a:pt x="1312443" y="218626"/>
                  </a:cubicBezTo>
                  <a:cubicBezTo>
                    <a:pt x="1285258" y="217924"/>
                    <a:pt x="1263580" y="204018"/>
                    <a:pt x="1255152" y="181668"/>
                  </a:cubicBezTo>
                  <a:close/>
                  <a:moveTo>
                    <a:pt x="1155469" y="154527"/>
                  </a:moveTo>
                  <a:cubicBezTo>
                    <a:pt x="1154782" y="155199"/>
                    <a:pt x="1154330" y="155666"/>
                    <a:pt x="1154330" y="156353"/>
                  </a:cubicBezTo>
                  <a:lnTo>
                    <a:pt x="1154330" y="214331"/>
                  </a:lnTo>
                  <a:lnTo>
                    <a:pt x="1121316" y="214331"/>
                  </a:lnTo>
                  <a:lnTo>
                    <a:pt x="1121316" y="-124"/>
                  </a:lnTo>
                  <a:lnTo>
                    <a:pt x="1154388" y="-124"/>
                  </a:lnTo>
                  <a:lnTo>
                    <a:pt x="1154388" y="117117"/>
                  </a:lnTo>
                  <a:cubicBezTo>
                    <a:pt x="1154388" y="118256"/>
                    <a:pt x="1155075" y="119629"/>
                    <a:pt x="1156214" y="119629"/>
                  </a:cubicBezTo>
                  <a:cubicBezTo>
                    <a:pt x="1157222" y="120132"/>
                    <a:pt x="1158449" y="119844"/>
                    <a:pt x="1159135" y="118943"/>
                  </a:cubicBezTo>
                  <a:lnTo>
                    <a:pt x="1212512" y="64661"/>
                  </a:lnTo>
                  <a:lnTo>
                    <a:pt x="1252654" y="64661"/>
                  </a:lnTo>
                  <a:lnTo>
                    <a:pt x="1190381" y="127839"/>
                  </a:lnTo>
                  <a:cubicBezTo>
                    <a:pt x="1189373" y="128683"/>
                    <a:pt x="1189242" y="130185"/>
                    <a:pt x="1190089" y="131193"/>
                  </a:cubicBezTo>
                  <a:cubicBezTo>
                    <a:pt x="1190177" y="131301"/>
                    <a:pt x="1190279" y="131400"/>
                    <a:pt x="1190381" y="131491"/>
                  </a:cubicBezTo>
                  <a:lnTo>
                    <a:pt x="1258117" y="214331"/>
                  </a:lnTo>
                  <a:lnTo>
                    <a:pt x="1217975" y="214331"/>
                  </a:lnTo>
                  <a:lnTo>
                    <a:pt x="1165738" y="149093"/>
                  </a:lnTo>
                  <a:cubicBezTo>
                    <a:pt x="1165051" y="148406"/>
                    <a:pt x="1164599" y="147954"/>
                    <a:pt x="1163912" y="147954"/>
                  </a:cubicBezTo>
                  <a:cubicBezTo>
                    <a:pt x="1163225" y="147864"/>
                    <a:pt x="1162539" y="148122"/>
                    <a:pt x="1162086" y="148640"/>
                  </a:cubicBezTo>
                  <a:close/>
                  <a:moveTo>
                    <a:pt x="1105058" y="84951"/>
                  </a:moveTo>
                  <a:lnTo>
                    <a:pt x="1084081" y="104773"/>
                  </a:lnTo>
                  <a:cubicBezTo>
                    <a:pt x="1071986" y="95643"/>
                    <a:pt x="1060125" y="91539"/>
                    <a:pt x="1046905" y="91539"/>
                  </a:cubicBezTo>
                  <a:cubicBezTo>
                    <a:pt x="1019296" y="91539"/>
                    <a:pt x="998772" y="112063"/>
                    <a:pt x="998772" y="139890"/>
                  </a:cubicBezTo>
                  <a:cubicBezTo>
                    <a:pt x="998772" y="167718"/>
                    <a:pt x="1019223" y="188256"/>
                    <a:pt x="1046905" y="188256"/>
                  </a:cubicBezTo>
                  <a:cubicBezTo>
                    <a:pt x="1058985" y="188256"/>
                    <a:pt x="1071533" y="183874"/>
                    <a:pt x="1084768" y="175022"/>
                  </a:cubicBezTo>
                  <a:lnTo>
                    <a:pt x="1103466" y="194859"/>
                  </a:lnTo>
                  <a:cubicBezTo>
                    <a:pt x="1076558" y="214711"/>
                    <a:pt x="1061951" y="218363"/>
                    <a:pt x="1043486" y="218363"/>
                  </a:cubicBezTo>
                  <a:cubicBezTo>
                    <a:pt x="1021356" y="218363"/>
                    <a:pt x="1001504" y="210606"/>
                    <a:pt x="987144" y="195998"/>
                  </a:cubicBezTo>
                  <a:cubicBezTo>
                    <a:pt x="973224" y="182092"/>
                    <a:pt x="965467" y="161568"/>
                    <a:pt x="965467" y="139890"/>
                  </a:cubicBezTo>
                  <a:cubicBezTo>
                    <a:pt x="965467" y="94504"/>
                    <a:pt x="998538" y="61432"/>
                    <a:pt x="1044158" y="61432"/>
                  </a:cubicBezTo>
                  <a:cubicBezTo>
                    <a:pt x="1058766" y="61462"/>
                    <a:pt x="1081116" y="63740"/>
                    <a:pt x="1105058" y="84951"/>
                  </a:cubicBezTo>
                  <a:close/>
                  <a:moveTo>
                    <a:pt x="950216" y="20399"/>
                  </a:moveTo>
                  <a:cubicBezTo>
                    <a:pt x="950216" y="31358"/>
                    <a:pt x="941335" y="40242"/>
                    <a:pt x="930379" y="40251"/>
                  </a:cubicBezTo>
                  <a:cubicBezTo>
                    <a:pt x="919482" y="40079"/>
                    <a:pt x="910703" y="31291"/>
                    <a:pt x="910527" y="20399"/>
                  </a:cubicBezTo>
                  <a:cubicBezTo>
                    <a:pt x="910819" y="9439"/>
                    <a:pt x="919949" y="796"/>
                    <a:pt x="930905" y="1094"/>
                  </a:cubicBezTo>
                  <a:cubicBezTo>
                    <a:pt x="941452" y="1379"/>
                    <a:pt x="949924" y="9857"/>
                    <a:pt x="950216" y="20399"/>
                  </a:cubicBezTo>
                  <a:close/>
                  <a:moveTo>
                    <a:pt x="947002" y="214331"/>
                  </a:moveTo>
                  <a:lnTo>
                    <a:pt x="913887" y="214331"/>
                  </a:lnTo>
                  <a:lnTo>
                    <a:pt x="913887" y="65113"/>
                  </a:lnTo>
                  <a:lnTo>
                    <a:pt x="946959" y="65113"/>
                  </a:lnTo>
                  <a:close/>
                  <a:moveTo>
                    <a:pt x="842076" y="149093"/>
                  </a:moveTo>
                  <a:lnTo>
                    <a:pt x="842076" y="215003"/>
                  </a:lnTo>
                  <a:lnTo>
                    <a:pt x="809004" y="215003"/>
                  </a:lnTo>
                  <a:lnTo>
                    <a:pt x="809004" y="65800"/>
                  </a:lnTo>
                  <a:lnTo>
                    <a:pt x="841389" y="65800"/>
                  </a:lnTo>
                  <a:lnTo>
                    <a:pt x="841389" y="83811"/>
                  </a:lnTo>
                  <a:cubicBezTo>
                    <a:pt x="841403" y="85051"/>
                    <a:pt x="842105" y="86182"/>
                    <a:pt x="843215" y="86733"/>
                  </a:cubicBezTo>
                  <a:cubicBezTo>
                    <a:pt x="844238" y="87263"/>
                    <a:pt x="845494" y="86861"/>
                    <a:pt x="846034" y="85836"/>
                  </a:cubicBezTo>
                  <a:cubicBezTo>
                    <a:pt x="846064" y="85758"/>
                    <a:pt x="846107" y="85677"/>
                    <a:pt x="846137" y="85593"/>
                  </a:cubicBezTo>
                  <a:cubicBezTo>
                    <a:pt x="854828" y="71355"/>
                    <a:pt x="870283" y="62639"/>
                    <a:pt x="886965" y="62557"/>
                  </a:cubicBezTo>
                  <a:cubicBezTo>
                    <a:pt x="888820" y="62366"/>
                    <a:pt x="890690" y="62601"/>
                    <a:pt x="892443" y="63244"/>
                  </a:cubicBezTo>
                  <a:lnTo>
                    <a:pt x="892443" y="97002"/>
                  </a:lnTo>
                  <a:cubicBezTo>
                    <a:pt x="889901" y="96380"/>
                    <a:pt x="887286" y="96149"/>
                    <a:pt x="884686" y="96315"/>
                  </a:cubicBezTo>
                  <a:cubicBezTo>
                    <a:pt x="858275" y="95906"/>
                    <a:pt x="842076" y="116459"/>
                    <a:pt x="842076" y="149049"/>
                  </a:cubicBezTo>
                  <a:close/>
                  <a:moveTo>
                    <a:pt x="664855" y="139963"/>
                  </a:moveTo>
                  <a:cubicBezTo>
                    <a:pt x="664855" y="112822"/>
                    <a:pt x="685379" y="91612"/>
                    <a:pt x="711600" y="91612"/>
                  </a:cubicBezTo>
                  <a:cubicBezTo>
                    <a:pt x="737820" y="91612"/>
                    <a:pt x="758344" y="112822"/>
                    <a:pt x="758344" y="139963"/>
                  </a:cubicBezTo>
                  <a:cubicBezTo>
                    <a:pt x="758344" y="167104"/>
                    <a:pt x="737806" y="188329"/>
                    <a:pt x="711600" y="188329"/>
                  </a:cubicBezTo>
                  <a:cubicBezTo>
                    <a:pt x="685394" y="188329"/>
                    <a:pt x="664855" y="167060"/>
                    <a:pt x="664855" y="139919"/>
                  </a:cubicBezTo>
                  <a:close/>
                  <a:moveTo>
                    <a:pt x="667777" y="196758"/>
                  </a:moveTo>
                  <a:lnTo>
                    <a:pt x="668916" y="196758"/>
                  </a:lnTo>
                  <a:cubicBezTo>
                    <a:pt x="669822" y="196942"/>
                    <a:pt x="670684" y="197332"/>
                    <a:pt x="671414" y="197897"/>
                  </a:cubicBezTo>
                  <a:cubicBezTo>
                    <a:pt x="682823" y="211132"/>
                    <a:pt x="699709" y="218436"/>
                    <a:pt x="718860" y="218436"/>
                  </a:cubicBezTo>
                  <a:cubicBezTo>
                    <a:pt x="759688" y="218436"/>
                    <a:pt x="790934" y="183991"/>
                    <a:pt x="790934" y="139963"/>
                  </a:cubicBezTo>
                  <a:cubicBezTo>
                    <a:pt x="790934" y="118300"/>
                    <a:pt x="783630" y="98916"/>
                    <a:pt x="769957" y="83855"/>
                  </a:cubicBezTo>
                  <a:cubicBezTo>
                    <a:pt x="756723" y="69434"/>
                    <a:pt x="737981" y="61311"/>
                    <a:pt x="718407" y="61505"/>
                  </a:cubicBezTo>
                  <a:cubicBezTo>
                    <a:pt x="699709" y="61505"/>
                    <a:pt x="682370" y="69262"/>
                    <a:pt x="670961" y="83169"/>
                  </a:cubicBezTo>
                  <a:cubicBezTo>
                    <a:pt x="670201" y="83950"/>
                    <a:pt x="669062" y="84217"/>
                    <a:pt x="668040" y="83855"/>
                  </a:cubicBezTo>
                  <a:cubicBezTo>
                    <a:pt x="666900" y="83169"/>
                    <a:pt x="666214" y="82716"/>
                    <a:pt x="666214" y="81343"/>
                  </a:cubicBezTo>
                  <a:lnTo>
                    <a:pt x="666214" y="328"/>
                  </a:lnTo>
                  <a:lnTo>
                    <a:pt x="633142" y="328"/>
                  </a:lnTo>
                  <a:lnTo>
                    <a:pt x="633142" y="214740"/>
                  </a:lnTo>
                  <a:lnTo>
                    <a:pt x="666214" y="214740"/>
                  </a:lnTo>
                  <a:lnTo>
                    <a:pt x="666214" y="199723"/>
                  </a:lnTo>
                  <a:cubicBezTo>
                    <a:pt x="665995" y="197853"/>
                    <a:pt x="666681" y="197401"/>
                    <a:pt x="667821" y="196714"/>
                  </a:cubicBezTo>
                  <a:close/>
                  <a:moveTo>
                    <a:pt x="530917" y="188329"/>
                  </a:moveTo>
                  <a:cubicBezTo>
                    <a:pt x="505149" y="188329"/>
                    <a:pt x="484173" y="167104"/>
                    <a:pt x="484173" y="139963"/>
                  </a:cubicBezTo>
                  <a:cubicBezTo>
                    <a:pt x="484173" y="112822"/>
                    <a:pt x="504696" y="91612"/>
                    <a:pt x="530917" y="91612"/>
                  </a:cubicBezTo>
                  <a:cubicBezTo>
                    <a:pt x="557138" y="91612"/>
                    <a:pt x="577662" y="112822"/>
                    <a:pt x="577662" y="139963"/>
                  </a:cubicBezTo>
                  <a:cubicBezTo>
                    <a:pt x="577662" y="167104"/>
                    <a:pt x="556729" y="188285"/>
                    <a:pt x="530961" y="188285"/>
                  </a:cubicBezTo>
                  <a:close/>
                  <a:moveTo>
                    <a:pt x="608586" y="214331"/>
                  </a:moveTo>
                  <a:lnTo>
                    <a:pt x="608586" y="65113"/>
                  </a:lnTo>
                  <a:lnTo>
                    <a:pt x="576201" y="65113"/>
                  </a:lnTo>
                  <a:lnTo>
                    <a:pt x="576201" y="80159"/>
                  </a:lnTo>
                  <a:cubicBezTo>
                    <a:pt x="576201" y="81299"/>
                    <a:pt x="575515" y="82672"/>
                    <a:pt x="574375" y="82672"/>
                  </a:cubicBezTo>
                  <a:cubicBezTo>
                    <a:pt x="573367" y="83182"/>
                    <a:pt x="572126" y="82892"/>
                    <a:pt x="571454" y="81985"/>
                  </a:cubicBezTo>
                  <a:cubicBezTo>
                    <a:pt x="560732" y="68765"/>
                    <a:pt x="543845" y="61462"/>
                    <a:pt x="524008" y="61462"/>
                  </a:cubicBezTo>
                  <a:cubicBezTo>
                    <a:pt x="483179" y="61462"/>
                    <a:pt x="451933" y="95906"/>
                    <a:pt x="451933" y="139919"/>
                  </a:cubicBezTo>
                  <a:cubicBezTo>
                    <a:pt x="451933" y="183932"/>
                    <a:pt x="483866" y="218392"/>
                    <a:pt x="524008" y="218392"/>
                  </a:cubicBezTo>
                  <a:cubicBezTo>
                    <a:pt x="542705" y="218392"/>
                    <a:pt x="560045" y="210635"/>
                    <a:pt x="571454" y="196714"/>
                  </a:cubicBezTo>
                  <a:cubicBezTo>
                    <a:pt x="572082" y="195743"/>
                    <a:pt x="573367" y="195442"/>
                    <a:pt x="574375" y="196028"/>
                  </a:cubicBezTo>
                  <a:cubicBezTo>
                    <a:pt x="575515" y="196714"/>
                    <a:pt x="576201" y="197182"/>
                    <a:pt x="576201" y="198540"/>
                  </a:cubicBezTo>
                  <a:lnTo>
                    <a:pt x="576201" y="214959"/>
                  </a:lnTo>
                  <a:lnTo>
                    <a:pt x="608586" y="214959"/>
                  </a:lnTo>
                  <a:close/>
                  <a:moveTo>
                    <a:pt x="252991" y="188329"/>
                  </a:moveTo>
                  <a:cubicBezTo>
                    <a:pt x="227223" y="188329"/>
                    <a:pt x="206247" y="167104"/>
                    <a:pt x="206247" y="139963"/>
                  </a:cubicBezTo>
                  <a:cubicBezTo>
                    <a:pt x="206247" y="112822"/>
                    <a:pt x="226698" y="91612"/>
                    <a:pt x="252991" y="91612"/>
                  </a:cubicBezTo>
                  <a:cubicBezTo>
                    <a:pt x="278759" y="91612"/>
                    <a:pt x="299736" y="112822"/>
                    <a:pt x="299736" y="139963"/>
                  </a:cubicBezTo>
                  <a:cubicBezTo>
                    <a:pt x="299736" y="167104"/>
                    <a:pt x="278686" y="188285"/>
                    <a:pt x="252918" y="188285"/>
                  </a:cubicBezTo>
                  <a:close/>
                  <a:moveTo>
                    <a:pt x="330543" y="214331"/>
                  </a:moveTo>
                  <a:lnTo>
                    <a:pt x="330543" y="65113"/>
                  </a:lnTo>
                  <a:lnTo>
                    <a:pt x="298158" y="65113"/>
                  </a:lnTo>
                  <a:lnTo>
                    <a:pt x="298158" y="80159"/>
                  </a:lnTo>
                  <a:cubicBezTo>
                    <a:pt x="298158" y="81299"/>
                    <a:pt x="297472" y="82672"/>
                    <a:pt x="296332" y="82672"/>
                  </a:cubicBezTo>
                  <a:cubicBezTo>
                    <a:pt x="295325" y="83182"/>
                    <a:pt x="294083" y="82892"/>
                    <a:pt x="293411" y="81985"/>
                  </a:cubicBezTo>
                  <a:cubicBezTo>
                    <a:pt x="282689" y="68765"/>
                    <a:pt x="265802" y="61462"/>
                    <a:pt x="245965" y="61462"/>
                  </a:cubicBezTo>
                  <a:cubicBezTo>
                    <a:pt x="205137" y="61462"/>
                    <a:pt x="173891" y="95906"/>
                    <a:pt x="173891" y="139919"/>
                  </a:cubicBezTo>
                  <a:cubicBezTo>
                    <a:pt x="173891" y="183932"/>
                    <a:pt x="205823" y="218392"/>
                    <a:pt x="245965" y="218392"/>
                  </a:cubicBezTo>
                  <a:cubicBezTo>
                    <a:pt x="264663" y="218392"/>
                    <a:pt x="282002" y="210635"/>
                    <a:pt x="293411" y="196714"/>
                  </a:cubicBezTo>
                  <a:cubicBezTo>
                    <a:pt x="294039" y="195743"/>
                    <a:pt x="295325" y="195442"/>
                    <a:pt x="296332" y="196028"/>
                  </a:cubicBezTo>
                  <a:cubicBezTo>
                    <a:pt x="297472" y="196714"/>
                    <a:pt x="298158" y="197182"/>
                    <a:pt x="298158" y="198540"/>
                  </a:cubicBezTo>
                  <a:lnTo>
                    <a:pt x="298158" y="214959"/>
                  </a:lnTo>
                  <a:lnTo>
                    <a:pt x="330543" y="214959"/>
                  </a:lnTo>
                  <a:close/>
                  <a:moveTo>
                    <a:pt x="77597" y="188329"/>
                  </a:moveTo>
                  <a:cubicBezTo>
                    <a:pt x="51128" y="188329"/>
                    <a:pt x="30852" y="167104"/>
                    <a:pt x="30852" y="139963"/>
                  </a:cubicBezTo>
                  <a:cubicBezTo>
                    <a:pt x="30852" y="112822"/>
                    <a:pt x="51303" y="91612"/>
                    <a:pt x="77597" y="91612"/>
                  </a:cubicBezTo>
                  <a:cubicBezTo>
                    <a:pt x="103365" y="91612"/>
                    <a:pt x="124341" y="112822"/>
                    <a:pt x="124341" y="139963"/>
                  </a:cubicBezTo>
                  <a:cubicBezTo>
                    <a:pt x="124502" y="167060"/>
                    <a:pt x="103292" y="188285"/>
                    <a:pt x="77524" y="188285"/>
                  </a:cubicBezTo>
                  <a:close/>
                  <a:moveTo>
                    <a:pt x="155135" y="214331"/>
                  </a:moveTo>
                  <a:lnTo>
                    <a:pt x="155135" y="328"/>
                  </a:lnTo>
                  <a:lnTo>
                    <a:pt x="122063" y="328"/>
                  </a:lnTo>
                  <a:lnTo>
                    <a:pt x="122063" y="80671"/>
                  </a:lnTo>
                  <a:cubicBezTo>
                    <a:pt x="122063" y="81810"/>
                    <a:pt x="121391" y="83169"/>
                    <a:pt x="120237" y="83169"/>
                  </a:cubicBezTo>
                  <a:cubicBezTo>
                    <a:pt x="119229" y="83678"/>
                    <a:pt x="117987" y="83389"/>
                    <a:pt x="117315" y="82482"/>
                  </a:cubicBezTo>
                  <a:cubicBezTo>
                    <a:pt x="105921" y="69262"/>
                    <a:pt x="89035" y="61958"/>
                    <a:pt x="69884" y="61958"/>
                  </a:cubicBezTo>
                  <a:cubicBezTo>
                    <a:pt x="29056" y="61958"/>
                    <a:pt x="-2190" y="96403"/>
                    <a:pt x="-2190" y="140431"/>
                  </a:cubicBezTo>
                  <a:cubicBezTo>
                    <a:pt x="-2190" y="162094"/>
                    <a:pt x="5113" y="181478"/>
                    <a:pt x="18786" y="196539"/>
                  </a:cubicBezTo>
                  <a:cubicBezTo>
                    <a:pt x="32021" y="210959"/>
                    <a:pt x="50762" y="219083"/>
                    <a:pt x="70337" y="218889"/>
                  </a:cubicBezTo>
                  <a:cubicBezTo>
                    <a:pt x="89035" y="218889"/>
                    <a:pt x="106374" y="211132"/>
                    <a:pt x="117783" y="197225"/>
                  </a:cubicBezTo>
                  <a:cubicBezTo>
                    <a:pt x="118528" y="196438"/>
                    <a:pt x="119682" y="196168"/>
                    <a:pt x="120704" y="196539"/>
                  </a:cubicBezTo>
                  <a:cubicBezTo>
                    <a:pt x="121844" y="197225"/>
                    <a:pt x="122530" y="197678"/>
                    <a:pt x="122530" y="199037"/>
                  </a:cubicBezTo>
                  <a:lnTo>
                    <a:pt x="122530" y="214784"/>
                  </a:lnTo>
                  <a:lnTo>
                    <a:pt x="154915" y="214784"/>
                  </a:lnTo>
                  <a:lnTo>
                    <a:pt x="154915" y="214331"/>
                  </a:lnTo>
                  <a:close/>
                </a:path>
              </a:pathLst>
            </a:custGeom>
            <a:solidFill>
              <a:srgbClr val="000000"/>
            </a:solidFill>
            <a:ln w="1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CE7FF80B-D1D9-99B5-A17F-5BFDA9973C4B}"/>
                </a:ext>
              </a:extLst>
            </p:cNvPr>
            <p:cNvSpPr/>
            <p:nvPr/>
          </p:nvSpPr>
          <p:spPr>
            <a:xfrm>
              <a:off x="10424508" y="4670930"/>
              <a:ext cx="399490" cy="434242"/>
            </a:xfrm>
            <a:custGeom>
              <a:avLst/>
              <a:gdLst>
                <a:gd name="connsiteX0" fmla="*/ 376149 w 399490"/>
                <a:gd name="connsiteY0" fmla="*/ 178703 h 434242"/>
                <a:gd name="connsiteX1" fmla="*/ 197175 w 399490"/>
                <a:gd name="connsiteY1" fmla="*/ 280197 h 434242"/>
                <a:gd name="connsiteX2" fmla="*/ 6939 w 399490"/>
                <a:gd name="connsiteY2" fmla="*/ 172100 h 434242"/>
                <a:gd name="connsiteX3" fmla="*/ -1957 w 399490"/>
                <a:gd name="connsiteY3" fmla="*/ 176891 h 434242"/>
                <a:gd name="connsiteX4" fmla="*/ -1957 w 399490"/>
                <a:gd name="connsiteY4" fmla="*/ 255349 h 434242"/>
                <a:gd name="connsiteX5" fmla="*/ 197394 w 399490"/>
                <a:gd name="connsiteY5" fmla="*/ 368939 h 434242"/>
                <a:gd name="connsiteX6" fmla="*/ 376455 w 399490"/>
                <a:gd name="connsiteY6" fmla="*/ 267444 h 434242"/>
                <a:gd name="connsiteX7" fmla="*/ 376455 w 399490"/>
                <a:gd name="connsiteY7" fmla="*/ 309179 h 434242"/>
                <a:gd name="connsiteX8" fmla="*/ 197321 w 399490"/>
                <a:gd name="connsiteY8" fmla="*/ 410673 h 434242"/>
                <a:gd name="connsiteX9" fmla="*/ 6866 w 399490"/>
                <a:gd name="connsiteY9" fmla="*/ 302576 h 434242"/>
                <a:gd name="connsiteX10" fmla="*/ -2030 w 399490"/>
                <a:gd name="connsiteY10" fmla="*/ 307367 h 434242"/>
                <a:gd name="connsiteX11" fmla="*/ -2030 w 399490"/>
                <a:gd name="connsiteY11" fmla="*/ 320529 h 434242"/>
                <a:gd name="connsiteX12" fmla="*/ 197321 w 399490"/>
                <a:gd name="connsiteY12" fmla="*/ 434118 h 434242"/>
                <a:gd name="connsiteX13" fmla="*/ 397301 w 399490"/>
                <a:gd name="connsiteY13" fmla="*/ 320529 h 434242"/>
                <a:gd name="connsiteX14" fmla="*/ 397301 w 399490"/>
                <a:gd name="connsiteY14" fmla="*/ 242115 h 434242"/>
                <a:gd name="connsiteX15" fmla="*/ 388536 w 399490"/>
                <a:gd name="connsiteY15" fmla="*/ 237265 h 434242"/>
                <a:gd name="connsiteX16" fmla="*/ 197175 w 399490"/>
                <a:gd name="connsiteY16" fmla="*/ 345362 h 434242"/>
                <a:gd name="connsiteX17" fmla="*/ 18801 w 399490"/>
                <a:gd name="connsiteY17" fmla="*/ 243853 h 434242"/>
                <a:gd name="connsiteX18" fmla="*/ 18801 w 399490"/>
                <a:gd name="connsiteY18" fmla="*/ 202805 h 434242"/>
                <a:gd name="connsiteX19" fmla="*/ 197175 w 399490"/>
                <a:gd name="connsiteY19" fmla="*/ 303599 h 434242"/>
                <a:gd name="connsiteX20" fmla="*/ 397198 w 399490"/>
                <a:gd name="connsiteY20" fmla="*/ 190009 h 434242"/>
                <a:gd name="connsiteX21" fmla="*/ 397198 w 399490"/>
                <a:gd name="connsiteY21" fmla="*/ 112778 h 434242"/>
                <a:gd name="connsiteX22" fmla="*/ 386973 w 399490"/>
                <a:gd name="connsiteY22" fmla="*/ 107300 h 434242"/>
                <a:gd name="connsiteX23" fmla="*/ 197175 w 399490"/>
                <a:gd name="connsiteY23" fmla="*/ 214740 h 434242"/>
                <a:gd name="connsiteX24" fmla="*/ 28310 w 399490"/>
                <a:gd name="connsiteY24" fmla="*/ 118709 h 434242"/>
                <a:gd name="connsiteX25" fmla="*/ 197175 w 399490"/>
                <a:gd name="connsiteY25" fmla="*/ 23365 h 434242"/>
                <a:gd name="connsiteX26" fmla="*/ 336532 w 399490"/>
                <a:gd name="connsiteY26" fmla="*/ 101837 h 434242"/>
                <a:gd name="connsiteX27" fmla="*/ 349081 w 399490"/>
                <a:gd name="connsiteY27" fmla="*/ 95220 h 434242"/>
                <a:gd name="connsiteX28" fmla="*/ 349081 w 399490"/>
                <a:gd name="connsiteY28" fmla="*/ 85637 h 434242"/>
                <a:gd name="connsiteX29" fmla="*/ 197161 w 399490"/>
                <a:gd name="connsiteY29" fmla="*/ -124 h 434242"/>
                <a:gd name="connsiteX30" fmla="*/ -2190 w 399490"/>
                <a:gd name="connsiteY30" fmla="*/ 113012 h 434242"/>
                <a:gd name="connsiteX31" fmla="*/ -2190 w 399490"/>
                <a:gd name="connsiteY31" fmla="*/ 125093 h 434242"/>
                <a:gd name="connsiteX32" fmla="*/ 197175 w 399490"/>
                <a:gd name="connsiteY32" fmla="*/ 238726 h 434242"/>
                <a:gd name="connsiteX33" fmla="*/ 376222 w 399490"/>
                <a:gd name="connsiteY33" fmla="*/ 137232 h 434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9490" h="434242">
                  <a:moveTo>
                    <a:pt x="376149" y="178703"/>
                  </a:moveTo>
                  <a:lnTo>
                    <a:pt x="197175" y="280197"/>
                  </a:lnTo>
                  <a:lnTo>
                    <a:pt x="6939" y="172100"/>
                  </a:lnTo>
                  <a:lnTo>
                    <a:pt x="-1957" y="176891"/>
                  </a:lnTo>
                  <a:lnTo>
                    <a:pt x="-1957" y="255349"/>
                  </a:lnTo>
                  <a:lnTo>
                    <a:pt x="197394" y="368939"/>
                  </a:lnTo>
                  <a:lnTo>
                    <a:pt x="376455" y="267444"/>
                  </a:lnTo>
                  <a:lnTo>
                    <a:pt x="376455" y="309179"/>
                  </a:lnTo>
                  <a:lnTo>
                    <a:pt x="197321" y="410673"/>
                  </a:lnTo>
                  <a:lnTo>
                    <a:pt x="6866" y="302576"/>
                  </a:lnTo>
                  <a:lnTo>
                    <a:pt x="-2030" y="307367"/>
                  </a:lnTo>
                  <a:lnTo>
                    <a:pt x="-2030" y="320529"/>
                  </a:lnTo>
                  <a:lnTo>
                    <a:pt x="197321" y="434118"/>
                  </a:lnTo>
                  <a:lnTo>
                    <a:pt x="397301" y="320529"/>
                  </a:lnTo>
                  <a:lnTo>
                    <a:pt x="397301" y="242115"/>
                  </a:lnTo>
                  <a:lnTo>
                    <a:pt x="388536" y="237265"/>
                  </a:lnTo>
                  <a:lnTo>
                    <a:pt x="197175" y="345362"/>
                  </a:lnTo>
                  <a:lnTo>
                    <a:pt x="18801" y="243853"/>
                  </a:lnTo>
                  <a:lnTo>
                    <a:pt x="18801" y="202805"/>
                  </a:lnTo>
                  <a:lnTo>
                    <a:pt x="197175" y="303599"/>
                  </a:lnTo>
                  <a:lnTo>
                    <a:pt x="397198" y="190009"/>
                  </a:lnTo>
                  <a:lnTo>
                    <a:pt x="397198" y="112778"/>
                  </a:lnTo>
                  <a:lnTo>
                    <a:pt x="386973" y="107300"/>
                  </a:lnTo>
                  <a:lnTo>
                    <a:pt x="197175" y="214740"/>
                  </a:lnTo>
                  <a:lnTo>
                    <a:pt x="28310" y="118709"/>
                  </a:lnTo>
                  <a:lnTo>
                    <a:pt x="197175" y="23365"/>
                  </a:lnTo>
                  <a:lnTo>
                    <a:pt x="336532" y="101837"/>
                  </a:lnTo>
                  <a:lnTo>
                    <a:pt x="349081" y="95220"/>
                  </a:lnTo>
                  <a:lnTo>
                    <a:pt x="349081" y="85637"/>
                  </a:lnTo>
                  <a:lnTo>
                    <a:pt x="197161" y="-124"/>
                  </a:lnTo>
                  <a:lnTo>
                    <a:pt x="-2190" y="113012"/>
                  </a:lnTo>
                  <a:lnTo>
                    <a:pt x="-2190" y="125093"/>
                  </a:lnTo>
                  <a:lnTo>
                    <a:pt x="197175" y="238726"/>
                  </a:lnTo>
                  <a:lnTo>
                    <a:pt x="376222" y="137232"/>
                  </a:lnTo>
                  <a:close/>
                </a:path>
              </a:pathLst>
            </a:custGeom>
            <a:solidFill>
              <a:srgbClr val="EE3D2C"/>
            </a:solidFill>
            <a:ln w="1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5" name="Picture 54" descr="A picture containing text&#10;&#10;Description automatically generated">
            <a:extLst>
              <a:ext uri="{FF2B5EF4-FFF2-40B4-BE49-F238E27FC236}">
                <a16:creationId xmlns:a16="http://schemas.microsoft.com/office/drawing/2014/main" id="{E8BBACFB-5715-37FC-FE33-93A436BD83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9031" y="2326733"/>
            <a:ext cx="1119732" cy="657531"/>
          </a:xfrm>
          <a:prstGeom prst="rect">
            <a:avLst/>
          </a:prstGeom>
        </p:spPr>
      </p:pic>
      <p:pic>
        <p:nvPicPr>
          <p:cNvPr id="56" name="Picture 4" descr="Партнеры ГК ХОСТ">
            <a:extLst>
              <a:ext uri="{FF2B5EF4-FFF2-40B4-BE49-F238E27FC236}">
                <a16:creationId xmlns:a16="http://schemas.microsoft.com/office/drawing/2014/main" id="{35B3570E-8267-F7FD-6681-37374B19FFE2}"/>
              </a:ext>
            </a:extLst>
          </p:cNvPr>
          <p:cNvPicPr>
            <a:picLocks noChangeAspect="1" noChangeArrowheads="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033704" y="2198474"/>
            <a:ext cx="1578241" cy="78579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9FC88401-DF6F-9EA8-5900-F24D46824ED9}"/>
              </a:ext>
            </a:extLst>
          </p:cNvPr>
          <p:cNvGrpSpPr/>
          <p:nvPr/>
        </p:nvGrpSpPr>
        <p:grpSpPr>
          <a:xfrm>
            <a:off x="10428830" y="4367312"/>
            <a:ext cx="979069" cy="663412"/>
            <a:chOff x="11060531" y="4312448"/>
            <a:chExt cx="979069" cy="663412"/>
          </a:xfrm>
        </p:grpSpPr>
        <p:pic>
          <p:nvPicPr>
            <p:cNvPr id="61" name="Graphic 34">
              <a:extLst>
                <a:ext uri="{FF2B5EF4-FFF2-40B4-BE49-F238E27FC236}">
                  <a16:creationId xmlns:a16="http://schemas.microsoft.com/office/drawing/2014/main" id="{2114DB02-0752-2022-D13E-4DF24AA2FAD4}"/>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11280564" y="4312448"/>
              <a:ext cx="410400" cy="411393"/>
            </a:xfrm>
            <a:prstGeom prst="rect">
              <a:avLst/>
            </a:prstGeom>
            <a:noFill/>
            <a:ln cap="flat">
              <a:noFill/>
            </a:ln>
          </p:spPr>
        </p:pic>
        <p:sp>
          <p:nvSpPr>
            <p:cNvPr id="62" name="Title 1">
              <a:extLst>
                <a:ext uri="{FF2B5EF4-FFF2-40B4-BE49-F238E27FC236}">
                  <a16:creationId xmlns:a16="http://schemas.microsoft.com/office/drawing/2014/main" id="{E7AE6911-DC96-0953-005A-9D7358DDFAB9}"/>
                </a:ext>
              </a:extLst>
            </p:cNvPr>
            <p:cNvSpPr txBox="1"/>
            <p:nvPr/>
          </p:nvSpPr>
          <p:spPr>
            <a:xfrm>
              <a:off x="11060531" y="4792776"/>
              <a:ext cx="979069" cy="183084"/>
            </a:xfrm>
            <a:prstGeom prst="rect">
              <a:avLst/>
            </a:prstGeom>
            <a:noFill/>
            <a:ln cap="flat">
              <a:noFill/>
            </a:ln>
          </p:spPr>
          <p:txBody>
            <a:bodyPr vert="horz" wrap="square" lIns="0" tIns="0" rIns="0" bIns="0" anchor="t"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Retail &amp; CPG</a:t>
              </a:r>
            </a:p>
          </p:txBody>
        </p:sp>
      </p:grpSp>
      <p:grpSp>
        <p:nvGrpSpPr>
          <p:cNvPr id="72" name="Group 71">
            <a:extLst>
              <a:ext uri="{FF2B5EF4-FFF2-40B4-BE49-F238E27FC236}">
                <a16:creationId xmlns:a16="http://schemas.microsoft.com/office/drawing/2014/main" id="{F7D7935E-46BD-D233-AE2D-F732DFBAC7F1}"/>
              </a:ext>
            </a:extLst>
          </p:cNvPr>
          <p:cNvGrpSpPr/>
          <p:nvPr/>
        </p:nvGrpSpPr>
        <p:grpSpPr>
          <a:xfrm>
            <a:off x="8698711" y="5658648"/>
            <a:ext cx="907577" cy="897602"/>
            <a:chOff x="8861861" y="5658648"/>
            <a:chExt cx="907577" cy="897602"/>
          </a:xfrm>
        </p:grpSpPr>
        <p:pic>
          <p:nvPicPr>
            <p:cNvPr id="73" name="Graphic 35">
              <a:extLst>
                <a:ext uri="{FF2B5EF4-FFF2-40B4-BE49-F238E27FC236}">
                  <a16:creationId xmlns:a16="http://schemas.microsoft.com/office/drawing/2014/main" id="{2227A768-D0AC-E226-12CD-7616331B45E6}"/>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9095209" y="5658648"/>
              <a:ext cx="410400" cy="411393"/>
            </a:xfrm>
            <a:prstGeom prst="rect">
              <a:avLst/>
            </a:prstGeom>
            <a:noFill/>
            <a:ln cap="flat">
              <a:noFill/>
            </a:ln>
          </p:spPr>
        </p:pic>
        <p:sp>
          <p:nvSpPr>
            <p:cNvPr id="74" name="Title 1">
              <a:extLst>
                <a:ext uri="{FF2B5EF4-FFF2-40B4-BE49-F238E27FC236}">
                  <a16:creationId xmlns:a16="http://schemas.microsoft.com/office/drawing/2014/main" id="{08A68FDB-9D76-BD9C-1F8B-6D6B17F1DBD5}"/>
                </a:ext>
              </a:extLst>
            </p:cNvPr>
            <p:cNvSpPr txBox="1"/>
            <p:nvPr/>
          </p:nvSpPr>
          <p:spPr>
            <a:xfrm>
              <a:off x="8861861" y="6201968"/>
              <a:ext cx="907577" cy="354282"/>
            </a:xfrm>
            <a:prstGeom prst="rect">
              <a:avLst/>
            </a:prstGeom>
            <a:noFill/>
            <a:ln cap="flat">
              <a:noFill/>
            </a:ln>
          </p:spPr>
          <p:txBody>
            <a:bodyPr vert="horz" wrap="square" lIns="0" tIns="0" rIns="0" bIns="0" anchor="t"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Energy &amp;</a:t>
              </a:r>
            </a:p>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Sustainability</a:t>
              </a:r>
            </a:p>
          </p:txBody>
        </p:sp>
      </p:grpSp>
      <p:grpSp>
        <p:nvGrpSpPr>
          <p:cNvPr id="75" name="Group 74">
            <a:extLst>
              <a:ext uri="{FF2B5EF4-FFF2-40B4-BE49-F238E27FC236}">
                <a16:creationId xmlns:a16="http://schemas.microsoft.com/office/drawing/2014/main" id="{E82480C9-9406-BAF4-C6D4-CAEBC6EAAC9A}"/>
              </a:ext>
            </a:extLst>
          </p:cNvPr>
          <p:cNvGrpSpPr/>
          <p:nvPr/>
        </p:nvGrpSpPr>
        <p:grpSpPr>
          <a:xfrm>
            <a:off x="9567005" y="5658648"/>
            <a:ext cx="912897" cy="897602"/>
            <a:chOff x="9953223" y="5658648"/>
            <a:chExt cx="912897" cy="897602"/>
          </a:xfrm>
        </p:grpSpPr>
        <p:pic>
          <p:nvPicPr>
            <p:cNvPr id="76" name="Graphic 36">
              <a:extLst>
                <a:ext uri="{FF2B5EF4-FFF2-40B4-BE49-F238E27FC236}">
                  <a16:creationId xmlns:a16="http://schemas.microsoft.com/office/drawing/2014/main" id="{E3ACF83F-ACDC-6080-D733-84CDEE8BDCA0}"/>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204471" y="5658648"/>
              <a:ext cx="410400" cy="411393"/>
            </a:xfrm>
            <a:prstGeom prst="rect">
              <a:avLst/>
            </a:prstGeom>
            <a:noFill/>
            <a:ln cap="flat">
              <a:noFill/>
            </a:ln>
          </p:spPr>
        </p:pic>
        <p:sp>
          <p:nvSpPr>
            <p:cNvPr id="77" name="Title 1">
              <a:extLst>
                <a:ext uri="{FF2B5EF4-FFF2-40B4-BE49-F238E27FC236}">
                  <a16:creationId xmlns:a16="http://schemas.microsoft.com/office/drawing/2014/main" id="{2EC485AE-F5A4-982A-0229-0E13C712A3EE}"/>
                </a:ext>
              </a:extLst>
            </p:cNvPr>
            <p:cNvSpPr txBox="1"/>
            <p:nvPr/>
          </p:nvSpPr>
          <p:spPr>
            <a:xfrm>
              <a:off x="9953223" y="6201968"/>
              <a:ext cx="912897" cy="354282"/>
            </a:xfrm>
            <a:prstGeom prst="rect">
              <a:avLst/>
            </a:prstGeom>
            <a:noFill/>
            <a:ln cap="flat">
              <a:noFill/>
            </a:ln>
          </p:spPr>
          <p:txBody>
            <a:bodyPr vert="horz" wrap="square" lIns="0" tIns="0" rIns="0" bIns="0" anchor="t"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Healthcare &amp;</a:t>
              </a:r>
            </a:p>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Life Sciences</a:t>
              </a:r>
            </a:p>
          </p:txBody>
        </p:sp>
      </p:grpSp>
      <p:grpSp>
        <p:nvGrpSpPr>
          <p:cNvPr id="78" name="Group 77">
            <a:extLst>
              <a:ext uri="{FF2B5EF4-FFF2-40B4-BE49-F238E27FC236}">
                <a16:creationId xmlns:a16="http://schemas.microsoft.com/office/drawing/2014/main" id="{A732881C-8DB3-59FD-0523-8CBF811C1BAD}"/>
              </a:ext>
            </a:extLst>
          </p:cNvPr>
          <p:cNvGrpSpPr/>
          <p:nvPr/>
        </p:nvGrpSpPr>
        <p:grpSpPr>
          <a:xfrm>
            <a:off x="9450292" y="4362232"/>
            <a:ext cx="1146323" cy="673572"/>
            <a:chOff x="9877277" y="4325148"/>
            <a:chExt cx="1146323" cy="673572"/>
          </a:xfrm>
        </p:grpSpPr>
        <p:pic>
          <p:nvPicPr>
            <p:cNvPr id="79" name="Graphic 37">
              <a:extLst>
                <a:ext uri="{FF2B5EF4-FFF2-40B4-BE49-F238E27FC236}">
                  <a16:creationId xmlns:a16="http://schemas.microsoft.com/office/drawing/2014/main" id="{7DC8F6DE-FED7-E480-F6D7-2D2E9DD067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44742" y="4325148"/>
              <a:ext cx="411393" cy="411393"/>
            </a:xfrm>
            <a:prstGeom prst="rect">
              <a:avLst/>
            </a:prstGeom>
            <a:noFill/>
            <a:ln cap="flat">
              <a:noFill/>
            </a:ln>
          </p:spPr>
        </p:pic>
        <p:sp>
          <p:nvSpPr>
            <p:cNvPr id="80" name="Title 1">
              <a:extLst>
                <a:ext uri="{FF2B5EF4-FFF2-40B4-BE49-F238E27FC236}">
                  <a16:creationId xmlns:a16="http://schemas.microsoft.com/office/drawing/2014/main" id="{1BCD820C-5DC2-C8FE-F596-F768DDBD846A}"/>
                </a:ext>
              </a:extLst>
            </p:cNvPr>
            <p:cNvSpPr txBox="1"/>
            <p:nvPr/>
          </p:nvSpPr>
          <p:spPr>
            <a:xfrm>
              <a:off x="9877277" y="4817668"/>
              <a:ext cx="1146323" cy="181052"/>
            </a:xfrm>
            <a:prstGeom prst="rect">
              <a:avLst/>
            </a:prstGeom>
            <a:noFill/>
            <a:ln cap="flat">
              <a:noFill/>
            </a:ln>
          </p:spPr>
          <p:txBody>
            <a:bodyPr vert="horz" wrap="square" lIns="0" tIns="0" rIns="0" bIns="0" anchor="t" anchorCtr="0" compatLnSpc="1">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000000"/>
                  </a:solidFill>
                  <a:effectLst/>
                  <a:uLnTx/>
                  <a:uFillTx/>
                  <a:latin typeface="Segoe UI Light" pitchFamily="34"/>
                  <a:cs typeface="Segoe UI Light" pitchFamily="3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BFSI</a:t>
              </a:r>
            </a:p>
          </p:txBody>
        </p:sp>
      </p:grpSp>
      <p:cxnSp>
        <p:nvCxnSpPr>
          <p:cNvPr id="81" name="Straight Connector 7">
            <a:extLst>
              <a:ext uri="{FF2B5EF4-FFF2-40B4-BE49-F238E27FC236}">
                <a16:creationId xmlns:a16="http://schemas.microsoft.com/office/drawing/2014/main" id="{BC02B0E4-FF1C-78C3-187B-40C79277CCED}"/>
              </a:ext>
            </a:extLst>
          </p:cNvPr>
          <p:cNvCxnSpPr>
            <a:cxnSpLocks/>
          </p:cNvCxnSpPr>
          <p:nvPr/>
        </p:nvCxnSpPr>
        <p:spPr>
          <a:xfrm flipV="1">
            <a:off x="9578243" y="4332802"/>
            <a:ext cx="0" cy="2149278"/>
          </a:xfrm>
          <a:prstGeom prst="straightConnector1">
            <a:avLst/>
          </a:prstGeom>
          <a:noFill/>
          <a:ln w="6345" cap="flat">
            <a:solidFill>
              <a:srgbClr val="D9D9D9"/>
            </a:solidFill>
            <a:prstDash val="solid"/>
            <a:miter/>
          </a:ln>
        </p:spPr>
      </p:cxnSp>
      <p:sp>
        <p:nvSpPr>
          <p:cNvPr id="82" name="Title 1">
            <a:extLst>
              <a:ext uri="{FF2B5EF4-FFF2-40B4-BE49-F238E27FC236}">
                <a16:creationId xmlns:a16="http://schemas.microsoft.com/office/drawing/2014/main" id="{CC9CE07E-6176-E3F8-472F-870FBCE32AB2}"/>
              </a:ext>
            </a:extLst>
          </p:cNvPr>
          <p:cNvSpPr txBox="1"/>
          <p:nvPr/>
        </p:nvSpPr>
        <p:spPr>
          <a:xfrm>
            <a:off x="9113490" y="3887126"/>
            <a:ext cx="2655518" cy="284681"/>
          </a:xfrm>
          <a:prstGeom prst="rect">
            <a:avLst/>
          </a:prstGeom>
          <a:noFill/>
          <a:ln cap="flat">
            <a:noFill/>
          </a:ln>
        </p:spPr>
        <p:txBody>
          <a:bodyPr vert="horz" wrap="square" lIns="91421" tIns="91421" rIns="91421" bIns="9142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1200" cap="none" spc="0" normalizeH="0" baseline="0" noProof="0">
                <a:ln>
                  <a:noFill/>
                </a:ln>
                <a:solidFill>
                  <a:srgbClr val="000000"/>
                </a:solidFill>
                <a:effectLst/>
                <a:uLnTx/>
                <a:uFillTx/>
                <a:latin typeface="Segoe UI Semibold" pitchFamily="34"/>
                <a:ea typeface="+mn-ea"/>
                <a:cs typeface="Segoe UI Semibold" pitchFamily="34"/>
              </a:rPr>
              <a:t>Top Industries We Serve</a:t>
            </a:r>
          </a:p>
        </p:txBody>
      </p:sp>
      <p:pic>
        <p:nvPicPr>
          <p:cNvPr id="83" name="Picture 89" descr="Diagram&#10;&#10;Description automatically generated with medium confidence">
            <a:extLst>
              <a:ext uri="{FF2B5EF4-FFF2-40B4-BE49-F238E27FC236}">
                <a16:creationId xmlns:a16="http://schemas.microsoft.com/office/drawing/2014/main" id="{A19F3412-C492-A1AC-3267-D894C83655F8}"/>
              </a:ext>
            </a:extLst>
          </p:cNvPr>
          <p:cNvPicPr>
            <a:picLocks noChangeAspect="1"/>
          </p:cNvPicPr>
          <p:nvPr/>
        </p:nvPicPr>
        <p:blipFill>
          <a:blip r:embed="rId15"/>
          <a:stretch>
            <a:fillRect/>
          </a:stretch>
        </p:blipFill>
        <p:spPr>
          <a:xfrm>
            <a:off x="6757685" y="5143687"/>
            <a:ext cx="1643719" cy="1429743"/>
          </a:xfrm>
          <a:prstGeom prst="rect">
            <a:avLst/>
          </a:prstGeom>
          <a:noFill/>
          <a:ln cap="flat">
            <a:noFill/>
          </a:ln>
        </p:spPr>
      </p:pic>
      <p:pic>
        <p:nvPicPr>
          <p:cNvPr id="84" name="Picture 90" descr="Logo&#10;&#10;Description automatically generated">
            <a:extLst>
              <a:ext uri="{FF2B5EF4-FFF2-40B4-BE49-F238E27FC236}">
                <a16:creationId xmlns:a16="http://schemas.microsoft.com/office/drawing/2014/main" id="{13044E0F-7201-2AD4-4015-91559B23D474}"/>
              </a:ext>
            </a:extLst>
          </p:cNvPr>
          <p:cNvPicPr>
            <a:picLocks noChangeAspect="1"/>
          </p:cNvPicPr>
          <p:nvPr/>
        </p:nvPicPr>
        <p:blipFill>
          <a:blip r:embed="rId16"/>
          <a:stretch>
            <a:fillRect/>
          </a:stretch>
        </p:blipFill>
        <p:spPr>
          <a:xfrm>
            <a:off x="4680982" y="5113284"/>
            <a:ext cx="1573546" cy="1561804"/>
          </a:xfrm>
          <a:prstGeom prst="rect">
            <a:avLst/>
          </a:prstGeom>
          <a:noFill/>
          <a:ln cap="flat">
            <a:noFill/>
          </a:ln>
        </p:spPr>
      </p:pic>
      <p:pic>
        <p:nvPicPr>
          <p:cNvPr id="85" name="Picture 91" descr="A picture containing logo&#10;&#10;Description automatically generated">
            <a:extLst>
              <a:ext uri="{FF2B5EF4-FFF2-40B4-BE49-F238E27FC236}">
                <a16:creationId xmlns:a16="http://schemas.microsoft.com/office/drawing/2014/main" id="{1F7B08C3-77CC-5B5C-4544-3DF52F3B37E0}"/>
              </a:ext>
            </a:extLst>
          </p:cNvPr>
          <p:cNvPicPr>
            <a:picLocks noChangeAspect="1"/>
          </p:cNvPicPr>
          <p:nvPr/>
        </p:nvPicPr>
        <p:blipFill>
          <a:blip r:embed="rId17"/>
          <a:stretch>
            <a:fillRect/>
          </a:stretch>
        </p:blipFill>
        <p:spPr>
          <a:xfrm>
            <a:off x="344548" y="5073453"/>
            <a:ext cx="1586158" cy="1641466"/>
          </a:xfrm>
          <a:prstGeom prst="rect">
            <a:avLst/>
          </a:prstGeom>
          <a:noFill/>
          <a:ln cap="flat">
            <a:noFill/>
          </a:ln>
        </p:spPr>
      </p:pic>
      <p:cxnSp>
        <p:nvCxnSpPr>
          <p:cNvPr id="86" name="Straight Connector 85">
            <a:extLst>
              <a:ext uri="{FF2B5EF4-FFF2-40B4-BE49-F238E27FC236}">
                <a16:creationId xmlns:a16="http://schemas.microsoft.com/office/drawing/2014/main" id="{4E3BF068-61FB-0D9C-D6CD-E66B9DC86E76}"/>
              </a:ext>
            </a:extLst>
          </p:cNvPr>
          <p:cNvCxnSpPr>
            <a:cxnSpLocks/>
          </p:cNvCxnSpPr>
          <p:nvPr/>
        </p:nvCxnSpPr>
        <p:spPr>
          <a:xfrm rot="16200000">
            <a:off x="6996006" y="1512867"/>
            <a:ext cx="0" cy="32400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55837E8-CE8F-466E-74FB-9F60B70AB2D2}"/>
              </a:ext>
            </a:extLst>
          </p:cNvPr>
          <p:cNvCxnSpPr>
            <a:cxnSpLocks/>
          </p:cNvCxnSpPr>
          <p:nvPr/>
        </p:nvCxnSpPr>
        <p:spPr>
          <a:xfrm>
            <a:off x="8704161" y="3807149"/>
            <a:ext cx="3448016"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3B599F02-432B-F391-E3E1-8E339B34FBB9}"/>
              </a:ext>
            </a:extLst>
          </p:cNvPr>
          <p:cNvSpPr/>
          <p:nvPr/>
        </p:nvSpPr>
        <p:spPr>
          <a:xfrm>
            <a:off x="5422102" y="1125538"/>
            <a:ext cx="3147808" cy="367706"/>
          </a:xfrm>
          <a:prstGeom prst="roundRect">
            <a:avLst>
              <a:gd name="adj" fmla="val 6522"/>
            </a:avLst>
          </a:prstGeom>
          <a:solidFill>
            <a:srgbClr val="E9E9E7"/>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Segoe UI Semibold" pitchFamily="34"/>
                <a:ea typeface="+mn-ea"/>
                <a:cs typeface="Segoe UI Semibold" pitchFamily="34"/>
              </a:rPr>
              <a:t>Partnerships</a:t>
            </a:r>
          </a:p>
        </p:txBody>
      </p:sp>
      <p:grpSp>
        <p:nvGrpSpPr>
          <p:cNvPr id="89" name="Group 88">
            <a:extLst>
              <a:ext uri="{FF2B5EF4-FFF2-40B4-BE49-F238E27FC236}">
                <a16:creationId xmlns:a16="http://schemas.microsoft.com/office/drawing/2014/main" id="{AD1A1135-0327-79ED-BBA2-66F59BDB7D73}"/>
              </a:ext>
            </a:extLst>
          </p:cNvPr>
          <p:cNvGrpSpPr/>
          <p:nvPr/>
        </p:nvGrpSpPr>
        <p:grpSpPr>
          <a:xfrm>
            <a:off x="8665835" y="4313972"/>
            <a:ext cx="973328" cy="770092"/>
            <a:chOff x="8731504" y="4315496"/>
            <a:chExt cx="973328" cy="770092"/>
          </a:xfrm>
        </p:grpSpPr>
        <p:pic>
          <p:nvPicPr>
            <p:cNvPr id="90" name="Graphic 33">
              <a:extLst>
                <a:ext uri="{FF2B5EF4-FFF2-40B4-BE49-F238E27FC236}">
                  <a16:creationId xmlns:a16="http://schemas.microsoft.com/office/drawing/2014/main" id="{35B39846-6330-42F4-487A-234D522A5F9B}"/>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9002150" y="4315496"/>
              <a:ext cx="410400" cy="410400"/>
            </a:xfrm>
            <a:prstGeom prst="rect">
              <a:avLst/>
            </a:prstGeom>
            <a:noFill/>
            <a:ln cap="flat">
              <a:noFill/>
            </a:ln>
          </p:spPr>
        </p:pic>
        <p:sp>
          <p:nvSpPr>
            <p:cNvPr id="91" name="Title 1">
              <a:extLst>
                <a:ext uri="{FF2B5EF4-FFF2-40B4-BE49-F238E27FC236}">
                  <a16:creationId xmlns:a16="http://schemas.microsoft.com/office/drawing/2014/main" id="{A95C662C-CEF4-01A2-24E2-CE0F7B9DCDD3}"/>
                </a:ext>
              </a:extLst>
            </p:cNvPr>
            <p:cNvSpPr txBox="1"/>
            <p:nvPr/>
          </p:nvSpPr>
          <p:spPr>
            <a:xfrm>
              <a:off x="8731504" y="4822087"/>
              <a:ext cx="973328" cy="263501"/>
            </a:xfrm>
            <a:prstGeom prst="rect">
              <a:avLst/>
            </a:prstGeom>
            <a:noFill/>
            <a:ln cap="flat">
              <a:noFill/>
            </a:ln>
          </p:spPr>
          <p:txBody>
            <a:bodyPr vert="horz" wrap="square" lIns="0" tIns="0" rIns="0" bIns="0" anchor="t"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Manufacturing</a:t>
              </a:r>
            </a:p>
          </p:txBody>
        </p:sp>
      </p:grpSp>
      <p:pic>
        <p:nvPicPr>
          <p:cNvPr id="92" name="Picture 91" descr="A logo with gold leaves and a globe&#10;&#10;Description automatically generated">
            <a:extLst>
              <a:ext uri="{FF2B5EF4-FFF2-40B4-BE49-F238E27FC236}">
                <a16:creationId xmlns:a16="http://schemas.microsoft.com/office/drawing/2014/main" id="{3DB564D4-BA04-E9CD-001A-CCF0C020450A}"/>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18749" t="15094" r="19994" b="13361"/>
          <a:stretch/>
        </p:blipFill>
        <p:spPr>
          <a:xfrm>
            <a:off x="1718898" y="945498"/>
            <a:ext cx="1776614" cy="1786412"/>
          </a:xfrm>
          <a:prstGeom prst="rect">
            <a:avLst/>
          </a:prstGeom>
        </p:spPr>
      </p:pic>
      <p:grpSp>
        <p:nvGrpSpPr>
          <p:cNvPr id="93" name="Group 92">
            <a:extLst>
              <a:ext uri="{FF2B5EF4-FFF2-40B4-BE49-F238E27FC236}">
                <a16:creationId xmlns:a16="http://schemas.microsoft.com/office/drawing/2014/main" id="{FBC2524A-D26A-5F10-8122-905D8CA19E2F}"/>
              </a:ext>
            </a:extLst>
          </p:cNvPr>
          <p:cNvGrpSpPr/>
          <p:nvPr/>
        </p:nvGrpSpPr>
        <p:grpSpPr>
          <a:xfrm>
            <a:off x="590903" y="2786957"/>
            <a:ext cx="4032605" cy="1882578"/>
            <a:chOff x="263525" y="2843402"/>
            <a:chExt cx="4032605" cy="1882578"/>
          </a:xfrm>
        </p:grpSpPr>
        <p:pic>
          <p:nvPicPr>
            <p:cNvPr id="94" name="Picture 93" descr="A close up of a logo&#10;&#10;Description automatically generated">
              <a:extLst>
                <a:ext uri="{FF2B5EF4-FFF2-40B4-BE49-F238E27FC236}">
                  <a16:creationId xmlns:a16="http://schemas.microsoft.com/office/drawing/2014/main" id="{E1140E08-D46D-63A1-EE4A-C002BF76743A}"/>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23443" t="18645" r="26847" b="19241"/>
            <a:stretch/>
          </p:blipFill>
          <p:spPr>
            <a:xfrm>
              <a:off x="2546110" y="2843402"/>
              <a:ext cx="1750020" cy="1882578"/>
            </a:xfrm>
            <a:prstGeom prst="rect">
              <a:avLst/>
            </a:prstGeom>
          </p:spPr>
        </p:pic>
        <p:pic>
          <p:nvPicPr>
            <p:cNvPr id="95" name="Picture 94" descr="A logo with text and a black background&#10;&#10;Description automatically generated">
              <a:extLst>
                <a:ext uri="{FF2B5EF4-FFF2-40B4-BE49-F238E27FC236}">
                  <a16:creationId xmlns:a16="http://schemas.microsoft.com/office/drawing/2014/main" id="{6D5468F6-72A0-BE28-BD9D-4FED809531D4}"/>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23354" t="21472" r="21620" b="17636"/>
            <a:stretch/>
          </p:blipFill>
          <p:spPr>
            <a:xfrm>
              <a:off x="263525" y="2854425"/>
              <a:ext cx="1937149" cy="1845573"/>
            </a:xfrm>
            <a:prstGeom prst="rect">
              <a:avLst/>
            </a:prstGeom>
          </p:spPr>
        </p:pic>
      </p:grpSp>
      <p:cxnSp>
        <p:nvCxnSpPr>
          <p:cNvPr id="96" name="Straight Connector 7">
            <a:extLst>
              <a:ext uri="{FF2B5EF4-FFF2-40B4-BE49-F238E27FC236}">
                <a16:creationId xmlns:a16="http://schemas.microsoft.com/office/drawing/2014/main" id="{E1F32A27-FBA9-5B57-B270-0809B2FF15D1}"/>
              </a:ext>
            </a:extLst>
          </p:cNvPr>
          <p:cNvCxnSpPr>
            <a:cxnSpLocks/>
          </p:cNvCxnSpPr>
          <p:nvPr/>
        </p:nvCxnSpPr>
        <p:spPr>
          <a:xfrm flipV="1">
            <a:off x="10456363" y="4342962"/>
            <a:ext cx="0" cy="2149278"/>
          </a:xfrm>
          <a:prstGeom prst="straightConnector1">
            <a:avLst/>
          </a:prstGeom>
          <a:noFill/>
          <a:ln w="6345" cap="flat">
            <a:solidFill>
              <a:srgbClr val="D9D9D9"/>
            </a:solidFill>
            <a:prstDash val="solid"/>
            <a:miter/>
          </a:ln>
        </p:spPr>
      </p:cxnSp>
      <p:cxnSp>
        <p:nvCxnSpPr>
          <p:cNvPr id="97" name="Straight Connector 7">
            <a:extLst>
              <a:ext uri="{FF2B5EF4-FFF2-40B4-BE49-F238E27FC236}">
                <a16:creationId xmlns:a16="http://schemas.microsoft.com/office/drawing/2014/main" id="{26B805C3-D080-9DE4-1000-87737B5F09FC}"/>
              </a:ext>
            </a:extLst>
          </p:cNvPr>
          <p:cNvCxnSpPr>
            <a:cxnSpLocks/>
          </p:cNvCxnSpPr>
          <p:nvPr/>
        </p:nvCxnSpPr>
        <p:spPr>
          <a:xfrm flipV="1">
            <a:off x="8861778" y="5326090"/>
            <a:ext cx="3159751" cy="28230"/>
          </a:xfrm>
          <a:prstGeom prst="straightConnector1">
            <a:avLst/>
          </a:prstGeom>
          <a:noFill/>
          <a:ln w="6345" cap="flat">
            <a:solidFill>
              <a:srgbClr val="D9D9D9"/>
            </a:solidFill>
            <a:prstDash val="solid"/>
            <a:miter/>
          </a:ln>
        </p:spPr>
      </p:cxnSp>
      <p:pic>
        <p:nvPicPr>
          <p:cNvPr id="98" name="Picture 97">
            <a:extLst>
              <a:ext uri="{FF2B5EF4-FFF2-40B4-BE49-F238E27FC236}">
                <a16:creationId xmlns:a16="http://schemas.microsoft.com/office/drawing/2014/main" id="{CF0D6714-04DB-5B4B-5375-A2FDBFC7AC53}"/>
              </a:ext>
            </a:extLst>
          </p:cNvPr>
          <p:cNvPicPr>
            <a:picLocks noChangeAspect="1"/>
          </p:cNvPicPr>
          <p:nvPr/>
        </p:nvPicPr>
        <p:blipFill rotWithShape="1">
          <a:blip r:embed="rId23"/>
          <a:srcRect l="20601" t="14451" r="14839" b="15811"/>
          <a:stretch/>
        </p:blipFill>
        <p:spPr>
          <a:xfrm>
            <a:off x="2434389" y="4981326"/>
            <a:ext cx="1765001" cy="1641466"/>
          </a:xfrm>
          <a:prstGeom prst="rect">
            <a:avLst/>
          </a:prstGeom>
        </p:spPr>
      </p:pic>
      <p:grpSp>
        <p:nvGrpSpPr>
          <p:cNvPr id="99" name="Group 98">
            <a:extLst>
              <a:ext uri="{FF2B5EF4-FFF2-40B4-BE49-F238E27FC236}">
                <a16:creationId xmlns:a16="http://schemas.microsoft.com/office/drawing/2014/main" id="{805F50C4-0C2D-BF0C-9049-FA7780761A54}"/>
              </a:ext>
            </a:extLst>
          </p:cNvPr>
          <p:cNvGrpSpPr/>
          <p:nvPr/>
        </p:nvGrpSpPr>
        <p:grpSpPr>
          <a:xfrm>
            <a:off x="10384232" y="5659144"/>
            <a:ext cx="1024723" cy="897106"/>
            <a:chOff x="10994557" y="5659144"/>
            <a:chExt cx="1024723" cy="897106"/>
          </a:xfrm>
        </p:grpSpPr>
        <p:pic>
          <p:nvPicPr>
            <p:cNvPr id="100" name="Graphic 38">
              <a:extLst>
                <a:ext uri="{FF2B5EF4-FFF2-40B4-BE49-F238E27FC236}">
                  <a16:creationId xmlns:a16="http://schemas.microsoft.com/office/drawing/2014/main" id="{244943B2-9AB4-4122-5A66-3326936EE15F}"/>
                </a:ext>
              </a:extLst>
            </p:cNvPr>
            <p:cNvPicPr>
              <a:picLocks/>
            </p:cNvPicPr>
            <p:nvPr/>
          </p:nvPicPr>
          <p:blipFill>
            <a:blip r:embed="rId24" cstate="print">
              <a:extLst>
                <a:ext uri="{28A0092B-C50C-407E-A947-70E740481C1C}">
                  <a14:useLocalDpi xmlns:a14="http://schemas.microsoft.com/office/drawing/2010/main" val="0"/>
                </a:ext>
              </a:extLst>
            </a:blip>
            <a:srcRect/>
            <a:stretch/>
          </p:blipFill>
          <p:spPr>
            <a:xfrm>
              <a:off x="11301718" y="5659144"/>
              <a:ext cx="410400" cy="410400"/>
            </a:xfrm>
            <a:prstGeom prst="rect">
              <a:avLst/>
            </a:prstGeom>
            <a:noFill/>
            <a:ln cap="flat">
              <a:noFill/>
            </a:ln>
          </p:spPr>
        </p:pic>
        <p:sp>
          <p:nvSpPr>
            <p:cNvPr id="101" name="Title 1">
              <a:extLst>
                <a:ext uri="{FF2B5EF4-FFF2-40B4-BE49-F238E27FC236}">
                  <a16:creationId xmlns:a16="http://schemas.microsoft.com/office/drawing/2014/main" id="{7AB44042-C8E4-07DF-4835-AB6AB7871A0D}"/>
                </a:ext>
              </a:extLst>
            </p:cNvPr>
            <p:cNvSpPr txBox="1"/>
            <p:nvPr/>
          </p:nvSpPr>
          <p:spPr>
            <a:xfrm>
              <a:off x="10994557" y="6201968"/>
              <a:ext cx="1024723" cy="354282"/>
            </a:xfrm>
            <a:prstGeom prst="rect">
              <a:avLst/>
            </a:prstGeom>
            <a:noFill/>
            <a:ln cap="flat">
              <a:noFill/>
            </a:ln>
          </p:spPr>
          <p:txBody>
            <a:bodyPr vert="horz" wrap="square" lIns="0" tIns="0" rIns="0" bIns="0" anchor="t"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Media &amp;</a:t>
              </a:r>
            </a:p>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Entertainment</a:t>
              </a:r>
            </a:p>
          </p:txBody>
        </p:sp>
      </p:grpSp>
      <p:cxnSp>
        <p:nvCxnSpPr>
          <p:cNvPr id="102" name="Straight Connector 7">
            <a:extLst>
              <a:ext uri="{FF2B5EF4-FFF2-40B4-BE49-F238E27FC236}">
                <a16:creationId xmlns:a16="http://schemas.microsoft.com/office/drawing/2014/main" id="{45037573-610B-4EBF-414F-9BA013A403AA}"/>
              </a:ext>
            </a:extLst>
          </p:cNvPr>
          <p:cNvCxnSpPr>
            <a:cxnSpLocks/>
          </p:cNvCxnSpPr>
          <p:nvPr/>
        </p:nvCxnSpPr>
        <p:spPr>
          <a:xfrm flipV="1">
            <a:off x="11399792" y="4354558"/>
            <a:ext cx="0" cy="2149278"/>
          </a:xfrm>
          <a:prstGeom prst="straightConnector1">
            <a:avLst/>
          </a:prstGeom>
          <a:noFill/>
          <a:ln w="6345" cap="flat">
            <a:solidFill>
              <a:srgbClr val="D9D9D9"/>
            </a:solidFill>
            <a:prstDash val="solid"/>
            <a:miter/>
          </a:ln>
        </p:spPr>
      </p:cxnSp>
      <p:pic>
        <p:nvPicPr>
          <p:cNvPr id="103" name="Picture 2" descr="Vector tower signal icon vector illustration design">
            <a:extLst>
              <a:ext uri="{FF2B5EF4-FFF2-40B4-BE49-F238E27FC236}">
                <a16:creationId xmlns:a16="http://schemas.microsoft.com/office/drawing/2014/main" id="{59BC7E7E-912E-D9A2-659F-5D584BCDAAC7}"/>
              </a:ext>
            </a:extLst>
          </p:cNvPr>
          <p:cNvPicPr>
            <a:picLocks noChangeAspect="1" noChangeArrowheads="1"/>
          </p:cNvPicPr>
          <p:nvPr/>
        </p:nvPicPr>
        <p:blipFill rotWithShape="1">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l="18391" t="25807" r="17132"/>
          <a:stretch/>
        </p:blipFill>
        <p:spPr bwMode="auto">
          <a:xfrm>
            <a:off x="11630951" y="4329491"/>
            <a:ext cx="390578" cy="449434"/>
          </a:xfrm>
          <a:prstGeom prst="rect">
            <a:avLst/>
          </a:prstGeom>
          <a:noFill/>
          <a:extLst>
            <a:ext uri="{909E8E84-426E-40DD-AFC4-6F175D3DCCD1}">
              <a14:hiddenFill xmlns:a14="http://schemas.microsoft.com/office/drawing/2010/main">
                <a:solidFill>
                  <a:srgbClr val="FFFFFF"/>
                </a:solidFill>
              </a14:hiddenFill>
            </a:ext>
          </a:extLst>
        </p:spPr>
      </p:pic>
      <p:sp>
        <p:nvSpPr>
          <p:cNvPr id="104" name="Title 1">
            <a:extLst>
              <a:ext uri="{FF2B5EF4-FFF2-40B4-BE49-F238E27FC236}">
                <a16:creationId xmlns:a16="http://schemas.microsoft.com/office/drawing/2014/main" id="{6D626CBC-0336-D200-7175-E342FC4AE16E}"/>
              </a:ext>
            </a:extLst>
          </p:cNvPr>
          <p:cNvSpPr txBox="1"/>
          <p:nvPr/>
        </p:nvSpPr>
        <p:spPr>
          <a:xfrm>
            <a:off x="11195846" y="4843534"/>
            <a:ext cx="1146323" cy="188946"/>
          </a:xfrm>
          <a:prstGeom prst="rect">
            <a:avLst/>
          </a:prstGeom>
          <a:noFill/>
          <a:ln cap="flat">
            <a:noFill/>
          </a:ln>
        </p:spPr>
        <p:txBody>
          <a:bodyPr vert="horz" wrap="square" lIns="0" tIns="0" rIns="0" bIns="0" anchor="t" anchorCtr="0" compatLnSpc="1">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000000"/>
                </a:solidFill>
                <a:effectLst/>
                <a:uLnTx/>
                <a:uFillTx/>
                <a:latin typeface="Segoe UI Light" pitchFamily="34"/>
                <a:cs typeface="Segoe UI Light" pitchFamily="3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Telecom</a:t>
            </a:r>
          </a:p>
        </p:txBody>
      </p:sp>
      <p:pic>
        <p:nvPicPr>
          <p:cNvPr id="1026" name="Picture 2" descr="Free vector university vector">
            <a:extLst>
              <a:ext uri="{FF2B5EF4-FFF2-40B4-BE49-F238E27FC236}">
                <a16:creationId xmlns:a16="http://schemas.microsoft.com/office/drawing/2014/main" id="{CB516BC8-5E04-16F2-BAD2-5C822F341D1F}"/>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18192" t="18592" r="18030" b="17336"/>
          <a:stretch/>
        </p:blipFill>
        <p:spPr bwMode="auto">
          <a:xfrm>
            <a:off x="11532906" y="5658648"/>
            <a:ext cx="501919" cy="5042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6F2E177-71E7-B633-8CC4-3CE168671DFE}"/>
              </a:ext>
            </a:extLst>
          </p:cNvPr>
          <p:cNvSpPr txBox="1"/>
          <p:nvPr/>
        </p:nvSpPr>
        <p:spPr>
          <a:xfrm>
            <a:off x="11407899" y="6195088"/>
            <a:ext cx="744278" cy="354282"/>
          </a:xfrm>
          <a:prstGeom prst="rect">
            <a:avLst/>
          </a:prstGeom>
          <a:noFill/>
          <a:ln cap="flat">
            <a:noFill/>
          </a:ln>
        </p:spPr>
        <p:txBody>
          <a:bodyPr vert="horz" wrap="square" lIns="0" tIns="0" rIns="0" bIns="0" anchor="t" anchorCtr="0" compatLnSpc="1">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000000"/>
                </a:solidFill>
                <a:effectLst/>
                <a:uLnTx/>
                <a:uFillTx/>
                <a:latin typeface="Segoe UI Light" pitchFamily="34"/>
                <a:cs typeface="Segoe UI Light" pitchFamily="3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Government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Light" pitchFamily="34"/>
                <a:ea typeface="+mn-ea"/>
                <a:cs typeface="Segoe UI Light" pitchFamily="34"/>
              </a:rPr>
              <a:t>Institution</a:t>
            </a:r>
          </a:p>
        </p:txBody>
      </p:sp>
    </p:spTree>
    <p:extLst>
      <p:ext uri="{BB962C8B-B14F-4D97-AF65-F5344CB8AC3E}">
        <p14:creationId xmlns:p14="http://schemas.microsoft.com/office/powerpoint/2010/main" val="1545772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24772" y="300755"/>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Deliverables</a:t>
            </a:r>
          </a:p>
        </p:txBody>
      </p:sp>
      <p:sp>
        <p:nvSpPr>
          <p:cNvPr id="5" name="Rectangle: Rounded Corners 4">
            <a:extLst>
              <a:ext uri="{FF2B5EF4-FFF2-40B4-BE49-F238E27FC236}">
                <a16:creationId xmlns:a16="http://schemas.microsoft.com/office/drawing/2014/main" id="{D73C3D1F-F5B8-6799-E53D-5F32A4538DD1}"/>
              </a:ext>
            </a:extLst>
          </p:cNvPr>
          <p:cNvSpPr/>
          <p:nvPr/>
        </p:nvSpPr>
        <p:spPr>
          <a:xfrm>
            <a:off x="297687" y="1014984"/>
            <a:ext cx="11596626" cy="5431536"/>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342900" marR="0" lvl="0" indent="-342900" algn="l" defTabSz="914400">
              <a:lnSpc>
                <a:spcPct val="150000"/>
              </a:lnSpc>
              <a:spcBef>
                <a:spcPts val="0"/>
              </a:spcBef>
              <a:spcAft>
                <a:spcPts val="0"/>
              </a:spcAft>
              <a:buClrTx/>
              <a:buSzTx/>
              <a:buFont typeface="+mj-lt"/>
              <a:buAutoNum type="arabicPeriod"/>
              <a:tabLst/>
              <a:defRPr/>
            </a:pPr>
            <a:r>
              <a:rPr kumimoji="0"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rPr>
              <a:t>Ongoing performance optimization for data processing and analytics and Continuous assessment of the platform's scalability, evaluating and addressing requirements for future data growth.  </a:t>
            </a:r>
            <a:endParaRPr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endParaRPr>
          </a:p>
          <a:p>
            <a:pPr marL="342900" marR="0" lvl="0" indent="-342900" algn="l" defTabSz="914400">
              <a:lnSpc>
                <a:spcPct val="150000"/>
              </a:lnSpc>
              <a:spcBef>
                <a:spcPts val="0"/>
              </a:spcBef>
              <a:spcAft>
                <a:spcPts val="0"/>
              </a:spcAft>
              <a:buClrTx/>
              <a:buSzTx/>
              <a:buFont typeface="+mj-lt"/>
              <a:buAutoNum type="arabicPeriod"/>
              <a:tabLst/>
              <a:defRPr/>
            </a:pPr>
            <a:r>
              <a:rPr kumimoji="0"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rPr>
              <a:t>Implement approved enhancements, such as data pipeline modernization, integration with relevant tools, and data storage improvements.</a:t>
            </a:r>
            <a:endParaRPr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endParaRPr>
          </a:p>
          <a:p>
            <a:pPr marL="342900" marR="0" lvl="0" indent="-342900" algn="l" defTabSz="914400">
              <a:lnSpc>
                <a:spcPct val="150000"/>
              </a:lnSpc>
              <a:spcBef>
                <a:spcPts val="0"/>
              </a:spcBef>
              <a:spcAft>
                <a:spcPts val="0"/>
              </a:spcAft>
              <a:buClrTx/>
              <a:buSzTx/>
              <a:buFont typeface="+mj-lt"/>
              <a:buAutoNum type="arabicPeriod"/>
              <a:tabLst/>
              <a:defRPr/>
            </a:pPr>
            <a:r>
              <a:rPr kumimoji="0"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rPr>
              <a:t>Develop 1 interactive Power BI report for insightful reporting and Provide self-service BI capabilities for end-users. </a:t>
            </a:r>
            <a:endParaRPr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endParaRPr>
          </a:p>
          <a:p>
            <a:pPr marL="342900" marR="0" lvl="0" indent="-342900" algn="l" defTabSz="914400">
              <a:lnSpc>
                <a:spcPct val="150000"/>
              </a:lnSpc>
              <a:spcBef>
                <a:spcPts val="0"/>
              </a:spcBef>
              <a:spcAft>
                <a:spcPts val="0"/>
              </a:spcAft>
              <a:buClrTx/>
              <a:buSzTx/>
              <a:buFont typeface="+mj-lt"/>
              <a:buAutoNum type="arabicPeriod"/>
              <a:tabLst/>
              <a:defRPr/>
            </a:pPr>
            <a:r>
              <a:rPr kumimoji="0"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rPr>
              <a:t>All the datasets finalized post discovery session.</a:t>
            </a:r>
            <a:endParaRPr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endParaRPr>
          </a:p>
          <a:p>
            <a:pPr marL="342900" marR="0" lvl="0" indent="-342900" algn="l" defTabSz="914400">
              <a:lnSpc>
                <a:spcPct val="150000"/>
              </a:lnSpc>
              <a:spcBef>
                <a:spcPts val="0"/>
              </a:spcBef>
              <a:spcAft>
                <a:spcPts val="0"/>
              </a:spcAft>
              <a:buClrTx/>
              <a:buSzTx/>
              <a:buFont typeface="+mj-lt"/>
              <a:buAutoNum type="arabicPeriod"/>
              <a:tabLst/>
              <a:defRPr/>
            </a:pPr>
            <a:r>
              <a:rPr kumimoji="0"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rPr>
              <a:t>All the necessary document to be handed over alongside Knowledge Transfer.</a:t>
            </a:r>
          </a:p>
          <a:p>
            <a:pPr marL="342900" indent="-342900">
              <a:lnSpc>
                <a:spcPct val="150000"/>
              </a:lnSpc>
              <a:buFont typeface="+mj-lt"/>
              <a:buAutoNum type="arabicPeriod"/>
              <a:defRPr/>
            </a:pPr>
            <a:r>
              <a:rPr lang="en-US" sz="1300">
                <a:solidFill>
                  <a:prstClr val="black"/>
                </a:solidFill>
                <a:latin typeface="Segoe UI Light"/>
                <a:cs typeface="Segoe UI Light"/>
              </a:rPr>
              <a:t>Functional requirement document and business requirement document</a:t>
            </a:r>
          </a:p>
          <a:p>
            <a:pPr marL="342900" indent="-342900">
              <a:lnSpc>
                <a:spcPct val="150000"/>
              </a:lnSpc>
              <a:buFont typeface="+mj-lt"/>
              <a:buAutoNum type="arabicPeriod"/>
              <a:defRPr/>
            </a:pPr>
            <a:r>
              <a:rPr lang="en-US" sz="1300">
                <a:solidFill>
                  <a:prstClr val="black"/>
                </a:solidFill>
                <a:latin typeface="Segoe UI Light"/>
                <a:cs typeface="Segoe UI Light"/>
              </a:rPr>
              <a:t>User Training Materials and Documentation </a:t>
            </a:r>
          </a:p>
          <a:p>
            <a:pPr marL="342900" indent="-342900">
              <a:lnSpc>
                <a:spcPct val="150000"/>
              </a:lnSpc>
              <a:buFont typeface="+mj-lt"/>
              <a:buAutoNum type="arabicPeriod"/>
              <a:defRPr/>
            </a:pPr>
            <a:r>
              <a:rPr lang="en-US" sz="1300">
                <a:solidFill>
                  <a:prstClr val="black"/>
                </a:solidFill>
                <a:latin typeface="Segoe UI Light"/>
                <a:cs typeface="Segoe UI Light"/>
              </a:rPr>
              <a:t>Support and Maintenance Documentation</a:t>
            </a:r>
          </a:p>
          <a:p>
            <a:pPr marL="342900" indent="-342900">
              <a:lnSpc>
                <a:spcPct val="150000"/>
              </a:lnSpc>
              <a:buFont typeface="+mj-lt"/>
              <a:buAutoNum type="arabicPeriod"/>
              <a:defRPr/>
            </a:pPr>
            <a:r>
              <a:rPr lang="en-US" sz="1300">
                <a:solidFill>
                  <a:prstClr val="black"/>
                </a:solidFill>
                <a:latin typeface="Segoe UI Light"/>
                <a:cs typeface="Segoe UI Light"/>
              </a:rPr>
              <a:t>Azure Infrastructure and Network Topology </a:t>
            </a:r>
          </a:p>
          <a:p>
            <a:pPr marL="342900" indent="-342900">
              <a:lnSpc>
                <a:spcPct val="150000"/>
              </a:lnSpc>
              <a:buFont typeface="+mj-lt"/>
              <a:buAutoNum type="arabicPeriod"/>
              <a:defRPr/>
            </a:pPr>
            <a:r>
              <a:rPr lang="en-US" sz="1300">
                <a:solidFill>
                  <a:prstClr val="black"/>
                </a:solidFill>
                <a:latin typeface="Segoe UI Light"/>
                <a:cs typeface="Segoe UI Light"/>
              </a:rPr>
              <a:t>Setup and configuration of Azure resources such as compute instances, PaaS Services and data transformation services need to update.</a:t>
            </a:r>
          </a:p>
          <a:p>
            <a:pPr marL="342900" indent="-342900">
              <a:lnSpc>
                <a:spcPct val="150000"/>
              </a:lnSpc>
              <a:buFont typeface="+mj-lt"/>
              <a:buAutoNum type="arabicPeriod"/>
              <a:defRPr/>
            </a:pPr>
            <a:r>
              <a:rPr lang="en-US" sz="1300">
                <a:solidFill>
                  <a:prstClr val="black"/>
                </a:solidFill>
                <a:latin typeface="Segoe UI Light"/>
                <a:cs typeface="Segoe UI Light"/>
              </a:rPr>
              <a:t>We will setup the Azure private endpoints for the private connectivity of Azure PAAS services and Azure AI Services. </a:t>
            </a:r>
          </a:p>
          <a:p>
            <a:pPr marL="342900" indent="-342900">
              <a:lnSpc>
                <a:spcPct val="150000"/>
              </a:lnSpc>
              <a:buFont typeface="+mj-lt"/>
              <a:buAutoNum type="arabicPeriod"/>
              <a:defRPr/>
            </a:pPr>
            <a:r>
              <a:rPr lang="en-US" sz="1300">
                <a:solidFill>
                  <a:prstClr val="black"/>
                </a:solidFill>
                <a:latin typeface="Segoe UI Light"/>
                <a:cs typeface="Segoe UI Light"/>
              </a:rPr>
              <a:t>Detailed documentation outlining the architecture of the Azure Enterprise Data Platform infrastructure including network, security postures, analytics, and visualization components.</a:t>
            </a:r>
          </a:p>
          <a:p>
            <a:pPr marL="342900" indent="-342900">
              <a:lnSpc>
                <a:spcPct val="150000"/>
              </a:lnSpc>
              <a:buFont typeface="+mj-lt"/>
              <a:buAutoNum type="arabicPeriod"/>
              <a:defRPr/>
            </a:pPr>
            <a:r>
              <a:rPr kumimoji="0" lang="en-US" sz="1300" b="0" i="0" u="none" strike="noStrike" kern="1200" cap="none" spc="0" normalizeH="0" baseline="0" noProof="0">
                <a:ln>
                  <a:noFill/>
                </a:ln>
                <a:solidFill>
                  <a:prstClr val="black"/>
                </a:solidFill>
                <a:effectLst/>
                <a:uLnTx/>
                <a:uFillTx/>
                <a:latin typeface="Segoe UI Light"/>
                <a:ea typeface="Calibri" panose="020F0502020204030204" pitchFamily="34" charset="0"/>
                <a:cs typeface="Segoe UI Light"/>
              </a:rPr>
              <a:t>Establishment of Azure environments with networking and security best practices and to ensure seamless transformation/execution of jobs and pipelines.</a:t>
            </a:r>
            <a:endParaRPr lang="en-US" sz="1300">
              <a:solidFill>
                <a:prstClr val="black"/>
              </a:solidFill>
              <a:latin typeface="Segoe UI Light"/>
              <a:cs typeface="Segoe UI Light"/>
            </a:endParaRPr>
          </a:p>
        </p:txBody>
      </p:sp>
    </p:spTree>
    <p:extLst>
      <p:ext uri="{BB962C8B-B14F-4D97-AF65-F5344CB8AC3E}">
        <p14:creationId xmlns:p14="http://schemas.microsoft.com/office/powerpoint/2010/main" val="3690898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Pre - </a:t>
            </a:r>
            <a:r>
              <a:rPr kumimoji="0" lang="en-US" sz="3200" b="0"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mn-ea"/>
                <a:cs typeface="Segoe UI Semibold" panose="020B0702040204020203" pitchFamily="34" charset="0"/>
              </a:rPr>
              <a:t>Requisites  </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281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7" name="Title 1">
            <a:extLst>
              <a:ext uri="{FF2B5EF4-FFF2-40B4-BE49-F238E27FC236}">
                <a16:creationId xmlns:a16="http://schemas.microsoft.com/office/drawing/2014/main" id="{C2DA3E7E-E4CE-4EF0-C013-5CC3CFD2AADF}"/>
              </a:ext>
            </a:extLst>
          </p:cNvPr>
          <p:cNvSpPr txBox="1"/>
          <p:nvPr/>
        </p:nvSpPr>
        <p:spPr>
          <a:xfrm>
            <a:off x="206082" y="250567"/>
            <a:ext cx="8926897"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Prerequisites</a:t>
            </a:r>
          </a:p>
        </p:txBody>
      </p:sp>
      <p:sp>
        <p:nvSpPr>
          <p:cNvPr id="2" name="Rectangle: Rounded Corners 1">
            <a:extLst>
              <a:ext uri="{FF2B5EF4-FFF2-40B4-BE49-F238E27FC236}">
                <a16:creationId xmlns:a16="http://schemas.microsoft.com/office/drawing/2014/main" id="{A40716CB-71ED-C859-AFA6-92AEB076EAC2}"/>
              </a:ext>
            </a:extLst>
          </p:cNvPr>
          <p:cNvSpPr/>
          <p:nvPr/>
        </p:nvSpPr>
        <p:spPr>
          <a:xfrm>
            <a:off x="248526" y="838240"/>
            <a:ext cx="11596626" cy="5878244"/>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srgbClr val="0D0D0D"/>
                </a:solidFill>
                <a:effectLst/>
                <a:uLnTx/>
                <a:uFillTx/>
                <a:latin typeface="Segoe UI Light" panose="020B0502040204020203" pitchFamily="34" charset="0"/>
                <a:ea typeface="Calibri" panose="020F0502020204030204" pitchFamily="34" charset="0"/>
                <a:cs typeface="Segoe UI Light" panose="020B0502040204020203" pitchFamily="34" charset="0"/>
              </a:rPr>
              <a:t>Required resource providers need to be registered on the Subscription level</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srgbClr val="0D0D0D"/>
                </a:solidFill>
                <a:effectLst/>
                <a:uLnTx/>
                <a:uFillTx/>
                <a:latin typeface="Segoe UI Light" panose="020B0502040204020203" pitchFamily="34" charset="0"/>
                <a:ea typeface="Calibri"/>
                <a:cs typeface="Segoe UI Light" panose="020B0502040204020203" pitchFamily="34" charset="0"/>
              </a:rPr>
              <a:t>Walkthrough of current setup and sources to the </a:t>
            </a:r>
            <a:r>
              <a:rPr kumimoji="0" lang="en-US" sz="1200" b="0" i="0" u="none" strike="noStrike" kern="1200" cap="none" spc="0" normalizeH="0" baseline="0" noProof="0" err="1">
                <a:ln>
                  <a:noFill/>
                </a:ln>
                <a:solidFill>
                  <a:srgbClr val="0D0D0D"/>
                </a:solidFill>
                <a:effectLst/>
                <a:uLnTx/>
                <a:uFillTx/>
                <a:latin typeface="Segoe UI Light" panose="020B0502040204020203" pitchFamily="34" charset="0"/>
                <a:ea typeface="Calibri"/>
                <a:cs typeface="Segoe UI Light" panose="020B0502040204020203" pitchFamily="34" charset="0"/>
              </a:rPr>
              <a:t>Celebal</a:t>
            </a:r>
            <a:r>
              <a:rPr kumimoji="0" lang="en-US" sz="1200" b="0" i="0" u="none" strike="noStrike" kern="1200" cap="none" spc="0" normalizeH="0" baseline="0" noProof="0">
                <a:ln>
                  <a:noFill/>
                </a:ln>
                <a:solidFill>
                  <a:srgbClr val="0D0D0D"/>
                </a:solidFill>
                <a:effectLst/>
                <a:uLnTx/>
                <a:uFillTx/>
                <a:latin typeface="Segoe UI Light" panose="020B0502040204020203" pitchFamily="34" charset="0"/>
                <a:ea typeface="Calibri"/>
                <a:cs typeface="Segoe UI Light" panose="020B0502040204020203" pitchFamily="34" charset="0"/>
              </a:rPr>
              <a:t> Team.</a:t>
            </a: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a:cs typeface="Segoe UI Light"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Microsoft Entra IDs creation in ADCCI tenant for CT team members to access the Azure Portal followed by formalizing the Entra Groups as per the roles and responsibilities.</a:t>
            </a:r>
            <a:endPar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Owner access on Resource Group for Infra Engineer and Contributor access on Resource Group to other Developers.</a:t>
            </a:r>
            <a:endPar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Requirement of IP CIDR Address Ranges - The address range should not conflict with the existing network range.</a:t>
            </a:r>
            <a:endPar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The CT Team requires VPN/VDI/Bastion access to access the Azure resources privately which will be provided by the ADCCI Team.</a:t>
            </a:r>
            <a:endPar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Required RBAC access will be provided to the CT users and Managed Identities.</a:t>
            </a:r>
            <a:endPar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Naming Convention and Tagging will be provided by the Client.</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a:cs typeface="Segoe UI Light" panose="020B0502040204020203" pitchFamily="34" charset="0"/>
              </a:rPr>
              <a:t>App Registration with “Grant Admin Consent” enabled and add this to S2S apps in Power Apps Portal with “</a:t>
            </a:r>
            <a:r>
              <a:rPr lang="en-US" sz="1200" b="0" i="0" u="none" strike="noStrike" kern="1200" cap="none" spc="0" normalizeH="0" baseline="0" noProof="0" err="1">
                <a:ln>
                  <a:noFill/>
                </a:ln>
                <a:solidFill>
                  <a:prstClr val="black"/>
                </a:solidFill>
                <a:effectLst/>
                <a:uLnTx/>
                <a:uFillTx/>
                <a:latin typeface="Segoe UI Light" panose="020B0502040204020203" pitchFamily="34" charset="0"/>
                <a:ea typeface="Calibri"/>
                <a:cs typeface="Segoe UI Light" panose="020B0502040204020203" pitchFamily="34" charset="0"/>
              </a:rPr>
              <a:t>Appopener</a:t>
            </a:r>
            <a:r>
              <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a:cs typeface="Segoe UI Light" panose="020B0502040204020203" pitchFamily="34" charset="0"/>
              </a:rPr>
              <a:t>” role.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All the credentials required to connect to data sources or connector establishment.</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To understand the structure of the system’s data, schema information for each table is required in addition to KT sessions for the same.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 detailed document of Data Quality standards expected by the stakeholders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a:cs typeface="Segoe UI Light" panose="020B0502040204020203" pitchFamily="34" charset="0"/>
              </a:rPr>
              <a:t>The logic of the data models and incremental load conditions are required from the client in order to perform a similar ETL (Extract, Transform, Load) process.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The client’s business and technical teams must collaborate with the implementation team throughout the project to address any technical challenges and provide necessary support.</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Availability of pre-requisites on day zero will ensure the project gets executed in a timely manner. Any delay will impact the timelines​.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All the data domains are clearly defined by the client.​</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Client team will provide the actual required documents and all required data access prior to the 1</a:t>
            </a:r>
            <a:r>
              <a:rPr lang="en-US" sz="1200" baseline="30000">
                <a:solidFill>
                  <a:prstClr val="black"/>
                </a:solidFill>
                <a:latin typeface="Segoe UI Light" panose="020B0502040204020203" pitchFamily="34" charset="0"/>
                <a:ea typeface="Calibri" panose="020F0502020204030204" pitchFamily="34" charset="0"/>
                <a:cs typeface="Segoe UI Light" panose="020B0502040204020203" pitchFamily="34" charset="0"/>
              </a:rPr>
              <a:t>st</a:t>
            </a: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 week of engagement.</a:t>
            </a:r>
          </a:p>
          <a:p>
            <a:pPr marL="228600" indent="-228600">
              <a:lnSpc>
                <a:spcPct val="150000"/>
              </a:lnSpc>
              <a:buFontTx/>
              <a:buAutoNum type="arabicPeriod"/>
              <a:defRPr/>
            </a:pP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Access on Azure DevOps Organization as a Project admin, Installation of Required Extensions, Service principal, SHA VM, and Azure Portal access with appropriate permissions.</a:t>
            </a:r>
          </a:p>
          <a:p>
            <a:pPr marL="228600" indent="-228600">
              <a:lnSpc>
                <a:spcPct val="150000"/>
              </a:lnSpc>
              <a:buFontTx/>
              <a:buAutoNum type="arabicPeriod"/>
              <a:defRPr/>
            </a:pP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Power BI Whitelisting of IPs / URLs will be done by client</a:t>
            </a:r>
          </a:p>
        </p:txBody>
      </p:sp>
    </p:spTree>
    <p:extLst>
      <p:ext uri="{BB962C8B-B14F-4D97-AF65-F5344CB8AC3E}">
        <p14:creationId xmlns:p14="http://schemas.microsoft.com/office/powerpoint/2010/main" val="360749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7" name="Title 1">
            <a:extLst>
              <a:ext uri="{FF2B5EF4-FFF2-40B4-BE49-F238E27FC236}">
                <a16:creationId xmlns:a16="http://schemas.microsoft.com/office/drawing/2014/main" id="{C2DA3E7E-E4CE-4EF0-C013-5CC3CFD2AADF}"/>
              </a:ext>
            </a:extLst>
          </p:cNvPr>
          <p:cNvSpPr txBox="1"/>
          <p:nvPr/>
        </p:nvSpPr>
        <p:spPr>
          <a:xfrm>
            <a:off x="206082" y="250567"/>
            <a:ext cx="8926897" cy="464499"/>
          </a:xfrm>
          <a:prstGeom prst="rect">
            <a:avLst/>
          </a:prstGeom>
          <a:solidFill>
            <a:srgbClr val="C39546"/>
          </a:solidFill>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Prerequisites – BI Analytics</a:t>
            </a:r>
          </a:p>
        </p:txBody>
      </p:sp>
      <p:graphicFrame>
        <p:nvGraphicFramePr>
          <p:cNvPr id="5" name="Table 4">
            <a:extLst>
              <a:ext uri="{FF2B5EF4-FFF2-40B4-BE49-F238E27FC236}">
                <a16:creationId xmlns:a16="http://schemas.microsoft.com/office/drawing/2014/main" id="{C2C009DD-1788-081B-6593-67B7FE8A4273}"/>
              </a:ext>
            </a:extLst>
          </p:cNvPr>
          <p:cNvGraphicFramePr>
            <a:graphicFrameLocks noGrp="1"/>
          </p:cNvGraphicFramePr>
          <p:nvPr/>
        </p:nvGraphicFramePr>
        <p:xfrm>
          <a:off x="153420" y="870582"/>
          <a:ext cx="11885159" cy="2072640"/>
        </p:xfrm>
        <a:graphic>
          <a:graphicData uri="http://schemas.openxmlformats.org/drawingml/2006/table">
            <a:tbl>
              <a:tblPr firstRow="1" bandRow="1"/>
              <a:tblGrid>
                <a:gridCol w="2961306">
                  <a:extLst>
                    <a:ext uri="{9D8B030D-6E8A-4147-A177-3AD203B41FA5}">
                      <a16:colId xmlns:a16="http://schemas.microsoft.com/office/drawing/2014/main" val="2792393983"/>
                    </a:ext>
                  </a:extLst>
                </a:gridCol>
                <a:gridCol w="5049214">
                  <a:extLst>
                    <a:ext uri="{9D8B030D-6E8A-4147-A177-3AD203B41FA5}">
                      <a16:colId xmlns:a16="http://schemas.microsoft.com/office/drawing/2014/main" val="62195657"/>
                    </a:ext>
                  </a:extLst>
                </a:gridCol>
                <a:gridCol w="3874639">
                  <a:extLst>
                    <a:ext uri="{9D8B030D-6E8A-4147-A177-3AD203B41FA5}">
                      <a16:colId xmlns:a16="http://schemas.microsoft.com/office/drawing/2014/main" val="2616029762"/>
                    </a:ext>
                  </a:extLst>
                </a:gridCol>
              </a:tblGrid>
              <a:tr h="0">
                <a:tc>
                  <a:txBody>
                    <a:bodyPr/>
                    <a:lstStyle/>
                    <a:p>
                      <a:pPr algn="ctr" fontAlgn="base"/>
                      <a:r>
                        <a:rPr lang="en-IN" sz="1400" b="1">
                          <a:solidFill>
                            <a:schemeClr val="bg1"/>
                          </a:solidFill>
                          <a:effectLst/>
                          <a:latin typeface="Segoe UI Light"/>
                          <a:cs typeface="Segoe UI Light"/>
                        </a:rPr>
                        <a:t>Category​</a:t>
                      </a:r>
                    </a:p>
                  </a:txBody>
                  <a:tcPr anchor="ctr">
                    <a:solidFill>
                      <a:schemeClr val="accent4">
                        <a:lumMod val="75000"/>
                      </a:schemeClr>
                    </a:solidFill>
                  </a:tcPr>
                </a:tc>
                <a:tc>
                  <a:txBody>
                    <a:bodyPr/>
                    <a:lstStyle/>
                    <a:p>
                      <a:pPr algn="ctr" fontAlgn="base"/>
                      <a:r>
                        <a:rPr lang="en-IN" sz="1400" b="1">
                          <a:solidFill>
                            <a:schemeClr val="bg1"/>
                          </a:solidFill>
                          <a:effectLst/>
                          <a:latin typeface="Segoe UI Light"/>
                          <a:cs typeface="Segoe UI Light"/>
                        </a:rPr>
                        <a:t>Pre-requisites ​during Week 0</a:t>
                      </a:r>
                    </a:p>
                  </a:txBody>
                  <a:tcPr anchor="ctr">
                    <a:solidFill>
                      <a:schemeClr val="accent4">
                        <a:lumMod val="75000"/>
                      </a:schemeClr>
                    </a:solidFill>
                  </a:tcPr>
                </a:tc>
                <a:tc>
                  <a:txBody>
                    <a:bodyPr/>
                    <a:lstStyle/>
                    <a:p>
                      <a:pPr lvl="0" algn="ctr">
                        <a:buNone/>
                      </a:pPr>
                      <a:r>
                        <a:rPr lang="en-IN" sz="1400" b="1">
                          <a:solidFill>
                            <a:schemeClr val="bg1"/>
                          </a:solidFill>
                          <a:effectLst/>
                          <a:latin typeface="Segoe UI Light"/>
                          <a:cs typeface="Segoe UI Light"/>
                        </a:rPr>
                        <a:t>Comments​</a:t>
                      </a:r>
                    </a:p>
                  </a:txBody>
                  <a:tcPr anchor="ctr">
                    <a:solidFill>
                      <a:schemeClr val="accent4">
                        <a:lumMod val="75000"/>
                      </a:schemeClr>
                    </a:solidFill>
                  </a:tcPr>
                </a:tc>
                <a:extLst>
                  <a:ext uri="{0D108BD9-81ED-4DB2-BD59-A6C34878D82A}">
                    <a16:rowId xmlns:a16="http://schemas.microsoft.com/office/drawing/2014/main" val="2889330616"/>
                  </a:ext>
                </a:extLst>
              </a:tr>
              <a:tr h="269557">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400" b="0" i="0" u="none" strike="noStrike" kern="1200" cap="none" spc="0" normalizeH="0" baseline="0">
                          <a:ln>
                            <a:noFill/>
                          </a:ln>
                          <a:solidFill>
                            <a:srgbClr val="000000"/>
                          </a:solidFill>
                          <a:effectLst/>
                          <a:uLnTx/>
                          <a:uFillTx/>
                          <a:latin typeface="Calibri (Body)"/>
                          <a:ea typeface="+mn-ea"/>
                          <a:cs typeface="Calibri"/>
                        </a:rPr>
                        <a:t>Basic Pre-requisites​</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rgbClr val="000000"/>
                          </a:solidFill>
                          <a:effectLst/>
                          <a:uLnTx/>
                          <a:uFillTx/>
                          <a:latin typeface="Calibri (Body)"/>
                          <a:ea typeface="+mn-ea"/>
                          <a:cs typeface="Calibri"/>
                        </a:rPr>
                        <a:t>VDI/VPN Access for all Developers</a:t>
                      </a:r>
                    </a:p>
                  </a:txBody>
                  <a:tcPr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rgbClr val="000000"/>
                          </a:solidFill>
                          <a:effectLst/>
                          <a:uLnTx/>
                          <a:uFillTx/>
                          <a:latin typeface="Calibri (Body)"/>
                          <a:ea typeface="+mn-ea"/>
                          <a:cs typeface="Calibri"/>
                        </a:rPr>
                        <a:t>ADCCI Team</a:t>
                      </a:r>
                      <a:endParaRPr kumimoji="0" lang="en-IN" sz="1400" b="0" i="0" u="none" strike="noStrike" kern="1200" cap="none" spc="0" normalizeH="0" baseline="0">
                        <a:ln>
                          <a:noFill/>
                        </a:ln>
                        <a:solidFill>
                          <a:srgbClr val="000000"/>
                        </a:solidFill>
                        <a:effectLst/>
                        <a:uLnTx/>
                        <a:uFillTx/>
                        <a:latin typeface="Calibri (Body)"/>
                        <a:ea typeface="+mn-ea"/>
                        <a:cs typeface="Calibri"/>
                      </a:endParaRPr>
                    </a:p>
                  </a:txBody>
                  <a:tcPr anchor="ctr"/>
                </a:tc>
                <a:extLst>
                  <a:ext uri="{0D108BD9-81ED-4DB2-BD59-A6C34878D82A}">
                    <a16:rowId xmlns:a16="http://schemas.microsoft.com/office/drawing/2014/main" val="1286681076"/>
                  </a:ext>
                </a:extLst>
              </a:tr>
              <a:tr h="449261">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400" b="0" i="0" u="none" strike="noStrike" kern="1200" cap="none" spc="0" normalizeH="0" baseline="0">
                          <a:ln>
                            <a:noFill/>
                          </a:ln>
                          <a:solidFill>
                            <a:srgbClr val="000000"/>
                          </a:solidFill>
                          <a:effectLst/>
                          <a:uLnTx/>
                          <a:uFillTx/>
                          <a:latin typeface="Calibri (Body)"/>
                          <a:ea typeface="+mn-ea"/>
                          <a:cs typeface="Calibri"/>
                        </a:rPr>
                        <a:t>Data Sources Pre-requisites​</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rgbClr val="000000"/>
                          </a:solidFill>
                          <a:effectLst/>
                          <a:uLnTx/>
                          <a:uFillTx/>
                          <a:latin typeface="Calibri (Body)"/>
                          <a:ea typeface="+mn-ea"/>
                          <a:cs typeface="Calibri"/>
                        </a:rPr>
                        <a:t>Data Source Access,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rgbClr val="000000"/>
                          </a:solidFill>
                          <a:effectLst/>
                          <a:uLnTx/>
                          <a:uFillTx/>
                          <a:latin typeface="Calibri (Body)"/>
                          <a:ea typeface="+mn-ea"/>
                          <a:cs typeface="Calibri"/>
                        </a:rPr>
                        <a:t>All data sources understanding &amp; Business Logics for KPIs should be provided by client during requirement gathering phase.​</a:t>
                      </a:r>
                    </a:p>
                  </a:txBody>
                  <a:tcPr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rgbClr val="000000"/>
                          </a:solidFill>
                          <a:effectLst/>
                          <a:uLnTx/>
                          <a:uFillTx/>
                          <a:latin typeface="Calibri (Body)"/>
                          <a:ea typeface="+mn-ea"/>
                          <a:cs typeface="Calibri"/>
                        </a:rPr>
                        <a:t>ADCCI Team</a:t>
                      </a:r>
                      <a:endParaRPr kumimoji="0" lang="en-IN" sz="1400" b="0" i="0" u="none" strike="noStrike" kern="1200" cap="none" spc="0" normalizeH="0" baseline="0">
                        <a:ln>
                          <a:noFill/>
                        </a:ln>
                        <a:solidFill>
                          <a:srgbClr val="000000"/>
                        </a:solidFill>
                        <a:effectLst/>
                        <a:uLnTx/>
                        <a:uFillTx/>
                        <a:latin typeface="Calibri (Body)"/>
                        <a:ea typeface="+mn-ea"/>
                        <a:cs typeface="Calibri"/>
                      </a:endParaRPr>
                    </a:p>
                  </a:txBody>
                  <a:tcPr anchor="ctr"/>
                </a:tc>
                <a:extLst>
                  <a:ext uri="{0D108BD9-81ED-4DB2-BD59-A6C34878D82A}">
                    <a16:rowId xmlns:a16="http://schemas.microsoft.com/office/drawing/2014/main" val="1981817223"/>
                  </a:ext>
                </a:extLst>
              </a:tr>
              <a:tr h="269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a:solidFill>
                            <a:schemeClr val="tx1"/>
                          </a:solidFill>
                          <a:effectLst/>
                          <a:latin typeface="Segoe UI Light"/>
                          <a:ea typeface="+mn-ea"/>
                          <a:cs typeface="Segoe UI Light"/>
                        </a:rPr>
                        <a:t> </a:t>
                      </a:r>
                    </a:p>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400" b="0" kern="1200">
                          <a:solidFill>
                            <a:schemeClr val="tx1"/>
                          </a:solidFill>
                          <a:effectLst/>
                          <a:latin typeface="Segoe UI Light"/>
                          <a:ea typeface="+mn-ea"/>
                          <a:cs typeface="Segoe UI Light"/>
                        </a:rPr>
                        <a:t>  </a:t>
                      </a:r>
                      <a:r>
                        <a:rPr kumimoji="0" lang="en-IN" sz="1400" b="0" i="0" u="none" strike="noStrike" kern="1200" cap="none" spc="0" normalizeH="0" baseline="0">
                          <a:ln>
                            <a:noFill/>
                          </a:ln>
                          <a:solidFill>
                            <a:srgbClr val="000000"/>
                          </a:solidFill>
                          <a:effectLst/>
                          <a:uLnTx/>
                          <a:uFillTx/>
                          <a:latin typeface="Calibri (Body)"/>
                          <a:ea typeface="+mn-ea"/>
                          <a:cs typeface="Calibri"/>
                        </a:rPr>
                        <a:t>Power-BI Pre-requisites​</a:t>
                      </a:r>
                    </a:p>
                    <a:p>
                      <a:pPr algn="l"/>
                      <a:endParaRPr lang="en-US" sz="2000" b="0"/>
                    </a:p>
                  </a:txBody>
                  <a:tcPr marL="0" marR="0" marT="0" marB="0" horzOverflow="overflow"/>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rgbClr val="000000"/>
                          </a:solidFill>
                          <a:effectLst/>
                          <a:uLnTx/>
                          <a:uFillTx/>
                          <a:latin typeface="Calibri (Body)"/>
                          <a:ea typeface="+mn-ea"/>
                          <a:cs typeface="Calibri"/>
                        </a:rPr>
                        <a:t>Power BI Pro licenses for each Developer.​</a:t>
                      </a:r>
                    </a:p>
                  </a:txBody>
                  <a:tcPr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rgbClr val="000000"/>
                          </a:solidFill>
                          <a:effectLst/>
                          <a:uLnTx/>
                          <a:uFillTx/>
                          <a:latin typeface="Calibri (Body)"/>
                          <a:ea typeface="+mn-ea"/>
                          <a:cs typeface="Calibri"/>
                        </a:rPr>
                        <a:t>ADCCI Team</a:t>
                      </a:r>
                      <a:endParaRPr kumimoji="0" lang="en-IN" sz="1400" b="0" i="0" u="none" strike="noStrike" kern="1200" cap="none" spc="0" normalizeH="0" baseline="0">
                        <a:ln>
                          <a:noFill/>
                        </a:ln>
                        <a:solidFill>
                          <a:srgbClr val="000000"/>
                        </a:solidFill>
                        <a:effectLst/>
                        <a:uLnTx/>
                        <a:uFillTx/>
                        <a:latin typeface="Calibri (Body)"/>
                        <a:ea typeface="+mn-ea"/>
                        <a:cs typeface="Calibri"/>
                      </a:endParaRPr>
                    </a:p>
                  </a:txBody>
                  <a:tcPr anchor="ctr"/>
                </a:tc>
                <a:extLst>
                  <a:ext uri="{0D108BD9-81ED-4DB2-BD59-A6C34878D82A}">
                    <a16:rowId xmlns:a16="http://schemas.microsoft.com/office/drawing/2014/main" val="3672796460"/>
                  </a:ext>
                </a:extLst>
              </a:tr>
            </a:tbl>
          </a:graphicData>
        </a:graphic>
      </p:graphicFrame>
      <p:sp>
        <p:nvSpPr>
          <p:cNvPr id="6" name="Rectangle: Rounded Corners 5">
            <a:extLst>
              <a:ext uri="{FF2B5EF4-FFF2-40B4-BE49-F238E27FC236}">
                <a16:creationId xmlns:a16="http://schemas.microsoft.com/office/drawing/2014/main" id="{D9EF42DC-B230-8771-8F6F-81D753DFA5E8}"/>
              </a:ext>
            </a:extLst>
          </p:cNvPr>
          <p:cNvSpPr/>
          <p:nvPr/>
        </p:nvSpPr>
        <p:spPr>
          <a:xfrm>
            <a:off x="149095" y="3335276"/>
            <a:ext cx="11890358" cy="3272157"/>
          </a:xfrm>
          <a:prstGeom prst="roundRect">
            <a:avLst>
              <a:gd name="adj" fmla="val 3211"/>
            </a:avLst>
          </a:prstGeom>
          <a:solidFill>
            <a:schemeClr val="bg1">
              <a:lumMod val="95000"/>
            </a:schemeClr>
          </a:solidFill>
          <a:ln w="127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Rounded Corners 6">
            <a:extLst>
              <a:ext uri="{FF2B5EF4-FFF2-40B4-BE49-F238E27FC236}">
                <a16:creationId xmlns:a16="http://schemas.microsoft.com/office/drawing/2014/main" id="{33458ED3-E1C3-492A-9019-6E364488FE50}"/>
              </a:ext>
            </a:extLst>
          </p:cNvPr>
          <p:cNvSpPr/>
          <p:nvPr/>
        </p:nvSpPr>
        <p:spPr>
          <a:xfrm>
            <a:off x="149094" y="3378821"/>
            <a:ext cx="5307950" cy="367392"/>
          </a:xfrm>
          <a:prstGeom prst="roundRect">
            <a:avLst>
              <a:gd name="adj" fmla="val 20342"/>
            </a:avLst>
          </a:prstGeom>
          <a:solidFill>
            <a:schemeClr val="accent4">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59673A4A-6BBD-C3DD-C972-609031B463C6}"/>
              </a:ext>
            </a:extLst>
          </p:cNvPr>
          <p:cNvSpPr txBox="1"/>
          <p:nvPr/>
        </p:nvSpPr>
        <p:spPr>
          <a:xfrm>
            <a:off x="196091" y="3371876"/>
            <a:ext cx="4818200"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Body)"/>
                <a:ea typeface="+mn-ea"/>
                <a:cs typeface="+mn-cs"/>
              </a:rPr>
              <a:t>Pre-Requisites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highlight>
                <a:srgbClr val="00FFFF"/>
              </a:highlight>
              <a:uLnTx/>
              <a:uFillTx/>
              <a:latin typeface="Calibri (Body)"/>
              <a:ea typeface="Calibri"/>
              <a:cs typeface="Calibri"/>
            </a:endParaRPr>
          </a:p>
        </p:txBody>
      </p:sp>
      <p:sp>
        <p:nvSpPr>
          <p:cNvPr id="9" name="TextBox 8">
            <a:extLst>
              <a:ext uri="{FF2B5EF4-FFF2-40B4-BE49-F238E27FC236}">
                <a16:creationId xmlns:a16="http://schemas.microsoft.com/office/drawing/2014/main" id="{0E6EA832-7D04-6DCA-5975-8276C80609D7}"/>
              </a:ext>
            </a:extLst>
          </p:cNvPr>
          <p:cNvSpPr txBox="1"/>
          <p:nvPr/>
        </p:nvSpPr>
        <p:spPr>
          <a:xfrm>
            <a:off x="189960" y="3749342"/>
            <a:ext cx="11880885" cy="2539157"/>
          </a:xfrm>
          <a:prstGeom prst="rect">
            <a:avLst/>
          </a:prstGeom>
          <a:noFill/>
        </p:spPr>
        <p:txBody>
          <a:bodyPr wrap="square" lIns="91440" tIns="45720" rIns="91440" bIns="45720" anchor="t">
            <a:spAutoFit/>
          </a:bodyPr>
          <a:lstStyle/>
          <a:p>
            <a:pPr marL="342900" marR="0" lvl="1" indent="-342900" algn="just" defTabSz="914400" rtl="0" eaLnBrk="1" fontAlgn="auto" latinLnBrk="0" hangingPunct="1">
              <a:lnSpc>
                <a:spcPct val="100000"/>
              </a:lnSpc>
              <a:spcBef>
                <a:spcPts val="200"/>
              </a:spcBef>
              <a:spcAft>
                <a:spcPts val="0"/>
              </a:spcAft>
              <a:buClrTx/>
              <a:buSzTx/>
              <a:buFontTx/>
              <a:buAutoNum type="arabicParenR"/>
              <a:tabLst/>
              <a:defRPr/>
            </a:pPr>
            <a:r>
              <a:rPr kumimoji="0" lang="en-US" sz="1400" b="1" i="0" u="none" strike="noStrike" kern="1200" cap="none" spc="0" normalizeH="0" baseline="0" noProof="0">
                <a:ln>
                  <a:noFill/>
                </a:ln>
                <a:solidFill>
                  <a:srgbClr val="000000"/>
                </a:solidFill>
                <a:effectLst/>
                <a:uLnTx/>
                <a:uFillTx/>
                <a:latin typeface="Calibri (Body)"/>
                <a:ea typeface="+mn-ea"/>
                <a:cs typeface="Calibri"/>
              </a:rPr>
              <a:t>VDI/VPN Access for all developers.</a:t>
            </a:r>
            <a:r>
              <a:rPr kumimoji="0" lang="en-US" sz="1400" b="0" i="0" u="none" strike="noStrike" kern="1200" cap="none" spc="0" normalizeH="0" baseline="0" noProof="0">
                <a:ln>
                  <a:noFill/>
                </a:ln>
                <a:solidFill>
                  <a:srgbClr val="000000"/>
                </a:solidFill>
                <a:effectLst/>
                <a:uLnTx/>
                <a:uFillTx/>
                <a:latin typeface="Calibri (Body)"/>
                <a:ea typeface="+mn-ea"/>
                <a:cs typeface="Calibri"/>
              </a:rPr>
              <a:t> : </a:t>
            </a:r>
            <a:r>
              <a:rPr kumimoji="0" lang="en-US" sz="1400" b="0" i="0" u="none" strike="noStrike" kern="1200" cap="none" spc="0" normalizeH="0" baseline="0" noProof="0">
                <a:ln>
                  <a:noFill/>
                </a:ln>
                <a:solidFill>
                  <a:prstClr val="black"/>
                </a:solidFill>
                <a:effectLst/>
                <a:uLnTx/>
                <a:uFillTx/>
                <a:latin typeface="Calibri (Body)"/>
                <a:ea typeface="+mn-ea"/>
                <a:cs typeface="Segoe UI Light"/>
              </a:rPr>
              <a:t>VDI is similar to a cloud-based personal computer accessible from any device, offering flexibility, security, and a familiar desktop experience, regardless of one’s location or the device one uses. We can connect to the virtual desktop using a remote connection tool, like VMware Horizon or Citrix </a:t>
            </a:r>
            <a:r>
              <a:rPr kumimoji="0" lang="en-US" sz="1400" b="0" i="0" u="none" strike="noStrike" kern="1200" cap="none" spc="0" normalizeH="0" baseline="0" noProof="0" err="1">
                <a:ln>
                  <a:noFill/>
                </a:ln>
                <a:solidFill>
                  <a:prstClr val="black"/>
                </a:solidFill>
                <a:effectLst/>
                <a:uLnTx/>
                <a:uFillTx/>
                <a:latin typeface="Calibri (Body)"/>
                <a:ea typeface="+mn-ea"/>
                <a:cs typeface="Segoe UI Light"/>
              </a:rPr>
              <a:t>XenDesktop</a:t>
            </a:r>
            <a:r>
              <a:rPr kumimoji="0" lang="en-US" sz="1400" b="0" i="0" u="none" strike="noStrike" kern="1200" cap="none" spc="0" normalizeH="0" baseline="0" noProof="0">
                <a:ln>
                  <a:noFill/>
                </a:ln>
                <a:solidFill>
                  <a:srgbClr val="000000"/>
                </a:solidFill>
                <a:effectLst/>
                <a:uLnTx/>
                <a:uFillTx/>
                <a:latin typeface="Calibri (Body)"/>
                <a:ea typeface="+mn-ea"/>
                <a:cs typeface="Calibri"/>
              </a:rPr>
              <a:t>.</a:t>
            </a:r>
          </a:p>
          <a:p>
            <a:pPr marL="0" marR="0" lvl="1" indent="0" algn="just" defTabSz="914400" rtl="0" eaLnBrk="1" fontAlgn="auto" latinLnBrk="0" hangingPunct="1">
              <a:lnSpc>
                <a:spcPct val="100000"/>
              </a:lnSpc>
              <a:spcBef>
                <a:spcPts val="2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Body)"/>
              <a:ea typeface="+mn-ea"/>
              <a:cs typeface="+mn-cs"/>
            </a:endParaRPr>
          </a:p>
          <a:p>
            <a:pPr marL="0" marR="0" lvl="1" indent="0" algn="just" defTabSz="914400" rtl="0" eaLnBrk="1" fontAlgn="auto" latinLnBrk="0" hangingPunct="1">
              <a:lnSpc>
                <a:spcPct val="100000"/>
              </a:lnSpc>
              <a:spcBef>
                <a:spcPts val="2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Body)"/>
                <a:ea typeface="+mn-ea"/>
                <a:cs typeface="Calibri"/>
              </a:rPr>
              <a:t>2)    Power BI Pro licenses for each developer</a:t>
            </a:r>
            <a:r>
              <a:rPr kumimoji="0" lang="en-US" sz="1400" b="0" i="0" u="none" strike="noStrike" kern="1200" cap="none" spc="0" normalizeH="0" baseline="0" noProof="0">
                <a:ln>
                  <a:noFill/>
                </a:ln>
                <a:solidFill>
                  <a:srgbClr val="000000"/>
                </a:solidFill>
                <a:effectLst/>
                <a:uLnTx/>
                <a:uFillTx/>
                <a:latin typeface="Calibri (Body)"/>
                <a:ea typeface="+mn-ea"/>
                <a:cs typeface="Calibri"/>
              </a:rPr>
              <a:t> :</a:t>
            </a:r>
          </a:p>
          <a:p>
            <a:pPr marL="285750" marR="0" lvl="0" indent="-28575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Body)"/>
                <a:ea typeface="+mn-ea"/>
                <a:cs typeface="Calibri"/>
              </a:rPr>
              <a:t>The client usually needs to provide Power BI pro licenses to CT Developers as CT developers cannot use their own licenses for a client project to ensure utmost security and privacy.  </a:t>
            </a:r>
          </a:p>
          <a:p>
            <a:pPr marL="285750" marR="0" lvl="0" indent="-28575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Body)"/>
                <a:ea typeface="+mn-ea"/>
                <a:cs typeface="Calibri"/>
              </a:rPr>
              <a:t>Post-project completion, the licenses provided by the client are handed back to the client by CT</a:t>
            </a:r>
          </a:p>
          <a:p>
            <a:pPr marL="0" marR="0" lvl="0" indent="0" algn="just"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Body)"/>
              <a:ea typeface="+mn-ea"/>
              <a:cs typeface="+mn-cs"/>
            </a:endParaRPr>
          </a:p>
          <a:p>
            <a:pPr marL="0" marR="0" lvl="1" indent="0" algn="just" defTabSz="914400" rtl="0" eaLnBrk="1" fontAlgn="auto" latinLnBrk="0" hangingPunct="1">
              <a:lnSpc>
                <a:spcPct val="100000"/>
              </a:lnSpc>
              <a:spcBef>
                <a:spcPts val="2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Body)"/>
                <a:ea typeface="+mn-ea"/>
                <a:cs typeface="Calibri"/>
              </a:rPr>
              <a:t>3)</a:t>
            </a:r>
            <a:r>
              <a:rPr kumimoji="0" lang="en-US" sz="1400" b="0" i="0" u="none" strike="noStrike" kern="1200" cap="none" spc="0" normalizeH="0" baseline="0" noProof="0">
                <a:ln>
                  <a:noFill/>
                </a:ln>
                <a:solidFill>
                  <a:srgbClr val="000000"/>
                </a:solidFill>
                <a:effectLst/>
                <a:uLnTx/>
                <a:uFillTx/>
                <a:latin typeface="Calibri (Body)"/>
                <a:ea typeface="+mn-ea"/>
                <a:cs typeface="Calibri"/>
              </a:rPr>
              <a:t>   </a:t>
            </a:r>
            <a:r>
              <a:rPr kumimoji="0" lang="en-US" sz="1400" b="1" i="0" u="none" strike="noStrike" kern="1200" cap="none" spc="0" normalizeH="0" baseline="0" noProof="0">
                <a:ln>
                  <a:noFill/>
                </a:ln>
                <a:solidFill>
                  <a:srgbClr val="000000"/>
                </a:solidFill>
                <a:effectLst/>
                <a:uLnTx/>
                <a:uFillTx/>
                <a:latin typeface="Calibri (Body)"/>
                <a:ea typeface="+mn-ea"/>
                <a:cs typeface="Calibri"/>
              </a:rPr>
              <a:t>Power BI Desktop should be installed on VDI</a:t>
            </a:r>
            <a:r>
              <a:rPr kumimoji="0" lang="en-US" sz="1400" b="0" i="0" u="none" strike="noStrike" kern="1200" cap="none" spc="0" normalizeH="0" baseline="0" noProof="0">
                <a:ln>
                  <a:noFill/>
                </a:ln>
                <a:solidFill>
                  <a:srgbClr val="000000"/>
                </a:solidFill>
                <a:effectLst/>
                <a:uLnTx/>
                <a:uFillTx/>
                <a:latin typeface="Calibri (Body)"/>
                <a:ea typeface="+mn-ea"/>
                <a:cs typeface="Calibri"/>
              </a:rPr>
              <a:t> : Power BI Desktop is a Business Intelligence tool used by the developers to fetch data from data sources and generate reports/dashboards. Hence it will be a must to install the software on VDI. </a:t>
            </a:r>
            <a:endParaRPr kumimoji="0" lang="en-US" sz="1400" b="0" i="0" u="none" strike="noStrike" kern="1200" cap="none" spc="0" normalizeH="0" baseline="0" noProof="0">
              <a:ln>
                <a:noFill/>
              </a:ln>
              <a:solidFill>
                <a:prstClr val="black"/>
              </a:solidFill>
              <a:effectLst/>
              <a:uLnTx/>
              <a:uFillTx/>
              <a:latin typeface="Calibri (Body)"/>
              <a:ea typeface="Calibri"/>
              <a:cs typeface="Calibri"/>
            </a:endParaRPr>
          </a:p>
        </p:txBody>
      </p:sp>
    </p:spTree>
    <p:extLst>
      <p:ext uri="{BB962C8B-B14F-4D97-AF65-F5344CB8AC3E}">
        <p14:creationId xmlns:p14="http://schemas.microsoft.com/office/powerpoint/2010/main" val="289239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7" name="Title 1">
            <a:extLst>
              <a:ext uri="{FF2B5EF4-FFF2-40B4-BE49-F238E27FC236}">
                <a16:creationId xmlns:a16="http://schemas.microsoft.com/office/drawing/2014/main" id="{C2DA3E7E-E4CE-4EF0-C013-5CC3CFD2AADF}"/>
              </a:ext>
            </a:extLst>
          </p:cNvPr>
          <p:cNvSpPr txBox="1"/>
          <p:nvPr/>
        </p:nvSpPr>
        <p:spPr>
          <a:xfrm>
            <a:off x="206082" y="250567"/>
            <a:ext cx="8926897" cy="464499"/>
          </a:xfrm>
          <a:prstGeom prst="rect">
            <a:avLst/>
          </a:prstGeom>
          <a:solidFill>
            <a:srgbClr val="C39546"/>
          </a:solidFill>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Prerequisites – BI</a:t>
            </a:r>
            <a:r>
              <a:rPr lang="en-US" sz="1800" b="0">
                <a:solidFill>
                  <a:prstClr val="white"/>
                </a:solidFill>
                <a:latin typeface="Segoe UI Semibold" panose="020B0702040204020203" pitchFamily="34" charset="0"/>
                <a:cs typeface="Segoe UI Semibold" panose="020B0702040204020203" pitchFamily="34" charset="0"/>
              </a:rPr>
              <a:t> Analytics</a:t>
            </a: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p:txBody>
      </p:sp>
      <p:sp>
        <p:nvSpPr>
          <p:cNvPr id="2" name="Oval 1">
            <a:extLst>
              <a:ext uri="{FF2B5EF4-FFF2-40B4-BE49-F238E27FC236}">
                <a16:creationId xmlns:a16="http://schemas.microsoft.com/office/drawing/2014/main" id="{F535CFFF-0D7E-046B-AFC5-92E481EC4E23}"/>
              </a:ext>
            </a:extLst>
          </p:cNvPr>
          <p:cNvSpPr/>
          <p:nvPr/>
        </p:nvSpPr>
        <p:spPr>
          <a:xfrm>
            <a:off x="6226586" y="1167435"/>
            <a:ext cx="975761" cy="975761"/>
          </a:xfrm>
          <a:prstGeom prst="ellipse">
            <a:avLst/>
          </a:prstGeom>
          <a:solidFill>
            <a:srgbClr val="DDECF1"/>
          </a:solidFill>
        </p:spPr>
        <p:style>
          <a:lnRef idx="0">
            <a:schemeClr val="dk1">
              <a:hueOff val="0"/>
              <a:satOff val="0"/>
              <a:lumOff val="0"/>
              <a:alphaOff val="0"/>
            </a:schemeClr>
          </a:lnRef>
          <a:fillRef idx="1">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8F583636-4903-C8DF-CAB1-D4B13990982D}"/>
              </a:ext>
            </a:extLst>
          </p:cNvPr>
          <p:cNvSpPr/>
          <p:nvPr/>
        </p:nvSpPr>
        <p:spPr>
          <a:xfrm>
            <a:off x="303688" y="1190105"/>
            <a:ext cx="975761" cy="975761"/>
          </a:xfrm>
          <a:prstGeom prst="ellipse">
            <a:avLst/>
          </a:prstGeom>
          <a:solidFill>
            <a:srgbClr val="DDECF1"/>
          </a:solidFill>
        </p:spPr>
        <p:style>
          <a:lnRef idx="0">
            <a:schemeClr val="dk1">
              <a:hueOff val="0"/>
              <a:satOff val="0"/>
              <a:lumOff val="0"/>
              <a:alphaOff val="0"/>
            </a:schemeClr>
          </a:lnRef>
          <a:fillRef idx="1">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4" name="Rectangle 3" descr="User">
            <a:extLst>
              <a:ext uri="{FF2B5EF4-FFF2-40B4-BE49-F238E27FC236}">
                <a16:creationId xmlns:a16="http://schemas.microsoft.com/office/drawing/2014/main" id="{2DAC7D89-687F-9BD2-4B4B-EB39B865B39A}"/>
              </a:ext>
            </a:extLst>
          </p:cNvPr>
          <p:cNvSpPr/>
          <p:nvPr/>
        </p:nvSpPr>
        <p:spPr>
          <a:xfrm>
            <a:off x="529426" y="1331737"/>
            <a:ext cx="559863" cy="55986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F1E08941-16D0-3DD6-9915-9D4EAABEFC3E}"/>
              </a:ext>
            </a:extLst>
          </p:cNvPr>
          <p:cNvSpPr/>
          <p:nvPr/>
        </p:nvSpPr>
        <p:spPr>
          <a:xfrm>
            <a:off x="1581750" y="1388422"/>
            <a:ext cx="4153641" cy="1079736"/>
          </a:xfrm>
          <a:custGeom>
            <a:avLst/>
            <a:gdLst>
              <a:gd name="connsiteX0" fmla="*/ 0 w 1599609"/>
              <a:gd name="connsiteY0" fmla="*/ 0 h 1079736"/>
              <a:gd name="connsiteX1" fmla="*/ 1599609 w 1599609"/>
              <a:gd name="connsiteY1" fmla="*/ 0 h 1079736"/>
              <a:gd name="connsiteX2" fmla="*/ 1599609 w 1599609"/>
              <a:gd name="connsiteY2" fmla="*/ 1079736 h 1079736"/>
              <a:gd name="connsiteX3" fmla="*/ 0 w 1599609"/>
              <a:gd name="connsiteY3" fmla="*/ 1079736 h 1079736"/>
              <a:gd name="connsiteX4" fmla="*/ 0 w 1599609"/>
              <a:gd name="connsiteY4" fmla="*/ 0 h 107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9609" h="1079736">
                <a:moveTo>
                  <a:pt x="0" y="0"/>
                </a:moveTo>
                <a:lnTo>
                  <a:pt x="1599609" y="0"/>
                </a:lnTo>
                <a:lnTo>
                  <a:pt x="1599609" y="1079736"/>
                </a:lnTo>
                <a:lnTo>
                  <a:pt x="0" y="10797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1500" b="0" i="0" u="none" strike="noStrike" kern="1200" cap="none" spc="0" normalizeH="0" baseline="0" noProof="0">
                <a:ln>
                  <a:noFill/>
                </a:ln>
                <a:solidFill>
                  <a:prstClr val="black"/>
                </a:solidFill>
                <a:effectLst/>
                <a:uLnTx/>
                <a:uFillTx/>
                <a:latin typeface="Calibri" panose="020F0502020204030204"/>
                <a:ea typeface="+mn-ea"/>
                <a:cs typeface="Arial"/>
              </a:rPr>
              <a:t>ADCCI team to provide required access to CT team for analyzing client environment </a:t>
            </a:r>
            <a:endParaRPr kumimoji="0" lang="en-IN" sz="1500" b="0"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kumimoji="0" lang="en-IN" sz="1800" b="0" i="0" u="none" strike="noStrike" kern="100" cap="none" spc="0" normalizeH="0" baseline="0" noProof="0">
              <a:ln>
                <a:noFill/>
              </a:ln>
              <a:solidFill>
                <a:prstClr val="black">
                  <a:hueOff val="0"/>
                  <a:satOff val="0"/>
                  <a:lumOff val="0"/>
                  <a:alphaOff val="0"/>
                </a:prstClr>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
        <p:nvSpPr>
          <p:cNvPr id="11" name="Oval 10">
            <a:extLst>
              <a:ext uri="{FF2B5EF4-FFF2-40B4-BE49-F238E27FC236}">
                <a16:creationId xmlns:a16="http://schemas.microsoft.com/office/drawing/2014/main" id="{AAADCFD4-293D-E148-CBDB-290C4B9FF6D4}"/>
              </a:ext>
            </a:extLst>
          </p:cNvPr>
          <p:cNvSpPr/>
          <p:nvPr/>
        </p:nvSpPr>
        <p:spPr>
          <a:xfrm>
            <a:off x="312577" y="2525197"/>
            <a:ext cx="975761" cy="975761"/>
          </a:xfrm>
          <a:prstGeom prst="ellipse">
            <a:avLst/>
          </a:prstGeom>
          <a:solidFill>
            <a:srgbClr val="DDECF1"/>
          </a:solidFill>
        </p:spPr>
        <p:style>
          <a:lnRef idx="0">
            <a:schemeClr val="dk1">
              <a:hueOff val="0"/>
              <a:satOff val="0"/>
              <a:lumOff val="0"/>
              <a:alphaOff val="0"/>
            </a:schemeClr>
          </a:lnRef>
          <a:fillRef idx="1">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12" name="Rectangle 11" descr="Computer">
            <a:extLst>
              <a:ext uri="{FF2B5EF4-FFF2-40B4-BE49-F238E27FC236}">
                <a16:creationId xmlns:a16="http://schemas.microsoft.com/office/drawing/2014/main" id="{F65D9E9A-C9BE-0642-6DDD-914906B8A937}"/>
              </a:ext>
            </a:extLst>
          </p:cNvPr>
          <p:cNvSpPr/>
          <p:nvPr/>
        </p:nvSpPr>
        <p:spPr>
          <a:xfrm>
            <a:off x="520531" y="2713279"/>
            <a:ext cx="559863" cy="55986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0">
            <a:schemeClr val="lt1">
              <a:hueOff val="0"/>
              <a:satOff val="0"/>
              <a:lumOff val="0"/>
              <a:alphaOff val="0"/>
            </a:schemeClr>
          </a:lnRef>
          <a:fillRef idx="3">
            <a:scrgbClr r="0" g="0" b="0"/>
          </a:fillRef>
          <a:effectRef idx="2">
            <a:schemeClr val="accent4">
              <a:hueOff val="1400127"/>
              <a:satOff val="-5825"/>
              <a:lumOff val="1373"/>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39504277-F226-382C-F084-100D41F6D93C}"/>
              </a:ext>
            </a:extLst>
          </p:cNvPr>
          <p:cNvSpPr/>
          <p:nvPr/>
        </p:nvSpPr>
        <p:spPr>
          <a:xfrm>
            <a:off x="1517211" y="2527746"/>
            <a:ext cx="4153640" cy="1079736"/>
          </a:xfrm>
          <a:custGeom>
            <a:avLst/>
            <a:gdLst>
              <a:gd name="connsiteX0" fmla="*/ 0 w 1599609"/>
              <a:gd name="connsiteY0" fmla="*/ 0 h 1079736"/>
              <a:gd name="connsiteX1" fmla="*/ 1599609 w 1599609"/>
              <a:gd name="connsiteY1" fmla="*/ 0 h 1079736"/>
              <a:gd name="connsiteX2" fmla="*/ 1599609 w 1599609"/>
              <a:gd name="connsiteY2" fmla="*/ 1079736 h 1079736"/>
              <a:gd name="connsiteX3" fmla="*/ 0 w 1599609"/>
              <a:gd name="connsiteY3" fmla="*/ 1079736 h 1079736"/>
              <a:gd name="connsiteX4" fmla="*/ 0 w 1599609"/>
              <a:gd name="connsiteY4" fmla="*/ 0 h 107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9609" h="1079736">
                <a:moveTo>
                  <a:pt x="0" y="0"/>
                </a:moveTo>
                <a:lnTo>
                  <a:pt x="1599609" y="0"/>
                </a:lnTo>
                <a:lnTo>
                  <a:pt x="1599609" y="1079736"/>
                </a:lnTo>
                <a:lnTo>
                  <a:pt x="0" y="10797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1500" b="0" i="0" u="none" strike="noStrike" kern="1200" cap="none" spc="0" normalizeH="0" baseline="0" noProof="0">
                <a:ln>
                  <a:noFill/>
                </a:ln>
                <a:solidFill>
                  <a:prstClr val="black"/>
                </a:solidFill>
                <a:effectLst/>
                <a:uLnTx/>
                <a:uFillTx/>
                <a:latin typeface="Calibri" panose="020F0502020204030204"/>
                <a:ea typeface="+mn-ea"/>
                <a:cs typeface="Arial"/>
              </a:rPr>
              <a:t>Installation of Power BI Desktop, MS Office and other necessary products (if required) for communication purpose like MS Teams, Outlook, etc.</a:t>
            </a:r>
            <a:endParaRPr kumimoji="0" lang="en-IN" sz="1500" b="0"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kumimoji="0" lang="en-IN" sz="1800" b="0" i="0" u="none" strike="noStrike" kern="100" cap="none" spc="0" normalizeH="0" baseline="0" noProof="0">
              <a:ln>
                <a:noFill/>
              </a:ln>
              <a:solidFill>
                <a:prstClr val="black">
                  <a:hueOff val="0"/>
                  <a:satOff val="0"/>
                  <a:lumOff val="0"/>
                  <a:alphaOff val="0"/>
                </a:prstClr>
              </a:solidFill>
              <a:effectLst/>
              <a:uLnTx/>
              <a:uFillTx/>
              <a:latin typeface="Aptos"/>
              <a:ea typeface="Aptos" panose="020B0004020202020204" pitchFamily="34" charset="0"/>
              <a:cs typeface="Times New Roman"/>
            </a:endParaRPr>
          </a:p>
        </p:txBody>
      </p:sp>
      <p:sp>
        <p:nvSpPr>
          <p:cNvPr id="14" name="Oval 13">
            <a:extLst>
              <a:ext uri="{FF2B5EF4-FFF2-40B4-BE49-F238E27FC236}">
                <a16:creationId xmlns:a16="http://schemas.microsoft.com/office/drawing/2014/main" id="{10870909-8C07-A315-6626-ECA7D38F36FF}"/>
              </a:ext>
            </a:extLst>
          </p:cNvPr>
          <p:cNvSpPr/>
          <p:nvPr/>
        </p:nvSpPr>
        <p:spPr>
          <a:xfrm>
            <a:off x="303688" y="3892646"/>
            <a:ext cx="975761" cy="975761"/>
          </a:xfrm>
          <a:prstGeom prst="ellipse">
            <a:avLst/>
          </a:prstGeom>
          <a:solidFill>
            <a:srgbClr val="DDECF1"/>
          </a:solidFill>
        </p:spPr>
        <p:style>
          <a:lnRef idx="0">
            <a:schemeClr val="dk1">
              <a:hueOff val="0"/>
              <a:satOff val="0"/>
              <a:lumOff val="0"/>
              <a:alphaOff val="0"/>
            </a:schemeClr>
          </a:lnRef>
          <a:fillRef idx="1">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15" name="Rectangle 14" descr="Remote control">
            <a:extLst>
              <a:ext uri="{FF2B5EF4-FFF2-40B4-BE49-F238E27FC236}">
                <a16:creationId xmlns:a16="http://schemas.microsoft.com/office/drawing/2014/main" id="{ED0D761A-3898-A8D2-83AB-D496F1B253CC}"/>
              </a:ext>
            </a:extLst>
          </p:cNvPr>
          <p:cNvSpPr/>
          <p:nvPr/>
        </p:nvSpPr>
        <p:spPr>
          <a:xfrm>
            <a:off x="521574" y="4090652"/>
            <a:ext cx="559863" cy="55986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0">
            <a:schemeClr val="lt1">
              <a:hueOff val="0"/>
              <a:satOff val="0"/>
              <a:lumOff val="0"/>
              <a:alphaOff val="0"/>
            </a:schemeClr>
          </a:lnRef>
          <a:fillRef idx="3">
            <a:scrgbClr r="0" g="0" b="0"/>
          </a:fillRef>
          <a:effectRef idx="2">
            <a:schemeClr val="accent4">
              <a:hueOff val="2800255"/>
              <a:satOff val="-11651"/>
              <a:lumOff val="2745"/>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A62FE71-67BB-D720-18F3-EEBC81298365}"/>
              </a:ext>
            </a:extLst>
          </p:cNvPr>
          <p:cNvSpPr/>
          <p:nvPr/>
        </p:nvSpPr>
        <p:spPr>
          <a:xfrm>
            <a:off x="1517211" y="4082325"/>
            <a:ext cx="4218180" cy="1079736"/>
          </a:xfrm>
          <a:custGeom>
            <a:avLst/>
            <a:gdLst>
              <a:gd name="connsiteX0" fmla="*/ 0 w 1599609"/>
              <a:gd name="connsiteY0" fmla="*/ 0 h 1079736"/>
              <a:gd name="connsiteX1" fmla="*/ 1599609 w 1599609"/>
              <a:gd name="connsiteY1" fmla="*/ 0 h 1079736"/>
              <a:gd name="connsiteX2" fmla="*/ 1599609 w 1599609"/>
              <a:gd name="connsiteY2" fmla="*/ 1079736 h 1079736"/>
              <a:gd name="connsiteX3" fmla="*/ 0 w 1599609"/>
              <a:gd name="connsiteY3" fmla="*/ 1079736 h 1079736"/>
              <a:gd name="connsiteX4" fmla="*/ 0 w 1599609"/>
              <a:gd name="connsiteY4" fmla="*/ 0 h 107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9609" h="1079736">
                <a:moveTo>
                  <a:pt x="0" y="0"/>
                </a:moveTo>
                <a:lnTo>
                  <a:pt x="1599609" y="0"/>
                </a:lnTo>
                <a:lnTo>
                  <a:pt x="1599609" y="1079736"/>
                </a:lnTo>
                <a:lnTo>
                  <a:pt x="0" y="10797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1500" b="0" i="0" u="none" strike="noStrike" kern="1200" cap="none" spc="0" normalizeH="0" baseline="0" noProof="0">
                <a:ln>
                  <a:noFill/>
                </a:ln>
                <a:solidFill>
                  <a:prstClr val="black"/>
                </a:solidFill>
                <a:effectLst/>
                <a:uLnTx/>
                <a:uFillTx/>
                <a:latin typeface="Calibri" panose="020F0502020204030204"/>
                <a:ea typeface="+mn-ea"/>
                <a:cs typeface="Arial"/>
              </a:rPr>
              <a:t>Remote access to all data sources will be made available for Development team.</a:t>
            </a:r>
          </a:p>
          <a:p>
            <a:pPr marL="0" marR="0" lvl="0" indent="0" algn="just" defTabSz="914400" rtl="0" eaLnBrk="1" fontAlgn="auto" latinLnBrk="0" hangingPunct="1">
              <a:lnSpc>
                <a:spcPct val="107000"/>
              </a:lnSpc>
              <a:spcBef>
                <a:spcPts val="0"/>
              </a:spcBef>
              <a:spcAft>
                <a:spcPts val="80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Segoe UI Light"/>
              <a:ea typeface="+mn-ea"/>
              <a:cs typeface="Arial"/>
            </a:endParaRPr>
          </a:p>
        </p:txBody>
      </p:sp>
      <p:sp>
        <p:nvSpPr>
          <p:cNvPr id="18" name="Rectangle 17" descr="Database">
            <a:extLst>
              <a:ext uri="{FF2B5EF4-FFF2-40B4-BE49-F238E27FC236}">
                <a16:creationId xmlns:a16="http://schemas.microsoft.com/office/drawing/2014/main" id="{5BC9ABB7-D2CE-3486-3711-7C7CE4D623F3}"/>
              </a:ext>
            </a:extLst>
          </p:cNvPr>
          <p:cNvSpPr/>
          <p:nvPr/>
        </p:nvSpPr>
        <p:spPr>
          <a:xfrm>
            <a:off x="6416319" y="1303141"/>
            <a:ext cx="559863" cy="55986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0">
            <a:schemeClr val="lt1">
              <a:hueOff val="0"/>
              <a:satOff val="0"/>
              <a:lumOff val="0"/>
              <a:alphaOff val="0"/>
            </a:schemeClr>
          </a:lnRef>
          <a:fillRef idx="3">
            <a:scrgbClr r="0" g="0" b="0"/>
          </a:fillRef>
          <a:effectRef idx="2">
            <a:schemeClr val="accent4">
              <a:hueOff val="4200382"/>
              <a:satOff val="-17476"/>
              <a:lumOff val="4118"/>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FBBE4CE-5D79-6D54-27EB-58A22CEBC9F2}"/>
              </a:ext>
            </a:extLst>
          </p:cNvPr>
          <p:cNvSpPr/>
          <p:nvPr/>
        </p:nvSpPr>
        <p:spPr>
          <a:xfrm>
            <a:off x="7428513" y="1171018"/>
            <a:ext cx="4461808" cy="1079736"/>
          </a:xfrm>
          <a:custGeom>
            <a:avLst/>
            <a:gdLst>
              <a:gd name="connsiteX0" fmla="*/ 0 w 1599609"/>
              <a:gd name="connsiteY0" fmla="*/ 0 h 1079736"/>
              <a:gd name="connsiteX1" fmla="*/ 1599609 w 1599609"/>
              <a:gd name="connsiteY1" fmla="*/ 0 h 1079736"/>
              <a:gd name="connsiteX2" fmla="*/ 1599609 w 1599609"/>
              <a:gd name="connsiteY2" fmla="*/ 1079736 h 1079736"/>
              <a:gd name="connsiteX3" fmla="*/ 0 w 1599609"/>
              <a:gd name="connsiteY3" fmla="*/ 1079736 h 1079736"/>
              <a:gd name="connsiteX4" fmla="*/ 0 w 1599609"/>
              <a:gd name="connsiteY4" fmla="*/ 0 h 107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9609" h="1079736">
                <a:moveTo>
                  <a:pt x="0" y="0"/>
                </a:moveTo>
                <a:lnTo>
                  <a:pt x="1599609" y="0"/>
                </a:lnTo>
                <a:lnTo>
                  <a:pt x="1599609" y="1079736"/>
                </a:lnTo>
                <a:lnTo>
                  <a:pt x="0" y="10797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1500" b="0" i="0" u="none" strike="noStrike" kern="1200" cap="none" spc="0" normalizeH="0" baseline="0" noProof="0">
                <a:ln>
                  <a:noFill/>
                </a:ln>
                <a:solidFill>
                  <a:prstClr val="black"/>
                </a:solidFill>
                <a:effectLst/>
                <a:uLnTx/>
                <a:uFillTx/>
                <a:latin typeface="Calibri" panose="020F0502020204030204"/>
                <a:ea typeface="+mn-ea"/>
                <a:cs typeface="Arial"/>
              </a:rPr>
              <a:t>Power BI licenses for BI Developers to publish Power BI Reports will be provided by the customer within 1st week of engagement.</a:t>
            </a:r>
            <a:endParaRPr kumimoji="0" lang="en-IN" sz="1500" b="0"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IN" sz="1800" b="0" i="0" u="none" strike="noStrike" kern="100" cap="none" spc="0" normalizeH="0" baseline="0" noProof="0">
                <a:ln>
                  <a:noFill/>
                </a:ln>
                <a:solidFill>
                  <a:prstClr val="black">
                    <a:hueOff val="0"/>
                    <a:satOff val="0"/>
                    <a:lumOff val="0"/>
                    <a:alphaOff val="0"/>
                  </a:prstClr>
                </a:solidFill>
                <a:effectLst/>
                <a:uLnTx/>
                <a:uFillTx/>
                <a:latin typeface="Aptos" panose="020B0004020202020204" pitchFamily="34" charset="0"/>
                <a:ea typeface="Aptos" panose="020B0004020202020204" pitchFamily="34" charset="0"/>
                <a:cs typeface="Times New Roman" panose="02020603050405020304" pitchFamily="18" charset="0"/>
              </a:rPr>
              <a:t> </a:t>
            </a:r>
          </a:p>
        </p:txBody>
      </p:sp>
      <p:sp>
        <p:nvSpPr>
          <p:cNvPr id="20" name="Oval 19">
            <a:extLst>
              <a:ext uri="{FF2B5EF4-FFF2-40B4-BE49-F238E27FC236}">
                <a16:creationId xmlns:a16="http://schemas.microsoft.com/office/drawing/2014/main" id="{47E5631A-BFF1-E096-8408-8500DB0553FB}"/>
              </a:ext>
            </a:extLst>
          </p:cNvPr>
          <p:cNvSpPr/>
          <p:nvPr/>
        </p:nvSpPr>
        <p:spPr>
          <a:xfrm>
            <a:off x="6204990" y="2423388"/>
            <a:ext cx="975761" cy="975761"/>
          </a:xfrm>
          <a:prstGeom prst="ellipse">
            <a:avLst/>
          </a:prstGeom>
          <a:solidFill>
            <a:srgbClr val="DDECF1"/>
          </a:solidFill>
        </p:spPr>
        <p:style>
          <a:lnRef idx="0">
            <a:schemeClr val="dk1">
              <a:hueOff val="0"/>
              <a:satOff val="0"/>
              <a:lumOff val="0"/>
              <a:alphaOff val="0"/>
            </a:schemeClr>
          </a:lnRef>
          <a:fillRef idx="1">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21" name="Rectangle 20" descr="Statistics">
            <a:extLst>
              <a:ext uri="{FF2B5EF4-FFF2-40B4-BE49-F238E27FC236}">
                <a16:creationId xmlns:a16="http://schemas.microsoft.com/office/drawing/2014/main" id="{F74125BD-4069-3DFF-B331-347F4EFAF62B}"/>
              </a:ext>
            </a:extLst>
          </p:cNvPr>
          <p:cNvSpPr/>
          <p:nvPr/>
        </p:nvSpPr>
        <p:spPr>
          <a:xfrm>
            <a:off x="6412939" y="2631337"/>
            <a:ext cx="559863" cy="55986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0">
            <a:schemeClr val="lt1">
              <a:hueOff val="0"/>
              <a:satOff val="0"/>
              <a:lumOff val="0"/>
              <a:alphaOff val="0"/>
            </a:schemeClr>
          </a:lnRef>
          <a:fillRef idx="3">
            <a:scrgbClr r="0" g="0" b="0"/>
          </a:fillRef>
          <a:effectRef idx="2">
            <a:schemeClr val="accent4">
              <a:hueOff val="5600509"/>
              <a:satOff val="-23301"/>
              <a:lumOff val="549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75E37CF-DD0A-AA21-C01E-A8A100C73D13}"/>
              </a:ext>
            </a:extLst>
          </p:cNvPr>
          <p:cNvSpPr/>
          <p:nvPr/>
        </p:nvSpPr>
        <p:spPr>
          <a:xfrm>
            <a:off x="7428513" y="2519373"/>
            <a:ext cx="4461808" cy="1079736"/>
          </a:xfrm>
          <a:custGeom>
            <a:avLst/>
            <a:gdLst>
              <a:gd name="connsiteX0" fmla="*/ 0 w 1599609"/>
              <a:gd name="connsiteY0" fmla="*/ 0 h 1079736"/>
              <a:gd name="connsiteX1" fmla="*/ 1599609 w 1599609"/>
              <a:gd name="connsiteY1" fmla="*/ 0 h 1079736"/>
              <a:gd name="connsiteX2" fmla="*/ 1599609 w 1599609"/>
              <a:gd name="connsiteY2" fmla="*/ 1079736 h 1079736"/>
              <a:gd name="connsiteX3" fmla="*/ 0 w 1599609"/>
              <a:gd name="connsiteY3" fmla="*/ 1079736 h 1079736"/>
              <a:gd name="connsiteX4" fmla="*/ 0 w 1599609"/>
              <a:gd name="connsiteY4" fmla="*/ 0 h 107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9609" h="1079736">
                <a:moveTo>
                  <a:pt x="0" y="0"/>
                </a:moveTo>
                <a:lnTo>
                  <a:pt x="1599609" y="0"/>
                </a:lnTo>
                <a:lnTo>
                  <a:pt x="1599609" y="1079736"/>
                </a:lnTo>
                <a:lnTo>
                  <a:pt x="0" y="10797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1500" b="0" i="0" u="none" strike="noStrike" kern="1200" cap="none" spc="0" normalizeH="0" baseline="0" noProof="0">
                <a:ln>
                  <a:noFill/>
                </a:ln>
                <a:solidFill>
                  <a:prstClr val="black"/>
                </a:solidFill>
                <a:effectLst/>
                <a:uLnTx/>
                <a:uFillTx/>
                <a:latin typeface="Calibri" panose="020F0502020204030204"/>
                <a:ea typeface="+mn-ea"/>
                <a:cs typeface="Arial"/>
              </a:rPr>
              <a:t>Calculations, details regarding Row-level Security and data example for the relevant KPIs shall be made available by ADCCI Team. </a:t>
            </a:r>
            <a:endParaRPr kumimoji="0" lang="en-IN" sz="1500" b="0"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IN" sz="1800" b="0" i="0" u="none" strike="noStrike" kern="100" cap="none" spc="0" normalizeH="0" baseline="0" noProof="0">
                <a:ln>
                  <a:noFill/>
                </a:ln>
                <a:solidFill>
                  <a:prstClr val="black">
                    <a:hueOff val="0"/>
                    <a:satOff val="0"/>
                    <a:lumOff val="0"/>
                    <a:alphaOff val="0"/>
                  </a:prstClr>
                </a:solidFill>
                <a:effectLst/>
                <a:uLnTx/>
                <a:uFillTx/>
                <a:latin typeface="Aptos" panose="020B0004020202020204" pitchFamily="34" charset="0"/>
                <a:ea typeface="Aptos" panose="020B0004020202020204" pitchFamily="34" charset="0"/>
                <a:cs typeface="Times New Roman" panose="02020603050405020304" pitchFamily="18" charset="0"/>
              </a:rPr>
              <a:t> </a:t>
            </a:r>
          </a:p>
        </p:txBody>
      </p:sp>
      <p:sp>
        <p:nvSpPr>
          <p:cNvPr id="23" name="Oval 22">
            <a:extLst>
              <a:ext uri="{FF2B5EF4-FFF2-40B4-BE49-F238E27FC236}">
                <a16:creationId xmlns:a16="http://schemas.microsoft.com/office/drawing/2014/main" id="{7511173A-84F0-0D24-C87C-379EDD416AB9}"/>
              </a:ext>
            </a:extLst>
          </p:cNvPr>
          <p:cNvSpPr/>
          <p:nvPr/>
        </p:nvSpPr>
        <p:spPr>
          <a:xfrm>
            <a:off x="6204990" y="3845436"/>
            <a:ext cx="975761" cy="975761"/>
          </a:xfrm>
          <a:prstGeom prst="ellipse">
            <a:avLst/>
          </a:prstGeom>
          <a:solidFill>
            <a:srgbClr val="DDECF1"/>
          </a:solidFill>
        </p:spPr>
        <p:style>
          <a:lnRef idx="0">
            <a:schemeClr val="dk1">
              <a:hueOff val="0"/>
              <a:satOff val="0"/>
              <a:lumOff val="0"/>
              <a:alphaOff val="0"/>
            </a:schemeClr>
          </a:lnRef>
          <a:fillRef idx="1">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24" name="Rectangle 23" descr="Gauge">
            <a:extLst>
              <a:ext uri="{FF2B5EF4-FFF2-40B4-BE49-F238E27FC236}">
                <a16:creationId xmlns:a16="http://schemas.microsoft.com/office/drawing/2014/main" id="{E15ED5D4-B4B2-069A-289F-BC19F83B7588}"/>
              </a:ext>
            </a:extLst>
          </p:cNvPr>
          <p:cNvSpPr/>
          <p:nvPr/>
        </p:nvSpPr>
        <p:spPr>
          <a:xfrm>
            <a:off x="6412939" y="4053385"/>
            <a:ext cx="559863" cy="559863"/>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0">
            <a:schemeClr val="lt1">
              <a:hueOff val="0"/>
              <a:satOff val="0"/>
              <a:lumOff val="0"/>
              <a:alphaOff val="0"/>
            </a:schemeClr>
          </a:lnRef>
          <a:fillRef idx="3">
            <a:scrgbClr r="0" g="0" b="0"/>
          </a:fillRef>
          <a:effectRef idx="2">
            <a:schemeClr val="accent4">
              <a:hueOff val="7000636"/>
              <a:satOff val="-29126"/>
              <a:lumOff val="6863"/>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2859666F-8E2C-C3DE-D1CC-45D71D3CCB2A}"/>
              </a:ext>
            </a:extLst>
          </p:cNvPr>
          <p:cNvSpPr/>
          <p:nvPr/>
        </p:nvSpPr>
        <p:spPr>
          <a:xfrm>
            <a:off x="7428512" y="3917250"/>
            <a:ext cx="4461808" cy="1079736"/>
          </a:xfrm>
          <a:custGeom>
            <a:avLst/>
            <a:gdLst>
              <a:gd name="connsiteX0" fmla="*/ 0 w 1599609"/>
              <a:gd name="connsiteY0" fmla="*/ 0 h 1079736"/>
              <a:gd name="connsiteX1" fmla="*/ 1599609 w 1599609"/>
              <a:gd name="connsiteY1" fmla="*/ 0 h 1079736"/>
              <a:gd name="connsiteX2" fmla="*/ 1599609 w 1599609"/>
              <a:gd name="connsiteY2" fmla="*/ 1079736 h 1079736"/>
              <a:gd name="connsiteX3" fmla="*/ 0 w 1599609"/>
              <a:gd name="connsiteY3" fmla="*/ 1079736 h 1079736"/>
              <a:gd name="connsiteX4" fmla="*/ 0 w 1599609"/>
              <a:gd name="connsiteY4" fmla="*/ 0 h 107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9609" h="1079736">
                <a:moveTo>
                  <a:pt x="0" y="0"/>
                </a:moveTo>
                <a:lnTo>
                  <a:pt x="1599609" y="0"/>
                </a:lnTo>
                <a:lnTo>
                  <a:pt x="1599609" y="1079736"/>
                </a:lnTo>
                <a:lnTo>
                  <a:pt x="0" y="10797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endParaRPr kumimoji="0" lang="en-IN" sz="1800" b="0" i="0" u="none" strike="noStrike" kern="100" cap="none" spc="0" normalizeH="0" baseline="0" noProof="0">
              <a:ln>
                <a:noFill/>
              </a:ln>
              <a:solidFill>
                <a:prstClr val="black">
                  <a:hueOff val="0"/>
                  <a:satOff val="0"/>
                  <a:lumOff val="0"/>
                  <a:alphaOff val="0"/>
                </a:prstClr>
              </a:solidFill>
              <a:effectLst/>
              <a:uLnTx/>
              <a:uFillTx/>
              <a:latin typeface="Aptos"/>
              <a:ea typeface="Aptos" panose="020B0004020202020204" pitchFamily="34" charset="0"/>
              <a:cs typeface="Times New Roman"/>
            </a:endParaRPr>
          </a:p>
        </p:txBody>
      </p:sp>
      <p:sp>
        <p:nvSpPr>
          <p:cNvPr id="26" name="Oval 25">
            <a:extLst>
              <a:ext uri="{FF2B5EF4-FFF2-40B4-BE49-F238E27FC236}">
                <a16:creationId xmlns:a16="http://schemas.microsoft.com/office/drawing/2014/main" id="{CE44B0CA-3662-F7D1-0E0E-8C78C66D6E32}"/>
              </a:ext>
            </a:extLst>
          </p:cNvPr>
          <p:cNvSpPr/>
          <p:nvPr/>
        </p:nvSpPr>
        <p:spPr>
          <a:xfrm>
            <a:off x="323564" y="5165226"/>
            <a:ext cx="975761" cy="975761"/>
          </a:xfrm>
          <a:prstGeom prst="ellipse">
            <a:avLst/>
          </a:prstGeom>
          <a:solidFill>
            <a:srgbClr val="DDECF1"/>
          </a:solidFill>
        </p:spPr>
        <p:style>
          <a:lnRef idx="0">
            <a:schemeClr val="dk1">
              <a:hueOff val="0"/>
              <a:satOff val="0"/>
              <a:lumOff val="0"/>
              <a:alphaOff val="0"/>
            </a:schemeClr>
          </a:lnRef>
          <a:fillRef idx="1">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27" name="Rectangle 26" descr="Users">
            <a:extLst>
              <a:ext uri="{FF2B5EF4-FFF2-40B4-BE49-F238E27FC236}">
                <a16:creationId xmlns:a16="http://schemas.microsoft.com/office/drawing/2014/main" id="{41D11A96-F804-D0DA-2D01-9199EAE871A1}"/>
              </a:ext>
            </a:extLst>
          </p:cNvPr>
          <p:cNvSpPr/>
          <p:nvPr/>
        </p:nvSpPr>
        <p:spPr>
          <a:xfrm>
            <a:off x="541455" y="5333467"/>
            <a:ext cx="559863" cy="559863"/>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p:spPr>
        <p:style>
          <a:lnRef idx="0">
            <a:schemeClr val="lt1">
              <a:hueOff val="0"/>
              <a:satOff val="0"/>
              <a:lumOff val="0"/>
              <a:alphaOff val="0"/>
            </a:schemeClr>
          </a:lnRef>
          <a:fillRef idx="3">
            <a:scrgbClr r="0" g="0" b="0"/>
          </a:fillRef>
          <a:effectRef idx="2">
            <a:schemeClr val="accent4">
              <a:hueOff val="8400764"/>
              <a:satOff val="-34952"/>
              <a:lumOff val="8235"/>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65572BFF-2AD5-1ED7-563C-27992B6520F1}"/>
              </a:ext>
            </a:extLst>
          </p:cNvPr>
          <p:cNvSpPr/>
          <p:nvPr/>
        </p:nvSpPr>
        <p:spPr>
          <a:xfrm>
            <a:off x="1517211" y="5346262"/>
            <a:ext cx="4218180" cy="1079736"/>
          </a:xfrm>
          <a:custGeom>
            <a:avLst/>
            <a:gdLst>
              <a:gd name="connsiteX0" fmla="*/ 0 w 1599609"/>
              <a:gd name="connsiteY0" fmla="*/ 0 h 1079736"/>
              <a:gd name="connsiteX1" fmla="*/ 1599609 w 1599609"/>
              <a:gd name="connsiteY1" fmla="*/ 0 h 1079736"/>
              <a:gd name="connsiteX2" fmla="*/ 1599609 w 1599609"/>
              <a:gd name="connsiteY2" fmla="*/ 1079736 h 1079736"/>
              <a:gd name="connsiteX3" fmla="*/ 0 w 1599609"/>
              <a:gd name="connsiteY3" fmla="*/ 1079736 h 1079736"/>
              <a:gd name="connsiteX4" fmla="*/ 0 w 1599609"/>
              <a:gd name="connsiteY4" fmla="*/ 0 h 107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9609" h="1079736">
                <a:moveTo>
                  <a:pt x="0" y="0"/>
                </a:moveTo>
                <a:lnTo>
                  <a:pt x="1599609" y="0"/>
                </a:lnTo>
                <a:lnTo>
                  <a:pt x="1599609" y="1079736"/>
                </a:lnTo>
                <a:lnTo>
                  <a:pt x="0" y="10797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1500" b="0" i="0" u="none" strike="noStrike" kern="1200" cap="none" spc="0" normalizeH="0" baseline="0" noProof="0">
                <a:ln>
                  <a:noFill/>
                </a:ln>
                <a:solidFill>
                  <a:prstClr val="black"/>
                </a:solidFill>
                <a:effectLst/>
                <a:uLnTx/>
                <a:uFillTx/>
                <a:latin typeface="Calibri" panose="020F0502020204030204"/>
                <a:ea typeface="+mn-ea"/>
                <a:cs typeface="Arial"/>
              </a:rPr>
              <a:t>Full-time dedicated core users shall be available with the consultant for business inputs and testing. </a:t>
            </a:r>
            <a:endParaRPr kumimoji="0" lang="en-IN" sz="1500" b="0"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kumimoji="0" lang="en-IN" sz="1800" b="0" i="0" u="none" strike="noStrike" kern="100" cap="none" spc="0" normalizeH="0" baseline="0" noProof="0">
              <a:ln>
                <a:noFill/>
              </a:ln>
              <a:solidFill>
                <a:prstClr val="black">
                  <a:hueOff val="0"/>
                  <a:satOff val="0"/>
                  <a:lumOff val="0"/>
                  <a:alphaOff val="0"/>
                </a:prstClr>
              </a:solidFill>
              <a:effectLst/>
              <a:uLnTx/>
              <a:uFillTx/>
              <a:latin typeface="Aptos"/>
              <a:ea typeface="Aptos" panose="020B0004020202020204" pitchFamily="34" charset="0"/>
              <a:cs typeface="Times New Roman"/>
            </a:endParaRPr>
          </a:p>
        </p:txBody>
      </p:sp>
      <p:sp>
        <p:nvSpPr>
          <p:cNvPr id="29" name="Oval 28">
            <a:extLst>
              <a:ext uri="{FF2B5EF4-FFF2-40B4-BE49-F238E27FC236}">
                <a16:creationId xmlns:a16="http://schemas.microsoft.com/office/drawing/2014/main" id="{C09DA89A-B55E-F605-EADA-A87B6251126D}"/>
              </a:ext>
            </a:extLst>
          </p:cNvPr>
          <p:cNvSpPr/>
          <p:nvPr/>
        </p:nvSpPr>
        <p:spPr>
          <a:xfrm>
            <a:off x="6269071" y="5174548"/>
            <a:ext cx="975761" cy="975761"/>
          </a:xfrm>
          <a:prstGeom prst="ellipse">
            <a:avLst/>
          </a:prstGeom>
          <a:solidFill>
            <a:srgbClr val="DDECF1"/>
          </a:solidFill>
        </p:spPr>
        <p:style>
          <a:lnRef idx="0">
            <a:schemeClr val="dk1">
              <a:hueOff val="0"/>
              <a:satOff val="0"/>
              <a:lumOff val="0"/>
              <a:alphaOff val="0"/>
            </a:schemeClr>
          </a:lnRef>
          <a:fillRef idx="1">
            <a:schemeClr val="accent4">
              <a:tint val="40000"/>
              <a:hueOff val="0"/>
              <a:satOff val="0"/>
              <a:lumOff val="0"/>
              <a:alphaOff val="0"/>
            </a:schemeClr>
          </a:fillRef>
          <a:effectRef idx="2">
            <a:schemeClr val="accent4">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30" name="Rectangle 29" descr="Stopwatch">
            <a:extLst>
              <a:ext uri="{FF2B5EF4-FFF2-40B4-BE49-F238E27FC236}">
                <a16:creationId xmlns:a16="http://schemas.microsoft.com/office/drawing/2014/main" id="{0A2F9C16-DFE1-CA61-FA9A-A32B7FECF54E}"/>
              </a:ext>
            </a:extLst>
          </p:cNvPr>
          <p:cNvSpPr/>
          <p:nvPr/>
        </p:nvSpPr>
        <p:spPr>
          <a:xfrm>
            <a:off x="6486957" y="5372614"/>
            <a:ext cx="559863" cy="559863"/>
          </a:xfrm>
          <a:prstGeom prst="rect">
            <a:avLst/>
          </a:prstGeom>
          <a: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p:spPr>
        <p:style>
          <a:lnRef idx="0">
            <a:schemeClr val="lt1">
              <a:hueOff val="0"/>
              <a:satOff val="0"/>
              <a:lumOff val="0"/>
              <a:alphaOff val="0"/>
            </a:schemeClr>
          </a:lnRef>
          <a:fillRef idx="3">
            <a:scrgbClr r="0" g="0" b="0"/>
          </a:fillRef>
          <a:effectRef idx="2">
            <a:schemeClr val="accent4">
              <a:hueOff val="9800891"/>
              <a:satOff val="-40777"/>
              <a:lumOff val="9608"/>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7E5D2A38-1EF2-0414-D77F-9FE796B78433}"/>
              </a:ext>
            </a:extLst>
          </p:cNvPr>
          <p:cNvSpPr/>
          <p:nvPr/>
        </p:nvSpPr>
        <p:spPr>
          <a:xfrm>
            <a:off x="7428512" y="5350604"/>
            <a:ext cx="4461808" cy="642116"/>
          </a:xfrm>
          <a:custGeom>
            <a:avLst/>
            <a:gdLst>
              <a:gd name="connsiteX0" fmla="*/ 0 w 1599609"/>
              <a:gd name="connsiteY0" fmla="*/ 0 h 1079736"/>
              <a:gd name="connsiteX1" fmla="*/ 1599609 w 1599609"/>
              <a:gd name="connsiteY1" fmla="*/ 0 h 1079736"/>
              <a:gd name="connsiteX2" fmla="*/ 1599609 w 1599609"/>
              <a:gd name="connsiteY2" fmla="*/ 1079736 h 1079736"/>
              <a:gd name="connsiteX3" fmla="*/ 0 w 1599609"/>
              <a:gd name="connsiteY3" fmla="*/ 1079736 h 1079736"/>
              <a:gd name="connsiteX4" fmla="*/ 0 w 1599609"/>
              <a:gd name="connsiteY4" fmla="*/ 0 h 107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9609" h="1079736">
                <a:moveTo>
                  <a:pt x="0" y="0"/>
                </a:moveTo>
                <a:lnTo>
                  <a:pt x="1599609" y="0"/>
                </a:lnTo>
                <a:lnTo>
                  <a:pt x="1599609" y="1079736"/>
                </a:lnTo>
                <a:lnTo>
                  <a:pt x="0" y="10797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1500" b="0" i="0" u="none" strike="noStrike" kern="1200" cap="none" spc="0" normalizeH="0" baseline="0" noProof="0">
                <a:ln>
                  <a:noFill/>
                </a:ln>
                <a:solidFill>
                  <a:prstClr val="black"/>
                </a:solidFill>
                <a:effectLst/>
                <a:uLnTx/>
                <a:uFillTx/>
                <a:latin typeface="Calibri" panose="020F0502020204030204"/>
                <a:ea typeface="+mn-ea"/>
                <a:cs typeface="Arial"/>
              </a:rPr>
              <a:t>Availability of pre-requisites on day zero will ensure the project gets executed in a timely manner.</a:t>
            </a:r>
            <a:endParaRPr kumimoji="0" lang="en-IN" sz="1500" b="0"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kumimoji="0" lang="en-IN" sz="1800" b="0" i="0" u="none" strike="noStrike" kern="100" cap="none" spc="0" normalizeH="0" baseline="0" noProof="0">
              <a:ln>
                <a:noFill/>
              </a:ln>
              <a:solidFill>
                <a:prstClr val="black">
                  <a:hueOff val="0"/>
                  <a:satOff val="0"/>
                  <a:lumOff val="0"/>
                  <a:alphaOff val="0"/>
                </a:prstClr>
              </a:solidFill>
              <a:effectLst/>
              <a:uLnTx/>
              <a:uFillTx/>
              <a:latin typeface="Aptos"/>
              <a:ea typeface="Aptos" panose="020B0004020202020204" pitchFamily="34" charset="0"/>
              <a:cs typeface="Times New Roman"/>
            </a:endParaRPr>
          </a:p>
        </p:txBody>
      </p:sp>
      <p:sp>
        <p:nvSpPr>
          <p:cNvPr id="32" name="Freeform: Shape 31">
            <a:extLst>
              <a:ext uri="{FF2B5EF4-FFF2-40B4-BE49-F238E27FC236}">
                <a16:creationId xmlns:a16="http://schemas.microsoft.com/office/drawing/2014/main" id="{2A2EF661-AC7F-5A57-E552-077A5F3A7534}"/>
              </a:ext>
            </a:extLst>
          </p:cNvPr>
          <p:cNvSpPr/>
          <p:nvPr/>
        </p:nvSpPr>
        <p:spPr>
          <a:xfrm>
            <a:off x="7428512" y="3894513"/>
            <a:ext cx="4461808" cy="1079736"/>
          </a:xfrm>
          <a:custGeom>
            <a:avLst/>
            <a:gdLst>
              <a:gd name="connsiteX0" fmla="*/ 0 w 1599609"/>
              <a:gd name="connsiteY0" fmla="*/ 0 h 1079736"/>
              <a:gd name="connsiteX1" fmla="*/ 1599609 w 1599609"/>
              <a:gd name="connsiteY1" fmla="*/ 0 h 1079736"/>
              <a:gd name="connsiteX2" fmla="*/ 1599609 w 1599609"/>
              <a:gd name="connsiteY2" fmla="*/ 1079736 h 1079736"/>
              <a:gd name="connsiteX3" fmla="*/ 0 w 1599609"/>
              <a:gd name="connsiteY3" fmla="*/ 1079736 h 1079736"/>
              <a:gd name="connsiteX4" fmla="*/ 0 w 1599609"/>
              <a:gd name="connsiteY4" fmla="*/ 0 h 107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9609" h="1079736">
                <a:moveTo>
                  <a:pt x="0" y="0"/>
                </a:moveTo>
                <a:lnTo>
                  <a:pt x="1599609" y="0"/>
                </a:lnTo>
                <a:lnTo>
                  <a:pt x="1599609" y="1079736"/>
                </a:lnTo>
                <a:lnTo>
                  <a:pt x="0" y="10797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mn-ea"/>
                <a:cs typeface="Arial"/>
              </a:rPr>
              <a:t> </a:t>
            </a:r>
            <a:r>
              <a:rPr kumimoji="0" lang="en-US" sz="1500" b="0" i="0" u="none" strike="noStrike" kern="1200" cap="none" spc="0" normalizeH="0" baseline="0" noProof="0">
                <a:ln>
                  <a:noFill/>
                </a:ln>
                <a:solidFill>
                  <a:prstClr val="black"/>
                </a:solidFill>
                <a:effectLst/>
                <a:uLnTx/>
                <a:uFillTx/>
                <a:latin typeface="Calibri" panose="020F0502020204030204"/>
                <a:ea typeface="+mn-ea"/>
                <a:cs typeface="Arial"/>
              </a:rPr>
              <a:t>Before starting the Development of Power BI Dashboard, ADCCI team needs to provide Business logics &amp; understanding.</a:t>
            </a:r>
            <a:endParaRPr kumimoji="0" lang="en-IN" sz="1500" b="0"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IN" sz="1800" b="0" i="0" u="none" strike="noStrike" kern="100" cap="none" spc="0" normalizeH="0" baseline="0" noProof="0">
                <a:ln>
                  <a:noFill/>
                </a:ln>
                <a:solidFill>
                  <a:prstClr val="black">
                    <a:hueOff val="0"/>
                    <a:satOff val="0"/>
                    <a:lumOff val="0"/>
                    <a:alphaOff val="0"/>
                  </a:prstClr>
                </a:solidFill>
                <a:effectLst/>
                <a:uLnTx/>
                <a:uFillTx/>
                <a:latin typeface="Aptos" panose="020B0004020202020204" pitchFamily="34" charset="0"/>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1364914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Volumetrics</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369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7" name="Title 1">
            <a:extLst>
              <a:ext uri="{FF2B5EF4-FFF2-40B4-BE49-F238E27FC236}">
                <a16:creationId xmlns:a16="http://schemas.microsoft.com/office/drawing/2014/main" id="{C2DA3E7E-E4CE-4EF0-C013-5CC3CFD2AADF}"/>
              </a:ext>
            </a:extLst>
          </p:cNvPr>
          <p:cNvSpPr txBox="1"/>
          <p:nvPr/>
        </p:nvSpPr>
        <p:spPr>
          <a:xfrm>
            <a:off x="206082" y="250567"/>
            <a:ext cx="8926897"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Volumetrics</a:t>
            </a:r>
          </a:p>
        </p:txBody>
      </p:sp>
      <p:graphicFrame>
        <p:nvGraphicFramePr>
          <p:cNvPr id="3" name="Table 2">
            <a:extLst>
              <a:ext uri="{FF2B5EF4-FFF2-40B4-BE49-F238E27FC236}">
                <a16:creationId xmlns:a16="http://schemas.microsoft.com/office/drawing/2014/main" id="{18677451-5ECF-B41C-A200-977B6A39D6F2}"/>
              </a:ext>
            </a:extLst>
          </p:cNvPr>
          <p:cNvGraphicFramePr>
            <a:graphicFrameLocks noGrp="1"/>
          </p:cNvGraphicFramePr>
          <p:nvPr>
            <p:extLst>
              <p:ext uri="{D42A27DB-BD31-4B8C-83A1-F6EECF244321}">
                <p14:modId xmlns:p14="http://schemas.microsoft.com/office/powerpoint/2010/main" val="632288245"/>
              </p:ext>
            </p:extLst>
          </p:nvPr>
        </p:nvGraphicFramePr>
        <p:xfrm>
          <a:off x="206082" y="1044950"/>
          <a:ext cx="11691257" cy="2281875"/>
        </p:xfrm>
        <a:graphic>
          <a:graphicData uri="http://schemas.openxmlformats.org/drawingml/2006/table">
            <a:tbl>
              <a:tblPr>
                <a:tableStyleId>{5C22544A-7EE6-4342-B048-85BDC9FD1C3A}</a:tableStyleId>
              </a:tblPr>
              <a:tblGrid>
                <a:gridCol w="6373842">
                  <a:extLst>
                    <a:ext uri="{9D8B030D-6E8A-4147-A177-3AD203B41FA5}">
                      <a16:colId xmlns:a16="http://schemas.microsoft.com/office/drawing/2014/main" val="1282254965"/>
                    </a:ext>
                  </a:extLst>
                </a:gridCol>
                <a:gridCol w="5317415">
                  <a:extLst>
                    <a:ext uri="{9D8B030D-6E8A-4147-A177-3AD203B41FA5}">
                      <a16:colId xmlns:a16="http://schemas.microsoft.com/office/drawing/2014/main" val="3988667679"/>
                    </a:ext>
                  </a:extLst>
                </a:gridCol>
              </a:tblGrid>
              <a:tr h="456375">
                <a:tc gridSpan="2">
                  <a:txBody>
                    <a:bodyPr/>
                    <a:lstStyle/>
                    <a:p>
                      <a:pPr algn="ctr" fontAlgn="ctr"/>
                      <a:r>
                        <a:rPr lang="en-US" sz="2000" b="1" i="0" u="none" strike="noStrike">
                          <a:solidFill>
                            <a:schemeClr val="bg1"/>
                          </a:solidFill>
                          <a:effectLst/>
                          <a:latin typeface="Calibri"/>
                          <a:ea typeface="Calibri" panose="020F0502020204030204" pitchFamily="34" charset="0"/>
                          <a:cs typeface="Calibri"/>
                        </a:rPr>
                        <a:t>Volumetrics</a:t>
                      </a:r>
                      <a:endParaRPr lang="en-US" sz="1600" b="1" i="0" u="none" strike="noStrike">
                        <a:solidFill>
                          <a:schemeClr val="bg1"/>
                        </a:solidFill>
                        <a:effectLst/>
                        <a:latin typeface="Calibri"/>
                        <a:ea typeface="Calibri" panose="020F0502020204030204" pitchFamily="34" charset="0"/>
                        <a:cs typeface="Calibri"/>
                      </a:endParaRPr>
                    </a:p>
                  </a:txBody>
                  <a:tcPr marL="18288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hMerge="1">
                  <a:txBody>
                    <a:bodyPr/>
                    <a:lstStyle/>
                    <a:p>
                      <a:pPr algn="ctr" fontAlgn="ctr"/>
                      <a:endParaRPr lang="en-US" sz="1600" b="0" i="0" u="none" strike="noStrike">
                        <a:solidFill>
                          <a:schemeClr val="tx1"/>
                        </a:solidFill>
                        <a:effectLst/>
                        <a:latin typeface="Gotham Rounded Ligh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507344"/>
                  </a:ext>
                </a:extLst>
              </a:tr>
              <a:tr h="456375">
                <a:tc>
                  <a:txBody>
                    <a:bodyPr/>
                    <a:lstStyle/>
                    <a:p>
                      <a:pPr algn="l" fontAlgn="ctr"/>
                      <a:r>
                        <a:rPr lang="en-US" sz="1600" u="none" strike="noStrike">
                          <a:solidFill>
                            <a:schemeClr val="tx1"/>
                          </a:solidFill>
                          <a:effectLst/>
                          <a:latin typeface="Calibri"/>
                          <a:ea typeface="Calibri" panose="020F0502020204030204" pitchFamily="34" charset="0"/>
                          <a:cs typeface="Calibri"/>
                        </a:rPr>
                        <a:t>Number of Data Sources</a:t>
                      </a:r>
                      <a:endParaRPr lang="en-US" sz="1600" b="0" i="0" u="none" strike="noStrike">
                        <a:solidFill>
                          <a:schemeClr val="tx1"/>
                        </a:solidFill>
                        <a:effectLst/>
                        <a:latin typeface="Calibri"/>
                        <a:ea typeface="Calibri" panose="020F0502020204030204" pitchFamily="34" charset="0"/>
                        <a:cs typeface="Calibri"/>
                      </a:endParaRPr>
                    </a:p>
                  </a:txBody>
                  <a:tcPr marL="18288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600" b="0" i="0" u="none" strike="noStrike">
                          <a:solidFill>
                            <a:schemeClr val="tx1"/>
                          </a:solidFill>
                          <a:effectLst/>
                          <a:latin typeface="+mn-lt"/>
                        </a:rPr>
                        <a:t>Approx. 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2019231"/>
                  </a:ext>
                </a:extLst>
              </a:tr>
              <a:tr h="456375">
                <a:tc>
                  <a:txBody>
                    <a:bodyPr/>
                    <a:lstStyle/>
                    <a:p>
                      <a:pPr algn="l" fontAlgn="ctr"/>
                      <a:r>
                        <a:rPr lang="en-US" sz="1600" u="none" strike="noStrike">
                          <a:solidFill>
                            <a:schemeClr val="tx1"/>
                          </a:solidFill>
                          <a:effectLst/>
                          <a:latin typeface="Calibri"/>
                          <a:ea typeface="Calibri" panose="020F0502020204030204" pitchFamily="34" charset="0"/>
                          <a:cs typeface="Calibri"/>
                        </a:rPr>
                        <a:t>Types of Sources</a:t>
                      </a:r>
                      <a:endParaRPr lang="en-US" sz="1600" b="0" i="0" u="none" strike="noStrike">
                        <a:solidFill>
                          <a:schemeClr val="tx1"/>
                        </a:solidFill>
                        <a:effectLst/>
                        <a:latin typeface="Calibri"/>
                        <a:ea typeface="Calibri" panose="020F0502020204030204" pitchFamily="34" charset="0"/>
                        <a:cs typeface="Calibri"/>
                      </a:endParaRPr>
                    </a:p>
                  </a:txBody>
                  <a:tcPr marL="18288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600" b="0" i="0" u="none" strike="noStrike">
                          <a:solidFill>
                            <a:schemeClr val="tx1"/>
                          </a:solidFill>
                          <a:effectLst/>
                          <a:latin typeface="+mn-lt"/>
                        </a:rPr>
                        <a:t>Databases, Files, APIs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2579210"/>
                  </a:ext>
                </a:extLst>
              </a:tr>
              <a:tr h="456375">
                <a:tc>
                  <a:txBody>
                    <a:bodyPr/>
                    <a:lstStyle/>
                    <a:p>
                      <a:pPr marL="93663" indent="0" algn="l" defTabSz="914400" rtl="0" eaLnBrk="1" fontAlgn="ctr" latinLnBrk="0" hangingPunct="1"/>
                      <a:r>
                        <a:rPr lang="en-US" sz="1600" u="none" strike="noStrike" kern="1200">
                          <a:solidFill>
                            <a:schemeClr val="tx1"/>
                          </a:solidFill>
                          <a:effectLst/>
                          <a:latin typeface="Calibri"/>
                          <a:ea typeface="Calibri" panose="020F0502020204030204" pitchFamily="34" charset="0"/>
                          <a:cs typeface="Calibri"/>
                        </a:rPr>
                        <a:t>Data Volume to be extracted (from data sources)</a:t>
                      </a:r>
                      <a:endParaRPr lang="en-IN" sz="1600" u="none" strike="noStrike" kern="1200">
                        <a:solidFill>
                          <a:schemeClr val="tx1"/>
                        </a:solidFill>
                        <a:effectLst/>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n-US" sz="1600" u="none" strike="noStrike" kern="1200">
                          <a:solidFill>
                            <a:schemeClr val="tx1"/>
                          </a:solidFill>
                          <a:effectLst/>
                          <a:latin typeface="+mn-lt"/>
                          <a:ea typeface="+mn-ea"/>
                          <a:cs typeface="+mn-cs"/>
                        </a:rPr>
                        <a:t>Approx. 3 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2774737"/>
                  </a:ext>
                </a:extLst>
              </a:tr>
              <a:tr h="456375">
                <a:tc>
                  <a:txBody>
                    <a:bodyPr/>
                    <a:lstStyle/>
                    <a:p>
                      <a:pPr marL="93663" indent="0" algn="l" defTabSz="914400" rtl="0" eaLnBrk="1" fontAlgn="ctr" latinLnBrk="0" hangingPunct="1"/>
                      <a:r>
                        <a:rPr lang="en-US" sz="1600" u="none" strike="noStrike" kern="1200">
                          <a:solidFill>
                            <a:schemeClr val="tx1"/>
                          </a:solidFill>
                          <a:effectLst/>
                          <a:latin typeface="Calibri"/>
                          <a:ea typeface="Calibri" panose="020F0502020204030204" pitchFamily="34" charset="0"/>
                          <a:cs typeface="Calibri"/>
                        </a:rPr>
                        <a:t>Volume Of Incremental Data</a:t>
                      </a:r>
                      <a:endParaRPr lang="en-IN" sz="1600" u="none" strike="noStrike" kern="1200">
                        <a:solidFill>
                          <a:schemeClr val="tx1"/>
                        </a:solidFill>
                        <a:effectLst/>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n-US" sz="1600" u="none" strike="noStrike" kern="1200">
                          <a:solidFill>
                            <a:schemeClr val="tx1"/>
                          </a:solidFill>
                          <a:effectLst/>
                          <a:latin typeface="+mn-lt"/>
                          <a:ea typeface="+mn-ea"/>
                          <a:cs typeface="+mn-cs"/>
                        </a:rPr>
                        <a:t>Approx. 1 GB daily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3043853"/>
                  </a:ext>
                </a:extLst>
              </a:tr>
            </a:tbl>
          </a:graphicData>
        </a:graphic>
      </p:graphicFrame>
    </p:spTree>
    <p:extLst>
      <p:ext uri="{BB962C8B-B14F-4D97-AF65-F5344CB8AC3E}">
        <p14:creationId xmlns:p14="http://schemas.microsoft.com/office/powerpoint/2010/main" val="345977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mn-ea"/>
                <a:cs typeface="Segoe UI Semibold" panose="020B0702040204020203" pitchFamily="34" charset="0"/>
              </a:rPr>
              <a:t>Out of </a:t>
            </a: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Scope</a:t>
            </a: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853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7" name="Title 1">
            <a:extLst>
              <a:ext uri="{FF2B5EF4-FFF2-40B4-BE49-F238E27FC236}">
                <a16:creationId xmlns:a16="http://schemas.microsoft.com/office/drawing/2014/main" id="{C2DA3E7E-E4CE-4EF0-C013-5CC3CFD2AADF}"/>
              </a:ext>
            </a:extLst>
          </p:cNvPr>
          <p:cNvSpPr txBox="1"/>
          <p:nvPr/>
        </p:nvSpPr>
        <p:spPr>
          <a:xfrm>
            <a:off x="206082" y="250567"/>
            <a:ext cx="8926897"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Out of Scope</a:t>
            </a:r>
          </a:p>
        </p:txBody>
      </p:sp>
      <p:sp>
        <p:nvSpPr>
          <p:cNvPr id="2" name="Rectangle: Rounded Corners 1">
            <a:extLst>
              <a:ext uri="{FF2B5EF4-FFF2-40B4-BE49-F238E27FC236}">
                <a16:creationId xmlns:a16="http://schemas.microsoft.com/office/drawing/2014/main" id="{A40716CB-71ED-C859-AFA6-92AEB076EAC2}"/>
              </a:ext>
            </a:extLst>
          </p:cNvPr>
          <p:cNvSpPr/>
          <p:nvPr/>
        </p:nvSpPr>
        <p:spPr>
          <a:xfrm>
            <a:off x="297687" y="941831"/>
            <a:ext cx="11596626" cy="5665601"/>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Whitelisting of IP, Port, and URL on the Azure and Corporate Firewall.</a:t>
            </a:r>
          </a:p>
          <a:p>
            <a:pPr marL="228600" marR="0" lvl="0" indent="-22860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Configuration changes in any existing Infrastructure on the On-Premises or other Cloud or Azure.</a:t>
            </a:r>
          </a:p>
          <a:p>
            <a:pPr marL="228600" marR="0" lvl="0" indent="-22860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Application level/Data Level changes in the sources.</a:t>
            </a:r>
          </a:p>
          <a:p>
            <a:pPr marL="228600" marR="0" lvl="0" indent="-228600" algn="l" defTabSz="914400" rtl="0" eaLnBrk="1" fontAlgn="auto" latinLnBrk="0" hangingPunct="1">
              <a:lnSpc>
                <a:spcPct val="2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The installation of any applications, third-party virtual appliances, or external tools on the servers is out of scope..</a:t>
            </a:r>
          </a:p>
          <a:p>
            <a:pPr marL="228600" marR="0" lvl="0" indent="-228600" algn="l" defTabSz="914400" rtl="0" eaLnBrk="1" fontAlgn="auto" latinLnBrk="0" hangingPunct="1">
              <a:lnSpc>
                <a:spcPct val="200000"/>
              </a:lnSpc>
              <a:spcBef>
                <a:spcPts val="0"/>
              </a:spcBef>
              <a:spcAft>
                <a:spcPts val="0"/>
              </a:spcAft>
              <a:buClrTx/>
              <a:buSzTx/>
              <a:buFont typeface="+mj-lt"/>
              <a:buAutoNum type="arabicPeriod"/>
              <a:tabLst/>
              <a:defRPr/>
            </a:pPr>
            <a:r>
              <a:rPr lang="en-US" sz="1400" b="1">
                <a:solidFill>
                  <a:prstClr val="black"/>
                </a:solidFill>
                <a:latin typeface="Calibri (Body)"/>
                <a:cs typeface="Segoe UI Light" panose="020B0502040204020203" pitchFamily="34" charset="0"/>
              </a:rPr>
              <a:t>Additional Data Sources: </a:t>
            </a:r>
            <a:r>
              <a:rPr lang="en-US" sz="1400">
                <a:solidFill>
                  <a:prstClr val="black"/>
                </a:solidFill>
                <a:latin typeface="Calibri (Body)"/>
                <a:cs typeface="Segoe UI Light" panose="020B0502040204020203" pitchFamily="34" charset="0"/>
              </a:rPr>
              <a:t> </a:t>
            </a: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Any other sources apart from the mentioned ones in Data Matrix section is beyond the scope of this project.</a:t>
            </a:r>
          </a:p>
          <a:p>
            <a:pPr marL="228600" marR="0" lvl="0" indent="-228600" algn="l" defTabSz="914400" rtl="0" eaLnBrk="1" fontAlgn="auto" latinLnBrk="0" hangingPunct="1">
              <a:lnSpc>
                <a:spcPct val="200000"/>
              </a:lnSpc>
              <a:spcBef>
                <a:spcPts val="0"/>
              </a:spcBef>
              <a:spcAft>
                <a:spcPts val="0"/>
              </a:spcAft>
              <a:buClrTx/>
              <a:buSzTx/>
              <a:buFont typeface="+mj-lt"/>
              <a:buAutoNum type="arabicPeriod"/>
              <a:tabLst/>
              <a:defRPr/>
            </a:pPr>
            <a:r>
              <a:rPr lang="en-US" sz="1400" b="1">
                <a:solidFill>
                  <a:prstClr val="black"/>
                </a:solidFill>
                <a:latin typeface="Calibri (Body)"/>
                <a:cs typeface="Segoe UI Light" panose="020B0502040204020203" pitchFamily="34" charset="0"/>
              </a:rPr>
              <a:t>Data governance, data ingestion and data quality framework: </a:t>
            </a: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 Is to be limited for and only Azure Fabric environment and will not extend to any other on-premises or cloud platform. Implement AI/ML model for Quality score and Extending cleaning process outside fabric is out of scope</a:t>
            </a:r>
          </a:p>
          <a:p>
            <a:pPr marL="228600" marR="0" lvl="0" indent="-228600" algn="l" defTabSz="914400" rtl="0" eaLnBrk="1" fontAlgn="auto" latinLnBrk="0" hangingPunct="1">
              <a:lnSpc>
                <a:spcPct val="200000"/>
              </a:lnSpc>
              <a:spcBef>
                <a:spcPts val="0"/>
              </a:spcBef>
              <a:spcAft>
                <a:spcPts val="0"/>
              </a:spcAft>
              <a:buClrTx/>
              <a:buSzTx/>
              <a:buFont typeface="+mj-lt"/>
              <a:buAutoNum type="arabicPeriod"/>
              <a:tabLst/>
              <a:defRPr/>
            </a:pPr>
            <a:r>
              <a:rPr lang="en-US" sz="1400" b="1">
                <a:solidFill>
                  <a:prstClr val="black"/>
                </a:solidFill>
                <a:latin typeface="Calibri (Body)"/>
                <a:cs typeface="Segoe UI Light" panose="020B0502040204020203" pitchFamily="34" charset="0"/>
              </a:rPr>
              <a:t>Integration of 3rd Party Tool:</a:t>
            </a:r>
            <a:r>
              <a:rPr lang="en-US" sz="1200" b="1">
                <a:solidFill>
                  <a:prstClr val="black"/>
                </a:solidFill>
                <a:latin typeface="Calibri (Body)"/>
                <a:cs typeface="Segoe UI Light" panose="020B0502040204020203" pitchFamily="34" charset="0"/>
              </a:rPr>
              <a:t> </a:t>
            </a: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Any integration of 3rd party tool or interaction with such vendors for any reason will be considered out of scope work.</a:t>
            </a:r>
          </a:p>
          <a:p>
            <a:pPr marL="228600" marR="0" lvl="0" indent="-228600" algn="l" defTabSz="914400" rtl="0" eaLnBrk="1" fontAlgn="auto" latinLnBrk="0" hangingPunct="1">
              <a:lnSpc>
                <a:spcPct val="200000"/>
              </a:lnSpc>
              <a:spcBef>
                <a:spcPts val="0"/>
              </a:spcBef>
              <a:spcAft>
                <a:spcPts val="0"/>
              </a:spcAft>
              <a:buClrTx/>
              <a:buSzTx/>
              <a:buFont typeface="+mj-lt"/>
              <a:buAutoNum type="arabicPeriod"/>
              <a:tabLst/>
              <a:defRPr/>
            </a:pPr>
            <a:r>
              <a:rPr lang="en-US" sz="1400" b="1">
                <a:solidFill>
                  <a:prstClr val="black"/>
                </a:solidFill>
                <a:latin typeface="Calibri (Body)"/>
                <a:cs typeface="Segoe UI Light" panose="020B0502040204020203" pitchFamily="34" charset="0"/>
              </a:rPr>
              <a:t>Discovery Phase to be consider Final Assumption:</a:t>
            </a:r>
            <a:r>
              <a:rPr lang="en-US" sz="1200" b="1">
                <a:solidFill>
                  <a:prstClr val="black"/>
                </a:solidFill>
                <a:latin typeface="Calibri (Body)"/>
                <a:cs typeface="Segoe UI Light" panose="020B0502040204020203" pitchFamily="34" charset="0"/>
              </a:rPr>
              <a:t> </a:t>
            </a: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All finalizations and re-structuring made in discovery phase will be considered as final SoW and will be treated accordingly.</a:t>
            </a:r>
          </a:p>
          <a:p>
            <a:pPr marL="228600" marR="0" lvl="0" indent="-228600" algn="l" defTabSz="914400" rtl="0" eaLnBrk="1" fontAlgn="auto" latinLnBrk="0" hangingPunct="1">
              <a:lnSpc>
                <a:spcPct val="200000"/>
              </a:lnSpc>
              <a:spcBef>
                <a:spcPts val="0"/>
              </a:spcBef>
              <a:spcAft>
                <a:spcPts val="0"/>
              </a:spcAft>
              <a:buClrTx/>
              <a:buSzTx/>
              <a:buFont typeface="+mj-lt"/>
              <a:buAutoNum type="arabicPeriod"/>
              <a:tabLst/>
              <a:defRPr/>
            </a:pPr>
            <a:r>
              <a:rPr lang="en-US" sz="1400" b="1">
                <a:solidFill>
                  <a:prstClr val="black"/>
                </a:solidFill>
                <a:latin typeface="Calibri (Body)"/>
                <a:cs typeface="Segoe UI Light" panose="020B0502040204020203" pitchFamily="34" charset="0"/>
              </a:rPr>
              <a:t>Optimization of Existing Pipelines: </a:t>
            </a: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Pipelines are to be built/deployed from scratch, there shall be no optimization done on any existing pipelines.</a:t>
            </a:r>
          </a:p>
          <a:p>
            <a:pPr marL="228600" marR="0" lvl="0" indent="-228600" algn="l" defTabSz="914400" rtl="0" eaLnBrk="1" fontAlgn="auto" latinLnBrk="0" hangingPunct="1">
              <a:lnSpc>
                <a:spcPct val="200000"/>
              </a:lnSpc>
              <a:spcBef>
                <a:spcPts val="0"/>
              </a:spcBef>
              <a:spcAft>
                <a:spcPts val="0"/>
              </a:spcAft>
              <a:buClrTx/>
              <a:buSzTx/>
              <a:buFont typeface="+mj-lt"/>
              <a:buAutoNum type="arabicPeriod"/>
              <a:tabLst/>
              <a:defRPr/>
            </a:pPr>
            <a:r>
              <a:rPr lang="en-US" sz="1400" b="1">
                <a:solidFill>
                  <a:prstClr val="black"/>
                </a:solidFill>
                <a:latin typeface="Calibri (Body)"/>
                <a:cs typeface="Segoe UI Light" panose="020B0502040204020203" pitchFamily="34" charset="0"/>
              </a:rPr>
              <a:t>Unspecified Tasks: </a:t>
            </a: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Any tasks or activities that are not explicitly mentioned in the project's scope document will be considered out of scope and will not be undertaken as part of this project and can be taken as CR.</a:t>
            </a:r>
          </a:p>
          <a:p>
            <a:pPr marL="0" lvl="1" fontAlgn="base">
              <a:defRPr/>
            </a:pPr>
            <a:endPar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228600" marR="0" lvl="0" indent="-228600" algn="l" defTabSz="914400" rtl="0" eaLnBrk="1" fontAlgn="auto" latinLnBrk="0" hangingPunct="1">
              <a:lnSpc>
                <a:spcPct val="200000"/>
              </a:lnSpc>
              <a:spcBef>
                <a:spcPts val="0"/>
              </a:spcBef>
              <a:spcAft>
                <a:spcPts val="0"/>
              </a:spcAft>
              <a:buClrTx/>
              <a:buSzTx/>
              <a:buFontTx/>
              <a:buAutoNum type="arabicPeriod"/>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364594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7" name="Title 1">
            <a:extLst>
              <a:ext uri="{FF2B5EF4-FFF2-40B4-BE49-F238E27FC236}">
                <a16:creationId xmlns:a16="http://schemas.microsoft.com/office/drawing/2014/main" id="{C2DA3E7E-E4CE-4EF0-C013-5CC3CFD2AADF}"/>
              </a:ext>
            </a:extLst>
          </p:cNvPr>
          <p:cNvSpPr txBox="1"/>
          <p:nvPr/>
        </p:nvSpPr>
        <p:spPr>
          <a:xfrm>
            <a:off x="206082" y="250567"/>
            <a:ext cx="8926897"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Out of Scope – BI Analytics</a:t>
            </a:r>
          </a:p>
        </p:txBody>
      </p:sp>
      <p:sp>
        <p:nvSpPr>
          <p:cNvPr id="2" name="Rectangle: Rounded Corners 1">
            <a:extLst>
              <a:ext uri="{FF2B5EF4-FFF2-40B4-BE49-F238E27FC236}">
                <a16:creationId xmlns:a16="http://schemas.microsoft.com/office/drawing/2014/main" id="{A40716CB-71ED-C859-AFA6-92AEB076EAC2}"/>
              </a:ext>
            </a:extLst>
          </p:cNvPr>
          <p:cNvSpPr/>
          <p:nvPr/>
        </p:nvSpPr>
        <p:spPr>
          <a:xfrm>
            <a:off x="297687" y="941831"/>
            <a:ext cx="11596626" cy="5665601"/>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indent="-228600">
              <a:lnSpc>
                <a:spcPct val="200000"/>
              </a:lnSpc>
              <a:buFont typeface="+mj-lt"/>
              <a:buAutoNum type="arabicPeriod"/>
              <a:defRPr/>
            </a:pP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Addition of new reports or dashboards will be out of Scope.</a:t>
            </a:r>
          </a:p>
          <a:p>
            <a:pPr marL="228600" indent="-228600">
              <a:lnSpc>
                <a:spcPct val="200000"/>
              </a:lnSpc>
              <a:buFont typeface="+mj-lt"/>
              <a:buAutoNum type="arabicPeriod"/>
              <a:defRPr/>
            </a:pP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In Phase-1 we will be considering one BI use case, other than that will be considered as out of scope.</a:t>
            </a:r>
          </a:p>
          <a:p>
            <a:pPr marL="228600" indent="-228600">
              <a:lnSpc>
                <a:spcPct val="200000"/>
              </a:lnSpc>
              <a:buFont typeface="+mj-lt"/>
              <a:buAutoNum type="arabicPeriod"/>
              <a:defRPr/>
            </a:pPr>
            <a:r>
              <a:rPr lang="en-IN"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Revamping of existing reports which was already developed by the client  </a:t>
            </a: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will be considered as out of Scope.</a:t>
            </a:r>
          </a:p>
          <a:p>
            <a:pPr marL="228600" indent="-228600">
              <a:lnSpc>
                <a:spcPct val="200000"/>
              </a:lnSpc>
              <a:buFont typeface="+mj-lt"/>
              <a:buAutoNum type="arabicPeriod"/>
              <a:defRPr/>
            </a:pP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Any Dynamic change in the flow will be considered as a change request.</a:t>
            </a:r>
          </a:p>
          <a:p>
            <a:pPr marL="228600" indent="-228600">
              <a:lnSpc>
                <a:spcPct val="200000"/>
              </a:lnSpc>
              <a:buFont typeface="+mj-lt"/>
              <a:buAutoNum type="arabicPeriod"/>
              <a:defRPr/>
            </a:pP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All analytics to be performed only on Power BI. Development on any other tool will be out of scope.</a:t>
            </a:r>
          </a:p>
          <a:p>
            <a:pPr marL="228600" indent="-228600">
              <a:lnSpc>
                <a:spcPct val="200000"/>
              </a:lnSpc>
              <a:buFont typeface="+mj-lt"/>
              <a:buAutoNum type="arabicPeriod"/>
              <a:defRPr/>
            </a:pP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Mobile friendly report will be considered as out of scope.</a:t>
            </a:r>
          </a:p>
          <a:p>
            <a:pPr marL="228600" indent="-228600">
              <a:lnSpc>
                <a:spcPct val="200000"/>
              </a:lnSpc>
              <a:buFont typeface="+mj-lt"/>
              <a:buAutoNum type="arabicPeriod"/>
              <a:defRPr/>
            </a:pPr>
            <a:r>
              <a:rPr lang="en-US" sz="1200">
                <a:solidFill>
                  <a:prstClr val="black"/>
                </a:solidFill>
                <a:latin typeface="Segoe UI Light" panose="020B0502040204020203" pitchFamily="34" charset="0"/>
                <a:ea typeface="Calibri" panose="020F0502020204030204" pitchFamily="34" charset="0"/>
                <a:cs typeface="Segoe UI Light" panose="020B0502040204020203" pitchFamily="34" charset="0"/>
              </a:rPr>
              <a:t>Anything not explicitly mentioned in the scope will be considered as out of scope.</a:t>
            </a:r>
          </a:p>
          <a:p>
            <a:pPr marR="0" lvl="0" algn="l" defTabSz="914400" rtl="0" eaLnBrk="1" fontAlgn="auto" latinLnBrk="0" hangingPunct="1">
              <a:lnSpc>
                <a:spcPct val="150000"/>
              </a:lnSpc>
              <a:spcBef>
                <a:spcPts val="0"/>
              </a:spcBef>
              <a:spcAft>
                <a:spcPts val="0"/>
              </a:spcAft>
              <a:buClrTx/>
              <a:buSzTx/>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424751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Rectangle 2">
            <a:extLst>
              <a:ext uri="{FF2B5EF4-FFF2-40B4-BE49-F238E27FC236}">
                <a16:creationId xmlns:a16="http://schemas.microsoft.com/office/drawing/2014/main" id="{C038E7E9-9706-3CA4-5D5F-194C1640CC83}"/>
              </a:ext>
            </a:extLst>
          </p:cNvPr>
          <p:cNvSpPr/>
          <p:nvPr/>
        </p:nvSpPr>
        <p:spPr>
          <a:xfrm>
            <a:off x="1" y="-32657"/>
            <a:ext cx="9383497" cy="938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60E2FB7-CEF0-12BD-35FB-ACEB95A818ED}"/>
              </a:ext>
            </a:extLst>
          </p:cNvPr>
          <p:cNvSpPr>
            <a:spLocks noGrp="1" noRot="1" noMove="1" noResize="1" noEditPoints="1" noAdjustHandles="1" noChangeArrowheads="1" noChangeShapeType="1"/>
          </p:cNvSpPr>
          <p:nvPr/>
        </p:nvSpPr>
        <p:spPr>
          <a:xfrm>
            <a:off x="11150600" y="6156350"/>
            <a:ext cx="1041400" cy="70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E1B891-1334-6D38-7EF4-F8BB50207247}"/>
              </a:ext>
            </a:extLst>
          </p:cNvPr>
          <p:cNvSpPr/>
          <p:nvPr/>
        </p:nvSpPr>
        <p:spPr>
          <a:xfrm>
            <a:off x="0" y="6643690"/>
            <a:ext cx="12198131" cy="242264"/>
          </a:xfrm>
          <a:prstGeom prst="rect">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7C1293B-03AF-76DA-D839-F9A7473B41D4}"/>
              </a:ext>
            </a:extLst>
          </p:cNvPr>
          <p:cNvSpPr/>
          <p:nvPr/>
        </p:nvSpPr>
        <p:spPr>
          <a:xfrm>
            <a:off x="10962462" y="6570181"/>
            <a:ext cx="949125" cy="138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44919FC6-9686-A789-4279-57ABD5BDCE9C}"/>
              </a:ext>
            </a:extLst>
          </p:cNvPr>
          <p:cNvSpPr txBox="1">
            <a:spLocks/>
          </p:cNvSpPr>
          <p:nvPr/>
        </p:nvSpPr>
        <p:spPr>
          <a:xfrm>
            <a:off x="295786" y="272223"/>
            <a:ext cx="84388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IN" sz="2000" b="1" i="0" u="none" strike="noStrike" kern="1200" cap="none" spc="0" normalizeH="0" baseline="0" noProof="0">
                <a:ln>
                  <a:noFill/>
                </a:ln>
                <a:solidFill>
                  <a:prstClr val="black"/>
                </a:solidFill>
                <a:effectLst/>
                <a:uLnTx/>
                <a:uFillTx/>
                <a:latin typeface="Segoe UI Semibold" panose="020B0702040204020203" pitchFamily="34" charset="0"/>
                <a:ea typeface="+mj-ea"/>
                <a:cs typeface="Segoe UI Semibold" panose="020B0702040204020203" pitchFamily="34" charset="0"/>
              </a:rPr>
              <a:t>Table of Contents</a:t>
            </a:r>
          </a:p>
        </p:txBody>
      </p:sp>
      <p:sp>
        <p:nvSpPr>
          <p:cNvPr id="12" name="Rectangle 11">
            <a:extLst>
              <a:ext uri="{FF2B5EF4-FFF2-40B4-BE49-F238E27FC236}">
                <a16:creationId xmlns:a16="http://schemas.microsoft.com/office/drawing/2014/main" id="{AC5FDD3A-EF1C-F298-8482-2BE468220845}"/>
              </a:ext>
            </a:extLst>
          </p:cNvPr>
          <p:cNvSpPr/>
          <p:nvPr/>
        </p:nvSpPr>
        <p:spPr>
          <a:xfrm>
            <a:off x="0" y="194849"/>
            <a:ext cx="127322" cy="619246"/>
          </a:xfrm>
          <a:prstGeom prst="rect">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7F9C1F40-2E2D-500C-4466-69608CC14C4F}"/>
              </a:ext>
            </a:extLst>
          </p:cNvPr>
          <p:cNvSpPr/>
          <p:nvPr/>
        </p:nvSpPr>
        <p:spPr>
          <a:xfrm>
            <a:off x="289655" y="867402"/>
            <a:ext cx="8216843" cy="5667577"/>
          </a:xfrm>
          <a:prstGeom prst="roundRect">
            <a:avLst>
              <a:gd name="adj" fmla="val 2662"/>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7F999E2D-6405-8AF3-448B-1F9F8A6F6423}"/>
              </a:ext>
            </a:extLst>
          </p:cNvPr>
          <p:cNvSpPr txBox="1"/>
          <p:nvPr/>
        </p:nvSpPr>
        <p:spPr>
          <a:xfrm>
            <a:off x="461128" y="1061474"/>
            <a:ext cx="5874358" cy="542379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spAutoFit/>
          </a:bodyPr>
          <a:lstStyle/>
          <a:p>
            <a:pPr marL="342900" indent="-342900">
              <a:lnSpc>
                <a:spcPct val="150000"/>
              </a:lnSpc>
              <a:buClr>
                <a:srgbClr val="C00000"/>
              </a:buClr>
              <a:buFont typeface="Wingdings" panose="05000000000000000000" pitchFamily="2" charset="2"/>
              <a:buChar char="Ø"/>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3" action="ppaction://hlinksldjump">
                  <a:extLst>
                    <a:ext uri="{A12FA001-AC4F-418D-AE19-62706E023703}">
                      <ahyp:hlinkClr xmlns:ahyp="http://schemas.microsoft.com/office/drawing/2018/hyperlinkcolor" val="tx"/>
                    </a:ext>
                  </a:extLst>
                </a:hlinkClick>
              </a:rPr>
              <a:t>Background &amp; Objective</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indent="-342900">
              <a:lnSpc>
                <a:spcPct val="150000"/>
              </a:lnSpc>
              <a:buClr>
                <a:srgbClr val="C00000"/>
              </a:buClr>
              <a:buFont typeface="Wingdings" panose="05000000000000000000" pitchFamily="2" charset="2"/>
              <a:buChar char="Ø"/>
              <a:defRPr/>
            </a:pPr>
            <a:r>
              <a:rPr lang="en-US" sz="1100">
                <a:latin typeface="Segoe UI Semibold" panose="020B0702040204020203"/>
                <a:cs typeface="Segoe UI Semibold" panose="020B0702040204020203"/>
                <a:hlinkClick r:id="rId4" action="ppaction://hlinksldjump">
                  <a:extLst>
                    <a:ext uri="{A12FA001-AC4F-418D-AE19-62706E023703}">
                      <ahyp:hlinkClr xmlns:ahyp="http://schemas.microsoft.com/office/drawing/2018/hyperlinkcolor" val="tx"/>
                    </a:ext>
                  </a:extLst>
                </a:hlinkClick>
              </a:rPr>
              <a:t>Problem Statement</a:t>
            </a:r>
            <a:endParaRPr lang="en-US" sz="1100">
              <a:latin typeface="Segoe UI Semibold" panose="020B0702040204020203"/>
              <a:cs typeface="Segoe UI Semibold" panose="020B0702040204020203"/>
            </a:endParaRPr>
          </a:p>
          <a:p>
            <a:pPr marL="342900" indent="-342900">
              <a:lnSpc>
                <a:spcPct val="150000"/>
              </a:lnSpc>
              <a:buClr>
                <a:srgbClr val="C00000"/>
              </a:buClr>
              <a:buFont typeface="Wingdings" panose="05000000000000000000" pitchFamily="2" charset="2"/>
              <a:buChar char="Ø"/>
              <a:defRPr/>
            </a:pPr>
            <a:r>
              <a:rPr lang="en-US" sz="1100">
                <a:latin typeface="Segoe UI Semibold" panose="020B0702040204020203"/>
                <a:cs typeface="Segoe UI Semibold" panose="020B0702040204020203"/>
                <a:hlinkClick r:id="rId5" action="ppaction://hlinksldjump">
                  <a:extLst>
                    <a:ext uri="{A12FA001-AC4F-418D-AE19-62706E023703}">
                      <ahyp:hlinkClr xmlns:ahyp="http://schemas.microsoft.com/office/drawing/2018/hyperlinkcolor" val="tx"/>
                    </a:ext>
                  </a:extLst>
                </a:hlinkClick>
              </a:rPr>
              <a:t>Use cases</a:t>
            </a:r>
            <a:endParaRPr lang="en-US" sz="1100">
              <a:latin typeface="Segoe UI Semibold" panose="020B0702040204020203"/>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6" action="ppaction://hlinksldjump">
                  <a:extLst>
                    <a:ext uri="{A12FA001-AC4F-418D-AE19-62706E023703}">
                      <ahyp:hlinkClr xmlns:ahyp="http://schemas.microsoft.com/office/drawing/2018/hyperlinkcolor" val="tx"/>
                    </a:ext>
                  </a:extLst>
                </a:hlinkClick>
              </a:rPr>
              <a:t>Scope of Work (SOW)</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7" action="ppaction://hlinksldjump">
                  <a:extLst>
                    <a:ext uri="{A12FA001-AC4F-418D-AE19-62706E023703}">
                      <ahyp:hlinkClr xmlns:ahyp="http://schemas.microsoft.com/office/drawing/2018/hyperlinkcolor" val="tx"/>
                    </a:ext>
                  </a:extLst>
                </a:hlinkClick>
              </a:rPr>
              <a:t>Deliverables</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8" action="ppaction://hlinksldjump">
                  <a:extLst>
                    <a:ext uri="{A12FA001-AC4F-418D-AE19-62706E023703}">
                      <ahyp:hlinkClr xmlns:ahyp="http://schemas.microsoft.com/office/drawing/2018/hyperlinkcolor" val="tx"/>
                    </a:ext>
                  </a:extLst>
                </a:hlinkClick>
              </a:rPr>
              <a:t>Prerequisites</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en-US" sz="1100" b="0" i="0" u="none" strike="noStrike" kern="1200" cap="none" spc="0" normalizeH="0" baseline="0" noProof="0">
                <a:ln>
                  <a:noFill/>
                </a:ln>
                <a:effectLst/>
                <a:uLnTx/>
                <a:uFillTx/>
                <a:latin typeface="Segoe UI Semibold" panose="020B0702040204020203"/>
                <a:cs typeface="Segoe UI Semibold" panose="020B0702040204020203"/>
                <a:hlinkClick r:id="rId9" action="ppaction://hlinksldjump">
                  <a:extLst>
                    <a:ext uri="{A12FA001-AC4F-418D-AE19-62706E023703}">
                      <ahyp:hlinkClr xmlns:ahyp="http://schemas.microsoft.com/office/drawing/2018/hyperlinkcolor" val="tx"/>
                    </a:ext>
                  </a:extLst>
                </a:hlinkClick>
              </a:rPr>
              <a:t>Volumetrics</a:t>
            </a:r>
            <a:endParaRPr kumimoji="0" lang="en-US" sz="1100" b="0" i="0" u="none" strike="noStrike" kern="1200" cap="none" spc="0" normalizeH="0" baseline="0" noProof="0">
              <a:ln>
                <a:noFill/>
              </a:ln>
              <a:effectLst/>
              <a:uLnTx/>
              <a:uFillTx/>
              <a:latin typeface="Segoe UI Semibold" panose="020B0702040204020203"/>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lang="en-US" sz="1100">
                <a:latin typeface="Segoe UI Semibold" panose="020B0702040204020203"/>
                <a:cs typeface="Segoe UI Semibold" panose="020B0702040204020203"/>
                <a:hlinkClick r:id="rId10" action="ppaction://hlinksldjump">
                  <a:extLst>
                    <a:ext uri="{A12FA001-AC4F-418D-AE19-62706E023703}">
                      <ahyp:hlinkClr xmlns:ahyp="http://schemas.microsoft.com/office/drawing/2018/hyperlinkcolor" val="tx"/>
                    </a:ext>
                  </a:extLst>
                </a:hlinkClick>
              </a:rPr>
              <a:t>Out of Scope</a:t>
            </a:r>
            <a:endParaRPr lang="en-US" sz="1100">
              <a:latin typeface="Segoe UI Semibold" panose="020B0702040204020203"/>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11" action="ppaction://hlinksldjump">
                  <a:extLst>
                    <a:ext uri="{A12FA001-AC4F-418D-AE19-62706E023703}">
                      <ahyp:hlinkClr xmlns:ahyp="http://schemas.microsoft.com/office/drawing/2018/hyperlinkcolor" val="tx"/>
                    </a:ext>
                  </a:extLst>
                </a:hlinkClick>
              </a:rPr>
              <a:t>Assumptions</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indent="-342900">
              <a:lnSpc>
                <a:spcPct val="150000"/>
              </a:lnSpc>
              <a:buClr>
                <a:srgbClr val="C00000"/>
              </a:buClr>
              <a:buFont typeface="Wingdings" panose="05000000000000000000" pitchFamily="2" charset="2"/>
              <a:buChar char="Ø"/>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12" action="ppaction://hlinksldjump">
                  <a:extLst>
                    <a:ext uri="{A12FA001-AC4F-418D-AE19-62706E023703}">
                      <ahyp:hlinkClr xmlns:ahyp="http://schemas.microsoft.com/office/drawing/2018/hyperlinkcolor" val="tx"/>
                    </a:ext>
                  </a:extLst>
                </a:hlinkClick>
              </a:rPr>
              <a:t>Solution Architecture</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indent="-342900">
              <a:lnSpc>
                <a:spcPct val="150000"/>
              </a:lnSpc>
              <a:buClr>
                <a:srgbClr val="C00000"/>
              </a:buClr>
              <a:buFont typeface="Wingdings" panose="05000000000000000000" pitchFamily="2" charset="2"/>
              <a:buChar char="Ø"/>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13" action="ppaction://hlinksldjump">
                  <a:extLst>
                    <a:ext uri="{A12FA001-AC4F-418D-AE19-62706E023703}">
                      <ahyp:hlinkClr xmlns:ahyp="http://schemas.microsoft.com/office/drawing/2018/hyperlinkcolor" val="tx"/>
                    </a:ext>
                  </a:extLst>
                </a:hlinkClick>
              </a:rPr>
              <a:t>Assessment Approach (Gap Analysis)</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indent="-342900">
              <a:lnSpc>
                <a:spcPct val="150000"/>
              </a:lnSpc>
              <a:buClr>
                <a:srgbClr val="C00000"/>
              </a:buClr>
              <a:buFont typeface="Wingdings" panose="05000000000000000000" pitchFamily="2" charset="2"/>
              <a:buChar char="Ø"/>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14" action="ppaction://hlinksldjump">
                  <a:extLst>
                    <a:ext uri="{A12FA001-AC4F-418D-AE19-62706E023703}">
                      <ahyp:hlinkClr xmlns:ahyp="http://schemas.microsoft.com/office/drawing/2018/hyperlinkcolor" val="tx"/>
                    </a:ext>
                  </a:extLst>
                </a:hlinkClick>
              </a:rPr>
              <a:t>Project Timeline</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indent="-342900">
              <a:lnSpc>
                <a:spcPct val="150000"/>
              </a:lnSpc>
              <a:buClr>
                <a:srgbClr val="C00000"/>
              </a:buClr>
              <a:buFont typeface="Wingdings" panose="05000000000000000000" pitchFamily="2" charset="2"/>
              <a:buChar char="Ø"/>
              <a:defRPr/>
            </a:pPr>
            <a:r>
              <a:rPr lang="en-US" sz="1100">
                <a:latin typeface="Segoe UI Semibold" panose="020B0702040204020203"/>
                <a:cs typeface="Segoe UI Semibold" panose="020B0702040204020203"/>
                <a:hlinkClick r:id="rId15" action="ppaction://hlinksldjump">
                  <a:extLst>
                    <a:ext uri="{A12FA001-AC4F-418D-AE19-62706E023703}">
                      <ahyp:hlinkClr xmlns:ahyp="http://schemas.microsoft.com/office/drawing/2018/hyperlinkcolor" val="tx"/>
                    </a:ext>
                  </a:extLst>
                </a:hlinkClick>
              </a:rPr>
              <a:t>Platform Capabilities</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marR="0" lvl="0" indent="-342900" fontAlgn="auto">
              <a:lnSpc>
                <a:spcPct val="150000"/>
              </a:lnSpc>
              <a:spcBef>
                <a:spcPts val="0"/>
              </a:spcBef>
              <a:spcAft>
                <a:spcPts val="0"/>
              </a:spcAft>
              <a:buClr>
                <a:srgbClr val="C00000"/>
              </a:buClr>
              <a:buSzTx/>
              <a:buFont typeface="Wingdings" panose="05000000000000000000" pitchFamily="2" charset="2"/>
              <a:buChar char="Ø"/>
              <a:tabLst/>
              <a:defRPr/>
            </a:pPr>
            <a:r>
              <a:rPr lang="en-US" sz="1100">
                <a:latin typeface="Segoe UI Semibold" panose="020B0702040204020203"/>
                <a:cs typeface="Segoe UI Semibold" panose="020B0702040204020203"/>
                <a:hlinkClick r:id="rId16" action="ppaction://hlinksldjump">
                  <a:extLst>
                    <a:ext uri="{A12FA001-AC4F-418D-AE19-62706E023703}">
                      <ahyp:hlinkClr xmlns:ahyp="http://schemas.microsoft.com/office/drawing/2018/hyperlinkcolor" val="tx"/>
                    </a:ext>
                  </a:extLst>
                </a:hlinkClick>
              </a:rPr>
              <a:t>Resource list &amp; Profiling </a:t>
            </a:r>
            <a:endParaRPr lang="en-US" sz="1100">
              <a:latin typeface="Segoe UI Semibold" panose="020B0702040204020203"/>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17" action="ppaction://hlinksldjump">
                  <a:extLst>
                    <a:ext uri="{A12FA001-AC4F-418D-AE19-62706E023703}">
                      <ahyp:hlinkClr xmlns:ahyp="http://schemas.microsoft.com/office/drawing/2018/hyperlinkcolor" val="tx"/>
                    </a:ext>
                  </a:extLst>
                </a:hlinkClick>
              </a:rPr>
              <a:t>Resource Pool</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lang="en-US" sz="1100">
                <a:latin typeface="Segoe UI Semibold" panose="020B0702040204020203"/>
                <a:cs typeface="Segoe UI Semibold" panose="020B0702040204020203"/>
                <a:hlinkClick r:id="rId18" action="ppaction://hlinksldjump">
                  <a:extLst>
                    <a:ext uri="{A12FA001-AC4F-418D-AE19-62706E023703}">
                      <ahyp:hlinkClr xmlns:ahyp="http://schemas.microsoft.com/office/drawing/2018/hyperlinkcolor" val="tx"/>
                    </a:ext>
                  </a:extLst>
                </a:hlinkClick>
              </a:rPr>
              <a:t>References</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19" action="ppaction://hlinksldjump">
                  <a:extLst>
                    <a:ext uri="{A12FA001-AC4F-418D-AE19-62706E023703}">
                      <ahyp:hlinkClr xmlns:ahyp="http://schemas.microsoft.com/office/drawing/2018/hyperlinkcolor" val="tx"/>
                    </a:ext>
                  </a:extLst>
                </a:hlinkClick>
              </a:rPr>
              <a:t>Delivery and Project Methodology Approach</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20" action="ppaction://hlinksldjump">
                  <a:extLst>
                    <a:ext uri="{A12FA001-AC4F-418D-AE19-62706E023703}">
                      <ahyp:hlinkClr xmlns:ahyp="http://schemas.microsoft.com/office/drawing/2018/hyperlinkcolor" val="tx"/>
                    </a:ext>
                  </a:extLst>
                </a:hlinkClick>
              </a:rPr>
              <a:t>Quality Assurance</a:t>
            </a:r>
            <a:endParaRPr lang="en-US" sz="1100">
              <a:latin typeface="Segoe UI Semibold" panose="020B0702040204020203"/>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21" action="ppaction://hlinksldjump">
                  <a:extLst>
                    <a:ext uri="{A12FA001-AC4F-418D-AE19-62706E023703}">
                      <ahyp:hlinkClr xmlns:ahyp="http://schemas.microsoft.com/office/drawing/2018/hyperlinkcolor" val="tx"/>
                    </a:ext>
                  </a:extLst>
                </a:hlinkClick>
              </a:rPr>
              <a:t>Escalation Matrix</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22" action="ppaction://hlinksldjump">
                  <a:extLst>
                    <a:ext uri="{A12FA001-AC4F-418D-AE19-62706E023703}">
                      <ahyp:hlinkClr xmlns:ahyp="http://schemas.microsoft.com/office/drawing/2018/hyperlinkcolor" val="tx"/>
                    </a:ext>
                  </a:extLst>
                </a:hlinkClick>
              </a:rPr>
              <a:t>Risk &amp; Mitigation Strategy</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a:p>
            <a:pPr marL="342900" marR="0" lvl="0" indent="-342900" algn="l" defTabSz="914400" rtl="0" eaLnBrk="1" fontAlgn="auto" latinLnBrk="0" hangingPunct="1">
              <a:lnSpc>
                <a:spcPct val="150000"/>
              </a:lnSpc>
              <a:spcBef>
                <a:spcPts val="0"/>
              </a:spcBef>
              <a:spcAft>
                <a:spcPts val="0"/>
              </a:spcAft>
              <a:buClr>
                <a:srgbClr val="C00000"/>
              </a:buClr>
              <a:buSzTx/>
              <a:buFont typeface="Wingdings" panose="05000000000000000000" pitchFamily="2" charset="2"/>
              <a:buChar char="Ø"/>
              <a:tabLst/>
              <a:defRPr/>
            </a:pPr>
            <a:r>
              <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hlinkClick r:id="rId23" action="ppaction://hlinksldjump">
                  <a:extLst>
                    <a:ext uri="{A12FA001-AC4F-418D-AE19-62706E023703}">
                      <ahyp:hlinkClr xmlns:ahyp="http://schemas.microsoft.com/office/drawing/2018/hyperlinkcolor" val="tx"/>
                    </a:ext>
                  </a:extLst>
                </a:hlinkClick>
              </a:rPr>
              <a:t>Terms &amp; Conditions</a:t>
            </a:r>
            <a:endParaRPr kumimoji="0" lang="en-US" sz="1100" b="0" i="0" u="none" strike="noStrike" kern="1200" cap="none" spc="0" normalizeH="0" baseline="0" noProof="0">
              <a:ln>
                <a:noFill/>
              </a:ln>
              <a:effectLst/>
              <a:uLnTx/>
              <a:uFillTx/>
              <a:latin typeface="Segoe UI Semibold" panose="020B0702040204020203"/>
              <a:ea typeface="+mn-ea"/>
              <a:cs typeface="Segoe UI Semibold" panose="020B0702040204020203"/>
            </a:endParaRPr>
          </a:p>
        </p:txBody>
      </p:sp>
    </p:spTree>
    <p:extLst>
      <p:ext uri="{BB962C8B-B14F-4D97-AF65-F5344CB8AC3E}">
        <p14:creationId xmlns:p14="http://schemas.microsoft.com/office/powerpoint/2010/main" val="1259943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Assumptions</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82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7" name="Title 1">
            <a:extLst>
              <a:ext uri="{FF2B5EF4-FFF2-40B4-BE49-F238E27FC236}">
                <a16:creationId xmlns:a16="http://schemas.microsoft.com/office/drawing/2014/main" id="{C2DA3E7E-E4CE-4EF0-C013-5CC3CFD2AADF}"/>
              </a:ext>
            </a:extLst>
          </p:cNvPr>
          <p:cNvSpPr txBox="1"/>
          <p:nvPr/>
        </p:nvSpPr>
        <p:spPr>
          <a:xfrm>
            <a:off x="96354" y="250568"/>
            <a:ext cx="8926897"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Assumptions - Infrastructure</a:t>
            </a:r>
          </a:p>
        </p:txBody>
      </p:sp>
      <p:sp>
        <p:nvSpPr>
          <p:cNvPr id="2" name="Rectangle: Rounded Corners 1">
            <a:extLst>
              <a:ext uri="{FF2B5EF4-FFF2-40B4-BE49-F238E27FC236}">
                <a16:creationId xmlns:a16="http://schemas.microsoft.com/office/drawing/2014/main" id="{A40716CB-71ED-C859-AFA6-92AEB076EAC2}"/>
              </a:ext>
            </a:extLst>
          </p:cNvPr>
          <p:cNvSpPr/>
          <p:nvPr/>
        </p:nvSpPr>
        <p:spPr>
          <a:xfrm>
            <a:off x="297687" y="941831"/>
            <a:ext cx="11596626" cy="5665601"/>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marR="0" lvl="0" indent="-228600" algn="l" defTabSz="914400" rtl="0" eaLnBrk="1" fontAlgn="auto" latinLnBrk="0" hangingPunct="1">
              <a:lnSpc>
                <a:spcPct val="2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The CT Team will get VPN / VDI / Bastion access to work on the Azure environment.</a:t>
            </a:r>
          </a:p>
          <a:p>
            <a:pPr marL="228600" marR="0" lvl="0" indent="-228600" algn="l" defTabSz="914400" rtl="0" eaLnBrk="1" fontAlgn="auto" latinLnBrk="0" hangingPunct="1">
              <a:lnSpc>
                <a:spcPct val="2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ADCCI Team will be responsible for DNS record creation and resolution from Hub.</a:t>
            </a:r>
          </a:p>
          <a:p>
            <a:pPr marL="228600" marR="0" lvl="0" indent="-228600" algn="l" defTabSz="914400" rtl="0" eaLnBrk="1" fontAlgn="auto" latinLnBrk="0" hangingPunct="1">
              <a:lnSpc>
                <a:spcPct val="2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Naming Convention and Tagging will be provided by the ADCCI.</a:t>
            </a:r>
          </a:p>
          <a:p>
            <a:pPr marL="228600" marR="0" lvl="0" indent="-228600" algn="l" defTabSz="914400" rtl="0" eaLnBrk="1" fontAlgn="auto" latinLnBrk="0" hangingPunct="1">
              <a:lnSpc>
                <a:spcPct val="2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As per the CT team's understanding, Data Sources are oracle database</a:t>
            </a: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 &amp; Dynamics on Cloud</a:t>
            </a: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t>
            </a:r>
          </a:p>
          <a:p>
            <a:pPr marL="228600" marR="0" lvl="0" indent="-228600" algn="l" defTabSz="914400" rtl="0" eaLnBrk="1" fontAlgn="auto" latinLnBrk="0" hangingPunct="1">
              <a:lnSpc>
                <a:spcPct val="2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Virtual network IP Address range for spoke deployment will be provided by the ADCCI (This should not overlap with the existing IP address ranges)</a:t>
            </a:r>
          </a:p>
          <a:p>
            <a:pPr marL="228600" marR="0" lvl="0" indent="-228600" algn="l" defTabSz="914400" rtl="0" eaLnBrk="1" fontAlgn="auto" latinLnBrk="0" hangingPunct="1">
              <a:lnSpc>
                <a:spcPct val="2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Required RBAC access will be provided to the CT users and Managed Identities.</a:t>
            </a:r>
          </a:p>
          <a:p>
            <a:pPr marL="228600" marR="0" lvl="0" indent="-228600" algn="l" defTabSz="914400" rtl="0" eaLnBrk="1" fontAlgn="auto" latinLnBrk="0" hangingPunct="1">
              <a:lnSpc>
                <a:spcPct val="2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Deployment will be done </a:t>
            </a: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manually by Portal</a:t>
            </a: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 </a:t>
            </a:r>
          </a:p>
          <a:p>
            <a:pPr marL="228600" marR="0" lvl="0" indent="-228600" algn="l" defTabSz="914400" rtl="0" eaLnBrk="1" fontAlgn="auto" latinLnBrk="0" hangingPunct="1">
              <a:lnSpc>
                <a:spcPct val="2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DNS, Proxy, and Domain Controller will be managed by the ADCCI.</a:t>
            </a:r>
          </a:p>
          <a:p>
            <a:pPr marL="228600" marR="0" lvl="0" indent="-228600" algn="l" defTabSz="914400" rtl="0" eaLnBrk="1" fontAlgn="auto" latinLnBrk="0" hangingPunct="1">
              <a:lnSpc>
                <a:spcPct val="2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Logging will be done on the Application Layer (Centralized Logging)</a:t>
            </a:r>
          </a:p>
          <a:p>
            <a:pPr marL="228600" marR="0" lvl="0" indent="-228600" algn="l" defTabSz="914400" rtl="0" eaLnBrk="1" fontAlgn="auto" latinLnBrk="0" hangingPunct="1">
              <a:lnSpc>
                <a:spcPct val="2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Virtual Machine (SHIR, SHA &amp; Power BI VM's) Hardening, Patching, and update management will be managed by the ADCCI.</a:t>
            </a:r>
          </a:p>
          <a:p>
            <a:pPr marL="228600" indent="-228600">
              <a:lnSpc>
                <a:spcPct val="200000"/>
              </a:lnSpc>
              <a:buFontTx/>
              <a:buAutoNum type="arabicPeriod"/>
              <a:defRPr/>
            </a:pPr>
            <a:endPar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266317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7" name="Title 1">
            <a:extLst>
              <a:ext uri="{FF2B5EF4-FFF2-40B4-BE49-F238E27FC236}">
                <a16:creationId xmlns:a16="http://schemas.microsoft.com/office/drawing/2014/main" id="{C2DA3E7E-E4CE-4EF0-C013-5CC3CFD2AADF}"/>
              </a:ext>
            </a:extLst>
          </p:cNvPr>
          <p:cNvSpPr txBox="1"/>
          <p:nvPr/>
        </p:nvSpPr>
        <p:spPr>
          <a:xfrm>
            <a:off x="87210" y="250568"/>
            <a:ext cx="8926897"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sz="1800">
                <a:latin typeface="Segoe UI Semibold"/>
                <a:cs typeface="Segoe UI Semibold"/>
              </a:rPr>
              <a:t>Assumptions – Data Engineering</a:t>
            </a:r>
          </a:p>
        </p:txBody>
      </p:sp>
      <p:sp>
        <p:nvSpPr>
          <p:cNvPr id="2" name="Rectangle: Rounded Corners 1">
            <a:extLst>
              <a:ext uri="{FF2B5EF4-FFF2-40B4-BE49-F238E27FC236}">
                <a16:creationId xmlns:a16="http://schemas.microsoft.com/office/drawing/2014/main" id="{A40716CB-71ED-C859-AFA6-92AEB076EAC2}"/>
              </a:ext>
            </a:extLst>
          </p:cNvPr>
          <p:cNvSpPr/>
          <p:nvPr/>
        </p:nvSpPr>
        <p:spPr>
          <a:xfrm>
            <a:off x="274029" y="920059"/>
            <a:ext cx="11643942" cy="5774655"/>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indent="-228600">
              <a:lnSpc>
                <a:spcPct val="200000"/>
              </a:lnSpc>
              <a:buFontTx/>
              <a:buAutoNum type="arabicPeriod"/>
              <a:defRPr/>
            </a:pPr>
            <a:r>
              <a:rPr lang="en-US" sz="1100" dirty="0">
                <a:solidFill>
                  <a:prstClr val="black"/>
                </a:solidFill>
                <a:latin typeface="Segoe UI Light"/>
                <a:ea typeface="Calibri"/>
                <a:cs typeface="Segoe UI Light"/>
              </a:rPr>
              <a:t>Data sources as shared are batch load sources: Microsoft ERP  and Microsoft CRM and not more than 2  sources, which will be discovered later.</a:t>
            </a:r>
          </a:p>
          <a:p>
            <a:pPr marL="228600" indent="-228600">
              <a:lnSpc>
                <a:spcPct val="200000"/>
              </a:lnSpc>
              <a:buFontTx/>
              <a:buAutoNum type="arabicPeriod"/>
              <a:defRPr/>
            </a:pPr>
            <a:r>
              <a:rPr lang="en-US" sz="1100" dirty="0">
                <a:solidFill>
                  <a:prstClr val="black"/>
                </a:solidFill>
                <a:latin typeface="Segoe UI Light"/>
                <a:ea typeface="Calibri"/>
                <a:cs typeface="Segoe UI Light"/>
              </a:rPr>
              <a:t>The tables will not exceed more than 100 per database with such 10 databases from all identified sources. And for semi-structured and un-structured the files will not exceed 0.3 million for all identified sources.</a:t>
            </a:r>
          </a:p>
          <a:p>
            <a:pPr marL="228600" indent="-228600">
              <a:lnSpc>
                <a:spcPct val="200000"/>
              </a:lnSpc>
              <a:buFontTx/>
              <a:buAutoNum type="arabicPeriod"/>
              <a:defRPr/>
            </a:pPr>
            <a:r>
              <a:rPr lang="en-US" sz="1100" dirty="0">
                <a:solidFill>
                  <a:prstClr val="black"/>
                </a:solidFill>
                <a:latin typeface="Segoe UI Light"/>
                <a:ea typeface="Calibri"/>
                <a:cs typeface="Segoe UI Light"/>
              </a:rPr>
              <a:t>If user count increases, it will impact TPM and latency. If TPU is available, we can consider that after having a discussion call with ADCCI and the MSFT team.</a:t>
            </a:r>
          </a:p>
          <a:p>
            <a:pPr marL="228600" indent="-228600">
              <a:lnSpc>
                <a:spcPct val="200000"/>
              </a:lnSpc>
              <a:buFontTx/>
              <a:buAutoNum type="arabicPeriod"/>
              <a:defRPr/>
            </a:pPr>
            <a:r>
              <a:rPr lang="en-US" sz="1100" dirty="0">
                <a:solidFill>
                  <a:prstClr val="black"/>
                </a:solidFill>
                <a:latin typeface="Segoe UI Light"/>
                <a:ea typeface="Calibri"/>
                <a:cs typeface="Segoe UI Light"/>
              </a:rPr>
              <a:t>Data volume is approximately  2 TB  data in Dynamic Microsoft sources and daily 1 GB data. The exact Volume is to be defined after the discovery phase is conducted.</a:t>
            </a:r>
          </a:p>
          <a:p>
            <a:pPr marL="228600" indent="-228600">
              <a:lnSpc>
                <a:spcPct val="200000"/>
              </a:lnSpc>
              <a:buFontTx/>
              <a:buAutoNum type="arabicPeriod"/>
              <a:defRPr/>
            </a:pPr>
            <a:r>
              <a:rPr lang="en-US" sz="1100" dirty="0">
                <a:solidFill>
                  <a:prstClr val="black"/>
                </a:solidFill>
                <a:latin typeface="Segoe UI Light"/>
                <a:ea typeface="Calibri"/>
                <a:cs typeface="Segoe UI Light"/>
              </a:rPr>
              <a:t>Monitoring and maintaining Data quality is limited to the Azure Platform and doesn't extend to source applications like Microsoft ERP and CRM etc.</a:t>
            </a:r>
          </a:p>
          <a:p>
            <a:pPr marL="228600" indent="-228600">
              <a:lnSpc>
                <a:spcPct val="200000"/>
              </a:lnSpc>
              <a:buFontTx/>
              <a:buAutoNum type="arabicPeriod"/>
              <a:defRPr/>
            </a:pPr>
            <a:r>
              <a:rPr lang="en-US" sz="1100" dirty="0">
                <a:solidFill>
                  <a:prstClr val="black"/>
                </a:solidFill>
                <a:latin typeface="Segoe UI Light"/>
                <a:ea typeface="Calibri"/>
                <a:cs typeface="Segoe UI Light"/>
              </a:rPr>
              <a:t>Exact definitions and descriptions of ETL, data cleansing, and data quality will be defined post-discovery phase.</a:t>
            </a:r>
          </a:p>
          <a:p>
            <a:pPr marL="228600" indent="-228600">
              <a:lnSpc>
                <a:spcPct val="200000"/>
              </a:lnSpc>
              <a:buFontTx/>
              <a:buAutoNum type="arabicPeriod"/>
              <a:defRPr/>
            </a:pPr>
            <a:r>
              <a:rPr lang="en-US" sz="1100" dirty="0">
                <a:solidFill>
                  <a:prstClr val="black"/>
                </a:solidFill>
                <a:latin typeface="Segoe UI Light"/>
                <a:ea typeface="Calibri"/>
                <a:cs typeface="Segoe UI Light"/>
              </a:rPr>
              <a:t>ADCCI's functional team members will be available for us to walk-through of their current setup, which would provide us with KPIs to be build.</a:t>
            </a:r>
          </a:p>
          <a:p>
            <a:pPr marL="228600" indent="-228600">
              <a:lnSpc>
                <a:spcPct val="200000"/>
              </a:lnSpc>
              <a:buFontTx/>
              <a:buAutoNum type="arabicPeriod"/>
              <a:defRPr/>
            </a:pPr>
            <a:r>
              <a:rPr lang="en-US" sz="1100" dirty="0">
                <a:solidFill>
                  <a:prstClr val="black"/>
                </a:solidFill>
                <a:latin typeface="Segoe UI Light"/>
                <a:ea typeface="Calibri"/>
                <a:cs typeface="Segoe UI Light"/>
              </a:rPr>
              <a:t>Currently there is no production environment, so an implementation of complete CI/CD is expected.</a:t>
            </a:r>
          </a:p>
          <a:p>
            <a:pPr marL="228600" indent="-228600">
              <a:lnSpc>
                <a:spcPct val="200000"/>
              </a:lnSpc>
              <a:buFontTx/>
              <a:buAutoNum type="arabicPeriod"/>
              <a:defRPr/>
            </a:pPr>
            <a:r>
              <a:rPr lang="en-US" sz="1100" dirty="0">
                <a:solidFill>
                  <a:prstClr val="black"/>
                </a:solidFill>
                <a:latin typeface="Segoe UI Light"/>
                <a:ea typeface="Calibri"/>
                <a:cs typeface="Segoe UI Light"/>
              </a:rPr>
              <a:t>Project timelines and scope of work may be subject to revision post-discovery phase</a:t>
            </a:r>
          </a:p>
          <a:p>
            <a:pPr marL="228600" indent="-228600">
              <a:lnSpc>
                <a:spcPct val="200000"/>
              </a:lnSpc>
              <a:buFontTx/>
              <a:buAutoNum type="arabicPeriod"/>
              <a:defRPr/>
            </a:pPr>
            <a:r>
              <a:rPr lang="en-US" sz="1100" dirty="0">
                <a:solidFill>
                  <a:prstClr val="black"/>
                </a:solidFill>
                <a:latin typeface="Segoe UI Light"/>
                <a:ea typeface="Calibri"/>
                <a:cs typeface="Segoe UI Light"/>
              </a:rPr>
              <a:t>For data load from sources, no other third-party applications are to be used.</a:t>
            </a:r>
          </a:p>
          <a:p>
            <a:pPr marL="228600" indent="-228600">
              <a:lnSpc>
                <a:spcPct val="200000"/>
              </a:lnSpc>
              <a:buFontTx/>
              <a:buAutoNum type="arabicPeriod"/>
              <a:defRPr/>
            </a:pPr>
            <a:r>
              <a:rPr lang="en-US" sz="1100"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Integration with 3rd party applications is to be made using API connectivity, given all 3rd party applications support REST API connectivity.</a:t>
            </a:r>
          </a:p>
          <a:p>
            <a:pPr marL="228600" indent="-228600">
              <a:lnSpc>
                <a:spcPct val="200000"/>
              </a:lnSpc>
              <a:buFontTx/>
              <a:buAutoNum type="arabicPeriod"/>
              <a:defRPr/>
            </a:pPr>
            <a:r>
              <a:rPr lang="en-US" sz="1100" dirty="0">
                <a:solidFill>
                  <a:prstClr val="black"/>
                </a:solidFill>
                <a:latin typeface="Segoe UI Light"/>
                <a:ea typeface="Calibri"/>
                <a:cs typeface="Segoe UI Light"/>
              </a:rPr>
              <a:t>A complete agile framework is to be followed and will be considered while designing the architecture for ADCCI.</a:t>
            </a:r>
          </a:p>
          <a:p>
            <a:pPr marL="228600" indent="-228600">
              <a:lnSpc>
                <a:spcPct val="200000"/>
              </a:lnSpc>
              <a:buFontTx/>
              <a:buAutoNum type="arabicPeriod"/>
              <a:defRPr/>
            </a:pPr>
            <a:r>
              <a:rPr lang="en-US" sz="1100" dirty="0">
                <a:solidFill>
                  <a:prstClr val="black"/>
                </a:solidFill>
                <a:latin typeface="Segoe UI Light"/>
                <a:ea typeface="Calibri"/>
                <a:cs typeface="Segoe UI Light"/>
              </a:rPr>
              <a:t>The project will comply with all relevant Microsoft Azure, regulations, and industry standards.</a:t>
            </a:r>
          </a:p>
          <a:p>
            <a:pPr marL="228600" indent="-228600">
              <a:lnSpc>
                <a:spcPct val="200000"/>
              </a:lnSpc>
              <a:buFontTx/>
              <a:buAutoNum type="arabicPeriod"/>
              <a:defRPr/>
            </a:pPr>
            <a:r>
              <a:rPr lang="en-US" sz="1100" dirty="0">
                <a:solidFill>
                  <a:prstClr val="black"/>
                </a:solidFill>
                <a:latin typeface="Segoe UI Light"/>
                <a:ea typeface="Calibri"/>
                <a:cs typeface="Segoe UI Light"/>
              </a:rPr>
              <a:t>As per global industry best practices data protection procedures are required.- Data Engineering</a:t>
            </a:r>
          </a:p>
          <a:p>
            <a:pPr marL="228600" indent="-228600">
              <a:lnSpc>
                <a:spcPct val="200000"/>
              </a:lnSpc>
              <a:buFontTx/>
              <a:buAutoNum type="arabicPeriod"/>
              <a:defRPr/>
            </a:pPr>
            <a:r>
              <a:rPr lang="en-US" sz="1100" dirty="0">
                <a:solidFill>
                  <a:prstClr val="black"/>
                </a:solidFill>
                <a:latin typeface="Segoe UI Light"/>
                <a:ea typeface="Calibri"/>
                <a:cs typeface="Segoe UI Light"/>
              </a:rPr>
              <a:t>A complete agile framework is to be followed and will be considered while designing the architecture.</a:t>
            </a:r>
          </a:p>
          <a:p>
            <a:pPr marL="228600" indent="-228600">
              <a:lnSpc>
                <a:spcPct val="200000"/>
              </a:lnSpc>
              <a:buFontTx/>
              <a:buAutoNum type="arabicPeriod"/>
              <a:defRPr/>
            </a:pPr>
            <a:r>
              <a:rPr lang="en-US" sz="1100" dirty="0">
                <a:solidFill>
                  <a:prstClr val="black"/>
                </a:solidFill>
                <a:latin typeface="Segoe UI Light"/>
                <a:ea typeface="Calibri"/>
                <a:cs typeface="Segoe UI Light"/>
              </a:rPr>
              <a:t>As per global industry best practices data protection procedures are required.</a:t>
            </a:r>
          </a:p>
        </p:txBody>
      </p:sp>
    </p:spTree>
    <p:extLst>
      <p:ext uri="{BB962C8B-B14F-4D97-AF65-F5344CB8AC3E}">
        <p14:creationId xmlns:p14="http://schemas.microsoft.com/office/powerpoint/2010/main" val="100871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TextBox 1105">
            <a:extLst>
              <a:ext uri="{FF2B5EF4-FFF2-40B4-BE49-F238E27FC236}">
                <a16:creationId xmlns:a16="http://schemas.microsoft.com/office/drawing/2014/main" id="{0BC6B4B9-77E3-26E2-CF9A-7CD510DAA069}"/>
              </a:ext>
            </a:extLst>
          </p:cNvPr>
          <p:cNvSpPr txBox="1"/>
          <p:nvPr/>
        </p:nvSpPr>
        <p:spPr>
          <a:xfrm>
            <a:off x="27432" y="292767"/>
            <a:ext cx="87047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Segoe UI Semibold"/>
              </a:rPr>
              <a:t>Functional Assumptions</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Rounded Corners 21">
            <a:extLst>
              <a:ext uri="{FF2B5EF4-FFF2-40B4-BE49-F238E27FC236}">
                <a16:creationId xmlns:a16="http://schemas.microsoft.com/office/drawing/2014/main" id="{1BB9B7A2-D6B3-58F6-5049-1756385D4C0C}"/>
              </a:ext>
            </a:extLst>
          </p:cNvPr>
          <p:cNvSpPr/>
          <p:nvPr/>
        </p:nvSpPr>
        <p:spPr>
          <a:xfrm>
            <a:off x="297687" y="941831"/>
            <a:ext cx="11596626" cy="5394961"/>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1" indent="-342900" algn="l" defTabSz="914400" rtl="0" eaLnBrk="1" fontAlgn="auto" latinLnBrk="0" hangingPunct="1">
              <a:lnSpc>
                <a:spcPct val="150000"/>
              </a:lnSpc>
              <a:spcBef>
                <a:spcPts val="400"/>
              </a:spcBef>
              <a:spcAft>
                <a:spcPts val="0"/>
              </a:spcAft>
              <a:buClrTx/>
              <a:buSzTx/>
              <a:buFont typeface="+mj-lt"/>
              <a:buAutoNum type="arabicPeriod"/>
              <a:tabLst/>
              <a:defRPr/>
            </a:pPr>
            <a:r>
              <a:rPr kumimoji="0" lang="en-US" sz="125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Requirement Discovery: </a:t>
            </a:r>
            <a:r>
              <a:rPr kumimoji="0" lang="en-US" sz="12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The specification of Key Performance Indicators (KPIs), business logic, and expectations for analytical reports will be determined during the discovery phase.</a:t>
            </a:r>
          </a:p>
          <a:p>
            <a:pPr marL="342900" marR="0" lvl="1" indent="-342900" algn="l" defTabSz="914400" rtl="0" eaLnBrk="1" fontAlgn="auto" latinLnBrk="0" hangingPunct="1">
              <a:lnSpc>
                <a:spcPct val="150000"/>
              </a:lnSpc>
              <a:spcBef>
                <a:spcPts val="400"/>
              </a:spcBef>
              <a:spcAft>
                <a:spcPts val="0"/>
              </a:spcAft>
              <a:buClrTx/>
              <a:buSzTx/>
              <a:buFont typeface="+mj-lt"/>
              <a:buAutoNum type="arabicPeriod"/>
              <a:tabLst/>
              <a:defRPr/>
            </a:pPr>
            <a:r>
              <a:rPr kumimoji="0" lang="en-US" sz="125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Project Deliverables: </a:t>
            </a:r>
            <a:r>
              <a:rPr kumimoji="0" lang="en-US" sz="12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The primary deliverables include the development of dashboards, analytical reports, data ingestion framework, data quality framework, and machine learning models, as outlined in the project's scope of work.</a:t>
            </a:r>
          </a:p>
          <a:p>
            <a:pPr marL="342900" marR="0" lvl="1" indent="-342900" algn="l" defTabSz="914400" rtl="0" eaLnBrk="1" fontAlgn="auto" latinLnBrk="0" hangingPunct="1">
              <a:lnSpc>
                <a:spcPct val="150000"/>
              </a:lnSpc>
              <a:spcBef>
                <a:spcPts val="400"/>
              </a:spcBef>
              <a:spcAft>
                <a:spcPts val="0"/>
              </a:spcAft>
              <a:buClrTx/>
              <a:buSzTx/>
              <a:buFont typeface="+mj-lt"/>
              <a:buAutoNum type="arabicPeriod"/>
              <a:tabLst/>
              <a:defRPr/>
            </a:pPr>
            <a:r>
              <a:rPr kumimoji="0" lang="en-US" sz="125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Security Definition: </a:t>
            </a:r>
            <a:r>
              <a:rPr kumimoji="0" lang="en-US" sz="12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Security rules at the row level and user-based access for dashboards and analytics will be established post-discovery, aligning with business requirements. </a:t>
            </a:r>
          </a:p>
          <a:p>
            <a:pPr marL="342900" marR="0" lvl="1" indent="-342900" algn="l" defTabSz="914400" rtl="0" eaLnBrk="1" fontAlgn="auto" latinLnBrk="0" hangingPunct="1">
              <a:lnSpc>
                <a:spcPct val="150000"/>
              </a:lnSpc>
              <a:spcBef>
                <a:spcPts val="400"/>
              </a:spcBef>
              <a:spcAft>
                <a:spcPts val="0"/>
              </a:spcAft>
              <a:buClrTx/>
              <a:buSzTx/>
              <a:buFont typeface="+mj-lt"/>
              <a:buAutoNum type="arabicPeriod"/>
              <a:tabLst/>
              <a:defRPr/>
            </a:pPr>
            <a:r>
              <a:rPr kumimoji="0" lang="en-US" sz="125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Iterative Landscape Refinement: </a:t>
            </a:r>
            <a:r>
              <a:rPr kumimoji="0" lang="en-US" sz="12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Landscape refinement may be integrated as part of the ongoing work, adapting to insights gained during the initial phases of the project. </a:t>
            </a:r>
          </a:p>
          <a:p>
            <a:pPr marL="342900" marR="0" lvl="1" indent="-342900" algn="l" defTabSz="914400" rtl="0" eaLnBrk="1" fontAlgn="auto" latinLnBrk="0" hangingPunct="1">
              <a:lnSpc>
                <a:spcPct val="150000"/>
              </a:lnSpc>
              <a:spcBef>
                <a:spcPts val="400"/>
              </a:spcBef>
              <a:spcAft>
                <a:spcPts val="0"/>
              </a:spcAft>
              <a:buClrTx/>
              <a:buSzTx/>
              <a:buFontTx/>
              <a:buAutoNum type="arabicPeriod"/>
              <a:tabLst/>
              <a:defRPr/>
            </a:pPr>
            <a:r>
              <a:rPr kumimoji="0" lang="en-US" sz="125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No of Reports: </a:t>
            </a:r>
            <a:r>
              <a:rPr kumimoji="0" lang="en-US" sz="12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Only we are assuming 1 use case in 1 report to be considered for the development any change in the same may impact the timeline &amp; efforts. </a:t>
            </a:r>
          </a:p>
          <a:p>
            <a:pPr marL="342900" marR="0" lvl="1" indent="-342900" algn="l" defTabSz="914400" rtl="0" eaLnBrk="1" fontAlgn="auto" latinLnBrk="0" hangingPunct="1">
              <a:lnSpc>
                <a:spcPct val="150000"/>
              </a:lnSpc>
              <a:spcBef>
                <a:spcPts val="400"/>
              </a:spcBef>
              <a:spcAft>
                <a:spcPts val="0"/>
              </a:spcAft>
              <a:buClrTx/>
              <a:buSzTx/>
              <a:buFontTx/>
              <a:buAutoNum type="arabicPeriod"/>
              <a:tabLst/>
              <a:defRPr/>
            </a:pPr>
            <a:r>
              <a:rPr kumimoji="0" lang="en-US" sz="125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Power Bi Capacity &amp; No Pro Licenses: </a:t>
            </a:r>
            <a:r>
              <a:rPr kumimoji="0" lang="en-US" sz="12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It is assumed that the ADCCI team does not have Power Bi capacity &amp; Power Bi pro licenses.</a:t>
            </a:r>
          </a:p>
          <a:p>
            <a:pPr marL="342900" marR="0" lvl="1" indent="-342900" algn="l" defTabSz="914400" rtl="0" eaLnBrk="1" fontAlgn="auto" latinLnBrk="0" hangingPunct="1">
              <a:lnSpc>
                <a:spcPct val="150000"/>
              </a:lnSpc>
              <a:spcBef>
                <a:spcPts val="400"/>
              </a:spcBef>
              <a:spcAft>
                <a:spcPts val="0"/>
              </a:spcAft>
              <a:buClrTx/>
              <a:buSzTx/>
              <a:buFont typeface="+mj-lt"/>
              <a:buAutoNum type="arabicPeriod"/>
              <a:tabLst/>
              <a:defRPr/>
            </a:pPr>
            <a:r>
              <a:rPr kumimoji="0" lang="en-US" sz="125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KPI Limitation: </a:t>
            </a:r>
            <a:r>
              <a:rPr kumimoji="0" lang="en-US" sz="12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Each dashboard and analytical report will focus on a set of 4-6 Key Performance Indicators (KPIs) and 6-7 pages per report. The number might differ by +/- 10%.</a:t>
            </a:r>
          </a:p>
          <a:p>
            <a:pPr marL="342900" marR="0" lvl="1" indent="-342900" algn="l" defTabSz="914400" rtl="0" eaLnBrk="1" fontAlgn="auto" latinLnBrk="0" hangingPunct="1">
              <a:lnSpc>
                <a:spcPct val="150000"/>
              </a:lnSpc>
              <a:spcBef>
                <a:spcPts val="400"/>
              </a:spcBef>
              <a:spcAft>
                <a:spcPts val="0"/>
              </a:spcAft>
              <a:buClrTx/>
              <a:buSzTx/>
              <a:buFont typeface="+mj-lt"/>
              <a:buAutoNum type="arabicPeriod"/>
              <a:tabLst/>
              <a:defRPr/>
            </a:pPr>
            <a:r>
              <a:rPr lang="en-US" sz="1250" b="1">
                <a:solidFill>
                  <a:prstClr val="black"/>
                </a:solidFill>
                <a:latin typeface="Segoe UI Light" panose="020B0502040204020203" pitchFamily="34" charset="0"/>
                <a:cs typeface="Segoe UI Light" panose="020B0502040204020203" pitchFamily="34" charset="0"/>
              </a:rPr>
              <a:t>Report Persona: </a:t>
            </a:r>
            <a:r>
              <a:rPr lang="en-US" sz="1250">
                <a:solidFill>
                  <a:prstClr val="black"/>
                </a:solidFill>
                <a:latin typeface="Segoe UI Light" panose="020B0502040204020203" pitchFamily="34" charset="0"/>
                <a:cs typeface="Segoe UI Light" panose="020B0502040204020203" pitchFamily="34" charset="0"/>
              </a:rPr>
              <a:t>We are assuming the category of users will be executive to consume the reports which will be finalized post the discussion.</a:t>
            </a:r>
            <a:endParaRPr kumimoji="0" lang="en-US" sz="125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a:p>
            <a:pPr marL="342900" marR="0" lvl="1" indent="-342900" algn="l" defTabSz="914400" rtl="0" eaLnBrk="1" fontAlgn="auto" latinLnBrk="0" hangingPunct="1">
              <a:lnSpc>
                <a:spcPct val="150000"/>
              </a:lnSpc>
              <a:spcBef>
                <a:spcPts val="400"/>
              </a:spcBef>
              <a:spcAft>
                <a:spcPts val="0"/>
              </a:spcAft>
              <a:buClrTx/>
              <a:buSzTx/>
              <a:buFont typeface="+mj-lt"/>
              <a:buAutoNum type="arabicPeriod"/>
              <a:tabLst/>
              <a:defRPr/>
            </a:pPr>
            <a:r>
              <a:rPr kumimoji="0" lang="en-US" sz="125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Usability:</a:t>
            </a:r>
            <a:r>
              <a:rPr kumimoji="0" lang="en-US" sz="12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The dashboards and analytical reports will be designed with a user-friendly interface, allowing business users to interact with and understand the data easily.</a:t>
            </a:r>
          </a:p>
          <a:p>
            <a:pPr marL="342900" marR="0" lvl="1" indent="-342900" algn="l" defTabSz="914400" rtl="0" eaLnBrk="1" fontAlgn="auto" latinLnBrk="0" hangingPunct="1">
              <a:lnSpc>
                <a:spcPct val="150000"/>
              </a:lnSpc>
              <a:spcBef>
                <a:spcPts val="400"/>
              </a:spcBef>
              <a:spcAft>
                <a:spcPts val="0"/>
              </a:spcAft>
              <a:buClrTx/>
              <a:buSzTx/>
              <a:buFont typeface="+mj-lt"/>
              <a:buAutoNum type="arabicPeriod"/>
              <a:tabLst/>
              <a:defRPr/>
            </a:pPr>
            <a:r>
              <a:rPr kumimoji="0" lang="en-US" sz="125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Scalability:</a:t>
            </a:r>
            <a:r>
              <a:rPr kumimoji="0" lang="en-US" sz="12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 The system will be designed to accommodate future growth and additional data sources, ensuring scalability to meet evolving business needs.</a:t>
            </a:r>
          </a:p>
          <a:p>
            <a:pPr marL="342900" marR="0" lvl="1" indent="-342900" algn="l" defTabSz="914400" rtl="0" eaLnBrk="1" fontAlgn="auto" latinLnBrk="0" hangingPunct="1">
              <a:lnSpc>
                <a:spcPct val="150000"/>
              </a:lnSpc>
              <a:spcBef>
                <a:spcPts val="400"/>
              </a:spcBef>
              <a:spcAft>
                <a:spcPts val="0"/>
              </a:spcAft>
              <a:buClrTx/>
              <a:buSzTx/>
              <a:buFont typeface="+mj-lt"/>
              <a:buAutoNum type="arabicPeriod"/>
              <a:tabLst/>
              <a:defRPr/>
            </a:pPr>
            <a:r>
              <a:rPr kumimoji="0" lang="en-US" sz="125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Feedback Loop: </a:t>
            </a:r>
            <a:r>
              <a:rPr kumimoji="0" lang="en-US" sz="12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A feedback mechanism will be established to allow business users to provide input and suggest improvements to the dashboards and reports.</a:t>
            </a:r>
          </a:p>
        </p:txBody>
      </p:sp>
    </p:spTree>
    <p:extLst>
      <p:ext uri="{BB962C8B-B14F-4D97-AF65-F5344CB8AC3E}">
        <p14:creationId xmlns:p14="http://schemas.microsoft.com/office/powerpoint/2010/main" val="319822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7" name="Title 1">
            <a:extLst>
              <a:ext uri="{FF2B5EF4-FFF2-40B4-BE49-F238E27FC236}">
                <a16:creationId xmlns:a16="http://schemas.microsoft.com/office/drawing/2014/main" id="{C2DA3E7E-E4CE-4EF0-C013-5CC3CFD2AADF}"/>
              </a:ext>
            </a:extLst>
          </p:cNvPr>
          <p:cNvSpPr txBox="1"/>
          <p:nvPr/>
        </p:nvSpPr>
        <p:spPr>
          <a:xfrm>
            <a:off x="87210" y="250568"/>
            <a:ext cx="8926897"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sz="1800">
                <a:latin typeface="Segoe UI Semibold"/>
                <a:cs typeface="Segoe UI Semibold"/>
              </a:rPr>
              <a:t>Assumptions – BI Analytics</a:t>
            </a:r>
          </a:p>
        </p:txBody>
      </p:sp>
      <p:sp>
        <p:nvSpPr>
          <p:cNvPr id="2" name="Rectangle: Rounded Corners 1">
            <a:extLst>
              <a:ext uri="{FF2B5EF4-FFF2-40B4-BE49-F238E27FC236}">
                <a16:creationId xmlns:a16="http://schemas.microsoft.com/office/drawing/2014/main" id="{A40716CB-71ED-C859-AFA6-92AEB076EAC2}"/>
              </a:ext>
            </a:extLst>
          </p:cNvPr>
          <p:cNvSpPr/>
          <p:nvPr/>
        </p:nvSpPr>
        <p:spPr>
          <a:xfrm>
            <a:off x="297687" y="941831"/>
            <a:ext cx="11596626" cy="5665601"/>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marR="0" lvl="1" indent="-228600" fontAlgn="base">
              <a:spcBef>
                <a:spcPts val="200"/>
              </a:spcBef>
              <a:spcAft>
                <a:spcPts val="600"/>
              </a:spcAft>
              <a:buClr>
                <a:schemeClr val="tx2"/>
              </a:buClr>
              <a:buSzTx/>
              <a:buFontTx/>
              <a:buAutoNum type="arabicPeriod"/>
              <a:tabLst>
                <a:tab pos="2422525" algn="l"/>
              </a:tabLst>
              <a:defRPr/>
            </a:pPr>
            <a:r>
              <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The proposed solution and efforts are based on the RFP shared by the ADCCI team.</a:t>
            </a:r>
          </a:p>
          <a:p>
            <a:pPr marL="228600" marR="0" lvl="1" indent="-228600" fontAlgn="base">
              <a:spcBef>
                <a:spcPts val="200"/>
              </a:spcBef>
              <a:spcAft>
                <a:spcPts val="600"/>
              </a:spcAft>
              <a:buClr>
                <a:schemeClr val="tx2"/>
              </a:buClr>
              <a:buSzTx/>
              <a:buFontTx/>
              <a:buAutoNum type="arabicPeriod"/>
              <a:tabLst>
                <a:tab pos="2422525" algn="l"/>
              </a:tabLst>
              <a:defRPr/>
            </a:pP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Necessary permissions and access rights to the data sources are available for integration.</a:t>
            </a:r>
          </a:p>
          <a:p>
            <a:pPr marL="228600" marR="0" lvl="1" indent="-228600" fontAlgn="base">
              <a:spcBef>
                <a:spcPts val="200"/>
              </a:spcBef>
              <a:spcAft>
                <a:spcPts val="600"/>
              </a:spcAft>
              <a:buClr>
                <a:schemeClr val="tx2"/>
              </a:buClr>
              <a:buSzTx/>
              <a:buFontTx/>
              <a:buAutoNum type="arabicPeriod"/>
              <a:tabLst>
                <a:tab pos="2422525" algn="l"/>
              </a:tabLst>
              <a:defRPr/>
            </a:pP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The licensing supporting the Power BI solution is scalable to accommodate future growth in data volume and user base.</a:t>
            </a:r>
          </a:p>
          <a:p>
            <a:pPr marL="228600" marR="0" lvl="1" indent="-228600" fontAlgn="base">
              <a:spcBef>
                <a:spcPts val="200"/>
              </a:spcBef>
              <a:spcAft>
                <a:spcPts val="600"/>
              </a:spcAft>
              <a:buClr>
                <a:schemeClr val="tx2"/>
              </a:buClr>
              <a:buSzTx/>
              <a:buFontTx/>
              <a:buAutoNum type="arabicPeriod"/>
              <a:tabLst>
                <a:tab pos="2422525" algn="l"/>
              </a:tabLst>
              <a:defRPr/>
            </a:pP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Potential delays or challenges may arise if any of the data sources are unavailable or require additional permissions or access.</a:t>
            </a:r>
            <a:endPar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228600" lvl="1" indent="-228600" fontAlgn="base">
              <a:spcBef>
                <a:spcPts val="200"/>
              </a:spcBef>
              <a:spcAft>
                <a:spcPts val="600"/>
              </a:spcAft>
              <a:buClr>
                <a:schemeClr val="tx2"/>
              </a:buClr>
              <a:buFontTx/>
              <a:buAutoNum type="arabicPeriod"/>
              <a:tabLst>
                <a:tab pos="2422525" algn="l"/>
              </a:tabLst>
              <a:defRPr/>
            </a:pPr>
            <a:r>
              <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 We assumed that 1 Report is required to be built where the Report will not have more than 6 to 7 pages and 4-5 KPIs. </a:t>
            </a:r>
            <a:endPar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228600" marR="0" lvl="1" indent="-228600" fontAlgn="base">
              <a:spcBef>
                <a:spcPts val="200"/>
              </a:spcBef>
              <a:spcAft>
                <a:spcPts val="600"/>
              </a:spcAft>
              <a:buClr>
                <a:schemeClr val="tx2"/>
              </a:buClr>
              <a:buSzTx/>
              <a:buFontTx/>
              <a:buAutoNum type="arabicPeriod"/>
              <a:tabLst>
                <a:tab pos="2422525" algn="l"/>
              </a:tabLst>
              <a:defRPr/>
            </a:pPr>
            <a:r>
              <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Total Historical data to be considered for reporting is approximately 2 TB, which is 30% to 35% of the total suggested data for reporting after Data Lakehouse implementation.</a:t>
            </a:r>
          </a:p>
          <a:p>
            <a:pPr marL="228600" lvl="1" indent="-228600" fontAlgn="base">
              <a:spcBef>
                <a:spcPts val="200"/>
              </a:spcBef>
              <a:spcAft>
                <a:spcPts val="600"/>
              </a:spcAft>
              <a:buClr>
                <a:schemeClr val="tx2"/>
              </a:buClr>
              <a:buFontTx/>
              <a:buAutoNum type="arabicPeriod"/>
              <a:tabLst>
                <a:tab pos="2422525" algn="l"/>
              </a:tabLst>
              <a:defRPr/>
            </a:pP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Upon implementing a multi-layered data lake infrastructure comprising bronze, silver, and gold layers, we assumed a reduction in data volume by approximately 20% from a reporting standpoint.</a:t>
            </a:r>
            <a:endPar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228600" marR="0" lvl="1" indent="-228600" fontAlgn="base">
              <a:spcBef>
                <a:spcPts val="200"/>
              </a:spcBef>
              <a:spcAft>
                <a:spcPts val="600"/>
              </a:spcAft>
              <a:buClr>
                <a:schemeClr val="tx2"/>
              </a:buClr>
              <a:buSzTx/>
              <a:buFontTx/>
              <a:buAutoNum type="arabicPeriod"/>
              <a:tabLst>
                <a:tab pos="2422525" algn="l"/>
              </a:tabLst>
              <a:defRPr/>
            </a:pPr>
            <a:r>
              <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Power BI reports will directly connect to the Prod environment.</a:t>
            </a:r>
          </a:p>
          <a:p>
            <a:pPr marL="228600" marR="0" lvl="1" indent="-228600" fontAlgn="base">
              <a:spcBef>
                <a:spcPts val="200"/>
              </a:spcBef>
              <a:spcAft>
                <a:spcPts val="600"/>
              </a:spcAft>
              <a:buClr>
                <a:schemeClr val="tx2"/>
              </a:buClr>
              <a:buSzTx/>
              <a:buFontTx/>
              <a:buAutoNum type="arabicPeriod"/>
              <a:tabLst>
                <a:tab pos="2422525" algn="l"/>
              </a:tabLst>
              <a:defRPr/>
            </a:pP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We are assuming that the current license will suffice the incremental data refresh. If not, then either ADCCI team must reduce the size of data or must upgrade the license as per the requirement.</a:t>
            </a:r>
          </a:p>
          <a:p>
            <a:pPr marL="228600" marR="0" lvl="1" indent="-228600" fontAlgn="base">
              <a:spcBef>
                <a:spcPts val="200"/>
              </a:spcBef>
              <a:spcAft>
                <a:spcPts val="600"/>
              </a:spcAft>
              <a:buClr>
                <a:schemeClr val="tx2"/>
              </a:buClr>
              <a:buSzTx/>
              <a:buFontTx/>
              <a:buAutoNum type="arabicPeriod"/>
              <a:tabLst>
                <a:tab pos="2422525" algn="l"/>
              </a:tabLst>
              <a:defRPr/>
            </a:pPr>
            <a:r>
              <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In case of any deviation in the mentioned points &amp; post detailed requirement understanding, the solution approach &amp; efforts may be changed on an actual basis.</a:t>
            </a:r>
          </a:p>
          <a:p>
            <a:pPr marL="228600" marR="0" lvl="1" indent="-228600" fontAlgn="base">
              <a:spcBef>
                <a:spcPts val="200"/>
              </a:spcBef>
              <a:spcAft>
                <a:spcPts val="600"/>
              </a:spcAft>
              <a:buClr>
                <a:schemeClr val="tx2"/>
              </a:buClr>
              <a:buSzTx/>
              <a:buFontTx/>
              <a:buAutoNum type="arabicPeriod"/>
              <a:tabLst>
                <a:tab pos="2422525" algn="l"/>
              </a:tabLst>
              <a:defRPr/>
            </a:pPr>
            <a:r>
              <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All the prerequisites and access required are targeted for the Week 0 post which Project will be considered as kicked off.</a:t>
            </a: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a:t>
            </a:r>
          </a:p>
          <a:p>
            <a:pPr marL="228600" marR="0" lvl="1" indent="-228600" fontAlgn="base">
              <a:spcBef>
                <a:spcPts val="0"/>
              </a:spcBef>
              <a:spcAft>
                <a:spcPts val="600"/>
              </a:spcAft>
              <a:buClr>
                <a:schemeClr val="tx2"/>
              </a:buClr>
              <a:buSzTx/>
              <a:buFontTx/>
              <a:buAutoNum type="arabicPeriod"/>
              <a:tabLst>
                <a:tab pos="2422525" algn="l"/>
              </a:tabLst>
              <a:defRPr/>
            </a:pPr>
            <a:r>
              <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Delays in achieving the following pointers will affect the timeline, considering to be completed in week 0:</a:t>
            </a:r>
          </a:p>
          <a:p>
            <a:pPr marL="742950" lvl="2" indent="-285750" fontAlgn="base">
              <a:spcAft>
                <a:spcPts val="600"/>
              </a:spcAft>
              <a:buClr>
                <a:schemeClr val="tx2"/>
              </a:buClr>
              <a:buFont typeface="Courier New" panose="02070309020205020404" pitchFamily="49" charset="0"/>
              <a:buChar char="o"/>
              <a:tabLst>
                <a:tab pos="2422525" algn="l"/>
              </a:tabLst>
              <a:defRPr/>
            </a:pPr>
            <a:r>
              <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Achieving Pre-Requisites</a:t>
            </a:r>
          </a:p>
          <a:p>
            <a:pPr marL="742950" lvl="2" indent="-285750" fontAlgn="base">
              <a:spcAft>
                <a:spcPts val="600"/>
              </a:spcAft>
              <a:buClr>
                <a:schemeClr val="tx2"/>
              </a:buClr>
              <a:buFont typeface="Courier New" panose="02070309020205020404" pitchFamily="49" charset="0"/>
              <a:buChar char="o"/>
              <a:tabLst>
                <a:tab pos="2422525" algn="l"/>
              </a:tabLst>
              <a:defRPr/>
            </a:pPr>
            <a:r>
              <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Data source Access</a:t>
            </a:r>
          </a:p>
          <a:p>
            <a:pPr marL="742950" lvl="2" indent="-285750" fontAlgn="base">
              <a:spcAft>
                <a:spcPts val="600"/>
              </a:spcAft>
              <a:buClr>
                <a:schemeClr val="tx2"/>
              </a:buClr>
              <a:buFont typeface="Courier New" panose="02070309020205020404" pitchFamily="49" charset="0"/>
              <a:buChar char="o"/>
              <a:tabLst>
                <a:tab pos="2422525" algn="l"/>
              </a:tabLst>
              <a:defRPr/>
            </a:pP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All stakeholders (responsible for report metrices) shall give a sign-off on metrices before </a:t>
            </a:r>
            <a:r>
              <a:rPr lang="en-US" sz="1100" err="1">
                <a:solidFill>
                  <a:prstClr val="black"/>
                </a:solidFill>
                <a:latin typeface="Segoe UI Light" panose="020B0502040204020203" pitchFamily="34" charset="0"/>
                <a:ea typeface="Calibri" panose="020F0502020204030204" pitchFamily="34" charset="0"/>
                <a:cs typeface="Segoe UI Light" panose="020B0502040204020203" pitchFamily="34" charset="0"/>
              </a:rPr>
              <a:t>Celebal</a:t>
            </a: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 Tech creates the reports.​</a:t>
            </a:r>
          </a:p>
          <a:p>
            <a:pPr marL="228600" lvl="1" indent="-228600" fontAlgn="base">
              <a:spcBef>
                <a:spcPts val="200"/>
              </a:spcBef>
              <a:spcAft>
                <a:spcPts val="600"/>
              </a:spcAft>
              <a:buClr>
                <a:schemeClr val="tx2"/>
              </a:buClr>
              <a:buFontTx/>
              <a:buAutoNum type="arabicPeriod"/>
              <a:tabLst>
                <a:tab pos="2422525" algn="l"/>
              </a:tabLst>
              <a:defRPr/>
            </a:pP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Power BI licenses for each Developer will be provided by the client.</a:t>
            </a:r>
          </a:p>
          <a:p>
            <a:pPr marL="228600" lvl="1" indent="-228600" fontAlgn="base">
              <a:spcBef>
                <a:spcPts val="200"/>
              </a:spcBef>
              <a:spcAft>
                <a:spcPts val="600"/>
              </a:spcAft>
              <a:buClr>
                <a:schemeClr val="tx2"/>
              </a:buClr>
              <a:buFontTx/>
              <a:buAutoNum type="arabicPeriod"/>
              <a:tabLst>
                <a:tab pos="2422525" algn="l"/>
              </a:tabLst>
              <a:defRPr/>
            </a:pP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Remote access to all databases/data sources will be made available for </a:t>
            </a:r>
            <a:r>
              <a:rPr lang="en-US" sz="1100" err="1">
                <a:solidFill>
                  <a:prstClr val="black"/>
                </a:solidFill>
                <a:latin typeface="Segoe UI Light" panose="020B0502040204020203" pitchFamily="34" charset="0"/>
                <a:ea typeface="Calibri" panose="020F0502020204030204" pitchFamily="34" charset="0"/>
                <a:cs typeface="Segoe UI Light" panose="020B0502040204020203" pitchFamily="34" charset="0"/>
              </a:rPr>
              <a:t>Celebal</a:t>
            </a: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 Tech team.​</a:t>
            </a:r>
          </a:p>
          <a:p>
            <a:pPr marL="228600" lvl="1" indent="-228600" fontAlgn="base">
              <a:spcBef>
                <a:spcPts val="200"/>
              </a:spcBef>
              <a:spcAft>
                <a:spcPts val="600"/>
              </a:spcAft>
              <a:buClr>
                <a:schemeClr val="tx2"/>
              </a:buClr>
              <a:buFontTx/>
              <a:buAutoNum type="arabicPeriod"/>
              <a:tabLst>
                <a:tab pos="2422525" algn="l"/>
              </a:tabLst>
              <a:defRPr/>
            </a:pP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Timelines may have to be revised (Increased or decreased) if the number of KPIs change after consulting period.</a:t>
            </a:r>
          </a:p>
          <a:p>
            <a:pPr marL="228600" lvl="1" indent="-228600" fontAlgn="base">
              <a:spcBef>
                <a:spcPts val="200"/>
              </a:spcBef>
              <a:spcAft>
                <a:spcPts val="600"/>
              </a:spcAft>
              <a:buClr>
                <a:schemeClr val="tx2"/>
              </a:buClr>
              <a:buFontTx/>
              <a:buAutoNum type="arabicPeriod"/>
              <a:tabLst>
                <a:tab pos="2422525" algn="l"/>
              </a:tabLst>
              <a:defRPr/>
            </a:pPr>
            <a:r>
              <a:rPr lang="en-US" sz="1100">
                <a:solidFill>
                  <a:prstClr val="black"/>
                </a:solidFill>
                <a:latin typeface="Segoe UI Light" panose="020B0502040204020203" pitchFamily="34" charset="0"/>
                <a:ea typeface="Calibri" panose="020F0502020204030204" pitchFamily="34" charset="0"/>
                <a:cs typeface="Segoe UI Light" panose="020B0502040204020203" pitchFamily="34" charset="0"/>
              </a:rPr>
              <a:t>Testing &amp; sign-off shall be required from the Client team on each created module.</a:t>
            </a:r>
          </a:p>
          <a:p>
            <a:pPr marL="457200" lvl="2" fontAlgn="base">
              <a:spcAft>
                <a:spcPts val="600"/>
              </a:spcAft>
              <a:buClr>
                <a:schemeClr val="tx2"/>
              </a:buClr>
              <a:tabLst>
                <a:tab pos="2422525" algn="l"/>
              </a:tabLst>
              <a:defRPr/>
            </a:pPr>
            <a:endParaRPr lang="en-IN" sz="110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R="0" lvl="0" fontAlgn="auto">
              <a:spcBef>
                <a:spcPts val="0"/>
              </a:spcBef>
              <a:spcAft>
                <a:spcPts val="600"/>
              </a:spcAft>
              <a:buClr>
                <a:schemeClr val="tx2"/>
              </a:buClr>
              <a:buSzTx/>
              <a:tabLst>
                <a:tab pos="2422525" algn="l"/>
              </a:tabLst>
              <a:defRPr/>
            </a:pPr>
            <a:endParaRPr lang="en-US">
              <a:solidFill>
                <a:prstClr val="black"/>
              </a:solidFill>
              <a:cs typeface="Calibri"/>
            </a:endParaRPr>
          </a:p>
        </p:txBody>
      </p:sp>
    </p:spTree>
    <p:extLst>
      <p:ext uri="{BB962C8B-B14F-4D97-AF65-F5344CB8AC3E}">
        <p14:creationId xmlns:p14="http://schemas.microsoft.com/office/powerpoint/2010/main" val="126258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TextBox 1105">
            <a:extLst>
              <a:ext uri="{FF2B5EF4-FFF2-40B4-BE49-F238E27FC236}">
                <a16:creationId xmlns:a16="http://schemas.microsoft.com/office/drawing/2014/main" id="{0BC6B4B9-77E3-26E2-CF9A-7CD510DAA069}"/>
              </a:ext>
            </a:extLst>
          </p:cNvPr>
          <p:cNvSpPr txBox="1"/>
          <p:nvPr/>
        </p:nvSpPr>
        <p:spPr>
          <a:xfrm>
            <a:off x="27432" y="292767"/>
            <a:ext cx="8704781" cy="618631"/>
          </a:xfrm>
          <a:prstGeom prst="rect">
            <a:avLst/>
          </a:prstGeom>
          <a:noFill/>
        </p:spPr>
        <p:txBody>
          <a:bodyPr wrap="square" lIns="91440" tIns="45720" rIns="91440" bIns="45720" anchor="t">
            <a:spAutoFit/>
          </a:bodyPr>
          <a:lstStyle/>
          <a:p>
            <a:pPr>
              <a:lnSpc>
                <a:spcPct val="90000"/>
              </a:lnSpc>
              <a:buSzPts val="2000"/>
              <a:defRPr/>
            </a:pPr>
            <a:r>
              <a:rPr lang="en-US" b="1">
                <a:solidFill>
                  <a:schemeClr val="bg1"/>
                </a:solidFill>
                <a:latin typeface="Segoe UI Semibold"/>
                <a:ea typeface="+mj-ea"/>
                <a:cs typeface="Segoe UI Semibold"/>
              </a:rPr>
              <a:t>Project Timelines &amp; Consulting Fees Assumptions</a:t>
            </a:r>
          </a:p>
          <a:p>
            <a:pPr marL="0" marR="0" lvl="0" indent="0" algn="l" defTabSz="914400">
              <a:lnSpc>
                <a:spcPct val="100000"/>
              </a:lnSpc>
              <a:spcBef>
                <a:spcPts val="0"/>
              </a:spcBef>
              <a:spcAft>
                <a:spcPts val="0"/>
              </a:spcAft>
              <a:buClrTx/>
              <a:buSzTx/>
              <a:buFontTx/>
              <a:buNone/>
              <a:tabLst/>
              <a:defRPr/>
            </a:pPr>
            <a:endParaRPr lang="en-US" sz="1800" b="0" i="0" u="none" strike="noStrike" kern="1200" cap="none" spc="0" normalizeH="0" baseline="0" noProof="0">
              <a:ln>
                <a:noFill/>
              </a:ln>
              <a:solidFill>
                <a:prstClr val="white"/>
              </a:solidFill>
              <a:effectLst/>
              <a:uLnTx/>
              <a:uFillTx/>
              <a:latin typeface="Segoe UI Semibold"/>
              <a:cs typeface="Segoe UI Semibold"/>
            </a:endParaRPr>
          </a:p>
        </p:txBody>
      </p:sp>
      <p:sp>
        <p:nvSpPr>
          <p:cNvPr id="22" name="Rectangle: Rounded Corners 21">
            <a:extLst>
              <a:ext uri="{FF2B5EF4-FFF2-40B4-BE49-F238E27FC236}">
                <a16:creationId xmlns:a16="http://schemas.microsoft.com/office/drawing/2014/main" id="{1BB9B7A2-D6B3-58F6-5049-1756385D4C0C}"/>
              </a:ext>
            </a:extLst>
          </p:cNvPr>
          <p:cNvSpPr/>
          <p:nvPr/>
        </p:nvSpPr>
        <p:spPr>
          <a:xfrm>
            <a:off x="297687" y="941831"/>
            <a:ext cx="11596626" cy="5394961"/>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342900" marR="0" lvl="1" indent="-342900" algn="l" defTabSz="914400" rtl="0" eaLnBrk="1" fontAlgn="auto" latinLnBrk="0" hangingPunct="1">
              <a:lnSpc>
                <a:spcPct val="150000"/>
              </a:lnSpc>
              <a:spcBef>
                <a:spcPts val="400"/>
              </a:spcBef>
              <a:spcAft>
                <a:spcPts val="0"/>
              </a:spcAft>
              <a:buClrTx/>
              <a:buSzTx/>
              <a:buFont typeface="+mj-lt"/>
              <a:buAutoNum type="arabicPeriod"/>
              <a:tabLst/>
              <a:defRPr/>
            </a:pPr>
            <a:endParaRPr lang="en-US" sz="12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2" name="Rectangle: Rounded Corners 1">
            <a:extLst>
              <a:ext uri="{FF2B5EF4-FFF2-40B4-BE49-F238E27FC236}">
                <a16:creationId xmlns:a16="http://schemas.microsoft.com/office/drawing/2014/main" id="{990A70E6-D8FD-08A1-A0A6-127AD54CA402}"/>
              </a:ext>
            </a:extLst>
          </p:cNvPr>
          <p:cNvSpPr/>
          <p:nvPr/>
        </p:nvSpPr>
        <p:spPr>
          <a:xfrm>
            <a:off x="197359" y="906654"/>
            <a:ext cx="11727178" cy="5618350"/>
          </a:xfrm>
          <a:prstGeom prst="roundRect">
            <a:avLst>
              <a:gd name="adj" fmla="val 2532"/>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3">
            <a:extLst>
              <a:ext uri="{FF2B5EF4-FFF2-40B4-BE49-F238E27FC236}">
                <a16:creationId xmlns:a16="http://schemas.microsoft.com/office/drawing/2014/main" id="{6CEED63E-3605-229B-87E8-D6B3D9F2F020}"/>
              </a:ext>
            </a:extLst>
          </p:cNvPr>
          <p:cNvSpPr>
            <a:spLocks noGrp="1"/>
          </p:cNvSpPr>
          <p:nvPr/>
        </p:nvSpPr>
        <p:spPr>
          <a:xfrm>
            <a:off x="197358" y="213250"/>
            <a:ext cx="9372600" cy="531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a:latin typeface="Segoe UI Semibold"/>
              <a:cs typeface="Segoe UI Semibold"/>
            </a:endParaRPr>
          </a:p>
        </p:txBody>
      </p:sp>
      <p:sp>
        <p:nvSpPr>
          <p:cNvPr id="5" name="TextBox 4">
            <a:extLst>
              <a:ext uri="{FF2B5EF4-FFF2-40B4-BE49-F238E27FC236}">
                <a16:creationId xmlns:a16="http://schemas.microsoft.com/office/drawing/2014/main" id="{DC74D6AE-5F5A-02E3-FA9B-5D82A2C1F2F2}"/>
              </a:ext>
            </a:extLst>
          </p:cNvPr>
          <p:cNvSpPr txBox="1"/>
          <p:nvPr/>
        </p:nvSpPr>
        <p:spPr>
          <a:xfrm>
            <a:off x="775653" y="1038637"/>
            <a:ext cx="5559783" cy="555273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Celebal Tech shall provide a dedicated number of resources as mentioned in Resource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In case any problem occurs in the client tools then the resolution within agreed upon timeline, is client’s prerogative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A dedicated Team member shall be the coordinator between the Celebal Tech and the client team, throughout the project life cycle.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Business Team feedback turn-around time is 1-2 working days for each Report. Any delay beyond 2 days, will have a direct impact on the project timelines.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Maximum 2 iterations of changes shall be taken from the business team. Any more changes will be considered only (if approved) in C.R. Project Timelines will be revised accordingly.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In case the client gives feedback after the Stage has been deemed closed (ref point above), that shall be counted as a Change Request. The Project timelines shall also be extended accordingly. CT shall take approval from the client on the Change Request before proceeding to make the required changes. </a:t>
            </a:r>
            <a:endParaRPr kumimoji="0" lang="en-US" sz="1400" b="1" i="0" u="none" strike="noStrike" kern="1200" cap="none" spc="0" normalizeH="0" baseline="0" noProof="0">
              <a:ln>
                <a:noFill/>
              </a:ln>
              <a:solidFill>
                <a:prstClr val="black"/>
              </a:solidFill>
              <a:effectLst/>
              <a:uLnTx/>
              <a:uFillTx/>
              <a:latin typeface="Calibri" panose="020F0502020204030204"/>
              <a:ea typeface="Calibri" panose="020F0502020204030204"/>
              <a:cs typeface="Segoe UI Light" panose="020B0502040204020203" pitchFamily="34" charset="0"/>
            </a:endParaRPr>
          </a:p>
        </p:txBody>
      </p:sp>
      <p:sp>
        <p:nvSpPr>
          <p:cNvPr id="6" name="TextBox 5">
            <a:extLst>
              <a:ext uri="{FF2B5EF4-FFF2-40B4-BE49-F238E27FC236}">
                <a16:creationId xmlns:a16="http://schemas.microsoft.com/office/drawing/2014/main" id="{7719B26F-546A-7219-7FFB-FD66A50A34CC}"/>
              </a:ext>
            </a:extLst>
          </p:cNvPr>
          <p:cNvSpPr txBox="1"/>
          <p:nvPr/>
        </p:nvSpPr>
        <p:spPr>
          <a:xfrm>
            <a:off x="7138312" y="1038637"/>
            <a:ext cx="4709835" cy="49064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An increase in the Project timelines, due to delay in feedback, or delay in approval/ rejection of Change Request beyond 10% of the given Project timeline shall be automatically considered a Change Request.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Unless approved in change management, we will follow the time-frames mutually decided for each action prior to the project.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Celebal Tech will be the PAL partner for the Azure Subscription.-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hlinkClick r:id="rId3"/>
              </a:rPr>
              <a:t>https://docs.microsoft.com/en-us/azure/cost-management-billing/manage/link-partner-id</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 (Celebal Tech does not get any monetary/partnership benefits from Microsoft, but this is required for compliant access of client’s Azure Account). (</a:t>
            </a:r>
            <a:r>
              <a:rPr kumimoji="0" lang="en-US" sz="1400" b="0" i="0" u="none" strike="noStrike" kern="1200" cap="none" spc="0" normalizeH="0" baseline="0" noProof="0">
                <a:ln>
                  <a:noFill/>
                </a:ln>
                <a:solidFill>
                  <a:srgbClr val="202124"/>
                </a:solidFill>
                <a:effectLst/>
                <a:uLnTx/>
                <a:uFillTx/>
                <a:latin typeface="Calibri" panose="020F0502020204030204"/>
                <a:ea typeface="+mn-ea"/>
                <a:cs typeface="Segoe UI Light" panose="020B0502040204020203" pitchFamily="34" charset="0"/>
              </a:rPr>
              <a:t>Partner Admin Link (PAL), </a:t>
            </a:r>
            <a:r>
              <a:rPr kumimoji="0" lang="en-US" sz="1400" b="1" i="0" u="none" strike="noStrike" kern="1200" cap="none" spc="0" normalizeH="0" baseline="0" noProof="0">
                <a:ln>
                  <a:noFill/>
                </a:ln>
                <a:solidFill>
                  <a:srgbClr val="202124"/>
                </a:solidFill>
                <a:effectLst/>
                <a:uLnTx/>
                <a:uFillTx/>
                <a:latin typeface="Calibri" panose="020F0502020204030204"/>
                <a:ea typeface="+mn-ea"/>
                <a:cs typeface="Segoe UI Light" panose="020B0502040204020203" pitchFamily="34" charset="0"/>
              </a:rPr>
              <a:t>enables Microsoft to identify and recognize partners who drive Azure customer success</a:t>
            </a:r>
            <a:r>
              <a:rPr kumimoji="0" lang="en-US" sz="1400" b="0" i="0" u="none" strike="noStrike" kern="1200" cap="none" spc="0" normalizeH="0" baseline="0" noProof="0">
                <a:ln>
                  <a:noFill/>
                </a:ln>
                <a:solidFill>
                  <a:srgbClr val="202124"/>
                </a:solidFill>
                <a:effectLst/>
                <a:uLnTx/>
                <a:uFillTx/>
                <a:latin typeface="Calibri" panose="020F0502020204030204"/>
                <a:ea typeface="+mn-ea"/>
                <a:cs typeface="Segoe UI Light" panose="020B0502040204020203" pitchFamily="34" charset="0"/>
              </a:rPr>
              <a:t>)</a:t>
            </a:r>
            <a:endParaRPr kumimoji="0" lang="en-US" sz="1400" b="1" i="0" u="none" strike="noStrike" kern="1200" cap="none" spc="0" normalizeH="0" baseline="0" noProof="0">
              <a:ln>
                <a:noFill/>
              </a:ln>
              <a:solidFill>
                <a:prstClr val="black"/>
              </a:solidFill>
              <a:effectLst/>
              <a:uLnTx/>
              <a:uFillTx/>
              <a:latin typeface="Calibri" panose="020F0502020204030204"/>
              <a:ea typeface="Calibri" panose="020F0502020204030204"/>
              <a:cs typeface="Segoe UI Light" panose="020B0502040204020203" pitchFamily="34" charset="0"/>
            </a:endParaRPr>
          </a:p>
        </p:txBody>
      </p:sp>
      <p:pic>
        <p:nvPicPr>
          <p:cNvPr id="7" name="Picture 6">
            <a:extLst>
              <a:ext uri="{FF2B5EF4-FFF2-40B4-BE49-F238E27FC236}">
                <a16:creationId xmlns:a16="http://schemas.microsoft.com/office/drawing/2014/main" id="{E603279F-F783-89C7-489A-829FF1C122F3}"/>
              </a:ext>
            </a:extLst>
          </p:cNvPr>
          <p:cNvPicPr>
            <a:picLocks noChangeAspect="1"/>
          </p:cNvPicPr>
          <p:nvPr/>
        </p:nvPicPr>
        <p:blipFill>
          <a:blip r:embed="rId4"/>
          <a:stretch>
            <a:fillRect/>
          </a:stretch>
        </p:blipFill>
        <p:spPr>
          <a:xfrm>
            <a:off x="352153" y="1108616"/>
            <a:ext cx="360000" cy="360000"/>
          </a:xfrm>
          <a:prstGeom prst="rect">
            <a:avLst/>
          </a:prstGeom>
        </p:spPr>
      </p:pic>
      <p:pic>
        <p:nvPicPr>
          <p:cNvPr id="8" name="Picture 7">
            <a:extLst>
              <a:ext uri="{FF2B5EF4-FFF2-40B4-BE49-F238E27FC236}">
                <a16:creationId xmlns:a16="http://schemas.microsoft.com/office/drawing/2014/main" id="{4350DDB1-B977-AD0E-8344-98C5A18E13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2153" y="1792010"/>
            <a:ext cx="360000" cy="360000"/>
          </a:xfrm>
          <a:prstGeom prst="rect">
            <a:avLst/>
          </a:prstGeom>
        </p:spPr>
      </p:pic>
      <p:pic>
        <p:nvPicPr>
          <p:cNvPr id="9" name="Picture 8">
            <a:extLst>
              <a:ext uri="{FF2B5EF4-FFF2-40B4-BE49-F238E27FC236}">
                <a16:creationId xmlns:a16="http://schemas.microsoft.com/office/drawing/2014/main" id="{DE20A154-7EB7-6AD7-ED25-21295D0E3D7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58652" y="2434636"/>
            <a:ext cx="360000" cy="360000"/>
          </a:xfrm>
          <a:prstGeom prst="rect">
            <a:avLst/>
          </a:prstGeom>
        </p:spPr>
      </p:pic>
      <p:pic>
        <p:nvPicPr>
          <p:cNvPr id="10" name="Picture 9">
            <a:extLst>
              <a:ext uri="{FF2B5EF4-FFF2-40B4-BE49-F238E27FC236}">
                <a16:creationId xmlns:a16="http://schemas.microsoft.com/office/drawing/2014/main" id="{115FEBA7-8C04-6A25-1B40-D63A8DFB462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65151" y="3077262"/>
            <a:ext cx="360000" cy="360000"/>
          </a:xfrm>
          <a:prstGeom prst="rect">
            <a:avLst/>
          </a:prstGeom>
        </p:spPr>
      </p:pic>
      <p:pic>
        <p:nvPicPr>
          <p:cNvPr id="11" name="Picture 10">
            <a:extLst>
              <a:ext uri="{FF2B5EF4-FFF2-40B4-BE49-F238E27FC236}">
                <a16:creationId xmlns:a16="http://schemas.microsoft.com/office/drawing/2014/main" id="{B955F0B0-C2F3-3185-BD4B-2B0B6824ED9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8149" y="4037652"/>
            <a:ext cx="360000" cy="360000"/>
          </a:xfrm>
          <a:prstGeom prst="rect">
            <a:avLst/>
          </a:prstGeom>
        </p:spPr>
      </p:pic>
      <p:pic>
        <p:nvPicPr>
          <p:cNvPr id="12" name="Picture 11">
            <a:extLst>
              <a:ext uri="{FF2B5EF4-FFF2-40B4-BE49-F238E27FC236}">
                <a16:creationId xmlns:a16="http://schemas.microsoft.com/office/drawing/2014/main" id="{87B00456-4313-475B-928A-FB68D3298C2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84648" y="4973390"/>
            <a:ext cx="360000" cy="360000"/>
          </a:xfrm>
          <a:prstGeom prst="rect">
            <a:avLst/>
          </a:prstGeom>
        </p:spPr>
      </p:pic>
      <p:pic>
        <p:nvPicPr>
          <p:cNvPr id="13" name="Picture 12">
            <a:extLst>
              <a:ext uri="{FF2B5EF4-FFF2-40B4-BE49-F238E27FC236}">
                <a16:creationId xmlns:a16="http://schemas.microsoft.com/office/drawing/2014/main" id="{EC1AA8FD-1138-E7E5-E001-67519FFDA0B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714812" y="1108616"/>
            <a:ext cx="360000" cy="360000"/>
          </a:xfrm>
          <a:prstGeom prst="rect">
            <a:avLst/>
          </a:prstGeom>
        </p:spPr>
      </p:pic>
      <p:pic>
        <p:nvPicPr>
          <p:cNvPr id="14" name="Picture 13">
            <a:extLst>
              <a:ext uri="{FF2B5EF4-FFF2-40B4-BE49-F238E27FC236}">
                <a16:creationId xmlns:a16="http://schemas.microsoft.com/office/drawing/2014/main" id="{43931FB7-D933-ABAD-C904-F00DD25B296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714812" y="2412312"/>
            <a:ext cx="360000" cy="360000"/>
          </a:xfrm>
          <a:prstGeom prst="rect">
            <a:avLst/>
          </a:prstGeom>
        </p:spPr>
      </p:pic>
      <p:pic>
        <p:nvPicPr>
          <p:cNvPr id="15" name="Picture 14">
            <a:extLst>
              <a:ext uri="{FF2B5EF4-FFF2-40B4-BE49-F238E27FC236}">
                <a16:creationId xmlns:a16="http://schemas.microsoft.com/office/drawing/2014/main" id="{3792A722-9F82-6DEE-2589-3895C982642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727810" y="3311841"/>
            <a:ext cx="360000" cy="360000"/>
          </a:xfrm>
          <a:prstGeom prst="rect">
            <a:avLst/>
          </a:prstGeom>
        </p:spPr>
      </p:pic>
    </p:spTree>
    <p:extLst>
      <p:ext uri="{BB962C8B-B14F-4D97-AF65-F5344CB8AC3E}">
        <p14:creationId xmlns:p14="http://schemas.microsoft.com/office/powerpoint/2010/main" val="738473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Solution </a:t>
            </a:r>
            <a:r>
              <a:rPr kumimoji="0" lang="en-US" sz="3200" b="0"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mn-ea"/>
                <a:cs typeface="Segoe UI Semibold" panose="020B0702040204020203" pitchFamily="34" charset="0"/>
              </a:rPr>
              <a:t>Architecture </a:t>
            </a: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42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086" name="TextBox 1085">
            <a:extLst>
              <a:ext uri="{FF2B5EF4-FFF2-40B4-BE49-F238E27FC236}">
                <a16:creationId xmlns:a16="http://schemas.microsoft.com/office/drawing/2014/main" id="{A26A1E25-0ED0-23C1-BC5C-1EDE5C3613BD}"/>
              </a:ext>
            </a:extLst>
          </p:cNvPr>
          <p:cNvSpPr txBox="1"/>
          <p:nvPr/>
        </p:nvSpPr>
        <p:spPr>
          <a:xfrm>
            <a:off x="0" y="292767"/>
            <a:ext cx="87047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Segoe UI Semibold"/>
              </a:rPr>
              <a:t>Proposed Technical Architecture </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0">
            <a:extLst>
              <a:ext uri="{FF2B5EF4-FFF2-40B4-BE49-F238E27FC236}">
                <a16:creationId xmlns:a16="http://schemas.microsoft.com/office/drawing/2014/main" id="{2F14569E-DD82-7824-6D8F-113E1BA1716F}"/>
              </a:ext>
            </a:extLst>
          </p:cNvPr>
          <p:cNvSpPr txBox="1"/>
          <p:nvPr/>
        </p:nvSpPr>
        <p:spPr>
          <a:xfrm>
            <a:off x="373274" y="853307"/>
            <a:ext cx="1656370" cy="307777"/>
          </a:xfrm>
          <a:prstGeom prst="rect">
            <a:avLst/>
          </a:prstGeom>
          <a:solidFill>
            <a:schemeClr val="bg2">
              <a:lumMod val="50000"/>
            </a:schemeClr>
          </a:solidFill>
          <a:ln>
            <a:solidFill>
              <a:schemeClr val="accent4">
                <a:lumMod val="7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a:solidFill>
                  <a:schemeClr val="bg1"/>
                </a:solidFill>
                <a:latin typeface="Segoe UI Semibold" panose="020B0702040204020203" pitchFamily="34" charset="0"/>
                <a:cs typeface="Segoe UI Semibold" panose="020B0702040204020203" pitchFamily="34" charset="0"/>
              </a:rPr>
              <a:t>Data Sources</a:t>
            </a:r>
          </a:p>
        </p:txBody>
      </p:sp>
      <p:sp>
        <p:nvSpPr>
          <p:cNvPr id="9" name="Rectangle 8">
            <a:extLst>
              <a:ext uri="{FF2B5EF4-FFF2-40B4-BE49-F238E27FC236}">
                <a16:creationId xmlns:a16="http://schemas.microsoft.com/office/drawing/2014/main" id="{9EC24C2D-E329-B545-9079-A633B7826F5A}"/>
              </a:ext>
            </a:extLst>
          </p:cNvPr>
          <p:cNvSpPr/>
          <p:nvPr/>
        </p:nvSpPr>
        <p:spPr>
          <a:xfrm>
            <a:off x="5765447" y="3130605"/>
            <a:ext cx="1245600" cy="1435568"/>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3D7A317-3140-1DE4-5EA3-EAEFCAAABF4D}"/>
              </a:ext>
            </a:extLst>
          </p:cNvPr>
          <p:cNvSpPr/>
          <p:nvPr/>
        </p:nvSpPr>
        <p:spPr>
          <a:xfrm flipH="1">
            <a:off x="4013879" y="2186426"/>
            <a:ext cx="5422526" cy="2962517"/>
          </a:xfrm>
          <a:prstGeom prst="rect">
            <a:avLst/>
          </a:prstGeom>
          <a:noFill/>
          <a:ln w="28575">
            <a:solidFill>
              <a:srgbClr val="87EED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0">
            <a:extLst>
              <a:ext uri="{FF2B5EF4-FFF2-40B4-BE49-F238E27FC236}">
                <a16:creationId xmlns:a16="http://schemas.microsoft.com/office/drawing/2014/main" id="{2E24B335-8536-AB31-1FAC-84697987A227}"/>
              </a:ext>
            </a:extLst>
          </p:cNvPr>
          <p:cNvSpPr txBox="1"/>
          <p:nvPr/>
        </p:nvSpPr>
        <p:spPr>
          <a:xfrm>
            <a:off x="5948139" y="3171329"/>
            <a:ext cx="360302" cy="443711"/>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1400" b="1" i="0" u="none" strike="noStrike" kern="1200" cap="none" spc="-15" normalizeH="0" baseline="0" noProof="0">
                <a:ln>
                  <a:noFill/>
                </a:ln>
                <a:solidFill>
                  <a:prstClr val="white"/>
                </a:solidFill>
                <a:effectLst/>
                <a:uLnTx/>
                <a:uFillTx/>
                <a:latin typeface="Calibri" panose="020F0502020204030204"/>
                <a:ea typeface="+mn-ea"/>
                <a:cs typeface="Segoe UI Light" panose="020B0502040204020203" pitchFamily="34" charset="0"/>
              </a:rPr>
              <a:t>Silver</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59FF52EC-1E1B-3ACD-55EF-9601E5924E16}"/>
              </a:ext>
            </a:extLst>
          </p:cNvPr>
          <p:cNvSpPr/>
          <p:nvPr/>
        </p:nvSpPr>
        <p:spPr>
          <a:xfrm flipH="1">
            <a:off x="4209604" y="2632109"/>
            <a:ext cx="2985062" cy="2032078"/>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10">
            <a:extLst>
              <a:ext uri="{FF2B5EF4-FFF2-40B4-BE49-F238E27FC236}">
                <a16:creationId xmlns:a16="http://schemas.microsoft.com/office/drawing/2014/main" id="{684ED227-D290-8A93-38E6-E32887D9DA73}"/>
              </a:ext>
            </a:extLst>
          </p:cNvPr>
          <p:cNvSpPr txBox="1"/>
          <p:nvPr/>
        </p:nvSpPr>
        <p:spPr>
          <a:xfrm>
            <a:off x="5166492" y="2694978"/>
            <a:ext cx="1425516" cy="228268"/>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1400" b="1" i="0" u="none" strike="noStrike" kern="1200" cap="none" spc="-15" normalizeH="0" baseline="0" noProof="0">
                <a:ln>
                  <a:noFill/>
                </a:ln>
                <a:solidFill>
                  <a:srgbClr val="00B050"/>
                </a:solidFill>
                <a:effectLst/>
                <a:uLnTx/>
                <a:uFillTx/>
                <a:latin typeface="Calibri" panose="020F0502020204030204"/>
                <a:ea typeface="+mn-ea"/>
                <a:cs typeface="Segoe UI Light"/>
              </a:rPr>
              <a:t>Fabric </a:t>
            </a:r>
            <a:r>
              <a:rPr kumimoji="0" lang="en-IN" sz="1200" b="1" i="0" u="none" strike="noStrike" kern="1200" cap="none" spc="-15" normalizeH="0" baseline="0" noProof="0">
                <a:ln>
                  <a:noFill/>
                </a:ln>
                <a:solidFill>
                  <a:srgbClr val="00B050"/>
                </a:solidFill>
                <a:effectLst/>
                <a:uLnTx/>
                <a:uFillTx/>
                <a:latin typeface="Calibri" panose="020F0502020204030204"/>
                <a:ea typeface="+mn-ea"/>
                <a:cs typeface="Segoe UI Light"/>
              </a:rPr>
              <a:t>Lakehouse</a:t>
            </a:r>
            <a:endParaRPr kumimoji="0" lang="en-US" sz="1200" b="1" i="0" u="none" strike="noStrike" kern="1200" cap="none" spc="0" normalizeH="0" baseline="0" noProof="0">
              <a:ln>
                <a:noFill/>
              </a:ln>
              <a:solidFill>
                <a:srgbClr val="00B050"/>
              </a:solidFill>
              <a:effectLst/>
              <a:uLnTx/>
              <a:uFillTx/>
              <a:latin typeface="Calibri" panose="020F0502020204030204"/>
              <a:ea typeface="+mn-ea"/>
              <a:cs typeface="Segoe UI Light"/>
            </a:endParaRPr>
          </a:p>
        </p:txBody>
      </p:sp>
      <p:pic>
        <p:nvPicPr>
          <p:cNvPr id="21" name="Picture 20">
            <a:extLst>
              <a:ext uri="{FF2B5EF4-FFF2-40B4-BE49-F238E27FC236}">
                <a16:creationId xmlns:a16="http://schemas.microsoft.com/office/drawing/2014/main" id="{9E5A9B53-E3FE-26D9-9D48-19618BB5E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966" y="2658810"/>
            <a:ext cx="235775" cy="279490"/>
          </a:xfrm>
          <a:prstGeom prst="rect">
            <a:avLst/>
          </a:prstGeom>
        </p:spPr>
      </p:pic>
      <p:sp>
        <p:nvSpPr>
          <p:cNvPr id="22" name="Rectangle 21">
            <a:extLst>
              <a:ext uri="{FF2B5EF4-FFF2-40B4-BE49-F238E27FC236}">
                <a16:creationId xmlns:a16="http://schemas.microsoft.com/office/drawing/2014/main" id="{C580E21B-D531-CC8A-3810-B9CA7CC46978}"/>
              </a:ext>
            </a:extLst>
          </p:cNvPr>
          <p:cNvSpPr/>
          <p:nvPr/>
        </p:nvSpPr>
        <p:spPr>
          <a:xfrm flipH="1">
            <a:off x="7579220" y="2634083"/>
            <a:ext cx="1646221" cy="2032657"/>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1DA57F9-A35F-9BBE-C63B-D65DA9C68D7F}"/>
              </a:ext>
            </a:extLst>
          </p:cNvPr>
          <p:cNvSpPr/>
          <p:nvPr/>
        </p:nvSpPr>
        <p:spPr>
          <a:xfrm>
            <a:off x="4336586" y="3136860"/>
            <a:ext cx="1186483" cy="1435568"/>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64">
            <a:extLst>
              <a:ext uri="{FF2B5EF4-FFF2-40B4-BE49-F238E27FC236}">
                <a16:creationId xmlns:a16="http://schemas.microsoft.com/office/drawing/2014/main" id="{BBB96F7C-ADA1-55C3-E08C-4208287F7504}"/>
              </a:ext>
            </a:extLst>
          </p:cNvPr>
          <p:cNvSpPr txBox="1"/>
          <p:nvPr/>
        </p:nvSpPr>
        <p:spPr>
          <a:xfrm>
            <a:off x="4536356" y="4706125"/>
            <a:ext cx="620084" cy="246222"/>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a:t>OneLake</a:t>
            </a:r>
          </a:p>
        </p:txBody>
      </p:sp>
      <p:grpSp>
        <p:nvGrpSpPr>
          <p:cNvPr id="25" name="Group 24">
            <a:extLst>
              <a:ext uri="{FF2B5EF4-FFF2-40B4-BE49-F238E27FC236}">
                <a16:creationId xmlns:a16="http://schemas.microsoft.com/office/drawing/2014/main" id="{9606F841-23B5-5EA7-D472-1757E2235F60}"/>
              </a:ext>
            </a:extLst>
          </p:cNvPr>
          <p:cNvGrpSpPr/>
          <p:nvPr/>
        </p:nvGrpSpPr>
        <p:grpSpPr>
          <a:xfrm>
            <a:off x="4336125" y="3104355"/>
            <a:ext cx="1201078" cy="1367083"/>
            <a:chOff x="4890127" y="2562150"/>
            <a:chExt cx="1552703" cy="1537469"/>
          </a:xfrm>
        </p:grpSpPr>
        <p:sp>
          <p:nvSpPr>
            <p:cNvPr id="26" name="Rectangle 25">
              <a:extLst>
                <a:ext uri="{FF2B5EF4-FFF2-40B4-BE49-F238E27FC236}">
                  <a16:creationId xmlns:a16="http://schemas.microsoft.com/office/drawing/2014/main" id="{86BFB29D-1DCC-E716-F7B6-EB23C8ED767E}"/>
                </a:ext>
              </a:extLst>
            </p:cNvPr>
            <p:cNvSpPr/>
            <p:nvPr/>
          </p:nvSpPr>
          <p:spPr>
            <a:xfrm>
              <a:off x="4890127" y="2593236"/>
              <a:ext cx="1534432" cy="195674"/>
            </a:xfrm>
            <a:prstGeom prst="rect">
              <a:avLst/>
            </a:prstGeom>
            <a:solidFill>
              <a:schemeClr val="bg2">
                <a:lumMod val="50000"/>
              </a:schemeClr>
            </a:solidFill>
            <a:ln w="3175">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10">
              <a:extLst>
                <a:ext uri="{FF2B5EF4-FFF2-40B4-BE49-F238E27FC236}">
                  <a16:creationId xmlns:a16="http://schemas.microsoft.com/office/drawing/2014/main" id="{8C9DB413-126C-C132-2B9D-9F85A4F208FC}"/>
                </a:ext>
              </a:extLst>
            </p:cNvPr>
            <p:cNvSpPr txBox="1"/>
            <p:nvPr/>
          </p:nvSpPr>
          <p:spPr>
            <a:xfrm>
              <a:off x="5124864" y="2562150"/>
              <a:ext cx="1187999" cy="248279"/>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1400" b="1" i="0" u="none" strike="noStrike" kern="1200" cap="none" spc="-15" normalizeH="0" baseline="0" noProof="0">
                  <a:ln>
                    <a:noFill/>
                  </a:ln>
                  <a:solidFill>
                    <a:prstClr val="white"/>
                  </a:solidFill>
                  <a:effectLst/>
                  <a:uLnTx/>
                  <a:uFillTx/>
                  <a:latin typeface="Calibri" panose="020F0502020204030204"/>
                  <a:ea typeface="+mn-ea"/>
                  <a:cs typeface="Segoe UI Light" panose="020B0502040204020203" pitchFamily="34" charset="0"/>
                </a:rPr>
                <a:t>Bronze</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endParaRPr>
            </a:p>
          </p:txBody>
        </p:sp>
        <p:grpSp>
          <p:nvGrpSpPr>
            <p:cNvPr id="29" name="Group 28">
              <a:extLst>
                <a:ext uri="{FF2B5EF4-FFF2-40B4-BE49-F238E27FC236}">
                  <a16:creationId xmlns:a16="http://schemas.microsoft.com/office/drawing/2014/main" id="{6392F4E4-99BE-B0DF-541F-1800FF470C6A}"/>
                </a:ext>
              </a:extLst>
            </p:cNvPr>
            <p:cNvGrpSpPr/>
            <p:nvPr/>
          </p:nvGrpSpPr>
          <p:grpSpPr>
            <a:xfrm>
              <a:off x="5285544" y="3627870"/>
              <a:ext cx="764085" cy="203264"/>
              <a:chOff x="5285544" y="3631936"/>
              <a:chExt cx="764085" cy="179038"/>
            </a:xfrm>
          </p:grpSpPr>
          <p:sp>
            <p:nvSpPr>
              <p:cNvPr id="34" name="Rectangle 33">
                <a:extLst>
                  <a:ext uri="{FF2B5EF4-FFF2-40B4-BE49-F238E27FC236}">
                    <a16:creationId xmlns:a16="http://schemas.microsoft.com/office/drawing/2014/main" id="{205BE068-03D2-8676-4A3F-2197C89078F5}"/>
                  </a:ext>
                </a:extLst>
              </p:cNvPr>
              <p:cNvSpPr/>
              <p:nvPr/>
            </p:nvSpPr>
            <p:spPr>
              <a:xfrm>
                <a:off x="5303845" y="3631936"/>
                <a:ext cx="711717" cy="179038"/>
              </a:xfrm>
              <a:prstGeom prst="rect">
                <a:avLst/>
              </a:prstGeom>
              <a:solidFill>
                <a:schemeClr val="tx2">
                  <a:lumMod val="20000"/>
                  <a:lumOff val="8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10">
                <a:extLst>
                  <a:ext uri="{FF2B5EF4-FFF2-40B4-BE49-F238E27FC236}">
                    <a16:creationId xmlns:a16="http://schemas.microsoft.com/office/drawing/2014/main" id="{CB171AAB-80AA-230E-11E2-ADB516013E99}"/>
                  </a:ext>
                </a:extLst>
              </p:cNvPr>
              <p:cNvSpPr txBox="1"/>
              <p:nvPr/>
            </p:nvSpPr>
            <p:spPr>
              <a:xfrm>
                <a:off x="5285544" y="3652959"/>
                <a:ext cx="764085" cy="119412"/>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700" b="1" i="0" u="none" strike="noStrike" kern="1200" cap="none" spc="-15" normalizeH="0" baseline="0" noProof="0">
                    <a:ln>
                      <a:noFill/>
                    </a:ln>
                    <a:solidFill>
                      <a:prstClr val="black"/>
                    </a:solidFill>
                    <a:effectLst/>
                    <a:uLnTx/>
                    <a:uFillTx/>
                    <a:latin typeface="Calibri" panose="020F0502020204030204"/>
                    <a:ea typeface="+mn-ea"/>
                    <a:cs typeface="Segoe UI Light" panose="020B0502040204020203" pitchFamily="34" charset="0"/>
                  </a:rPr>
                  <a:t>Raw Zone</a:t>
                </a:r>
                <a:endParaRPr kumimoji="0" lang="en-US" sz="700" b="1"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grpSp>
        <p:sp>
          <p:nvSpPr>
            <p:cNvPr id="31" name="object 10">
              <a:extLst>
                <a:ext uri="{FF2B5EF4-FFF2-40B4-BE49-F238E27FC236}">
                  <a16:creationId xmlns:a16="http://schemas.microsoft.com/office/drawing/2014/main" id="{FC6E872F-EFAC-DF66-E785-A18CC53438C3}"/>
                </a:ext>
              </a:extLst>
            </p:cNvPr>
            <p:cNvSpPr txBox="1"/>
            <p:nvPr/>
          </p:nvSpPr>
          <p:spPr>
            <a:xfrm>
              <a:off x="4908399" y="3842901"/>
              <a:ext cx="1534431" cy="256718"/>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700">
                  <a:solidFill>
                    <a:prstClr val="black"/>
                  </a:solidFill>
                  <a:latin typeface="Calibri" panose="020F0502020204030204"/>
                  <a:cs typeface="Segoe UI Light" panose="020B0502040204020203" pitchFamily="34" charset="0"/>
                </a:rPr>
                <a:t>Data from single domain. No transformations to be applied </a:t>
              </a:r>
              <a:endParaRPr kumimoji="0" lang="en-IN" sz="70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sp>
          <p:nvSpPr>
            <p:cNvPr id="32" name="Oval 31">
              <a:extLst>
                <a:ext uri="{FF2B5EF4-FFF2-40B4-BE49-F238E27FC236}">
                  <a16:creationId xmlns:a16="http://schemas.microsoft.com/office/drawing/2014/main" id="{BBCEF138-4149-B9C8-35C8-1864D26A7725}"/>
                </a:ext>
              </a:extLst>
            </p:cNvPr>
            <p:cNvSpPr/>
            <p:nvPr/>
          </p:nvSpPr>
          <p:spPr>
            <a:xfrm>
              <a:off x="4942113" y="3205431"/>
              <a:ext cx="218114" cy="2181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2</a:t>
              </a:r>
            </a:p>
          </p:txBody>
        </p:sp>
        <p:sp>
          <p:nvSpPr>
            <p:cNvPr id="33" name="object 10">
              <a:extLst>
                <a:ext uri="{FF2B5EF4-FFF2-40B4-BE49-F238E27FC236}">
                  <a16:creationId xmlns:a16="http://schemas.microsoft.com/office/drawing/2014/main" id="{C5B25E3F-CD16-8976-7CF2-AAC8C1C2A6A6}"/>
                </a:ext>
              </a:extLst>
            </p:cNvPr>
            <p:cNvSpPr txBox="1"/>
            <p:nvPr/>
          </p:nvSpPr>
          <p:spPr>
            <a:xfrm>
              <a:off x="5239676" y="2833078"/>
              <a:ext cx="874689" cy="120546"/>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As-Is Data</a:t>
              </a:r>
            </a:p>
          </p:txBody>
        </p:sp>
      </p:grpSp>
      <p:grpSp>
        <p:nvGrpSpPr>
          <p:cNvPr id="36" name="Group 35">
            <a:extLst>
              <a:ext uri="{FF2B5EF4-FFF2-40B4-BE49-F238E27FC236}">
                <a16:creationId xmlns:a16="http://schemas.microsoft.com/office/drawing/2014/main" id="{994967E5-D1E3-4A47-1437-990F4D564B4C}"/>
              </a:ext>
            </a:extLst>
          </p:cNvPr>
          <p:cNvGrpSpPr/>
          <p:nvPr/>
        </p:nvGrpSpPr>
        <p:grpSpPr>
          <a:xfrm>
            <a:off x="5780065" y="3693451"/>
            <a:ext cx="1216364" cy="882094"/>
            <a:chOff x="6479710" y="3233446"/>
            <a:chExt cx="1572463" cy="992033"/>
          </a:xfrm>
        </p:grpSpPr>
        <p:sp>
          <p:nvSpPr>
            <p:cNvPr id="39" name="Oval 38">
              <a:extLst>
                <a:ext uri="{FF2B5EF4-FFF2-40B4-BE49-F238E27FC236}">
                  <a16:creationId xmlns:a16="http://schemas.microsoft.com/office/drawing/2014/main" id="{DB44819E-E165-7198-0060-530048C313E6}"/>
                </a:ext>
              </a:extLst>
            </p:cNvPr>
            <p:cNvSpPr/>
            <p:nvPr/>
          </p:nvSpPr>
          <p:spPr>
            <a:xfrm>
              <a:off x="6657433" y="3233446"/>
              <a:ext cx="218114" cy="2181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3</a:t>
              </a:r>
            </a:p>
          </p:txBody>
        </p:sp>
        <p:grpSp>
          <p:nvGrpSpPr>
            <p:cNvPr id="41" name="Group 40">
              <a:extLst>
                <a:ext uri="{FF2B5EF4-FFF2-40B4-BE49-F238E27FC236}">
                  <a16:creationId xmlns:a16="http://schemas.microsoft.com/office/drawing/2014/main" id="{F83687BE-E859-10FC-0192-896A4BCC2B72}"/>
                </a:ext>
              </a:extLst>
            </p:cNvPr>
            <p:cNvGrpSpPr/>
            <p:nvPr/>
          </p:nvGrpSpPr>
          <p:grpSpPr>
            <a:xfrm>
              <a:off x="6871443" y="3648081"/>
              <a:ext cx="764085" cy="203264"/>
              <a:chOff x="6871443" y="3647374"/>
              <a:chExt cx="764085" cy="179038"/>
            </a:xfrm>
          </p:grpSpPr>
          <p:sp>
            <p:nvSpPr>
              <p:cNvPr id="49" name="Rectangle 48">
                <a:extLst>
                  <a:ext uri="{FF2B5EF4-FFF2-40B4-BE49-F238E27FC236}">
                    <a16:creationId xmlns:a16="http://schemas.microsoft.com/office/drawing/2014/main" id="{21B5DE4A-6E28-B0AB-47A3-E4426EEE0D67}"/>
                  </a:ext>
                </a:extLst>
              </p:cNvPr>
              <p:cNvSpPr/>
              <p:nvPr/>
            </p:nvSpPr>
            <p:spPr>
              <a:xfrm>
                <a:off x="6889160" y="3647374"/>
                <a:ext cx="711716" cy="179038"/>
              </a:xfrm>
              <a:prstGeom prst="rect">
                <a:avLst/>
              </a:prstGeom>
              <a:solidFill>
                <a:schemeClr val="tx2">
                  <a:lumMod val="20000"/>
                  <a:lumOff val="8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bject 10">
                <a:extLst>
                  <a:ext uri="{FF2B5EF4-FFF2-40B4-BE49-F238E27FC236}">
                    <a16:creationId xmlns:a16="http://schemas.microsoft.com/office/drawing/2014/main" id="{67509C0C-DF7A-356C-7E21-2689CD39E5A0}"/>
                  </a:ext>
                </a:extLst>
              </p:cNvPr>
              <p:cNvSpPr txBox="1"/>
              <p:nvPr/>
            </p:nvSpPr>
            <p:spPr>
              <a:xfrm>
                <a:off x="6871443" y="3662872"/>
                <a:ext cx="764085" cy="119412"/>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700" b="1" i="0" u="none" strike="noStrike" kern="1200" cap="none" spc="-15" normalizeH="0" baseline="0" noProof="0">
                    <a:ln>
                      <a:noFill/>
                    </a:ln>
                    <a:solidFill>
                      <a:prstClr val="black"/>
                    </a:solidFill>
                    <a:effectLst/>
                    <a:uLnTx/>
                    <a:uFillTx/>
                    <a:latin typeface="Calibri" panose="020F0502020204030204"/>
                    <a:ea typeface="+mn-ea"/>
                    <a:cs typeface="Segoe UI Light"/>
                  </a:rPr>
                  <a:t>Enriched Zone</a:t>
                </a:r>
                <a:endParaRPr lang="en-US" sz="700" b="1" i="0" u="none" strike="noStrike" kern="1200" cap="none" spc="0" normalizeH="0" baseline="0" noProof="0">
                  <a:ln>
                    <a:noFill/>
                  </a:ln>
                  <a:solidFill>
                    <a:prstClr val="black"/>
                  </a:solidFill>
                  <a:effectLst/>
                  <a:uLnTx/>
                  <a:uFillTx/>
                  <a:latin typeface="Calibri" panose="020F0502020204030204"/>
                  <a:cs typeface="Segoe UI Light"/>
                </a:endParaRPr>
              </a:p>
            </p:txBody>
          </p:sp>
        </p:grpSp>
        <p:sp>
          <p:nvSpPr>
            <p:cNvPr id="42" name="object 10">
              <a:extLst>
                <a:ext uri="{FF2B5EF4-FFF2-40B4-BE49-F238E27FC236}">
                  <a16:creationId xmlns:a16="http://schemas.microsoft.com/office/drawing/2014/main" id="{7D502A6B-80C3-9B45-133F-305BE096EBEB}"/>
                </a:ext>
              </a:extLst>
            </p:cNvPr>
            <p:cNvSpPr txBox="1"/>
            <p:nvPr/>
          </p:nvSpPr>
          <p:spPr>
            <a:xfrm>
              <a:off x="6479710" y="3847614"/>
              <a:ext cx="1572463" cy="377865"/>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700">
                  <a:solidFill>
                    <a:prstClr val="black"/>
                  </a:solidFill>
                  <a:latin typeface="Calibri" panose="020F0502020204030204"/>
                  <a:cs typeface="Segoe UI Light"/>
                </a:rPr>
                <a:t>Data Quality implemented on Data. Standardized structure as Model</a:t>
              </a:r>
              <a:endParaRPr lang="en-IN" sz="700" i="0" u="none" strike="noStrike" kern="1200" cap="none" spc="0" normalizeH="0" baseline="0" noProof="0">
                <a:ln>
                  <a:noFill/>
                </a:ln>
                <a:solidFill>
                  <a:prstClr val="black"/>
                </a:solidFill>
                <a:effectLst/>
                <a:uLnTx/>
                <a:uFillTx/>
                <a:latin typeface="Calibri" panose="020F0502020204030204"/>
                <a:cs typeface="Segoe UI Light"/>
              </a:endParaRPr>
            </a:p>
          </p:txBody>
        </p:sp>
      </p:grpSp>
      <p:sp>
        <p:nvSpPr>
          <p:cNvPr id="51" name="object 10">
            <a:extLst>
              <a:ext uri="{FF2B5EF4-FFF2-40B4-BE49-F238E27FC236}">
                <a16:creationId xmlns:a16="http://schemas.microsoft.com/office/drawing/2014/main" id="{772F7AC7-394E-4B41-2312-CD7470FE5AAF}"/>
              </a:ext>
            </a:extLst>
          </p:cNvPr>
          <p:cNvSpPr txBox="1"/>
          <p:nvPr/>
        </p:nvSpPr>
        <p:spPr>
          <a:xfrm>
            <a:off x="7905747" y="2677797"/>
            <a:ext cx="1149071" cy="197490"/>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defTabSz="914400" rtl="0" eaLnBrk="1" fontAlgn="auto" latinLnBrk="0" hangingPunct="1">
              <a:lnSpc>
                <a:spcPct val="100000"/>
              </a:lnSpc>
              <a:spcBef>
                <a:spcPts val="100"/>
              </a:spcBef>
              <a:spcAft>
                <a:spcPts val="0"/>
              </a:spcAft>
              <a:buClrTx/>
              <a:buSzTx/>
              <a:buFontTx/>
              <a:buNone/>
              <a:tabLst/>
              <a:defRPr/>
            </a:pPr>
            <a:r>
              <a:rPr kumimoji="0" lang="en-IN" sz="1200" b="1" i="0" u="none" strike="noStrike" kern="1200" cap="none" spc="-15" normalizeH="0" baseline="0" noProof="0">
                <a:ln>
                  <a:noFill/>
                </a:ln>
                <a:solidFill>
                  <a:srgbClr val="00B050"/>
                </a:solidFill>
                <a:effectLst/>
                <a:uLnTx/>
                <a:uFillTx/>
                <a:latin typeface="Calibri" panose="020F0502020204030204"/>
                <a:ea typeface="+mn-ea"/>
                <a:cs typeface="Segoe UI Light"/>
              </a:rPr>
              <a:t>Fabric Warehouse</a:t>
            </a:r>
            <a:endParaRPr lang="en-US" sz="1200" b="1" i="0" u="none" strike="noStrike" kern="1200" cap="none" spc="0" normalizeH="0" baseline="0" noProof="0">
              <a:ln>
                <a:noFill/>
              </a:ln>
              <a:solidFill>
                <a:srgbClr val="00B050"/>
              </a:solidFill>
              <a:effectLst/>
              <a:uLnTx/>
              <a:uFillTx/>
              <a:latin typeface="Calibri" panose="020F0502020204030204"/>
              <a:cs typeface="Segoe UI Light"/>
            </a:endParaRPr>
          </a:p>
        </p:txBody>
      </p:sp>
      <p:pic>
        <p:nvPicPr>
          <p:cNvPr id="52" name="Picture 51">
            <a:extLst>
              <a:ext uri="{FF2B5EF4-FFF2-40B4-BE49-F238E27FC236}">
                <a16:creationId xmlns:a16="http://schemas.microsoft.com/office/drawing/2014/main" id="{9D85E68C-286E-D9CC-C9F4-25B960234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1150" y="2639805"/>
            <a:ext cx="235775" cy="279490"/>
          </a:xfrm>
          <a:prstGeom prst="rect">
            <a:avLst/>
          </a:prstGeom>
        </p:spPr>
      </p:pic>
      <p:cxnSp>
        <p:nvCxnSpPr>
          <p:cNvPr id="56" name="Straight Arrow Connector 55">
            <a:extLst>
              <a:ext uri="{FF2B5EF4-FFF2-40B4-BE49-F238E27FC236}">
                <a16:creationId xmlns:a16="http://schemas.microsoft.com/office/drawing/2014/main" id="{D5161C52-485F-6810-1F95-13DCDB8C84F5}"/>
              </a:ext>
            </a:extLst>
          </p:cNvPr>
          <p:cNvCxnSpPr>
            <a:cxnSpLocks/>
          </p:cNvCxnSpPr>
          <p:nvPr/>
        </p:nvCxnSpPr>
        <p:spPr>
          <a:xfrm flipV="1">
            <a:off x="6186266" y="3019530"/>
            <a:ext cx="1754390" cy="42"/>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E865CB9-D18A-8AC2-B3C3-22F6C61F6BAD}"/>
              </a:ext>
            </a:extLst>
          </p:cNvPr>
          <p:cNvSpPr/>
          <p:nvPr/>
        </p:nvSpPr>
        <p:spPr>
          <a:xfrm>
            <a:off x="5554718" y="2962000"/>
            <a:ext cx="786388" cy="100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a:solidFill>
                  <a:srgbClr val="00B050"/>
                </a:solidFill>
              </a:rPr>
              <a:t>Pipelines</a:t>
            </a:r>
            <a:endParaRPr lang="en-IN" sz="1200">
              <a:solidFill>
                <a:srgbClr val="00B050"/>
              </a:solidFill>
              <a:cs typeface="Calibri"/>
            </a:endParaRPr>
          </a:p>
        </p:txBody>
      </p:sp>
      <p:cxnSp>
        <p:nvCxnSpPr>
          <p:cNvPr id="58" name="Straight Arrow Connector 57">
            <a:extLst>
              <a:ext uri="{FF2B5EF4-FFF2-40B4-BE49-F238E27FC236}">
                <a16:creationId xmlns:a16="http://schemas.microsoft.com/office/drawing/2014/main" id="{038935D8-8C54-4366-88B7-82615443A3BD}"/>
              </a:ext>
            </a:extLst>
          </p:cNvPr>
          <p:cNvCxnSpPr>
            <a:cxnSpLocks/>
          </p:cNvCxnSpPr>
          <p:nvPr/>
        </p:nvCxnSpPr>
        <p:spPr>
          <a:xfrm flipH="1" flipV="1">
            <a:off x="4386401" y="3013485"/>
            <a:ext cx="1113899" cy="42"/>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89F12CCA-6583-C98C-4F8E-895A66C2ECAF}"/>
              </a:ext>
            </a:extLst>
          </p:cNvPr>
          <p:cNvGrpSpPr/>
          <p:nvPr/>
        </p:nvGrpSpPr>
        <p:grpSpPr>
          <a:xfrm>
            <a:off x="7793447" y="3131496"/>
            <a:ext cx="1258194" cy="1434677"/>
            <a:chOff x="7900152" y="2942448"/>
            <a:chExt cx="1258194" cy="1434677"/>
          </a:xfrm>
        </p:grpSpPr>
        <p:sp>
          <p:nvSpPr>
            <p:cNvPr id="67" name="Rectangle 66">
              <a:extLst>
                <a:ext uri="{FF2B5EF4-FFF2-40B4-BE49-F238E27FC236}">
                  <a16:creationId xmlns:a16="http://schemas.microsoft.com/office/drawing/2014/main" id="{D359C37A-392B-2899-505C-53F8822E79FB}"/>
                </a:ext>
              </a:extLst>
            </p:cNvPr>
            <p:cNvSpPr/>
            <p:nvPr/>
          </p:nvSpPr>
          <p:spPr>
            <a:xfrm>
              <a:off x="7900152" y="2945637"/>
              <a:ext cx="1246044" cy="1431251"/>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28EF3D66-14C4-2A3F-F24B-ED8437580276}"/>
                </a:ext>
              </a:extLst>
            </p:cNvPr>
            <p:cNvSpPr/>
            <p:nvPr/>
          </p:nvSpPr>
          <p:spPr>
            <a:xfrm>
              <a:off x="7905582" y="2947611"/>
              <a:ext cx="1252761" cy="211894"/>
            </a:xfrm>
            <a:prstGeom prst="rect">
              <a:avLst/>
            </a:prstGeom>
            <a:solidFill>
              <a:schemeClr val="bg2">
                <a:lumMod val="50000"/>
              </a:schemeClr>
            </a:solidFill>
            <a:ln w="3175">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object 10">
              <a:extLst>
                <a:ext uri="{FF2B5EF4-FFF2-40B4-BE49-F238E27FC236}">
                  <a16:creationId xmlns:a16="http://schemas.microsoft.com/office/drawing/2014/main" id="{F1900650-0AC8-AD43-36D5-308117E90144}"/>
                </a:ext>
              </a:extLst>
            </p:cNvPr>
            <p:cNvSpPr txBox="1"/>
            <p:nvPr/>
          </p:nvSpPr>
          <p:spPr>
            <a:xfrm>
              <a:off x="8184870" y="3211571"/>
              <a:ext cx="676608" cy="107187"/>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700" b="1">
                  <a:solidFill>
                    <a:prstClr val="black"/>
                  </a:solidFill>
                  <a:latin typeface="Calibri" panose="020F0502020204030204"/>
                  <a:cs typeface="Segoe UI Light" panose="020B0502040204020203" pitchFamily="34" charset="0"/>
                </a:rPr>
                <a:t>KPI building</a:t>
              </a:r>
              <a:endParaRPr kumimoji="0" lang="en-IN" sz="700" b="1"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grpSp>
          <p:nvGrpSpPr>
            <p:cNvPr id="72" name="Group 71">
              <a:extLst>
                <a:ext uri="{FF2B5EF4-FFF2-40B4-BE49-F238E27FC236}">
                  <a16:creationId xmlns:a16="http://schemas.microsoft.com/office/drawing/2014/main" id="{1EA21013-335A-8919-45BC-B7062AAAB475}"/>
                </a:ext>
              </a:extLst>
            </p:cNvPr>
            <p:cNvGrpSpPr/>
            <p:nvPr/>
          </p:nvGrpSpPr>
          <p:grpSpPr>
            <a:xfrm>
              <a:off x="8251849" y="3804991"/>
              <a:ext cx="591051" cy="180738"/>
              <a:chOff x="8655317" y="3627763"/>
              <a:chExt cx="764085" cy="179038"/>
            </a:xfrm>
          </p:grpSpPr>
          <p:sp>
            <p:nvSpPr>
              <p:cNvPr id="77" name="Rectangle 76">
                <a:extLst>
                  <a:ext uri="{FF2B5EF4-FFF2-40B4-BE49-F238E27FC236}">
                    <a16:creationId xmlns:a16="http://schemas.microsoft.com/office/drawing/2014/main" id="{6258459A-1BE8-94C2-54F7-29078B97973A}"/>
                  </a:ext>
                </a:extLst>
              </p:cNvPr>
              <p:cNvSpPr/>
              <p:nvPr/>
            </p:nvSpPr>
            <p:spPr>
              <a:xfrm>
                <a:off x="8667554" y="3627763"/>
                <a:ext cx="711715" cy="179038"/>
              </a:xfrm>
              <a:prstGeom prst="rect">
                <a:avLst/>
              </a:prstGeom>
              <a:solidFill>
                <a:schemeClr val="tx2">
                  <a:lumMod val="20000"/>
                  <a:lumOff val="8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bject 10">
                <a:extLst>
                  <a:ext uri="{FF2B5EF4-FFF2-40B4-BE49-F238E27FC236}">
                    <a16:creationId xmlns:a16="http://schemas.microsoft.com/office/drawing/2014/main" id="{3965D4DF-CBC2-0C8F-0F92-56FDD895936D}"/>
                  </a:ext>
                </a:extLst>
              </p:cNvPr>
              <p:cNvSpPr txBox="1"/>
              <p:nvPr/>
            </p:nvSpPr>
            <p:spPr>
              <a:xfrm>
                <a:off x="8655317" y="3650500"/>
                <a:ext cx="764085" cy="119412"/>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700" b="1" i="0" u="none" strike="noStrike" kern="1200" cap="none" spc="-15" normalizeH="0" baseline="0" noProof="0">
                    <a:ln>
                      <a:noFill/>
                    </a:ln>
                    <a:solidFill>
                      <a:prstClr val="black"/>
                    </a:solidFill>
                    <a:effectLst/>
                    <a:uLnTx/>
                    <a:uFillTx/>
                    <a:latin typeface="Calibri" panose="020F0502020204030204"/>
                    <a:ea typeface="+mn-ea"/>
                    <a:cs typeface="Segoe UI Light"/>
                  </a:rPr>
                  <a:t>Curated Zone</a:t>
                </a:r>
                <a:endParaRPr lang="en-US" sz="700" b="1" i="0" u="none" strike="noStrike" kern="1200" cap="none" spc="0" normalizeH="0" baseline="0" noProof="0">
                  <a:ln>
                    <a:noFill/>
                  </a:ln>
                  <a:solidFill>
                    <a:prstClr val="black"/>
                  </a:solidFill>
                  <a:effectLst/>
                  <a:uLnTx/>
                  <a:uFillTx/>
                  <a:latin typeface="Calibri" panose="020F0502020204030204"/>
                  <a:cs typeface="Segoe UI Light"/>
                </a:endParaRPr>
              </a:p>
            </p:txBody>
          </p:sp>
        </p:grpSp>
        <p:sp>
          <p:nvSpPr>
            <p:cNvPr id="73" name="object 10">
              <a:extLst>
                <a:ext uri="{FF2B5EF4-FFF2-40B4-BE49-F238E27FC236}">
                  <a16:creationId xmlns:a16="http://schemas.microsoft.com/office/drawing/2014/main" id="{4E8DF012-EA2F-2F2D-5248-C61F27B3D180}"/>
                </a:ext>
              </a:extLst>
            </p:cNvPr>
            <p:cNvSpPr txBox="1"/>
            <p:nvPr/>
          </p:nvSpPr>
          <p:spPr>
            <a:xfrm>
              <a:off x="7912300" y="4041136"/>
              <a:ext cx="1233896" cy="335989"/>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700">
                  <a:solidFill>
                    <a:prstClr val="black"/>
                  </a:solidFill>
                  <a:latin typeface="Calibri" panose="020F0502020204030204"/>
                  <a:cs typeface="Segoe UI Light" panose="020B0502040204020203" pitchFamily="34" charset="0"/>
                </a:rPr>
                <a:t>Star/Snowflake schema implemented. Combination of various domains</a:t>
              </a:r>
              <a:endParaRPr kumimoji="0" lang="en-IN" sz="70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pic>
          <p:nvPicPr>
            <p:cNvPr id="74" name="Picture 73">
              <a:extLst>
                <a:ext uri="{FF2B5EF4-FFF2-40B4-BE49-F238E27FC236}">
                  <a16:creationId xmlns:a16="http://schemas.microsoft.com/office/drawing/2014/main" id="{5CD86E06-4FC8-F9D4-085A-E8E412381D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956" y="3361108"/>
              <a:ext cx="308437" cy="365624"/>
            </a:xfrm>
            <a:prstGeom prst="rect">
              <a:avLst/>
            </a:prstGeom>
          </p:spPr>
        </p:pic>
        <p:sp>
          <p:nvSpPr>
            <p:cNvPr id="75" name="object 10">
              <a:extLst>
                <a:ext uri="{FF2B5EF4-FFF2-40B4-BE49-F238E27FC236}">
                  <a16:creationId xmlns:a16="http://schemas.microsoft.com/office/drawing/2014/main" id="{2B6A67F7-FA1F-2A62-0282-AEA7DB46A74C}"/>
                </a:ext>
              </a:extLst>
            </p:cNvPr>
            <p:cNvSpPr txBox="1"/>
            <p:nvPr/>
          </p:nvSpPr>
          <p:spPr>
            <a:xfrm>
              <a:off x="7912302" y="2942448"/>
              <a:ext cx="1246044" cy="228268"/>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1400" b="1" i="0" u="none" strike="noStrike" kern="1200" cap="none" spc="-15" normalizeH="0" baseline="0" noProof="0">
                  <a:ln>
                    <a:noFill/>
                  </a:ln>
                  <a:solidFill>
                    <a:prstClr val="white"/>
                  </a:solidFill>
                  <a:effectLst/>
                  <a:uLnTx/>
                  <a:uFillTx/>
                  <a:latin typeface="Calibri" panose="020F0502020204030204"/>
                  <a:ea typeface="+mn-ea"/>
                  <a:cs typeface="Segoe UI Light" panose="020B0502040204020203" pitchFamily="34" charset="0"/>
                </a:rPr>
                <a:t>Gold</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endParaRPr>
            </a:p>
          </p:txBody>
        </p:sp>
      </p:grpSp>
      <p:cxnSp>
        <p:nvCxnSpPr>
          <p:cNvPr id="79" name="Straight Arrow Connector 78">
            <a:extLst>
              <a:ext uri="{FF2B5EF4-FFF2-40B4-BE49-F238E27FC236}">
                <a16:creationId xmlns:a16="http://schemas.microsoft.com/office/drawing/2014/main" id="{0219DC23-67AF-739B-A731-701654DBF882}"/>
              </a:ext>
            </a:extLst>
          </p:cNvPr>
          <p:cNvCxnSpPr>
            <a:cxnSpLocks/>
          </p:cNvCxnSpPr>
          <p:nvPr/>
        </p:nvCxnSpPr>
        <p:spPr>
          <a:xfrm flipV="1">
            <a:off x="6845964" y="3769583"/>
            <a:ext cx="684000" cy="42"/>
          </a:xfrm>
          <a:prstGeom prst="straightConnector1">
            <a:avLst/>
          </a:prstGeom>
          <a:ln>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652C40E-15F7-A0B6-74D0-2753B16BD4EC}"/>
              </a:ext>
            </a:extLst>
          </p:cNvPr>
          <p:cNvCxnSpPr>
            <a:cxnSpLocks/>
          </p:cNvCxnSpPr>
          <p:nvPr/>
        </p:nvCxnSpPr>
        <p:spPr>
          <a:xfrm>
            <a:off x="5521679" y="3769583"/>
            <a:ext cx="216000" cy="363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B64645E6-03CE-7AD5-6214-56D4BD8DF5AF}"/>
              </a:ext>
            </a:extLst>
          </p:cNvPr>
          <p:cNvSpPr/>
          <p:nvPr/>
        </p:nvSpPr>
        <p:spPr>
          <a:xfrm>
            <a:off x="4200174" y="2359688"/>
            <a:ext cx="5017548" cy="22911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900" b="1">
                <a:solidFill>
                  <a:schemeClr val="tx1"/>
                </a:solidFill>
              </a:rPr>
              <a:t>Data Ingestions &amp; Data Quality framework</a:t>
            </a:r>
          </a:p>
        </p:txBody>
      </p:sp>
      <p:sp>
        <p:nvSpPr>
          <p:cNvPr id="83" name="Oval 82">
            <a:extLst>
              <a:ext uri="{FF2B5EF4-FFF2-40B4-BE49-F238E27FC236}">
                <a16:creationId xmlns:a16="http://schemas.microsoft.com/office/drawing/2014/main" id="{80A0A56D-1F7E-D99C-F2B7-43142A69C5B9}"/>
              </a:ext>
            </a:extLst>
          </p:cNvPr>
          <p:cNvSpPr/>
          <p:nvPr/>
        </p:nvSpPr>
        <p:spPr>
          <a:xfrm>
            <a:off x="7833411" y="3671937"/>
            <a:ext cx="168720" cy="1939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4</a:t>
            </a:r>
          </a:p>
        </p:txBody>
      </p:sp>
      <p:cxnSp>
        <p:nvCxnSpPr>
          <p:cNvPr id="84" name="Google Shape;502;p72">
            <a:extLst>
              <a:ext uri="{FF2B5EF4-FFF2-40B4-BE49-F238E27FC236}">
                <a16:creationId xmlns:a16="http://schemas.microsoft.com/office/drawing/2014/main" id="{D7C0C8C7-307A-6314-07FF-948694625DA3}"/>
              </a:ext>
            </a:extLst>
          </p:cNvPr>
          <p:cNvCxnSpPr>
            <a:cxnSpLocks/>
          </p:cNvCxnSpPr>
          <p:nvPr/>
        </p:nvCxnSpPr>
        <p:spPr>
          <a:xfrm>
            <a:off x="2301355" y="874014"/>
            <a:ext cx="0" cy="5403653"/>
          </a:xfrm>
          <a:prstGeom prst="straightConnector1">
            <a:avLst/>
          </a:prstGeom>
          <a:noFill/>
          <a:ln w="28575" cap="flat" cmpd="sng">
            <a:solidFill>
              <a:schemeClr val="tx1">
                <a:alpha val="36000"/>
              </a:schemeClr>
            </a:solidFill>
            <a:prstDash val="dash"/>
            <a:round/>
            <a:headEnd type="none" w="sm" len="sm"/>
            <a:tailEnd type="oval" w="med" len="med"/>
          </a:ln>
        </p:spPr>
      </p:cxnSp>
      <p:sp>
        <p:nvSpPr>
          <p:cNvPr id="85" name="TextBox 111">
            <a:extLst>
              <a:ext uri="{FF2B5EF4-FFF2-40B4-BE49-F238E27FC236}">
                <a16:creationId xmlns:a16="http://schemas.microsoft.com/office/drawing/2014/main" id="{811D750D-5D2C-2FC8-97C8-E2D3E676C3E9}"/>
              </a:ext>
            </a:extLst>
          </p:cNvPr>
          <p:cNvSpPr txBox="1"/>
          <p:nvPr/>
        </p:nvSpPr>
        <p:spPr>
          <a:xfrm>
            <a:off x="3891607" y="1207457"/>
            <a:ext cx="1431845"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4" rtl="0" eaLnBrk="1" fontAlgn="auto" latinLnBrk="0" hangingPunct="1">
              <a:lnSpc>
                <a:spcPct val="100000"/>
              </a:lnSpc>
              <a:spcBef>
                <a:spcPts val="0"/>
              </a:spcBef>
              <a:spcAft>
                <a:spcPts val="0"/>
              </a:spcAft>
              <a:buClr>
                <a:srgbClr val="000000"/>
              </a:buClr>
              <a:buSzTx/>
              <a:buFontTx/>
              <a:buNone/>
              <a:tabLst/>
              <a:defRPr/>
            </a:pPr>
            <a:r>
              <a:rPr kumimoji="0" lang="en-IN" sz="10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Microsoft Fabric</a:t>
            </a:r>
          </a:p>
        </p:txBody>
      </p:sp>
      <p:sp>
        <p:nvSpPr>
          <p:cNvPr id="88" name="Rectangle 87">
            <a:extLst>
              <a:ext uri="{FF2B5EF4-FFF2-40B4-BE49-F238E27FC236}">
                <a16:creationId xmlns:a16="http://schemas.microsoft.com/office/drawing/2014/main" id="{E024E86A-0664-3A91-8695-2467477D8A27}"/>
              </a:ext>
            </a:extLst>
          </p:cNvPr>
          <p:cNvSpPr/>
          <p:nvPr/>
        </p:nvSpPr>
        <p:spPr>
          <a:xfrm>
            <a:off x="3845696" y="1420950"/>
            <a:ext cx="8215388" cy="4164482"/>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11">
            <a:extLst>
              <a:ext uri="{FF2B5EF4-FFF2-40B4-BE49-F238E27FC236}">
                <a16:creationId xmlns:a16="http://schemas.microsoft.com/office/drawing/2014/main" id="{23F163E1-E521-DBAB-6002-F66186B40189}"/>
              </a:ext>
            </a:extLst>
          </p:cNvPr>
          <p:cNvSpPr txBox="1"/>
          <p:nvPr/>
        </p:nvSpPr>
        <p:spPr>
          <a:xfrm>
            <a:off x="5261817" y="860096"/>
            <a:ext cx="2862200" cy="307777"/>
          </a:xfrm>
          <a:prstGeom prst="rect">
            <a:avLst/>
          </a:prstGeom>
          <a:solidFill>
            <a:schemeClr val="bg2">
              <a:lumMod val="5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b="1">
                <a:solidFill>
                  <a:schemeClr val="bg1"/>
                </a:solidFill>
                <a:latin typeface="Segoe UI Semibold" panose="020B0702040204020203" pitchFamily="34" charset="0"/>
                <a:cs typeface="Segoe UI Semibold" panose="020B0702040204020203" pitchFamily="34" charset="0"/>
              </a:rPr>
              <a:t>Enterprise Data Platform</a:t>
            </a:r>
          </a:p>
        </p:txBody>
      </p:sp>
      <p:cxnSp>
        <p:nvCxnSpPr>
          <p:cNvPr id="90" name="Google Shape;502;p72">
            <a:extLst>
              <a:ext uri="{FF2B5EF4-FFF2-40B4-BE49-F238E27FC236}">
                <a16:creationId xmlns:a16="http://schemas.microsoft.com/office/drawing/2014/main" id="{5A7CE5A8-A283-1146-DE42-FCC99F4D07D6}"/>
              </a:ext>
            </a:extLst>
          </p:cNvPr>
          <p:cNvCxnSpPr>
            <a:cxnSpLocks/>
          </p:cNvCxnSpPr>
          <p:nvPr/>
        </p:nvCxnSpPr>
        <p:spPr>
          <a:xfrm>
            <a:off x="9670694" y="874014"/>
            <a:ext cx="13795" cy="5237627"/>
          </a:xfrm>
          <a:prstGeom prst="straightConnector1">
            <a:avLst/>
          </a:prstGeom>
          <a:noFill/>
          <a:ln w="28575" cap="flat" cmpd="sng">
            <a:solidFill>
              <a:schemeClr val="tx1">
                <a:alpha val="36000"/>
              </a:schemeClr>
            </a:solidFill>
            <a:prstDash val="dash"/>
            <a:round/>
            <a:headEnd type="none" w="sm" len="sm"/>
            <a:tailEnd type="oval" w="med" len="med"/>
          </a:ln>
        </p:spPr>
      </p:cxnSp>
      <p:grpSp>
        <p:nvGrpSpPr>
          <p:cNvPr id="92" name="Group 91">
            <a:extLst>
              <a:ext uri="{FF2B5EF4-FFF2-40B4-BE49-F238E27FC236}">
                <a16:creationId xmlns:a16="http://schemas.microsoft.com/office/drawing/2014/main" id="{88F0C54A-E4A3-50CE-30B3-CE82F45148C5}"/>
              </a:ext>
            </a:extLst>
          </p:cNvPr>
          <p:cNvGrpSpPr/>
          <p:nvPr/>
        </p:nvGrpSpPr>
        <p:grpSpPr>
          <a:xfrm>
            <a:off x="10588473" y="2890159"/>
            <a:ext cx="1161192" cy="1529175"/>
            <a:chOff x="10321022" y="3053064"/>
            <a:chExt cx="1050877" cy="736996"/>
          </a:xfrm>
        </p:grpSpPr>
        <p:pic>
          <p:nvPicPr>
            <p:cNvPr id="93" name="Picture 92" descr="A yellow and black rectangles&#10;&#10;Description automatically generated">
              <a:extLst>
                <a:ext uri="{FF2B5EF4-FFF2-40B4-BE49-F238E27FC236}">
                  <a16:creationId xmlns:a16="http://schemas.microsoft.com/office/drawing/2014/main" id="{230F07ED-C247-794B-6369-F67840A32369}"/>
                </a:ext>
              </a:extLst>
            </p:cNvPr>
            <p:cNvPicPr>
              <a:picLocks noChangeAspect="1"/>
            </p:cNvPicPr>
            <p:nvPr/>
          </p:nvPicPr>
          <p:blipFill>
            <a:blip r:embed="rId6"/>
            <a:stretch>
              <a:fillRect/>
            </a:stretch>
          </p:blipFill>
          <p:spPr>
            <a:xfrm>
              <a:off x="10463624" y="3053064"/>
              <a:ext cx="706469" cy="401109"/>
            </a:xfrm>
            <a:prstGeom prst="rect">
              <a:avLst/>
            </a:prstGeom>
          </p:spPr>
        </p:pic>
        <p:sp>
          <p:nvSpPr>
            <p:cNvPr id="94" name="Shape 1595">
              <a:extLst>
                <a:ext uri="{FF2B5EF4-FFF2-40B4-BE49-F238E27FC236}">
                  <a16:creationId xmlns:a16="http://schemas.microsoft.com/office/drawing/2014/main" id="{E7E38EF6-F21E-065A-CED6-F913DE6B7092}"/>
                </a:ext>
              </a:extLst>
            </p:cNvPr>
            <p:cNvSpPr/>
            <p:nvPr/>
          </p:nvSpPr>
          <p:spPr>
            <a:xfrm>
              <a:off x="10321022" y="3543839"/>
              <a:ext cx="1050877"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4">
                <a:defRPr/>
              </a:pPr>
              <a:r>
                <a:rPr lang="en-US" sz="1000" b="1">
                  <a:solidFill>
                    <a:prstClr val="black"/>
                  </a:solidFill>
                  <a:latin typeface="Segoe UI"/>
                  <a:cs typeface="Segoe UI"/>
                  <a:sym typeface="Quattrocento Sans"/>
                </a:rPr>
                <a:t>Power BI</a:t>
              </a:r>
              <a:endParaRPr lang="en-US"/>
            </a:p>
          </p:txBody>
        </p:sp>
      </p:grpSp>
      <p:sp>
        <p:nvSpPr>
          <p:cNvPr id="95" name="TextBox 11">
            <a:extLst>
              <a:ext uri="{FF2B5EF4-FFF2-40B4-BE49-F238E27FC236}">
                <a16:creationId xmlns:a16="http://schemas.microsoft.com/office/drawing/2014/main" id="{F40703F6-9FE6-4A36-CAB9-F832BCC53EC4}"/>
              </a:ext>
            </a:extLst>
          </p:cNvPr>
          <p:cNvSpPr txBox="1"/>
          <p:nvPr/>
        </p:nvSpPr>
        <p:spPr>
          <a:xfrm>
            <a:off x="9824432" y="888597"/>
            <a:ext cx="2220424" cy="307777"/>
          </a:xfrm>
          <a:prstGeom prst="rect">
            <a:avLst/>
          </a:prstGeom>
          <a:solidFill>
            <a:schemeClr val="bg2">
              <a:lumMod val="5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chemeClr val="bg1"/>
                </a:solidFill>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Visualization</a:t>
            </a:r>
            <a:endParaRPr lang="en-US"/>
          </a:p>
        </p:txBody>
      </p:sp>
      <p:grpSp>
        <p:nvGrpSpPr>
          <p:cNvPr id="96" name="Group 95">
            <a:extLst>
              <a:ext uri="{FF2B5EF4-FFF2-40B4-BE49-F238E27FC236}">
                <a16:creationId xmlns:a16="http://schemas.microsoft.com/office/drawing/2014/main" id="{4332EF3A-CA05-8515-4A39-78DB15A09413}"/>
              </a:ext>
            </a:extLst>
          </p:cNvPr>
          <p:cNvGrpSpPr/>
          <p:nvPr/>
        </p:nvGrpSpPr>
        <p:grpSpPr>
          <a:xfrm>
            <a:off x="2554386" y="5744148"/>
            <a:ext cx="9490467" cy="563661"/>
            <a:chOff x="1760350" y="6205705"/>
            <a:chExt cx="8890271" cy="418132"/>
          </a:xfrm>
        </p:grpSpPr>
        <p:sp>
          <p:nvSpPr>
            <p:cNvPr id="97" name="Rectangle 96">
              <a:extLst>
                <a:ext uri="{FF2B5EF4-FFF2-40B4-BE49-F238E27FC236}">
                  <a16:creationId xmlns:a16="http://schemas.microsoft.com/office/drawing/2014/main" id="{8DBD8003-FFE9-7F58-B01E-6A7238943326}"/>
                </a:ext>
              </a:extLst>
            </p:cNvPr>
            <p:cNvSpPr/>
            <p:nvPr/>
          </p:nvSpPr>
          <p:spPr>
            <a:xfrm>
              <a:off x="1760350" y="6205705"/>
              <a:ext cx="8890271" cy="418132"/>
            </a:xfrm>
            <a:prstGeom prst="rect">
              <a:avLst/>
            </a:prstGeom>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solidFill>
                  <a:prstClr val="black"/>
                </a:solidFill>
                <a:latin typeface="Calibri" panose="020F0502020204030204"/>
              </a:endParaRPr>
            </a:p>
          </p:txBody>
        </p:sp>
        <p:sp>
          <p:nvSpPr>
            <p:cNvPr id="98" name="TextBox 63">
              <a:extLst>
                <a:ext uri="{FF2B5EF4-FFF2-40B4-BE49-F238E27FC236}">
                  <a16:creationId xmlns:a16="http://schemas.microsoft.com/office/drawing/2014/main" id="{C0622496-1936-66AF-7504-C259D08404B3}"/>
                </a:ext>
              </a:extLst>
            </p:cNvPr>
            <p:cNvSpPr txBox="1"/>
            <p:nvPr/>
          </p:nvSpPr>
          <p:spPr>
            <a:xfrm>
              <a:off x="1870348" y="6306667"/>
              <a:ext cx="828708" cy="211040"/>
            </a:xfrm>
            <a:prstGeom prst="rect">
              <a:avLst/>
            </a:prstGeom>
            <a:solidFill>
              <a:schemeClr val="bg2">
                <a:lumMod val="50000"/>
              </a:schemeClr>
            </a:solidFill>
          </p:spPr>
          <p:txBody>
            <a:bodyPr wrap="square" lIns="91440" tIns="45720" rIns="91440" bIns="4572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IN" sz="1200" b="1" spc="-15">
                  <a:solidFill>
                    <a:schemeClr val="bg1"/>
                  </a:solidFill>
                  <a:latin typeface="Calibri" panose="020F0502020204030204"/>
                  <a:cs typeface="Segoe UI Light" panose="020B0502040204020203" pitchFamily="34" charset="0"/>
                </a:rPr>
                <a:t>Platform</a:t>
              </a:r>
              <a:endParaRPr kumimoji="0" lang="en-IN" sz="1200" b="1" i="0" u="none" strike="noStrike" kern="1200" cap="none" spc="-15" normalizeH="0" baseline="0" noProof="0">
                <a:ln>
                  <a:noFill/>
                </a:ln>
                <a:solidFill>
                  <a:schemeClr val="bg1"/>
                </a:solidFill>
                <a:effectLst/>
                <a:uLnTx/>
                <a:uFillTx/>
                <a:latin typeface="Calibri" panose="020F0502020204030204"/>
                <a:ea typeface="+mn-ea"/>
                <a:cs typeface="Segoe UI Light" panose="020B0502040204020203" pitchFamily="34" charset="0"/>
              </a:endParaRPr>
            </a:p>
          </p:txBody>
        </p:sp>
        <p:pic>
          <p:nvPicPr>
            <p:cNvPr id="100" name="Graphic 22">
              <a:extLst>
                <a:ext uri="{FF2B5EF4-FFF2-40B4-BE49-F238E27FC236}">
                  <a16:creationId xmlns:a16="http://schemas.microsoft.com/office/drawing/2014/main" id="{7EC8C28A-B6E6-144C-1462-26E5E1EE6A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7057" y="6305795"/>
              <a:ext cx="247277" cy="220691"/>
            </a:xfrm>
            <a:prstGeom prst="rect">
              <a:avLst/>
            </a:prstGeom>
          </p:spPr>
        </p:pic>
        <p:sp>
          <p:nvSpPr>
            <p:cNvPr id="101" name="TextBox 24">
              <a:extLst>
                <a:ext uri="{FF2B5EF4-FFF2-40B4-BE49-F238E27FC236}">
                  <a16:creationId xmlns:a16="http://schemas.microsoft.com/office/drawing/2014/main" id="{379F5D7E-BD83-C3DA-8C74-1E82DE539DBE}"/>
                </a:ext>
              </a:extLst>
            </p:cNvPr>
            <p:cNvSpPr txBox="1"/>
            <p:nvPr/>
          </p:nvSpPr>
          <p:spPr>
            <a:xfrm>
              <a:off x="3205628" y="6333730"/>
              <a:ext cx="646904" cy="1524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81">
                <a:buClr>
                  <a:srgbClr val="000000"/>
                </a:buClr>
                <a:defRPr/>
              </a:pPr>
              <a:r>
                <a:rPr lang="en-IN" sz="700">
                  <a:solidFill>
                    <a:prstClr val="black"/>
                  </a:solidFill>
                  <a:latin typeface="Segoe UI Semilight" panose="020B0402040204020203" pitchFamily="34" charset="0"/>
                  <a:cs typeface="Segoe UI Semilight" panose="020B0402040204020203" pitchFamily="34" charset="0"/>
                </a:rPr>
                <a:t>MS </a:t>
              </a:r>
              <a:r>
                <a:rPr lang="en-IN" sz="700" err="1">
                  <a:solidFill>
                    <a:prstClr val="black"/>
                  </a:solidFill>
                  <a:latin typeface="Segoe UI Semilight" panose="020B0402040204020203" pitchFamily="34" charset="0"/>
                  <a:cs typeface="Segoe UI Semilight" panose="020B0402040204020203" pitchFamily="34" charset="0"/>
                </a:rPr>
                <a:t>Entra</a:t>
              </a:r>
              <a:r>
                <a:rPr lang="en-IN" sz="700">
                  <a:solidFill>
                    <a:prstClr val="black"/>
                  </a:solidFill>
                  <a:latin typeface="Segoe UI Semilight" panose="020B0402040204020203" pitchFamily="34" charset="0"/>
                  <a:cs typeface="Segoe UI Semilight" panose="020B0402040204020203" pitchFamily="34" charset="0"/>
                </a:rPr>
                <a:t> ID</a:t>
              </a:r>
            </a:p>
          </p:txBody>
        </p:sp>
        <p:pic>
          <p:nvPicPr>
            <p:cNvPr id="104" name="Graphic 25">
              <a:extLst>
                <a:ext uri="{FF2B5EF4-FFF2-40B4-BE49-F238E27FC236}">
                  <a16:creationId xmlns:a16="http://schemas.microsoft.com/office/drawing/2014/main" id="{8C789845-1A56-BA28-9160-00D361B6F6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15084" y="6282342"/>
              <a:ext cx="253512" cy="224518"/>
            </a:xfrm>
            <a:prstGeom prst="rect">
              <a:avLst/>
            </a:prstGeom>
          </p:spPr>
        </p:pic>
        <p:sp>
          <p:nvSpPr>
            <p:cNvPr id="105" name="TextBox 26">
              <a:extLst>
                <a:ext uri="{FF2B5EF4-FFF2-40B4-BE49-F238E27FC236}">
                  <a16:creationId xmlns:a16="http://schemas.microsoft.com/office/drawing/2014/main" id="{6ABAE0E4-B2CB-48DA-FFA6-C3B15CC23277}"/>
                </a:ext>
              </a:extLst>
            </p:cNvPr>
            <p:cNvSpPr txBox="1"/>
            <p:nvPr/>
          </p:nvSpPr>
          <p:spPr>
            <a:xfrm>
              <a:off x="5889937" y="6300991"/>
              <a:ext cx="827732" cy="15241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81">
                <a:buClr>
                  <a:srgbClr val="000000"/>
                </a:buClr>
                <a:defRPr/>
              </a:pPr>
              <a:r>
                <a:rPr lang="en-IN" sz="700">
                  <a:solidFill>
                    <a:prstClr val="black"/>
                  </a:solidFill>
                  <a:latin typeface="Segoe UI Semilight"/>
                  <a:cs typeface="Segoe UI Semilight"/>
                </a:rPr>
                <a:t>Azure Monitor</a:t>
              </a:r>
              <a:endParaRPr lang="en-IN" sz="700">
                <a:solidFill>
                  <a:prstClr val="black"/>
                </a:solidFill>
                <a:latin typeface="Segoe UI Semilight" panose="020B0402040204020203" pitchFamily="34" charset="0"/>
                <a:cs typeface="Segoe UI Semilight" panose="020B0402040204020203" pitchFamily="34" charset="0"/>
              </a:endParaRPr>
            </a:p>
          </p:txBody>
        </p:sp>
        <p:sp>
          <p:nvSpPr>
            <p:cNvPr id="108" name="TextBox 31">
              <a:extLst>
                <a:ext uri="{FF2B5EF4-FFF2-40B4-BE49-F238E27FC236}">
                  <a16:creationId xmlns:a16="http://schemas.microsoft.com/office/drawing/2014/main" id="{7B5CF42F-294F-BD22-8A44-144D81A493AA}"/>
                </a:ext>
              </a:extLst>
            </p:cNvPr>
            <p:cNvSpPr txBox="1"/>
            <p:nvPr/>
          </p:nvSpPr>
          <p:spPr>
            <a:xfrm>
              <a:off x="7278690" y="6313946"/>
              <a:ext cx="829115" cy="15241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8">
                <a:defRPr/>
              </a:pPr>
              <a:r>
                <a:rPr lang="en-US" sz="700">
                  <a:solidFill>
                    <a:prstClr val="black"/>
                  </a:solidFill>
                  <a:latin typeface="Segoe UI Semilight"/>
                  <a:cs typeface="Segoe UI Semilight"/>
                </a:rPr>
                <a:t>Azure DevOps</a:t>
              </a:r>
              <a:endParaRPr lang="en-IN" sz="700">
                <a:solidFill>
                  <a:prstClr val="black"/>
                </a:solidFill>
                <a:latin typeface="Segoe UI Semilight"/>
                <a:cs typeface="Segoe UI Semilight"/>
              </a:endParaRPr>
            </a:p>
          </p:txBody>
        </p:sp>
        <p:pic>
          <p:nvPicPr>
            <p:cNvPr id="109" name="Graphic 32">
              <a:extLst>
                <a:ext uri="{FF2B5EF4-FFF2-40B4-BE49-F238E27FC236}">
                  <a16:creationId xmlns:a16="http://schemas.microsoft.com/office/drawing/2014/main" id="{587C3FDE-D30C-25C1-B45F-8683D3FECB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01893" y="6303836"/>
              <a:ext cx="253512" cy="224518"/>
            </a:xfrm>
            <a:prstGeom prst="rect">
              <a:avLst/>
            </a:prstGeom>
          </p:spPr>
        </p:pic>
        <p:pic>
          <p:nvPicPr>
            <p:cNvPr id="114" name="Graphic 33">
              <a:extLst>
                <a:ext uri="{FF2B5EF4-FFF2-40B4-BE49-F238E27FC236}">
                  <a16:creationId xmlns:a16="http://schemas.microsoft.com/office/drawing/2014/main" id="{609E122B-9378-E894-5DA2-0F2C91295D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56211" y="6282342"/>
              <a:ext cx="253512" cy="224519"/>
            </a:xfrm>
            <a:prstGeom prst="rect">
              <a:avLst/>
            </a:prstGeom>
          </p:spPr>
        </p:pic>
        <p:sp>
          <p:nvSpPr>
            <p:cNvPr id="116" name="TextBox 34">
              <a:extLst>
                <a:ext uri="{FF2B5EF4-FFF2-40B4-BE49-F238E27FC236}">
                  <a16:creationId xmlns:a16="http://schemas.microsoft.com/office/drawing/2014/main" id="{6BFD6B01-EFAE-427B-DBC9-F3C82A5D3B4D}"/>
                </a:ext>
              </a:extLst>
            </p:cNvPr>
            <p:cNvSpPr txBox="1"/>
            <p:nvPr/>
          </p:nvSpPr>
          <p:spPr>
            <a:xfrm>
              <a:off x="4553112" y="6302716"/>
              <a:ext cx="702115" cy="20005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8">
                <a:defRPr/>
              </a:pPr>
              <a:r>
                <a:rPr lang="en-US" sz="700">
                  <a:solidFill>
                    <a:prstClr val="black"/>
                  </a:solidFill>
                  <a:latin typeface="Segoe UI Semilight"/>
                  <a:cs typeface="Segoe UI Semilight"/>
                </a:rPr>
                <a:t>Azure RBAC</a:t>
              </a:r>
              <a:endParaRPr lang="en-IN" sz="700">
                <a:solidFill>
                  <a:prstClr val="black"/>
                </a:solidFill>
                <a:latin typeface="Segoe UI Semilight"/>
                <a:cs typeface="Segoe UI Semilight"/>
              </a:endParaRPr>
            </a:p>
          </p:txBody>
        </p:sp>
        <p:sp>
          <p:nvSpPr>
            <p:cNvPr id="117" name="TextBox 30">
              <a:extLst>
                <a:ext uri="{FF2B5EF4-FFF2-40B4-BE49-F238E27FC236}">
                  <a16:creationId xmlns:a16="http://schemas.microsoft.com/office/drawing/2014/main" id="{11AF0BFB-8D97-003C-CDEE-F334695E483C}"/>
                </a:ext>
              </a:extLst>
            </p:cNvPr>
            <p:cNvSpPr txBox="1"/>
            <p:nvPr/>
          </p:nvSpPr>
          <p:spPr>
            <a:xfrm>
              <a:off x="8586542" y="6324205"/>
              <a:ext cx="944478" cy="1524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81">
                <a:buClr>
                  <a:srgbClr val="000000"/>
                </a:buClr>
                <a:defRPr/>
              </a:pPr>
              <a:r>
                <a:rPr lang="en-IN" sz="700">
                  <a:solidFill>
                    <a:prstClr val="black"/>
                  </a:solidFill>
                  <a:latin typeface="Segoe UI Semilight" panose="020B0402040204020203" pitchFamily="34" charset="0"/>
                  <a:cs typeface="Segoe UI Semilight" panose="020B0402040204020203" pitchFamily="34" charset="0"/>
                </a:rPr>
                <a:t>Azure Key Vault</a:t>
              </a:r>
            </a:p>
          </p:txBody>
        </p:sp>
        <p:pic>
          <p:nvPicPr>
            <p:cNvPr id="119" name="Graphic 35">
              <a:extLst>
                <a:ext uri="{FF2B5EF4-FFF2-40B4-BE49-F238E27FC236}">
                  <a16:creationId xmlns:a16="http://schemas.microsoft.com/office/drawing/2014/main" id="{E472C859-5D58-F535-E78E-597A101D95B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25628" y="6292928"/>
              <a:ext cx="253512" cy="224518"/>
            </a:xfrm>
            <a:prstGeom prst="rect">
              <a:avLst/>
            </a:prstGeom>
          </p:spPr>
        </p:pic>
        <p:pic>
          <p:nvPicPr>
            <p:cNvPr id="120" name="Picture 119">
              <a:extLst>
                <a:ext uri="{FF2B5EF4-FFF2-40B4-BE49-F238E27FC236}">
                  <a16:creationId xmlns:a16="http://schemas.microsoft.com/office/drawing/2014/main" id="{ADF5675D-6C6B-F235-39B5-B009D7F1702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600348" y="6322376"/>
              <a:ext cx="417566" cy="163791"/>
            </a:xfrm>
            <a:prstGeom prst="rect">
              <a:avLst/>
            </a:prstGeom>
            <a:ln>
              <a:tailEnd type="triangle"/>
            </a:ln>
          </p:spPr>
        </p:pic>
        <p:sp>
          <p:nvSpPr>
            <p:cNvPr id="121" name="TextBox 30">
              <a:extLst>
                <a:ext uri="{FF2B5EF4-FFF2-40B4-BE49-F238E27FC236}">
                  <a16:creationId xmlns:a16="http://schemas.microsoft.com/office/drawing/2014/main" id="{EF91AB74-5D09-4866-DF73-0CEB85EBC0EC}"/>
                </a:ext>
              </a:extLst>
            </p:cNvPr>
            <p:cNvSpPr txBox="1"/>
            <p:nvPr/>
          </p:nvSpPr>
          <p:spPr>
            <a:xfrm>
              <a:off x="9657266" y="6306667"/>
              <a:ext cx="944478" cy="20005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81">
                <a:defRPr/>
              </a:pPr>
              <a:r>
                <a:rPr lang="en-IN" sz="700">
                  <a:solidFill>
                    <a:prstClr val="black"/>
                  </a:solidFill>
                  <a:latin typeface="Segoe UI Semilight"/>
                  <a:cs typeface="Segoe UI Semilight"/>
                </a:rPr>
                <a:t>MFA</a:t>
              </a:r>
              <a:endParaRPr lang="en-US"/>
            </a:p>
          </p:txBody>
        </p:sp>
      </p:grpSp>
      <p:pic>
        <p:nvPicPr>
          <p:cNvPr id="122" name="Graphic 121">
            <a:extLst>
              <a:ext uri="{FF2B5EF4-FFF2-40B4-BE49-F238E27FC236}">
                <a16:creationId xmlns:a16="http://schemas.microsoft.com/office/drawing/2014/main" id="{C1A7A421-1037-D179-80B5-BF4202703D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23999" y="1173511"/>
            <a:ext cx="504465" cy="504465"/>
          </a:xfrm>
          <a:prstGeom prst="rect">
            <a:avLst/>
          </a:prstGeom>
        </p:spPr>
      </p:pic>
      <p:pic>
        <p:nvPicPr>
          <p:cNvPr id="123" name="Picture 122" descr="A green and blue logo&#10;&#10;Description automatically generated">
            <a:extLst>
              <a:ext uri="{FF2B5EF4-FFF2-40B4-BE49-F238E27FC236}">
                <a16:creationId xmlns:a16="http://schemas.microsoft.com/office/drawing/2014/main" id="{E42C562E-F231-8468-E516-79D54D38ABB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530752" y="3175532"/>
            <a:ext cx="279883" cy="280429"/>
          </a:xfrm>
          <a:prstGeom prst="rect">
            <a:avLst/>
          </a:prstGeom>
        </p:spPr>
      </p:pic>
      <p:sp>
        <p:nvSpPr>
          <p:cNvPr id="1028" name="Rectangle 1027">
            <a:extLst>
              <a:ext uri="{FF2B5EF4-FFF2-40B4-BE49-F238E27FC236}">
                <a16:creationId xmlns:a16="http://schemas.microsoft.com/office/drawing/2014/main" id="{EA61F0C6-4B21-B017-3913-1E32ED6DA9C1}"/>
              </a:ext>
            </a:extLst>
          </p:cNvPr>
          <p:cNvSpPr/>
          <p:nvPr/>
        </p:nvSpPr>
        <p:spPr>
          <a:xfrm>
            <a:off x="4014459" y="1462869"/>
            <a:ext cx="5430772" cy="5157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029" name="Group 1028">
            <a:extLst>
              <a:ext uri="{FF2B5EF4-FFF2-40B4-BE49-F238E27FC236}">
                <a16:creationId xmlns:a16="http://schemas.microsoft.com/office/drawing/2014/main" id="{7518839F-206C-A1FD-1188-AD83900CFBC7}"/>
              </a:ext>
            </a:extLst>
          </p:cNvPr>
          <p:cNvGrpSpPr/>
          <p:nvPr/>
        </p:nvGrpSpPr>
        <p:grpSpPr>
          <a:xfrm>
            <a:off x="8168047" y="1533315"/>
            <a:ext cx="1165816" cy="415498"/>
            <a:chOff x="4105386" y="1449734"/>
            <a:chExt cx="1165816" cy="415498"/>
          </a:xfrm>
        </p:grpSpPr>
        <p:pic>
          <p:nvPicPr>
            <p:cNvPr id="1030" name="Picture 10" descr="Microsoft Purview or Power BI Sentinel - Data Lineage, Monitoring, Auditing  for Power BI">
              <a:extLst>
                <a:ext uri="{FF2B5EF4-FFF2-40B4-BE49-F238E27FC236}">
                  <a16:creationId xmlns:a16="http://schemas.microsoft.com/office/drawing/2014/main" id="{362AE00D-4158-F863-650E-D39A02FDF06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05386" y="1476813"/>
              <a:ext cx="599421" cy="293028"/>
            </a:xfrm>
            <a:prstGeom prst="rect">
              <a:avLst/>
            </a:prstGeom>
            <a:noFill/>
            <a:extLst>
              <a:ext uri="{909E8E84-426E-40DD-AFC4-6F175D3DCCD1}">
                <a14:hiddenFill xmlns:a14="http://schemas.microsoft.com/office/drawing/2010/main">
                  <a:solidFill>
                    <a:srgbClr val="FFFFFF"/>
                  </a:solidFill>
                </a14:hiddenFill>
              </a:ext>
            </a:extLst>
          </p:spPr>
        </p:pic>
        <p:sp>
          <p:nvSpPr>
            <p:cNvPr id="1031" name="TextBox 1030">
              <a:extLst>
                <a:ext uri="{FF2B5EF4-FFF2-40B4-BE49-F238E27FC236}">
                  <a16:creationId xmlns:a16="http://schemas.microsoft.com/office/drawing/2014/main" id="{890CE782-9B85-2BBD-AB43-EE080B3D115A}"/>
                </a:ext>
              </a:extLst>
            </p:cNvPr>
            <p:cNvSpPr txBox="1"/>
            <p:nvPr/>
          </p:nvSpPr>
          <p:spPr>
            <a:xfrm>
              <a:off x="4598748" y="1449734"/>
              <a:ext cx="672454"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Purview</a:t>
              </a:r>
            </a:p>
          </p:txBody>
        </p:sp>
      </p:grpSp>
      <p:sp>
        <p:nvSpPr>
          <p:cNvPr id="1032" name="TextBox 77">
            <a:extLst>
              <a:ext uri="{FF2B5EF4-FFF2-40B4-BE49-F238E27FC236}">
                <a16:creationId xmlns:a16="http://schemas.microsoft.com/office/drawing/2014/main" id="{4179C806-006D-16DB-5DF2-4AEE415BF48E}"/>
              </a:ext>
            </a:extLst>
          </p:cNvPr>
          <p:cNvSpPr txBox="1"/>
          <p:nvPr/>
        </p:nvSpPr>
        <p:spPr>
          <a:xfrm>
            <a:off x="5056892" y="4713980"/>
            <a:ext cx="4248206"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prstClr val="black"/>
                </a:solidFill>
                <a:effectLst/>
                <a:uLnTx/>
                <a:uFillTx/>
                <a:latin typeface="Calibri" panose="020F0502020204030204"/>
                <a:ea typeface="+mn-ea"/>
                <a:cs typeface="Poppins"/>
              </a:rPr>
              <a:t>Integrated with Fabric, centralized data storage; ensuring seamless operation across various experiences.</a:t>
            </a:r>
            <a:endParaRPr lang="en-IN" sz="1000" b="0" i="0" u="none" strike="noStrike" kern="1200" cap="none" spc="0" normalizeH="0" baseline="0" noProof="0">
              <a:ln>
                <a:noFill/>
              </a:ln>
              <a:solidFill>
                <a:prstClr val="black"/>
              </a:solidFill>
              <a:effectLst/>
              <a:uLnTx/>
              <a:uFillTx/>
              <a:latin typeface="Calibri" panose="020F0502020204030204"/>
              <a:cs typeface="Calibri"/>
            </a:endParaRPr>
          </a:p>
        </p:txBody>
      </p:sp>
      <p:cxnSp>
        <p:nvCxnSpPr>
          <p:cNvPr id="1035" name="Straight Arrow Connector 1034">
            <a:extLst>
              <a:ext uri="{FF2B5EF4-FFF2-40B4-BE49-F238E27FC236}">
                <a16:creationId xmlns:a16="http://schemas.microsoft.com/office/drawing/2014/main" id="{D88ED0DC-0E6E-99D9-863B-23FE44F15C2B}"/>
              </a:ext>
            </a:extLst>
          </p:cNvPr>
          <p:cNvCxnSpPr>
            <a:cxnSpLocks/>
            <a:stCxn id="1028" idx="2"/>
            <a:endCxn id="11" idx="0"/>
          </p:cNvCxnSpPr>
          <p:nvPr/>
        </p:nvCxnSpPr>
        <p:spPr>
          <a:xfrm flipH="1">
            <a:off x="6725142" y="1978587"/>
            <a:ext cx="4703" cy="2078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7" name="Rectangle 1036">
            <a:extLst>
              <a:ext uri="{FF2B5EF4-FFF2-40B4-BE49-F238E27FC236}">
                <a16:creationId xmlns:a16="http://schemas.microsoft.com/office/drawing/2014/main" id="{C4A287F0-4127-FFB0-C80A-4E321B7D0DD5}"/>
              </a:ext>
            </a:extLst>
          </p:cNvPr>
          <p:cNvSpPr/>
          <p:nvPr/>
        </p:nvSpPr>
        <p:spPr>
          <a:xfrm>
            <a:off x="4061236" y="1512586"/>
            <a:ext cx="1058820" cy="404262"/>
          </a:xfrm>
          <a:prstGeom prst="rect">
            <a:avLst/>
          </a:prstGeom>
          <a:solidFill>
            <a:schemeClr val="bg2">
              <a:lumMod val="5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Data Management</a:t>
            </a:r>
          </a:p>
        </p:txBody>
      </p:sp>
      <p:graphicFrame>
        <p:nvGraphicFramePr>
          <p:cNvPr id="1043" name="Table 1042">
            <a:extLst>
              <a:ext uri="{FF2B5EF4-FFF2-40B4-BE49-F238E27FC236}">
                <a16:creationId xmlns:a16="http://schemas.microsoft.com/office/drawing/2014/main" id="{7396CBD8-DC1E-47F7-7108-F52D75279FDF}"/>
              </a:ext>
            </a:extLst>
          </p:cNvPr>
          <p:cNvGraphicFramePr>
            <a:graphicFrameLocks noGrp="1"/>
          </p:cNvGraphicFramePr>
          <p:nvPr>
            <p:extLst>
              <p:ext uri="{D42A27DB-BD31-4B8C-83A1-F6EECF244321}">
                <p14:modId xmlns:p14="http://schemas.microsoft.com/office/powerpoint/2010/main" val="2790161552"/>
              </p:ext>
            </p:extLst>
          </p:nvPr>
        </p:nvGraphicFramePr>
        <p:xfrm>
          <a:off x="5186180" y="1536731"/>
          <a:ext cx="2969396" cy="346869"/>
        </p:xfrm>
        <a:graphic>
          <a:graphicData uri="http://schemas.openxmlformats.org/drawingml/2006/table">
            <a:tbl>
              <a:tblPr firstRow="1" bandRow="1">
                <a:tableStyleId>{5940675A-B579-460E-94D1-54222C63F5DA}</a:tableStyleId>
              </a:tblPr>
              <a:tblGrid>
                <a:gridCol w="1484698">
                  <a:extLst>
                    <a:ext uri="{9D8B030D-6E8A-4147-A177-3AD203B41FA5}">
                      <a16:colId xmlns:a16="http://schemas.microsoft.com/office/drawing/2014/main" val="65254046"/>
                    </a:ext>
                  </a:extLst>
                </a:gridCol>
                <a:gridCol w="1484698">
                  <a:extLst>
                    <a:ext uri="{9D8B030D-6E8A-4147-A177-3AD203B41FA5}">
                      <a16:colId xmlns:a16="http://schemas.microsoft.com/office/drawing/2014/main" val="1523833727"/>
                    </a:ext>
                  </a:extLst>
                </a:gridCol>
              </a:tblGrid>
              <a:tr h="194469">
                <a:tc>
                  <a:txBody>
                    <a:bodyPr/>
                    <a:lstStyle/>
                    <a:p>
                      <a:pPr algn="ctr"/>
                      <a:r>
                        <a:rPr lang="en-IN" sz="1000"/>
                        <a:t>Data Governance</a:t>
                      </a:r>
                    </a:p>
                  </a:txBody>
                  <a:tcPr marL="36000" marR="36000"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F1FD"/>
                    </a:solidFill>
                  </a:tcPr>
                </a:tc>
                <a:tc>
                  <a:txBody>
                    <a:bodyPr/>
                    <a:lstStyle/>
                    <a:p>
                      <a:pPr algn="ctr"/>
                      <a:r>
                        <a:rPr lang="en-IN" sz="1000"/>
                        <a:t>Data Catalog</a:t>
                      </a:r>
                    </a:p>
                  </a:txBody>
                  <a:tcPr marL="36000" marR="3600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F1FD"/>
                    </a:solidFill>
                  </a:tcPr>
                </a:tc>
                <a:extLst>
                  <a:ext uri="{0D108BD9-81ED-4DB2-BD59-A6C34878D82A}">
                    <a16:rowId xmlns:a16="http://schemas.microsoft.com/office/drawing/2014/main" val="495295294"/>
                  </a:ext>
                </a:extLst>
              </a:tr>
              <a:tr h="108371">
                <a:tc>
                  <a:txBody>
                    <a:bodyPr/>
                    <a:lstStyle/>
                    <a:p>
                      <a:pPr algn="ctr"/>
                      <a:r>
                        <a:rPr lang="en-IN" sz="1000"/>
                        <a:t>Lineage Tracking</a:t>
                      </a:r>
                    </a:p>
                  </a:txBody>
                  <a:tcPr marL="36000" marR="3600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7F1FD"/>
                    </a:solidFill>
                  </a:tcPr>
                </a:tc>
                <a:tc>
                  <a:txBody>
                    <a:bodyPr/>
                    <a:lstStyle/>
                    <a:p>
                      <a:pPr algn="ctr"/>
                      <a:r>
                        <a:rPr lang="en-IN" sz="1000"/>
                        <a:t>Data Insights</a:t>
                      </a:r>
                    </a:p>
                  </a:txBody>
                  <a:tcPr marL="36000" marR="36000" marT="0" marB="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7F1FD"/>
                    </a:solidFill>
                  </a:tcPr>
                </a:tc>
                <a:extLst>
                  <a:ext uri="{0D108BD9-81ED-4DB2-BD59-A6C34878D82A}">
                    <a16:rowId xmlns:a16="http://schemas.microsoft.com/office/drawing/2014/main" val="2963415897"/>
                  </a:ext>
                </a:extLst>
              </a:tr>
            </a:tbl>
          </a:graphicData>
        </a:graphic>
      </p:graphicFrame>
      <p:sp>
        <p:nvSpPr>
          <p:cNvPr id="1044" name="TextBox 1043">
            <a:extLst>
              <a:ext uri="{FF2B5EF4-FFF2-40B4-BE49-F238E27FC236}">
                <a16:creationId xmlns:a16="http://schemas.microsoft.com/office/drawing/2014/main" id="{4F5C0027-2D1A-3C83-06B4-A33D189E8F39}"/>
              </a:ext>
            </a:extLst>
          </p:cNvPr>
          <p:cNvSpPr txBox="1"/>
          <p:nvPr/>
        </p:nvSpPr>
        <p:spPr>
          <a:xfrm>
            <a:off x="9678560" y="1511961"/>
            <a:ext cx="766092" cy="400110"/>
          </a:xfrm>
          <a:prstGeom prst="rect">
            <a:avLst/>
          </a:prstGeom>
          <a:noFill/>
        </p:spPr>
        <p:txBody>
          <a:bodyPr wrap="square" lIns="91440" tIns="45720" rIns="91440" bIns="45720" rtlCol="0" anchor="t">
            <a:spAutoFit/>
          </a:bodyPr>
          <a:lstStyle/>
          <a:p>
            <a:pPr algn="ctr"/>
            <a:r>
              <a:rPr lang="en-US" sz="1000"/>
              <a:t>Metadata Scans</a:t>
            </a:r>
            <a:endParaRPr lang="en-US" sz="1000" err="1"/>
          </a:p>
        </p:txBody>
      </p:sp>
      <p:cxnSp>
        <p:nvCxnSpPr>
          <p:cNvPr id="1045" name="Connector: Elbow 1044">
            <a:extLst>
              <a:ext uri="{FF2B5EF4-FFF2-40B4-BE49-F238E27FC236}">
                <a16:creationId xmlns:a16="http://schemas.microsoft.com/office/drawing/2014/main" id="{F9390733-FA3B-C7CC-CD74-586A6CADAAC1}"/>
              </a:ext>
            </a:extLst>
          </p:cNvPr>
          <p:cNvCxnSpPr>
            <a:cxnSpLocks/>
            <a:stCxn id="93" idx="0"/>
            <a:endCxn id="1028" idx="3"/>
          </p:cNvCxnSpPr>
          <p:nvPr/>
        </p:nvCxnSpPr>
        <p:spPr>
          <a:xfrm rot="16200000" flipV="1">
            <a:off x="9706081" y="1459879"/>
            <a:ext cx="1169431" cy="16911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6" name="Picture 1045">
            <a:extLst>
              <a:ext uri="{FF2B5EF4-FFF2-40B4-BE49-F238E27FC236}">
                <a16:creationId xmlns:a16="http://schemas.microsoft.com/office/drawing/2014/main" id="{63E726A0-13B9-E513-0B8C-EB8E29D60AE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77364" y="4676285"/>
            <a:ext cx="303111" cy="303703"/>
          </a:xfrm>
          <a:prstGeom prst="rect">
            <a:avLst/>
          </a:prstGeom>
        </p:spPr>
      </p:pic>
      <p:pic>
        <p:nvPicPr>
          <p:cNvPr id="1047" name="Picture 1046">
            <a:extLst>
              <a:ext uri="{FF2B5EF4-FFF2-40B4-BE49-F238E27FC236}">
                <a16:creationId xmlns:a16="http://schemas.microsoft.com/office/drawing/2014/main" id="{64BA4550-FAC0-0A3B-FDA8-F343CB0E113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233977" y="3558369"/>
            <a:ext cx="308540" cy="365746"/>
          </a:xfrm>
          <a:prstGeom prst="rect">
            <a:avLst/>
          </a:prstGeom>
        </p:spPr>
      </p:pic>
      <p:sp>
        <p:nvSpPr>
          <p:cNvPr id="1048" name="Rectangle 1047">
            <a:extLst>
              <a:ext uri="{FF2B5EF4-FFF2-40B4-BE49-F238E27FC236}">
                <a16:creationId xmlns:a16="http://schemas.microsoft.com/office/drawing/2014/main" id="{3780617C-FD6C-5D2D-74DD-E197C1E56CE0}"/>
              </a:ext>
            </a:extLst>
          </p:cNvPr>
          <p:cNvSpPr/>
          <p:nvPr/>
        </p:nvSpPr>
        <p:spPr>
          <a:xfrm>
            <a:off x="5770347" y="3141625"/>
            <a:ext cx="1240700" cy="203044"/>
          </a:xfrm>
          <a:prstGeom prst="rect">
            <a:avLst/>
          </a:prstGeom>
          <a:solidFill>
            <a:schemeClr val="bg2">
              <a:lumMod val="50000"/>
            </a:schemeClr>
          </a:solidFill>
          <a:ln w="3175">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 name="object 10">
            <a:extLst>
              <a:ext uri="{FF2B5EF4-FFF2-40B4-BE49-F238E27FC236}">
                <a16:creationId xmlns:a16="http://schemas.microsoft.com/office/drawing/2014/main" id="{B3DC9191-AAEE-8109-2086-7F777543C633}"/>
              </a:ext>
            </a:extLst>
          </p:cNvPr>
          <p:cNvSpPr txBox="1"/>
          <p:nvPr/>
        </p:nvSpPr>
        <p:spPr>
          <a:xfrm>
            <a:off x="5939847" y="3107346"/>
            <a:ext cx="918965" cy="228268"/>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1400" b="1" i="0" u="none" strike="noStrike" kern="1200" cap="none" spc="-15" normalizeH="0" baseline="0" noProof="0">
                <a:ln>
                  <a:noFill/>
                </a:ln>
                <a:solidFill>
                  <a:prstClr val="white"/>
                </a:solidFill>
                <a:effectLst/>
                <a:uLnTx/>
                <a:uFillTx/>
                <a:latin typeface="Calibri" panose="020F0502020204030204"/>
                <a:ea typeface="+mn-ea"/>
                <a:cs typeface="Segoe UI Light" panose="020B0502040204020203" pitchFamily="34" charset="0"/>
              </a:rPr>
              <a:t>Silver</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endParaRPr>
          </a:p>
        </p:txBody>
      </p:sp>
      <p:sp>
        <p:nvSpPr>
          <p:cNvPr id="1050" name="object 10">
            <a:extLst>
              <a:ext uri="{FF2B5EF4-FFF2-40B4-BE49-F238E27FC236}">
                <a16:creationId xmlns:a16="http://schemas.microsoft.com/office/drawing/2014/main" id="{72E8A1D1-6D2A-28AB-09DA-22D289C71B52}"/>
              </a:ext>
            </a:extLst>
          </p:cNvPr>
          <p:cNvSpPr txBox="1"/>
          <p:nvPr/>
        </p:nvSpPr>
        <p:spPr>
          <a:xfrm>
            <a:off x="6049944" y="3355170"/>
            <a:ext cx="676607" cy="120546"/>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Transformed</a:t>
            </a:r>
          </a:p>
        </p:txBody>
      </p:sp>
      <p:pic>
        <p:nvPicPr>
          <p:cNvPr id="1051" name="Picture 1050">
            <a:extLst>
              <a:ext uri="{FF2B5EF4-FFF2-40B4-BE49-F238E27FC236}">
                <a16:creationId xmlns:a16="http://schemas.microsoft.com/office/drawing/2014/main" id="{D73AE22E-1B55-92AC-FE74-52333C59D79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65007" y="3575942"/>
            <a:ext cx="308540" cy="365746"/>
          </a:xfrm>
          <a:prstGeom prst="rect">
            <a:avLst/>
          </a:prstGeom>
        </p:spPr>
      </p:pic>
      <p:pic>
        <p:nvPicPr>
          <p:cNvPr id="1052" name="Picture 1051" descr="A green and blue logo&#10;&#10;Description automatically generated">
            <a:extLst>
              <a:ext uri="{FF2B5EF4-FFF2-40B4-BE49-F238E27FC236}">
                <a16:creationId xmlns:a16="http://schemas.microsoft.com/office/drawing/2014/main" id="{9B24BB92-BE2B-36F0-7AE2-347E87242C7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47001" y="2893064"/>
            <a:ext cx="297602" cy="298182"/>
          </a:xfrm>
          <a:prstGeom prst="rect">
            <a:avLst/>
          </a:prstGeom>
        </p:spPr>
      </p:pic>
      <p:cxnSp>
        <p:nvCxnSpPr>
          <p:cNvPr id="1053" name="Straight Arrow Connector 1052">
            <a:extLst>
              <a:ext uri="{FF2B5EF4-FFF2-40B4-BE49-F238E27FC236}">
                <a16:creationId xmlns:a16="http://schemas.microsoft.com/office/drawing/2014/main" id="{E842A3D2-EA08-E02A-B936-92CAFC53644F}"/>
              </a:ext>
            </a:extLst>
          </p:cNvPr>
          <p:cNvCxnSpPr>
            <a:cxnSpLocks/>
          </p:cNvCxnSpPr>
          <p:nvPr/>
        </p:nvCxnSpPr>
        <p:spPr>
          <a:xfrm>
            <a:off x="2299799" y="3280857"/>
            <a:ext cx="1900375" cy="0"/>
          </a:xfrm>
          <a:prstGeom prst="straightConnector1">
            <a:avLst/>
          </a:prstGeom>
          <a:ln w="28575">
            <a:solidFill>
              <a:srgbClr val="40A30F"/>
            </a:solidFill>
            <a:tailEnd type="triangle"/>
          </a:ln>
        </p:spPr>
        <p:style>
          <a:lnRef idx="1">
            <a:schemeClr val="accent2"/>
          </a:lnRef>
          <a:fillRef idx="0">
            <a:schemeClr val="accent2"/>
          </a:fillRef>
          <a:effectRef idx="0">
            <a:schemeClr val="accent2"/>
          </a:effectRef>
          <a:fontRef idx="minor">
            <a:schemeClr val="tx1"/>
          </a:fontRef>
        </p:style>
      </p:cxnSp>
      <p:sp>
        <p:nvSpPr>
          <p:cNvPr id="1054" name="TextBox 9">
            <a:extLst>
              <a:ext uri="{FF2B5EF4-FFF2-40B4-BE49-F238E27FC236}">
                <a16:creationId xmlns:a16="http://schemas.microsoft.com/office/drawing/2014/main" id="{83555480-EEBC-F886-C5DF-F60072339743}"/>
              </a:ext>
            </a:extLst>
          </p:cNvPr>
          <p:cNvSpPr txBox="1"/>
          <p:nvPr/>
        </p:nvSpPr>
        <p:spPr>
          <a:xfrm>
            <a:off x="2575382" y="3353245"/>
            <a:ext cx="1310023" cy="5078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900" b="1">
                <a:latin typeface="Segoe UI Light"/>
                <a:cs typeface="Segoe UI"/>
              </a:rPr>
              <a:t>Fabric </a:t>
            </a:r>
            <a:r>
              <a:rPr lang="en-US" sz="900" b="1">
                <a:latin typeface="Segoe UI Light"/>
                <a:cs typeface="Segoe UI"/>
              </a:rPr>
              <a:t>​Data Factory </a:t>
            </a:r>
            <a:br>
              <a:rPr lang="en-US" sz="900" b="1">
                <a:latin typeface="Segoe UI Light"/>
                <a:cs typeface="Segoe UI"/>
              </a:rPr>
            </a:br>
            <a:r>
              <a:rPr lang="en-US" sz="900">
                <a:latin typeface="Segoe UI Light"/>
                <a:cs typeface="Segoe UI"/>
              </a:rPr>
              <a:t>(Data Ingestion, Batch Data)</a:t>
            </a:r>
            <a:endParaRPr lang="en-US" sz="900">
              <a:cs typeface="Calibri"/>
            </a:endParaRPr>
          </a:p>
        </p:txBody>
      </p:sp>
      <p:cxnSp>
        <p:nvCxnSpPr>
          <p:cNvPr id="1060" name="Straight Arrow Connector 1059">
            <a:extLst>
              <a:ext uri="{FF2B5EF4-FFF2-40B4-BE49-F238E27FC236}">
                <a16:creationId xmlns:a16="http://schemas.microsoft.com/office/drawing/2014/main" id="{497840FF-DC87-7840-4644-BDAFBB5B2468}"/>
              </a:ext>
            </a:extLst>
          </p:cNvPr>
          <p:cNvCxnSpPr>
            <a:cxnSpLocks/>
          </p:cNvCxnSpPr>
          <p:nvPr/>
        </p:nvCxnSpPr>
        <p:spPr>
          <a:xfrm flipV="1">
            <a:off x="9336668" y="3520792"/>
            <a:ext cx="1255937" cy="11724"/>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61" name="Oval 1060">
            <a:extLst>
              <a:ext uri="{FF2B5EF4-FFF2-40B4-BE49-F238E27FC236}">
                <a16:creationId xmlns:a16="http://schemas.microsoft.com/office/drawing/2014/main" id="{9BAFAC3A-07FA-8485-1FA1-5B33E48BD84D}"/>
              </a:ext>
            </a:extLst>
          </p:cNvPr>
          <p:cNvSpPr/>
          <p:nvPr/>
        </p:nvSpPr>
        <p:spPr>
          <a:xfrm>
            <a:off x="2495279" y="1254283"/>
            <a:ext cx="168720" cy="1939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1</a:t>
            </a:r>
          </a:p>
        </p:txBody>
      </p:sp>
      <p:sp>
        <p:nvSpPr>
          <p:cNvPr id="1062" name="TextBox 11">
            <a:extLst>
              <a:ext uri="{FF2B5EF4-FFF2-40B4-BE49-F238E27FC236}">
                <a16:creationId xmlns:a16="http://schemas.microsoft.com/office/drawing/2014/main" id="{7601D436-7F1D-3112-5B7F-3AD25203825D}"/>
              </a:ext>
            </a:extLst>
          </p:cNvPr>
          <p:cNvSpPr txBox="1"/>
          <p:nvPr/>
        </p:nvSpPr>
        <p:spPr>
          <a:xfrm>
            <a:off x="2442399" y="848595"/>
            <a:ext cx="1492706" cy="307777"/>
          </a:xfrm>
          <a:prstGeom prst="rect">
            <a:avLst/>
          </a:prstGeom>
          <a:solidFill>
            <a:schemeClr val="bg2">
              <a:lumMod val="5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chemeClr val="bg1"/>
                </a:solidFill>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Data Ingestion</a:t>
            </a:r>
            <a:endParaRPr lang="en-US"/>
          </a:p>
        </p:txBody>
      </p:sp>
      <p:sp>
        <p:nvSpPr>
          <p:cNvPr id="1064" name="Oval 1063">
            <a:extLst>
              <a:ext uri="{FF2B5EF4-FFF2-40B4-BE49-F238E27FC236}">
                <a16:creationId xmlns:a16="http://schemas.microsoft.com/office/drawing/2014/main" id="{83B024BB-CB43-08B5-472C-28C828F1BBED}"/>
              </a:ext>
            </a:extLst>
          </p:cNvPr>
          <p:cNvSpPr/>
          <p:nvPr/>
        </p:nvSpPr>
        <p:spPr>
          <a:xfrm>
            <a:off x="9479027" y="3578585"/>
            <a:ext cx="168720" cy="1939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6</a:t>
            </a:r>
          </a:p>
        </p:txBody>
      </p:sp>
      <p:sp>
        <p:nvSpPr>
          <p:cNvPr id="1066" name="Rectangle 1065">
            <a:extLst>
              <a:ext uri="{FF2B5EF4-FFF2-40B4-BE49-F238E27FC236}">
                <a16:creationId xmlns:a16="http://schemas.microsoft.com/office/drawing/2014/main" id="{94BE5910-79C7-6668-9818-A240922BEB61}"/>
              </a:ext>
            </a:extLst>
          </p:cNvPr>
          <p:cNvSpPr/>
          <p:nvPr/>
        </p:nvSpPr>
        <p:spPr>
          <a:xfrm>
            <a:off x="302004" y="2643168"/>
            <a:ext cx="1602014" cy="31261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IN">
              <a:solidFill>
                <a:prstClr val="black"/>
              </a:solidFill>
              <a:latin typeface="Calibri" panose="020F0502020204030204"/>
            </a:endParaRPr>
          </a:p>
        </p:txBody>
      </p:sp>
      <p:sp>
        <p:nvSpPr>
          <p:cNvPr id="1067" name="Rectangle 1066">
            <a:extLst>
              <a:ext uri="{FF2B5EF4-FFF2-40B4-BE49-F238E27FC236}">
                <a16:creationId xmlns:a16="http://schemas.microsoft.com/office/drawing/2014/main" id="{587F801D-AFE7-0858-7FD2-4693113B3CE1}"/>
              </a:ext>
            </a:extLst>
          </p:cNvPr>
          <p:cNvSpPr/>
          <p:nvPr/>
        </p:nvSpPr>
        <p:spPr>
          <a:xfrm>
            <a:off x="276467" y="1308766"/>
            <a:ext cx="1602014" cy="1165794"/>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IN">
              <a:solidFill>
                <a:prstClr val="black"/>
              </a:solidFill>
              <a:latin typeface="Calibri" panose="020F0502020204030204"/>
            </a:endParaRPr>
          </a:p>
        </p:txBody>
      </p:sp>
      <p:pic>
        <p:nvPicPr>
          <p:cNvPr id="1068" name="Picture 1067" descr="Oracle Database Logo Download - AI - All Vector Logo">
            <a:extLst>
              <a:ext uri="{FF2B5EF4-FFF2-40B4-BE49-F238E27FC236}">
                <a16:creationId xmlns:a16="http://schemas.microsoft.com/office/drawing/2014/main" id="{555CFFD4-93B9-34C4-91D3-AB4C6E3BD42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1379" y="3083494"/>
            <a:ext cx="927449" cy="638231"/>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1068" descr="sensor&quot; Icon - Download for free – Iconduck">
            <a:extLst>
              <a:ext uri="{FF2B5EF4-FFF2-40B4-BE49-F238E27FC236}">
                <a16:creationId xmlns:a16="http://schemas.microsoft.com/office/drawing/2014/main" id="{F8C29C84-1580-8DB8-BA46-93315B294A1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44314" y="1761431"/>
            <a:ext cx="508090" cy="482307"/>
          </a:xfrm>
          <a:prstGeom prst="rect">
            <a:avLst/>
          </a:prstGeom>
          <a:noFill/>
          <a:extLst>
            <a:ext uri="{909E8E84-426E-40DD-AFC4-6F175D3DCCD1}">
              <a14:hiddenFill xmlns:a14="http://schemas.microsoft.com/office/drawing/2010/main">
                <a:solidFill>
                  <a:srgbClr val="FFFFFF"/>
                </a:solidFill>
              </a14:hiddenFill>
            </a:ext>
          </a:extLst>
        </p:spPr>
      </p:pic>
      <p:sp>
        <p:nvSpPr>
          <p:cNvPr id="1070" name="Rectangle 1069">
            <a:extLst>
              <a:ext uri="{FF2B5EF4-FFF2-40B4-BE49-F238E27FC236}">
                <a16:creationId xmlns:a16="http://schemas.microsoft.com/office/drawing/2014/main" id="{FD765792-E870-2E24-B5A7-AD234D401639}"/>
              </a:ext>
            </a:extLst>
          </p:cNvPr>
          <p:cNvSpPr/>
          <p:nvPr/>
        </p:nvSpPr>
        <p:spPr>
          <a:xfrm>
            <a:off x="293827" y="1308015"/>
            <a:ext cx="1574741" cy="268258"/>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b="1"/>
              <a:t>Streaming Sources</a:t>
            </a:r>
          </a:p>
        </p:txBody>
      </p:sp>
      <p:sp>
        <p:nvSpPr>
          <p:cNvPr id="1071" name="Rectangle 1070">
            <a:extLst>
              <a:ext uri="{FF2B5EF4-FFF2-40B4-BE49-F238E27FC236}">
                <a16:creationId xmlns:a16="http://schemas.microsoft.com/office/drawing/2014/main" id="{062D8142-97B0-74C3-C23F-AABC9DB54F60}"/>
              </a:ext>
            </a:extLst>
          </p:cNvPr>
          <p:cNvSpPr/>
          <p:nvPr/>
        </p:nvSpPr>
        <p:spPr>
          <a:xfrm>
            <a:off x="309653" y="2644934"/>
            <a:ext cx="1597044" cy="274608"/>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b="1"/>
              <a:t>Batch Sources</a:t>
            </a:r>
          </a:p>
        </p:txBody>
      </p:sp>
      <p:pic>
        <p:nvPicPr>
          <p:cNvPr id="1072" name="Picture 1071" descr="Image result for Sensor Data logo">
            <a:extLst>
              <a:ext uri="{FF2B5EF4-FFF2-40B4-BE49-F238E27FC236}">
                <a16:creationId xmlns:a16="http://schemas.microsoft.com/office/drawing/2014/main" id="{24A87C17-9060-AC3D-9CAE-37B5CBD44D4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2157" t="21357" r="8633" b="20977"/>
          <a:stretch/>
        </p:blipFill>
        <p:spPr bwMode="auto">
          <a:xfrm>
            <a:off x="361024" y="1679565"/>
            <a:ext cx="739131" cy="259473"/>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1072" descr="A black text on a white background&#10;&#10;Description automatically generated">
            <a:extLst>
              <a:ext uri="{FF2B5EF4-FFF2-40B4-BE49-F238E27FC236}">
                <a16:creationId xmlns:a16="http://schemas.microsoft.com/office/drawing/2014/main" id="{871420A5-0EBD-8D96-4B38-E702FD5A7603}"/>
              </a:ext>
            </a:extLst>
          </p:cNvPr>
          <p:cNvPicPr>
            <a:picLocks noChangeAspect="1"/>
          </p:cNvPicPr>
          <p:nvPr/>
        </p:nvPicPr>
        <p:blipFill>
          <a:blip r:embed="rId27"/>
          <a:stretch>
            <a:fillRect/>
          </a:stretch>
        </p:blipFill>
        <p:spPr>
          <a:xfrm>
            <a:off x="467271" y="4969562"/>
            <a:ext cx="1273892" cy="501955"/>
          </a:xfrm>
          <a:prstGeom prst="rect">
            <a:avLst/>
          </a:prstGeom>
        </p:spPr>
      </p:pic>
      <p:pic>
        <p:nvPicPr>
          <p:cNvPr id="1074" name="Picture 1073" descr="A black text on a white background&#10;&#10;Description automatically generated">
            <a:extLst>
              <a:ext uri="{FF2B5EF4-FFF2-40B4-BE49-F238E27FC236}">
                <a16:creationId xmlns:a16="http://schemas.microsoft.com/office/drawing/2014/main" id="{37F61289-240F-EB87-131D-D57FAA2C6932}"/>
              </a:ext>
            </a:extLst>
          </p:cNvPr>
          <p:cNvPicPr>
            <a:picLocks noChangeAspect="1"/>
          </p:cNvPicPr>
          <p:nvPr/>
        </p:nvPicPr>
        <p:blipFill>
          <a:blip r:embed="rId28"/>
          <a:stretch>
            <a:fillRect/>
          </a:stretch>
        </p:blipFill>
        <p:spPr>
          <a:xfrm>
            <a:off x="441767" y="3965127"/>
            <a:ext cx="1315067" cy="640395"/>
          </a:xfrm>
          <a:prstGeom prst="rect">
            <a:avLst/>
          </a:prstGeom>
        </p:spPr>
      </p:pic>
      <p:pic>
        <p:nvPicPr>
          <p:cNvPr id="1076" name="Picture 1075" descr="An icon of Iot isometric design, cloud internet 7454510 Vector Art at ...">
            <a:extLst>
              <a:ext uri="{FF2B5EF4-FFF2-40B4-BE49-F238E27FC236}">
                <a16:creationId xmlns:a16="http://schemas.microsoft.com/office/drawing/2014/main" id="{B82C933E-42A0-F4C4-80B1-0A0A01ECB16E}"/>
              </a:ext>
            </a:extLst>
          </p:cNvPr>
          <p:cNvPicPr>
            <a:picLocks noChangeAspect="1"/>
          </p:cNvPicPr>
          <p:nvPr/>
        </p:nvPicPr>
        <p:blipFill>
          <a:blip r:embed="rId29"/>
          <a:stretch>
            <a:fillRect/>
          </a:stretch>
        </p:blipFill>
        <p:spPr>
          <a:xfrm>
            <a:off x="372208" y="2037409"/>
            <a:ext cx="381000" cy="400050"/>
          </a:xfrm>
          <a:prstGeom prst="rect">
            <a:avLst/>
          </a:prstGeom>
        </p:spPr>
      </p:pic>
      <p:pic>
        <p:nvPicPr>
          <p:cNvPr id="1077" name="Picture 1076" descr="A white square with pink logo&#10;&#10;Description automatically generated">
            <a:extLst>
              <a:ext uri="{FF2B5EF4-FFF2-40B4-BE49-F238E27FC236}">
                <a16:creationId xmlns:a16="http://schemas.microsoft.com/office/drawing/2014/main" id="{EC9A7F8F-EE79-CE39-027E-3A15661CDB75}"/>
              </a:ext>
            </a:extLst>
          </p:cNvPr>
          <p:cNvPicPr>
            <a:picLocks noChangeAspect="1"/>
          </p:cNvPicPr>
          <p:nvPr/>
        </p:nvPicPr>
        <p:blipFill>
          <a:blip r:embed="rId30"/>
          <a:stretch>
            <a:fillRect/>
          </a:stretch>
        </p:blipFill>
        <p:spPr>
          <a:xfrm>
            <a:off x="2587501" y="1604754"/>
            <a:ext cx="1038225" cy="866775"/>
          </a:xfrm>
          <a:prstGeom prst="rect">
            <a:avLst/>
          </a:prstGeom>
        </p:spPr>
      </p:pic>
      <p:cxnSp>
        <p:nvCxnSpPr>
          <p:cNvPr id="1078" name="Straight Arrow Connector 1077">
            <a:extLst>
              <a:ext uri="{FF2B5EF4-FFF2-40B4-BE49-F238E27FC236}">
                <a16:creationId xmlns:a16="http://schemas.microsoft.com/office/drawing/2014/main" id="{CA953076-4530-93C1-0BEC-3217793C27B7}"/>
              </a:ext>
            </a:extLst>
          </p:cNvPr>
          <p:cNvCxnSpPr>
            <a:cxnSpLocks/>
          </p:cNvCxnSpPr>
          <p:nvPr/>
        </p:nvCxnSpPr>
        <p:spPr>
          <a:xfrm flipV="1">
            <a:off x="1860199" y="2138084"/>
            <a:ext cx="716771" cy="722"/>
          </a:xfrm>
          <a:prstGeom prst="straightConnector1">
            <a:avLst/>
          </a:prstGeom>
          <a:noFill/>
          <a:ln w="28575">
            <a:solidFill>
              <a:srgbClr val="C00000"/>
            </a:solidFill>
            <a:round/>
            <a:tailEnd type="stealth" w="lg" len="lg"/>
          </a:ln>
        </p:spPr>
        <p:style>
          <a:lnRef idx="0">
            <a:scrgbClr r="0" g="0" b="0"/>
          </a:lnRef>
          <a:fillRef idx="0">
            <a:scrgbClr r="0" g="0" b="0"/>
          </a:fillRef>
          <a:effectRef idx="0">
            <a:scrgbClr r="0" g="0" b="0"/>
          </a:effectRef>
          <a:fontRef idx="minor"/>
        </p:style>
      </p:cxnSp>
      <p:cxnSp>
        <p:nvCxnSpPr>
          <p:cNvPr id="1079" name="Straight Arrow Connector 1078">
            <a:extLst>
              <a:ext uri="{FF2B5EF4-FFF2-40B4-BE49-F238E27FC236}">
                <a16:creationId xmlns:a16="http://schemas.microsoft.com/office/drawing/2014/main" id="{C07A9743-3611-F5EC-DF30-3F098AB56B55}"/>
              </a:ext>
            </a:extLst>
          </p:cNvPr>
          <p:cNvCxnSpPr>
            <a:cxnSpLocks/>
          </p:cNvCxnSpPr>
          <p:nvPr/>
        </p:nvCxnSpPr>
        <p:spPr>
          <a:xfrm flipV="1">
            <a:off x="2985613" y="2806298"/>
            <a:ext cx="1033294" cy="722"/>
          </a:xfrm>
          <a:prstGeom prst="straightConnector1">
            <a:avLst/>
          </a:prstGeom>
          <a:noFill/>
          <a:ln w="28575">
            <a:solidFill>
              <a:srgbClr val="C00000"/>
            </a:solidFill>
            <a:round/>
            <a:tailEnd type="stealth" w="lg" len="lg"/>
          </a:ln>
        </p:spPr>
        <p:style>
          <a:lnRef idx="0">
            <a:scrgbClr r="0" g="0" b="0"/>
          </a:lnRef>
          <a:fillRef idx="0">
            <a:scrgbClr r="0" g="0" b="0"/>
          </a:fillRef>
          <a:effectRef idx="0">
            <a:scrgbClr r="0" g="0" b="0"/>
          </a:effectRef>
          <a:fontRef idx="minor"/>
        </p:style>
      </p:cxnSp>
      <p:cxnSp>
        <p:nvCxnSpPr>
          <p:cNvPr id="1080" name="Straight Arrow Connector 1079">
            <a:extLst>
              <a:ext uri="{FF2B5EF4-FFF2-40B4-BE49-F238E27FC236}">
                <a16:creationId xmlns:a16="http://schemas.microsoft.com/office/drawing/2014/main" id="{E363B5B0-0439-176C-697E-F81C810EF0FB}"/>
              </a:ext>
            </a:extLst>
          </p:cNvPr>
          <p:cNvCxnSpPr/>
          <p:nvPr/>
        </p:nvCxnSpPr>
        <p:spPr>
          <a:xfrm flipH="1">
            <a:off x="3031589" y="2436726"/>
            <a:ext cx="4687" cy="351693"/>
          </a:xfrm>
          <a:prstGeom prst="straightConnector1">
            <a:avLst/>
          </a:prstGeom>
          <a:noFill/>
          <a:ln w="28575">
            <a:solidFill>
              <a:srgbClr val="C00000"/>
            </a:solidFill>
            <a:round/>
            <a:tailEnd type="stealth" w="lg" len="lg"/>
          </a:ln>
        </p:spPr>
        <p:style>
          <a:lnRef idx="0">
            <a:scrgbClr r="0" g="0" b="0"/>
          </a:lnRef>
          <a:fillRef idx="0">
            <a:scrgbClr r="0" g="0" b="0"/>
          </a:fillRef>
          <a:effectRef idx="0">
            <a:scrgbClr r="0" g="0" b="0"/>
          </a:effectRef>
          <a:fontRef idx="minor"/>
        </p:style>
      </p:cxnSp>
    </p:spTree>
    <p:extLst>
      <p:ext uri="{BB962C8B-B14F-4D97-AF65-F5344CB8AC3E}">
        <p14:creationId xmlns:p14="http://schemas.microsoft.com/office/powerpoint/2010/main" val="403244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086" name="TextBox 1085">
            <a:extLst>
              <a:ext uri="{FF2B5EF4-FFF2-40B4-BE49-F238E27FC236}">
                <a16:creationId xmlns:a16="http://schemas.microsoft.com/office/drawing/2014/main" id="{A26A1E25-0ED0-23C1-BC5C-1EDE5C3613BD}"/>
              </a:ext>
            </a:extLst>
          </p:cNvPr>
          <p:cNvSpPr txBox="1"/>
          <p:nvPr/>
        </p:nvSpPr>
        <p:spPr>
          <a:xfrm>
            <a:off x="0" y="292767"/>
            <a:ext cx="87047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Segoe UI Semibold"/>
              </a:rPr>
              <a:t>Future State Architecture </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0">
            <a:extLst>
              <a:ext uri="{FF2B5EF4-FFF2-40B4-BE49-F238E27FC236}">
                <a16:creationId xmlns:a16="http://schemas.microsoft.com/office/drawing/2014/main" id="{2F14569E-DD82-7824-6D8F-113E1BA1716F}"/>
              </a:ext>
            </a:extLst>
          </p:cNvPr>
          <p:cNvSpPr txBox="1"/>
          <p:nvPr/>
        </p:nvSpPr>
        <p:spPr>
          <a:xfrm>
            <a:off x="373274" y="853307"/>
            <a:ext cx="1656370" cy="307777"/>
          </a:xfrm>
          <a:prstGeom prst="rect">
            <a:avLst/>
          </a:prstGeom>
          <a:solidFill>
            <a:schemeClr val="bg2">
              <a:lumMod val="50000"/>
            </a:schemeClr>
          </a:solidFill>
          <a:ln>
            <a:solidFill>
              <a:schemeClr val="accent4">
                <a:lumMod val="7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a:solidFill>
                  <a:schemeClr val="bg1"/>
                </a:solidFill>
                <a:latin typeface="Segoe UI Semibold" panose="020B0702040204020203" pitchFamily="34" charset="0"/>
                <a:cs typeface="Segoe UI Semibold" panose="020B0702040204020203" pitchFamily="34" charset="0"/>
              </a:rPr>
              <a:t>Data Sources</a:t>
            </a:r>
          </a:p>
        </p:txBody>
      </p:sp>
      <p:sp>
        <p:nvSpPr>
          <p:cNvPr id="9" name="Rectangle 8">
            <a:extLst>
              <a:ext uri="{FF2B5EF4-FFF2-40B4-BE49-F238E27FC236}">
                <a16:creationId xmlns:a16="http://schemas.microsoft.com/office/drawing/2014/main" id="{9EC24C2D-E329-B545-9079-A633B7826F5A}"/>
              </a:ext>
            </a:extLst>
          </p:cNvPr>
          <p:cNvSpPr/>
          <p:nvPr/>
        </p:nvSpPr>
        <p:spPr>
          <a:xfrm>
            <a:off x="5764678" y="2999938"/>
            <a:ext cx="1245600" cy="1435568"/>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3D7A317-3140-1DE4-5EA3-EAEFCAAABF4D}"/>
              </a:ext>
            </a:extLst>
          </p:cNvPr>
          <p:cNvSpPr/>
          <p:nvPr/>
        </p:nvSpPr>
        <p:spPr>
          <a:xfrm flipH="1">
            <a:off x="4013879" y="2186426"/>
            <a:ext cx="5422526" cy="2697295"/>
          </a:xfrm>
          <a:prstGeom prst="rect">
            <a:avLst/>
          </a:prstGeom>
          <a:noFill/>
          <a:ln w="28575">
            <a:solidFill>
              <a:srgbClr val="87EED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0">
            <a:extLst>
              <a:ext uri="{FF2B5EF4-FFF2-40B4-BE49-F238E27FC236}">
                <a16:creationId xmlns:a16="http://schemas.microsoft.com/office/drawing/2014/main" id="{2E24B335-8536-AB31-1FAC-84697987A227}"/>
              </a:ext>
            </a:extLst>
          </p:cNvPr>
          <p:cNvSpPr txBox="1"/>
          <p:nvPr/>
        </p:nvSpPr>
        <p:spPr>
          <a:xfrm>
            <a:off x="5947370" y="3040662"/>
            <a:ext cx="360302" cy="443711"/>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1400" b="1" i="0" u="none" strike="noStrike" kern="1200" cap="none" spc="-15" normalizeH="0" baseline="0" noProof="0">
                <a:ln>
                  <a:noFill/>
                </a:ln>
                <a:solidFill>
                  <a:prstClr val="white"/>
                </a:solidFill>
                <a:effectLst/>
                <a:uLnTx/>
                <a:uFillTx/>
                <a:latin typeface="Calibri" panose="020F0502020204030204"/>
                <a:ea typeface="+mn-ea"/>
                <a:cs typeface="Segoe UI Light" panose="020B0502040204020203" pitchFamily="34" charset="0"/>
              </a:rPr>
              <a:t>Silver</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59FF52EC-1E1B-3ACD-55EF-9601E5924E16}"/>
              </a:ext>
            </a:extLst>
          </p:cNvPr>
          <p:cNvSpPr/>
          <p:nvPr/>
        </p:nvSpPr>
        <p:spPr>
          <a:xfrm flipH="1">
            <a:off x="4208835" y="2501442"/>
            <a:ext cx="2985062" cy="2032078"/>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10">
            <a:extLst>
              <a:ext uri="{FF2B5EF4-FFF2-40B4-BE49-F238E27FC236}">
                <a16:creationId xmlns:a16="http://schemas.microsoft.com/office/drawing/2014/main" id="{684ED227-D290-8A93-38E6-E32887D9DA73}"/>
              </a:ext>
            </a:extLst>
          </p:cNvPr>
          <p:cNvSpPr txBox="1"/>
          <p:nvPr/>
        </p:nvSpPr>
        <p:spPr>
          <a:xfrm>
            <a:off x="5165723" y="2564311"/>
            <a:ext cx="1425516" cy="228268"/>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1400" b="1" i="0" u="none" strike="noStrike" kern="1200" cap="none" spc="-15" normalizeH="0" baseline="0" noProof="0">
                <a:ln>
                  <a:noFill/>
                </a:ln>
                <a:solidFill>
                  <a:srgbClr val="00B050"/>
                </a:solidFill>
                <a:effectLst/>
                <a:uLnTx/>
                <a:uFillTx/>
                <a:latin typeface="Calibri" panose="020F0502020204030204"/>
                <a:ea typeface="+mn-ea"/>
                <a:cs typeface="Segoe UI Light"/>
              </a:rPr>
              <a:t>Fabric </a:t>
            </a:r>
            <a:r>
              <a:rPr kumimoji="0" lang="en-IN" sz="1200" b="1" i="0" u="none" strike="noStrike" kern="1200" cap="none" spc="-15" normalizeH="0" baseline="0" noProof="0">
                <a:ln>
                  <a:noFill/>
                </a:ln>
                <a:solidFill>
                  <a:srgbClr val="00B050"/>
                </a:solidFill>
                <a:effectLst/>
                <a:uLnTx/>
                <a:uFillTx/>
                <a:latin typeface="Calibri" panose="020F0502020204030204"/>
                <a:ea typeface="+mn-ea"/>
                <a:cs typeface="Segoe UI Light"/>
              </a:rPr>
              <a:t>Lakehouse</a:t>
            </a:r>
            <a:endParaRPr kumimoji="0" lang="en-US" sz="1200" b="1" i="0" u="none" strike="noStrike" kern="1200" cap="none" spc="0" normalizeH="0" baseline="0" noProof="0">
              <a:ln>
                <a:noFill/>
              </a:ln>
              <a:solidFill>
                <a:srgbClr val="00B050"/>
              </a:solidFill>
              <a:effectLst/>
              <a:uLnTx/>
              <a:uFillTx/>
              <a:latin typeface="Calibri" panose="020F0502020204030204"/>
              <a:ea typeface="+mn-ea"/>
              <a:cs typeface="Segoe UI Light"/>
            </a:endParaRPr>
          </a:p>
        </p:txBody>
      </p:sp>
      <p:pic>
        <p:nvPicPr>
          <p:cNvPr id="21" name="Picture 20">
            <a:extLst>
              <a:ext uri="{FF2B5EF4-FFF2-40B4-BE49-F238E27FC236}">
                <a16:creationId xmlns:a16="http://schemas.microsoft.com/office/drawing/2014/main" id="{9E5A9B53-E3FE-26D9-9D48-19618BB5E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197" y="2528143"/>
            <a:ext cx="235775" cy="279490"/>
          </a:xfrm>
          <a:prstGeom prst="rect">
            <a:avLst/>
          </a:prstGeom>
        </p:spPr>
      </p:pic>
      <p:sp>
        <p:nvSpPr>
          <p:cNvPr id="22" name="Rectangle 21">
            <a:extLst>
              <a:ext uri="{FF2B5EF4-FFF2-40B4-BE49-F238E27FC236}">
                <a16:creationId xmlns:a16="http://schemas.microsoft.com/office/drawing/2014/main" id="{C580E21B-D531-CC8A-3810-B9CA7CC46978}"/>
              </a:ext>
            </a:extLst>
          </p:cNvPr>
          <p:cNvSpPr/>
          <p:nvPr/>
        </p:nvSpPr>
        <p:spPr>
          <a:xfrm flipH="1">
            <a:off x="7578451" y="2503416"/>
            <a:ext cx="1646221" cy="2032657"/>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1DA57F9-A35F-9BBE-C63B-D65DA9C68D7F}"/>
              </a:ext>
            </a:extLst>
          </p:cNvPr>
          <p:cNvSpPr/>
          <p:nvPr/>
        </p:nvSpPr>
        <p:spPr>
          <a:xfrm>
            <a:off x="4335817" y="3006193"/>
            <a:ext cx="1186483" cy="1435568"/>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64">
            <a:extLst>
              <a:ext uri="{FF2B5EF4-FFF2-40B4-BE49-F238E27FC236}">
                <a16:creationId xmlns:a16="http://schemas.microsoft.com/office/drawing/2014/main" id="{BBB96F7C-ADA1-55C3-E08C-4208287F7504}"/>
              </a:ext>
            </a:extLst>
          </p:cNvPr>
          <p:cNvSpPr txBox="1"/>
          <p:nvPr/>
        </p:nvSpPr>
        <p:spPr>
          <a:xfrm>
            <a:off x="4535587" y="4575458"/>
            <a:ext cx="620084" cy="246222"/>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a:t>OneLake</a:t>
            </a:r>
          </a:p>
        </p:txBody>
      </p:sp>
      <p:grpSp>
        <p:nvGrpSpPr>
          <p:cNvPr id="25" name="Group 24">
            <a:extLst>
              <a:ext uri="{FF2B5EF4-FFF2-40B4-BE49-F238E27FC236}">
                <a16:creationId xmlns:a16="http://schemas.microsoft.com/office/drawing/2014/main" id="{9606F841-23B5-5EA7-D472-1757E2235F60}"/>
              </a:ext>
            </a:extLst>
          </p:cNvPr>
          <p:cNvGrpSpPr/>
          <p:nvPr/>
        </p:nvGrpSpPr>
        <p:grpSpPr>
          <a:xfrm>
            <a:off x="4335356" y="2973688"/>
            <a:ext cx="1201078" cy="1367083"/>
            <a:chOff x="4890127" y="2562150"/>
            <a:chExt cx="1552703" cy="1537469"/>
          </a:xfrm>
        </p:grpSpPr>
        <p:sp>
          <p:nvSpPr>
            <p:cNvPr id="26" name="Rectangle 25">
              <a:extLst>
                <a:ext uri="{FF2B5EF4-FFF2-40B4-BE49-F238E27FC236}">
                  <a16:creationId xmlns:a16="http://schemas.microsoft.com/office/drawing/2014/main" id="{86BFB29D-1DCC-E716-F7B6-EB23C8ED767E}"/>
                </a:ext>
              </a:extLst>
            </p:cNvPr>
            <p:cNvSpPr/>
            <p:nvPr/>
          </p:nvSpPr>
          <p:spPr>
            <a:xfrm>
              <a:off x="4890127" y="2593236"/>
              <a:ext cx="1534432" cy="195674"/>
            </a:xfrm>
            <a:prstGeom prst="rect">
              <a:avLst/>
            </a:prstGeom>
            <a:solidFill>
              <a:schemeClr val="bg2">
                <a:lumMod val="50000"/>
              </a:schemeClr>
            </a:solidFill>
            <a:ln w="3175">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10">
              <a:extLst>
                <a:ext uri="{FF2B5EF4-FFF2-40B4-BE49-F238E27FC236}">
                  <a16:creationId xmlns:a16="http://schemas.microsoft.com/office/drawing/2014/main" id="{8C9DB413-126C-C132-2B9D-9F85A4F208FC}"/>
                </a:ext>
              </a:extLst>
            </p:cNvPr>
            <p:cNvSpPr txBox="1"/>
            <p:nvPr/>
          </p:nvSpPr>
          <p:spPr>
            <a:xfrm>
              <a:off x="5124864" y="2562150"/>
              <a:ext cx="1187999" cy="248279"/>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1400" b="1" i="0" u="none" strike="noStrike" kern="1200" cap="none" spc="-15" normalizeH="0" baseline="0" noProof="0">
                  <a:ln>
                    <a:noFill/>
                  </a:ln>
                  <a:solidFill>
                    <a:prstClr val="white"/>
                  </a:solidFill>
                  <a:effectLst/>
                  <a:uLnTx/>
                  <a:uFillTx/>
                  <a:latin typeface="Calibri" panose="020F0502020204030204"/>
                  <a:ea typeface="+mn-ea"/>
                  <a:cs typeface="Segoe UI Light" panose="020B0502040204020203" pitchFamily="34" charset="0"/>
                </a:rPr>
                <a:t>Bronze</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endParaRPr>
            </a:p>
          </p:txBody>
        </p:sp>
        <p:grpSp>
          <p:nvGrpSpPr>
            <p:cNvPr id="29" name="Group 28">
              <a:extLst>
                <a:ext uri="{FF2B5EF4-FFF2-40B4-BE49-F238E27FC236}">
                  <a16:creationId xmlns:a16="http://schemas.microsoft.com/office/drawing/2014/main" id="{6392F4E4-99BE-B0DF-541F-1800FF470C6A}"/>
                </a:ext>
              </a:extLst>
            </p:cNvPr>
            <p:cNvGrpSpPr/>
            <p:nvPr/>
          </p:nvGrpSpPr>
          <p:grpSpPr>
            <a:xfrm>
              <a:off x="5285544" y="3627870"/>
              <a:ext cx="764085" cy="203264"/>
              <a:chOff x="5285544" y="3631936"/>
              <a:chExt cx="764085" cy="179038"/>
            </a:xfrm>
          </p:grpSpPr>
          <p:sp>
            <p:nvSpPr>
              <p:cNvPr id="34" name="Rectangle 33">
                <a:extLst>
                  <a:ext uri="{FF2B5EF4-FFF2-40B4-BE49-F238E27FC236}">
                    <a16:creationId xmlns:a16="http://schemas.microsoft.com/office/drawing/2014/main" id="{205BE068-03D2-8676-4A3F-2197C89078F5}"/>
                  </a:ext>
                </a:extLst>
              </p:cNvPr>
              <p:cNvSpPr/>
              <p:nvPr/>
            </p:nvSpPr>
            <p:spPr>
              <a:xfrm>
                <a:off x="5303845" y="3631936"/>
                <a:ext cx="711717" cy="179038"/>
              </a:xfrm>
              <a:prstGeom prst="rect">
                <a:avLst/>
              </a:prstGeom>
              <a:solidFill>
                <a:schemeClr val="tx2">
                  <a:lumMod val="20000"/>
                  <a:lumOff val="8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10">
                <a:extLst>
                  <a:ext uri="{FF2B5EF4-FFF2-40B4-BE49-F238E27FC236}">
                    <a16:creationId xmlns:a16="http://schemas.microsoft.com/office/drawing/2014/main" id="{CB171AAB-80AA-230E-11E2-ADB516013E99}"/>
                  </a:ext>
                </a:extLst>
              </p:cNvPr>
              <p:cNvSpPr txBox="1"/>
              <p:nvPr/>
            </p:nvSpPr>
            <p:spPr>
              <a:xfrm>
                <a:off x="5285544" y="3652959"/>
                <a:ext cx="764085" cy="119412"/>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700" b="1" i="0" u="none" strike="noStrike" kern="1200" cap="none" spc="-15" normalizeH="0" baseline="0" noProof="0">
                    <a:ln>
                      <a:noFill/>
                    </a:ln>
                    <a:solidFill>
                      <a:prstClr val="black"/>
                    </a:solidFill>
                    <a:effectLst/>
                    <a:uLnTx/>
                    <a:uFillTx/>
                    <a:latin typeface="Calibri" panose="020F0502020204030204"/>
                    <a:ea typeface="+mn-ea"/>
                    <a:cs typeface="Segoe UI Light" panose="020B0502040204020203" pitchFamily="34" charset="0"/>
                  </a:rPr>
                  <a:t>Raw Zone</a:t>
                </a:r>
                <a:endParaRPr kumimoji="0" lang="en-US" sz="700" b="1"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grpSp>
        <p:sp>
          <p:nvSpPr>
            <p:cNvPr id="31" name="object 10">
              <a:extLst>
                <a:ext uri="{FF2B5EF4-FFF2-40B4-BE49-F238E27FC236}">
                  <a16:creationId xmlns:a16="http://schemas.microsoft.com/office/drawing/2014/main" id="{FC6E872F-EFAC-DF66-E785-A18CC53438C3}"/>
                </a:ext>
              </a:extLst>
            </p:cNvPr>
            <p:cNvSpPr txBox="1"/>
            <p:nvPr/>
          </p:nvSpPr>
          <p:spPr>
            <a:xfrm>
              <a:off x="4908399" y="3842901"/>
              <a:ext cx="1534431" cy="256718"/>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700">
                  <a:solidFill>
                    <a:prstClr val="black"/>
                  </a:solidFill>
                  <a:latin typeface="Calibri" panose="020F0502020204030204"/>
                  <a:cs typeface="Segoe UI Light" panose="020B0502040204020203" pitchFamily="34" charset="0"/>
                </a:rPr>
                <a:t>Data from single domain. No transformations to be applied </a:t>
              </a:r>
              <a:endParaRPr kumimoji="0" lang="en-IN" sz="70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sp>
          <p:nvSpPr>
            <p:cNvPr id="32" name="Oval 31">
              <a:extLst>
                <a:ext uri="{FF2B5EF4-FFF2-40B4-BE49-F238E27FC236}">
                  <a16:creationId xmlns:a16="http://schemas.microsoft.com/office/drawing/2014/main" id="{BBCEF138-4149-B9C8-35C8-1864D26A7725}"/>
                </a:ext>
              </a:extLst>
            </p:cNvPr>
            <p:cNvSpPr/>
            <p:nvPr/>
          </p:nvSpPr>
          <p:spPr>
            <a:xfrm>
              <a:off x="4942113" y="3205431"/>
              <a:ext cx="218114" cy="2181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2</a:t>
              </a:r>
            </a:p>
          </p:txBody>
        </p:sp>
        <p:sp>
          <p:nvSpPr>
            <p:cNvPr id="33" name="object 10">
              <a:extLst>
                <a:ext uri="{FF2B5EF4-FFF2-40B4-BE49-F238E27FC236}">
                  <a16:creationId xmlns:a16="http://schemas.microsoft.com/office/drawing/2014/main" id="{C5B25E3F-CD16-8976-7CF2-AAC8C1C2A6A6}"/>
                </a:ext>
              </a:extLst>
            </p:cNvPr>
            <p:cNvSpPr txBox="1"/>
            <p:nvPr/>
          </p:nvSpPr>
          <p:spPr>
            <a:xfrm>
              <a:off x="5239676" y="2833078"/>
              <a:ext cx="874689" cy="120546"/>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As-Is Data</a:t>
              </a:r>
            </a:p>
          </p:txBody>
        </p:sp>
      </p:grpSp>
      <p:grpSp>
        <p:nvGrpSpPr>
          <p:cNvPr id="36" name="Group 35">
            <a:extLst>
              <a:ext uri="{FF2B5EF4-FFF2-40B4-BE49-F238E27FC236}">
                <a16:creationId xmlns:a16="http://schemas.microsoft.com/office/drawing/2014/main" id="{994967E5-D1E3-4A47-1437-990F4D564B4C}"/>
              </a:ext>
            </a:extLst>
          </p:cNvPr>
          <p:cNvGrpSpPr/>
          <p:nvPr/>
        </p:nvGrpSpPr>
        <p:grpSpPr>
          <a:xfrm>
            <a:off x="5779296" y="3562785"/>
            <a:ext cx="1216364" cy="882094"/>
            <a:chOff x="6479710" y="3233446"/>
            <a:chExt cx="1572463" cy="992033"/>
          </a:xfrm>
        </p:grpSpPr>
        <p:sp>
          <p:nvSpPr>
            <p:cNvPr id="39" name="Oval 38">
              <a:extLst>
                <a:ext uri="{FF2B5EF4-FFF2-40B4-BE49-F238E27FC236}">
                  <a16:creationId xmlns:a16="http://schemas.microsoft.com/office/drawing/2014/main" id="{DB44819E-E165-7198-0060-530048C313E6}"/>
                </a:ext>
              </a:extLst>
            </p:cNvPr>
            <p:cNvSpPr/>
            <p:nvPr/>
          </p:nvSpPr>
          <p:spPr>
            <a:xfrm>
              <a:off x="6657433" y="3233446"/>
              <a:ext cx="218114" cy="2181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3</a:t>
              </a:r>
            </a:p>
          </p:txBody>
        </p:sp>
        <p:grpSp>
          <p:nvGrpSpPr>
            <p:cNvPr id="41" name="Group 40">
              <a:extLst>
                <a:ext uri="{FF2B5EF4-FFF2-40B4-BE49-F238E27FC236}">
                  <a16:creationId xmlns:a16="http://schemas.microsoft.com/office/drawing/2014/main" id="{F83687BE-E859-10FC-0192-896A4BCC2B72}"/>
                </a:ext>
              </a:extLst>
            </p:cNvPr>
            <p:cNvGrpSpPr/>
            <p:nvPr/>
          </p:nvGrpSpPr>
          <p:grpSpPr>
            <a:xfrm>
              <a:off x="6871443" y="3648081"/>
              <a:ext cx="764085" cy="203264"/>
              <a:chOff x="6871443" y="3647374"/>
              <a:chExt cx="764085" cy="179038"/>
            </a:xfrm>
          </p:grpSpPr>
          <p:sp>
            <p:nvSpPr>
              <p:cNvPr id="49" name="Rectangle 48">
                <a:extLst>
                  <a:ext uri="{FF2B5EF4-FFF2-40B4-BE49-F238E27FC236}">
                    <a16:creationId xmlns:a16="http://schemas.microsoft.com/office/drawing/2014/main" id="{21B5DE4A-6E28-B0AB-47A3-E4426EEE0D67}"/>
                  </a:ext>
                </a:extLst>
              </p:cNvPr>
              <p:cNvSpPr/>
              <p:nvPr/>
            </p:nvSpPr>
            <p:spPr>
              <a:xfrm>
                <a:off x="6889160" y="3647374"/>
                <a:ext cx="711716" cy="179038"/>
              </a:xfrm>
              <a:prstGeom prst="rect">
                <a:avLst/>
              </a:prstGeom>
              <a:solidFill>
                <a:schemeClr val="tx2">
                  <a:lumMod val="20000"/>
                  <a:lumOff val="8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bject 10">
                <a:extLst>
                  <a:ext uri="{FF2B5EF4-FFF2-40B4-BE49-F238E27FC236}">
                    <a16:creationId xmlns:a16="http://schemas.microsoft.com/office/drawing/2014/main" id="{67509C0C-DF7A-356C-7E21-2689CD39E5A0}"/>
                  </a:ext>
                </a:extLst>
              </p:cNvPr>
              <p:cNvSpPr txBox="1"/>
              <p:nvPr/>
            </p:nvSpPr>
            <p:spPr>
              <a:xfrm>
                <a:off x="6871443" y="3662872"/>
                <a:ext cx="764085" cy="119412"/>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700" b="1" i="0" u="none" strike="noStrike" kern="1200" cap="none" spc="-15" normalizeH="0" baseline="0" noProof="0">
                    <a:ln>
                      <a:noFill/>
                    </a:ln>
                    <a:solidFill>
                      <a:prstClr val="black"/>
                    </a:solidFill>
                    <a:effectLst/>
                    <a:uLnTx/>
                    <a:uFillTx/>
                    <a:latin typeface="Calibri" panose="020F0502020204030204"/>
                    <a:ea typeface="+mn-ea"/>
                    <a:cs typeface="Segoe UI Light"/>
                  </a:rPr>
                  <a:t>Enriched Zone</a:t>
                </a:r>
                <a:endParaRPr lang="en-US" sz="700" b="1" i="0" u="none" strike="noStrike" kern="1200" cap="none" spc="0" normalizeH="0" baseline="0" noProof="0">
                  <a:ln>
                    <a:noFill/>
                  </a:ln>
                  <a:solidFill>
                    <a:prstClr val="black"/>
                  </a:solidFill>
                  <a:effectLst/>
                  <a:uLnTx/>
                  <a:uFillTx/>
                  <a:latin typeface="Calibri" panose="020F0502020204030204"/>
                  <a:cs typeface="Segoe UI Light"/>
                </a:endParaRPr>
              </a:p>
            </p:txBody>
          </p:sp>
        </p:grpSp>
        <p:sp>
          <p:nvSpPr>
            <p:cNvPr id="42" name="object 10">
              <a:extLst>
                <a:ext uri="{FF2B5EF4-FFF2-40B4-BE49-F238E27FC236}">
                  <a16:creationId xmlns:a16="http://schemas.microsoft.com/office/drawing/2014/main" id="{7D502A6B-80C3-9B45-133F-305BE096EBEB}"/>
                </a:ext>
              </a:extLst>
            </p:cNvPr>
            <p:cNvSpPr txBox="1"/>
            <p:nvPr/>
          </p:nvSpPr>
          <p:spPr>
            <a:xfrm>
              <a:off x="6479710" y="3847614"/>
              <a:ext cx="1572463" cy="377865"/>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700">
                  <a:solidFill>
                    <a:prstClr val="black"/>
                  </a:solidFill>
                  <a:latin typeface="Calibri" panose="020F0502020204030204"/>
                  <a:cs typeface="Segoe UI Light"/>
                </a:rPr>
                <a:t>Data Quality implemented on Data. Standardized structure as Model</a:t>
              </a:r>
              <a:endParaRPr lang="en-IN" sz="700" i="0" u="none" strike="noStrike" kern="1200" cap="none" spc="0" normalizeH="0" baseline="0" noProof="0">
                <a:ln>
                  <a:noFill/>
                </a:ln>
                <a:solidFill>
                  <a:prstClr val="black"/>
                </a:solidFill>
                <a:effectLst/>
                <a:uLnTx/>
                <a:uFillTx/>
                <a:latin typeface="Calibri" panose="020F0502020204030204"/>
                <a:cs typeface="Segoe UI Light"/>
              </a:endParaRPr>
            </a:p>
          </p:txBody>
        </p:sp>
      </p:grpSp>
      <p:sp>
        <p:nvSpPr>
          <p:cNvPr id="51" name="object 10">
            <a:extLst>
              <a:ext uri="{FF2B5EF4-FFF2-40B4-BE49-F238E27FC236}">
                <a16:creationId xmlns:a16="http://schemas.microsoft.com/office/drawing/2014/main" id="{772F7AC7-394E-4B41-2312-CD7470FE5AAF}"/>
              </a:ext>
            </a:extLst>
          </p:cNvPr>
          <p:cNvSpPr txBox="1"/>
          <p:nvPr/>
        </p:nvSpPr>
        <p:spPr>
          <a:xfrm>
            <a:off x="7904978" y="2547130"/>
            <a:ext cx="1149071" cy="197490"/>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defTabSz="914400" rtl="0" eaLnBrk="1" fontAlgn="auto" latinLnBrk="0" hangingPunct="1">
              <a:lnSpc>
                <a:spcPct val="100000"/>
              </a:lnSpc>
              <a:spcBef>
                <a:spcPts val="100"/>
              </a:spcBef>
              <a:spcAft>
                <a:spcPts val="0"/>
              </a:spcAft>
              <a:buClrTx/>
              <a:buSzTx/>
              <a:buFontTx/>
              <a:buNone/>
              <a:tabLst/>
              <a:defRPr/>
            </a:pPr>
            <a:r>
              <a:rPr kumimoji="0" lang="en-IN" sz="1200" b="1" i="0" u="none" strike="noStrike" kern="1200" cap="none" spc="-15" normalizeH="0" baseline="0" noProof="0">
                <a:ln>
                  <a:noFill/>
                </a:ln>
                <a:solidFill>
                  <a:srgbClr val="00B050"/>
                </a:solidFill>
                <a:effectLst/>
                <a:uLnTx/>
                <a:uFillTx/>
                <a:latin typeface="Calibri" panose="020F0502020204030204"/>
                <a:ea typeface="+mn-ea"/>
                <a:cs typeface="Segoe UI Light"/>
              </a:rPr>
              <a:t>Fabric Warehouse</a:t>
            </a:r>
            <a:endParaRPr lang="en-US" sz="1200" b="1" i="0" u="none" strike="noStrike" kern="1200" cap="none" spc="0" normalizeH="0" baseline="0" noProof="0">
              <a:ln>
                <a:noFill/>
              </a:ln>
              <a:solidFill>
                <a:srgbClr val="00B050"/>
              </a:solidFill>
              <a:effectLst/>
              <a:uLnTx/>
              <a:uFillTx/>
              <a:latin typeface="Calibri" panose="020F0502020204030204"/>
              <a:cs typeface="Segoe UI Light"/>
            </a:endParaRPr>
          </a:p>
        </p:txBody>
      </p:sp>
      <p:pic>
        <p:nvPicPr>
          <p:cNvPr id="52" name="Picture 51">
            <a:extLst>
              <a:ext uri="{FF2B5EF4-FFF2-40B4-BE49-F238E27FC236}">
                <a16:creationId xmlns:a16="http://schemas.microsoft.com/office/drawing/2014/main" id="{9D85E68C-286E-D9CC-C9F4-25B960234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381" y="2509138"/>
            <a:ext cx="235775" cy="279490"/>
          </a:xfrm>
          <a:prstGeom prst="rect">
            <a:avLst/>
          </a:prstGeom>
        </p:spPr>
      </p:pic>
      <p:cxnSp>
        <p:nvCxnSpPr>
          <p:cNvPr id="56" name="Straight Arrow Connector 55">
            <a:extLst>
              <a:ext uri="{FF2B5EF4-FFF2-40B4-BE49-F238E27FC236}">
                <a16:creationId xmlns:a16="http://schemas.microsoft.com/office/drawing/2014/main" id="{D5161C52-485F-6810-1F95-13DCDB8C84F5}"/>
              </a:ext>
            </a:extLst>
          </p:cNvPr>
          <p:cNvCxnSpPr>
            <a:cxnSpLocks/>
          </p:cNvCxnSpPr>
          <p:nvPr/>
        </p:nvCxnSpPr>
        <p:spPr>
          <a:xfrm flipV="1">
            <a:off x="6185497" y="2888863"/>
            <a:ext cx="1754390" cy="42"/>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E865CB9-D18A-8AC2-B3C3-22F6C61F6BAD}"/>
              </a:ext>
            </a:extLst>
          </p:cNvPr>
          <p:cNvSpPr/>
          <p:nvPr/>
        </p:nvSpPr>
        <p:spPr>
          <a:xfrm>
            <a:off x="5553949" y="2831333"/>
            <a:ext cx="786388" cy="100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a:solidFill>
                  <a:srgbClr val="00B050"/>
                </a:solidFill>
              </a:rPr>
              <a:t>Pipelines</a:t>
            </a:r>
            <a:endParaRPr lang="en-IN" sz="1200">
              <a:solidFill>
                <a:srgbClr val="00B050"/>
              </a:solidFill>
              <a:cs typeface="Calibri"/>
            </a:endParaRPr>
          </a:p>
        </p:txBody>
      </p:sp>
      <p:cxnSp>
        <p:nvCxnSpPr>
          <p:cNvPr id="58" name="Straight Arrow Connector 57">
            <a:extLst>
              <a:ext uri="{FF2B5EF4-FFF2-40B4-BE49-F238E27FC236}">
                <a16:creationId xmlns:a16="http://schemas.microsoft.com/office/drawing/2014/main" id="{038935D8-8C54-4366-88B7-82615443A3BD}"/>
              </a:ext>
            </a:extLst>
          </p:cNvPr>
          <p:cNvCxnSpPr>
            <a:cxnSpLocks/>
          </p:cNvCxnSpPr>
          <p:nvPr/>
        </p:nvCxnSpPr>
        <p:spPr>
          <a:xfrm flipH="1" flipV="1">
            <a:off x="4385632" y="2882818"/>
            <a:ext cx="1113899" cy="42"/>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89F12CCA-6583-C98C-4F8E-895A66C2ECAF}"/>
              </a:ext>
            </a:extLst>
          </p:cNvPr>
          <p:cNvGrpSpPr/>
          <p:nvPr/>
        </p:nvGrpSpPr>
        <p:grpSpPr>
          <a:xfrm>
            <a:off x="7792678" y="3000829"/>
            <a:ext cx="1258194" cy="1434677"/>
            <a:chOff x="7900152" y="2942448"/>
            <a:chExt cx="1258194" cy="1434677"/>
          </a:xfrm>
        </p:grpSpPr>
        <p:sp>
          <p:nvSpPr>
            <p:cNvPr id="67" name="Rectangle 66">
              <a:extLst>
                <a:ext uri="{FF2B5EF4-FFF2-40B4-BE49-F238E27FC236}">
                  <a16:creationId xmlns:a16="http://schemas.microsoft.com/office/drawing/2014/main" id="{D359C37A-392B-2899-505C-53F8822E79FB}"/>
                </a:ext>
              </a:extLst>
            </p:cNvPr>
            <p:cNvSpPr/>
            <p:nvPr/>
          </p:nvSpPr>
          <p:spPr>
            <a:xfrm>
              <a:off x="7900152" y="2945637"/>
              <a:ext cx="1246044" cy="1431251"/>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28EF3D66-14C4-2A3F-F24B-ED8437580276}"/>
                </a:ext>
              </a:extLst>
            </p:cNvPr>
            <p:cNvSpPr/>
            <p:nvPr/>
          </p:nvSpPr>
          <p:spPr>
            <a:xfrm>
              <a:off x="7905582" y="2947611"/>
              <a:ext cx="1252761" cy="211894"/>
            </a:xfrm>
            <a:prstGeom prst="rect">
              <a:avLst/>
            </a:prstGeom>
            <a:solidFill>
              <a:schemeClr val="bg2">
                <a:lumMod val="50000"/>
              </a:schemeClr>
            </a:solidFill>
            <a:ln w="3175">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object 10">
              <a:extLst>
                <a:ext uri="{FF2B5EF4-FFF2-40B4-BE49-F238E27FC236}">
                  <a16:creationId xmlns:a16="http://schemas.microsoft.com/office/drawing/2014/main" id="{F1900650-0AC8-AD43-36D5-308117E90144}"/>
                </a:ext>
              </a:extLst>
            </p:cNvPr>
            <p:cNvSpPr txBox="1"/>
            <p:nvPr/>
          </p:nvSpPr>
          <p:spPr>
            <a:xfrm>
              <a:off x="8184870" y="3211571"/>
              <a:ext cx="676608" cy="107187"/>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700" b="1">
                  <a:solidFill>
                    <a:prstClr val="black"/>
                  </a:solidFill>
                  <a:latin typeface="Calibri" panose="020F0502020204030204"/>
                  <a:cs typeface="Segoe UI Light" panose="020B0502040204020203" pitchFamily="34" charset="0"/>
                </a:rPr>
                <a:t>KPI building</a:t>
              </a:r>
              <a:endParaRPr kumimoji="0" lang="en-IN" sz="700" b="1"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grpSp>
          <p:nvGrpSpPr>
            <p:cNvPr id="72" name="Group 71">
              <a:extLst>
                <a:ext uri="{FF2B5EF4-FFF2-40B4-BE49-F238E27FC236}">
                  <a16:creationId xmlns:a16="http://schemas.microsoft.com/office/drawing/2014/main" id="{1EA21013-335A-8919-45BC-B7062AAAB475}"/>
                </a:ext>
              </a:extLst>
            </p:cNvPr>
            <p:cNvGrpSpPr/>
            <p:nvPr/>
          </p:nvGrpSpPr>
          <p:grpSpPr>
            <a:xfrm>
              <a:off x="8251849" y="3804991"/>
              <a:ext cx="591051" cy="180738"/>
              <a:chOff x="8655317" y="3627763"/>
              <a:chExt cx="764085" cy="179038"/>
            </a:xfrm>
          </p:grpSpPr>
          <p:sp>
            <p:nvSpPr>
              <p:cNvPr id="77" name="Rectangle 76">
                <a:extLst>
                  <a:ext uri="{FF2B5EF4-FFF2-40B4-BE49-F238E27FC236}">
                    <a16:creationId xmlns:a16="http://schemas.microsoft.com/office/drawing/2014/main" id="{6258459A-1BE8-94C2-54F7-29078B97973A}"/>
                  </a:ext>
                </a:extLst>
              </p:cNvPr>
              <p:cNvSpPr/>
              <p:nvPr/>
            </p:nvSpPr>
            <p:spPr>
              <a:xfrm>
                <a:off x="8667554" y="3627763"/>
                <a:ext cx="711715" cy="179038"/>
              </a:xfrm>
              <a:prstGeom prst="rect">
                <a:avLst/>
              </a:prstGeom>
              <a:solidFill>
                <a:schemeClr val="tx2">
                  <a:lumMod val="20000"/>
                  <a:lumOff val="8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bject 10">
                <a:extLst>
                  <a:ext uri="{FF2B5EF4-FFF2-40B4-BE49-F238E27FC236}">
                    <a16:creationId xmlns:a16="http://schemas.microsoft.com/office/drawing/2014/main" id="{3965D4DF-CBC2-0C8F-0F92-56FDD895936D}"/>
                  </a:ext>
                </a:extLst>
              </p:cNvPr>
              <p:cNvSpPr txBox="1"/>
              <p:nvPr/>
            </p:nvSpPr>
            <p:spPr>
              <a:xfrm>
                <a:off x="8655317" y="3650500"/>
                <a:ext cx="764085" cy="119412"/>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700" b="1" i="0" u="none" strike="noStrike" kern="1200" cap="none" spc="-15" normalizeH="0" baseline="0" noProof="0">
                    <a:ln>
                      <a:noFill/>
                    </a:ln>
                    <a:solidFill>
                      <a:prstClr val="black"/>
                    </a:solidFill>
                    <a:effectLst/>
                    <a:uLnTx/>
                    <a:uFillTx/>
                    <a:latin typeface="Calibri" panose="020F0502020204030204"/>
                    <a:ea typeface="+mn-ea"/>
                    <a:cs typeface="Segoe UI Light"/>
                  </a:rPr>
                  <a:t>Curated Zone</a:t>
                </a:r>
                <a:endParaRPr lang="en-US" sz="700" b="1" i="0" u="none" strike="noStrike" kern="1200" cap="none" spc="0" normalizeH="0" baseline="0" noProof="0">
                  <a:ln>
                    <a:noFill/>
                  </a:ln>
                  <a:solidFill>
                    <a:prstClr val="black"/>
                  </a:solidFill>
                  <a:effectLst/>
                  <a:uLnTx/>
                  <a:uFillTx/>
                  <a:latin typeface="Calibri" panose="020F0502020204030204"/>
                  <a:cs typeface="Segoe UI Light"/>
                </a:endParaRPr>
              </a:p>
            </p:txBody>
          </p:sp>
        </p:grpSp>
        <p:sp>
          <p:nvSpPr>
            <p:cNvPr id="73" name="object 10">
              <a:extLst>
                <a:ext uri="{FF2B5EF4-FFF2-40B4-BE49-F238E27FC236}">
                  <a16:creationId xmlns:a16="http://schemas.microsoft.com/office/drawing/2014/main" id="{4E8DF012-EA2F-2F2D-5248-C61F27B3D180}"/>
                </a:ext>
              </a:extLst>
            </p:cNvPr>
            <p:cNvSpPr txBox="1"/>
            <p:nvPr/>
          </p:nvSpPr>
          <p:spPr>
            <a:xfrm>
              <a:off x="7912300" y="4041136"/>
              <a:ext cx="1233896" cy="335989"/>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700">
                  <a:solidFill>
                    <a:prstClr val="black"/>
                  </a:solidFill>
                  <a:latin typeface="Calibri" panose="020F0502020204030204"/>
                  <a:cs typeface="Segoe UI Light" panose="020B0502040204020203" pitchFamily="34" charset="0"/>
                </a:rPr>
                <a:t>Star/Snowflake schema implemented. Combination of various domains</a:t>
              </a:r>
              <a:endParaRPr kumimoji="0" lang="en-IN" sz="70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pic>
          <p:nvPicPr>
            <p:cNvPr id="74" name="Picture 73">
              <a:extLst>
                <a:ext uri="{FF2B5EF4-FFF2-40B4-BE49-F238E27FC236}">
                  <a16:creationId xmlns:a16="http://schemas.microsoft.com/office/drawing/2014/main" id="{5CD86E06-4FC8-F9D4-085A-E8E412381D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956" y="3361108"/>
              <a:ext cx="308437" cy="365624"/>
            </a:xfrm>
            <a:prstGeom prst="rect">
              <a:avLst/>
            </a:prstGeom>
          </p:spPr>
        </p:pic>
        <p:sp>
          <p:nvSpPr>
            <p:cNvPr id="75" name="object 10">
              <a:extLst>
                <a:ext uri="{FF2B5EF4-FFF2-40B4-BE49-F238E27FC236}">
                  <a16:creationId xmlns:a16="http://schemas.microsoft.com/office/drawing/2014/main" id="{2B6A67F7-FA1F-2A62-0282-AEA7DB46A74C}"/>
                </a:ext>
              </a:extLst>
            </p:cNvPr>
            <p:cNvSpPr txBox="1"/>
            <p:nvPr/>
          </p:nvSpPr>
          <p:spPr>
            <a:xfrm>
              <a:off x="7912302" y="2942448"/>
              <a:ext cx="1246044" cy="228268"/>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1400" b="1" i="0" u="none" strike="noStrike" kern="1200" cap="none" spc="-15" normalizeH="0" baseline="0" noProof="0">
                  <a:ln>
                    <a:noFill/>
                  </a:ln>
                  <a:solidFill>
                    <a:prstClr val="white"/>
                  </a:solidFill>
                  <a:effectLst/>
                  <a:uLnTx/>
                  <a:uFillTx/>
                  <a:latin typeface="Calibri" panose="020F0502020204030204"/>
                  <a:ea typeface="+mn-ea"/>
                  <a:cs typeface="Segoe UI Light" panose="020B0502040204020203" pitchFamily="34" charset="0"/>
                </a:rPr>
                <a:t>Gold</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endParaRPr>
            </a:p>
          </p:txBody>
        </p:sp>
      </p:grpSp>
      <p:cxnSp>
        <p:nvCxnSpPr>
          <p:cNvPr id="79" name="Straight Arrow Connector 78">
            <a:extLst>
              <a:ext uri="{FF2B5EF4-FFF2-40B4-BE49-F238E27FC236}">
                <a16:creationId xmlns:a16="http://schemas.microsoft.com/office/drawing/2014/main" id="{0219DC23-67AF-739B-A731-701654DBF882}"/>
              </a:ext>
            </a:extLst>
          </p:cNvPr>
          <p:cNvCxnSpPr>
            <a:cxnSpLocks/>
          </p:cNvCxnSpPr>
          <p:nvPr/>
        </p:nvCxnSpPr>
        <p:spPr>
          <a:xfrm flipV="1">
            <a:off x="6845195" y="3638916"/>
            <a:ext cx="684000" cy="42"/>
          </a:xfrm>
          <a:prstGeom prst="straightConnector1">
            <a:avLst/>
          </a:prstGeom>
          <a:ln>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652C40E-15F7-A0B6-74D0-2753B16BD4EC}"/>
              </a:ext>
            </a:extLst>
          </p:cNvPr>
          <p:cNvCxnSpPr>
            <a:cxnSpLocks/>
          </p:cNvCxnSpPr>
          <p:nvPr/>
        </p:nvCxnSpPr>
        <p:spPr>
          <a:xfrm>
            <a:off x="5520910" y="3638916"/>
            <a:ext cx="216000" cy="363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B64645E6-03CE-7AD5-6214-56D4BD8DF5AF}"/>
              </a:ext>
            </a:extLst>
          </p:cNvPr>
          <p:cNvSpPr/>
          <p:nvPr/>
        </p:nvSpPr>
        <p:spPr>
          <a:xfrm>
            <a:off x="4199405" y="2229021"/>
            <a:ext cx="5017548" cy="229113"/>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900" b="1">
                <a:solidFill>
                  <a:schemeClr val="tx1"/>
                </a:solidFill>
              </a:rPr>
              <a:t>Data Ingestions &amp; Data Quality framework</a:t>
            </a:r>
          </a:p>
        </p:txBody>
      </p:sp>
      <p:sp>
        <p:nvSpPr>
          <p:cNvPr id="83" name="Oval 82">
            <a:extLst>
              <a:ext uri="{FF2B5EF4-FFF2-40B4-BE49-F238E27FC236}">
                <a16:creationId xmlns:a16="http://schemas.microsoft.com/office/drawing/2014/main" id="{80A0A56D-1F7E-D99C-F2B7-43142A69C5B9}"/>
              </a:ext>
            </a:extLst>
          </p:cNvPr>
          <p:cNvSpPr/>
          <p:nvPr/>
        </p:nvSpPr>
        <p:spPr>
          <a:xfrm>
            <a:off x="7832642" y="3541270"/>
            <a:ext cx="168720" cy="1939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4</a:t>
            </a:r>
          </a:p>
        </p:txBody>
      </p:sp>
      <p:cxnSp>
        <p:nvCxnSpPr>
          <p:cNvPr id="84" name="Google Shape;502;p72">
            <a:extLst>
              <a:ext uri="{FF2B5EF4-FFF2-40B4-BE49-F238E27FC236}">
                <a16:creationId xmlns:a16="http://schemas.microsoft.com/office/drawing/2014/main" id="{D7C0C8C7-307A-6314-07FF-948694625DA3}"/>
              </a:ext>
            </a:extLst>
          </p:cNvPr>
          <p:cNvCxnSpPr>
            <a:cxnSpLocks/>
          </p:cNvCxnSpPr>
          <p:nvPr/>
        </p:nvCxnSpPr>
        <p:spPr>
          <a:xfrm>
            <a:off x="2301355" y="874014"/>
            <a:ext cx="0" cy="5403653"/>
          </a:xfrm>
          <a:prstGeom prst="straightConnector1">
            <a:avLst/>
          </a:prstGeom>
          <a:noFill/>
          <a:ln w="28575" cap="flat" cmpd="sng">
            <a:solidFill>
              <a:schemeClr val="tx1">
                <a:alpha val="36000"/>
              </a:schemeClr>
            </a:solidFill>
            <a:prstDash val="dash"/>
            <a:round/>
            <a:headEnd type="none" w="sm" len="sm"/>
            <a:tailEnd type="oval" w="med" len="med"/>
          </a:ln>
        </p:spPr>
      </p:cxnSp>
      <p:sp>
        <p:nvSpPr>
          <p:cNvPr id="85" name="TextBox 111">
            <a:extLst>
              <a:ext uri="{FF2B5EF4-FFF2-40B4-BE49-F238E27FC236}">
                <a16:creationId xmlns:a16="http://schemas.microsoft.com/office/drawing/2014/main" id="{811D750D-5D2C-2FC8-97C8-E2D3E676C3E9}"/>
              </a:ext>
            </a:extLst>
          </p:cNvPr>
          <p:cNvSpPr txBox="1"/>
          <p:nvPr/>
        </p:nvSpPr>
        <p:spPr>
          <a:xfrm>
            <a:off x="3891607" y="1207457"/>
            <a:ext cx="1431845"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4" rtl="0" eaLnBrk="1" fontAlgn="auto" latinLnBrk="0" hangingPunct="1">
              <a:lnSpc>
                <a:spcPct val="100000"/>
              </a:lnSpc>
              <a:spcBef>
                <a:spcPts val="0"/>
              </a:spcBef>
              <a:spcAft>
                <a:spcPts val="0"/>
              </a:spcAft>
              <a:buClr>
                <a:srgbClr val="000000"/>
              </a:buClr>
              <a:buSzTx/>
              <a:buFontTx/>
              <a:buNone/>
              <a:tabLst/>
              <a:defRPr/>
            </a:pPr>
            <a:r>
              <a:rPr kumimoji="0" lang="en-IN" sz="10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Microsoft Fabric</a:t>
            </a:r>
          </a:p>
        </p:txBody>
      </p:sp>
      <p:sp>
        <p:nvSpPr>
          <p:cNvPr id="88" name="Rectangle 87">
            <a:extLst>
              <a:ext uri="{FF2B5EF4-FFF2-40B4-BE49-F238E27FC236}">
                <a16:creationId xmlns:a16="http://schemas.microsoft.com/office/drawing/2014/main" id="{E024E86A-0664-3A91-8695-2467477D8A27}"/>
              </a:ext>
            </a:extLst>
          </p:cNvPr>
          <p:cNvSpPr/>
          <p:nvPr/>
        </p:nvSpPr>
        <p:spPr>
          <a:xfrm>
            <a:off x="3845696" y="1420950"/>
            <a:ext cx="8215388" cy="4164482"/>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11">
            <a:extLst>
              <a:ext uri="{FF2B5EF4-FFF2-40B4-BE49-F238E27FC236}">
                <a16:creationId xmlns:a16="http://schemas.microsoft.com/office/drawing/2014/main" id="{23F163E1-E521-DBAB-6002-F66186B40189}"/>
              </a:ext>
            </a:extLst>
          </p:cNvPr>
          <p:cNvSpPr txBox="1"/>
          <p:nvPr/>
        </p:nvSpPr>
        <p:spPr>
          <a:xfrm>
            <a:off x="5261817" y="860096"/>
            <a:ext cx="2862200" cy="307777"/>
          </a:xfrm>
          <a:prstGeom prst="rect">
            <a:avLst/>
          </a:prstGeom>
          <a:solidFill>
            <a:schemeClr val="bg2">
              <a:lumMod val="5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b="1">
                <a:solidFill>
                  <a:schemeClr val="bg1"/>
                </a:solidFill>
                <a:latin typeface="Segoe UI Semibold" panose="020B0702040204020203" pitchFamily="34" charset="0"/>
                <a:cs typeface="Segoe UI Semibold" panose="020B0702040204020203" pitchFamily="34" charset="0"/>
              </a:rPr>
              <a:t>Enterprise Data Platform</a:t>
            </a:r>
          </a:p>
        </p:txBody>
      </p:sp>
      <p:cxnSp>
        <p:nvCxnSpPr>
          <p:cNvPr id="90" name="Google Shape;502;p72">
            <a:extLst>
              <a:ext uri="{FF2B5EF4-FFF2-40B4-BE49-F238E27FC236}">
                <a16:creationId xmlns:a16="http://schemas.microsoft.com/office/drawing/2014/main" id="{5A7CE5A8-A283-1146-DE42-FCC99F4D07D6}"/>
              </a:ext>
            </a:extLst>
          </p:cNvPr>
          <p:cNvCxnSpPr>
            <a:cxnSpLocks/>
          </p:cNvCxnSpPr>
          <p:nvPr/>
        </p:nvCxnSpPr>
        <p:spPr>
          <a:xfrm>
            <a:off x="9670694" y="874014"/>
            <a:ext cx="13795" cy="5237627"/>
          </a:xfrm>
          <a:prstGeom prst="straightConnector1">
            <a:avLst/>
          </a:prstGeom>
          <a:noFill/>
          <a:ln w="28575" cap="flat" cmpd="sng">
            <a:solidFill>
              <a:schemeClr val="tx1">
                <a:alpha val="36000"/>
              </a:schemeClr>
            </a:solidFill>
            <a:prstDash val="dash"/>
            <a:round/>
            <a:headEnd type="none" w="sm" len="sm"/>
            <a:tailEnd type="oval" w="med" len="med"/>
          </a:ln>
        </p:spPr>
      </p:cxnSp>
      <p:grpSp>
        <p:nvGrpSpPr>
          <p:cNvPr id="92" name="Group 91">
            <a:extLst>
              <a:ext uri="{FF2B5EF4-FFF2-40B4-BE49-F238E27FC236}">
                <a16:creationId xmlns:a16="http://schemas.microsoft.com/office/drawing/2014/main" id="{88F0C54A-E4A3-50CE-30B3-CE82F45148C5}"/>
              </a:ext>
            </a:extLst>
          </p:cNvPr>
          <p:cNvGrpSpPr/>
          <p:nvPr/>
        </p:nvGrpSpPr>
        <p:grpSpPr>
          <a:xfrm>
            <a:off x="10588473" y="2890159"/>
            <a:ext cx="1161192" cy="1529175"/>
            <a:chOff x="10321022" y="3053064"/>
            <a:chExt cx="1050877" cy="736996"/>
          </a:xfrm>
        </p:grpSpPr>
        <p:pic>
          <p:nvPicPr>
            <p:cNvPr id="93" name="Picture 92" descr="A yellow and black rectangles&#10;&#10;Description automatically generated">
              <a:extLst>
                <a:ext uri="{FF2B5EF4-FFF2-40B4-BE49-F238E27FC236}">
                  <a16:creationId xmlns:a16="http://schemas.microsoft.com/office/drawing/2014/main" id="{230F07ED-C247-794B-6369-F67840A32369}"/>
                </a:ext>
              </a:extLst>
            </p:cNvPr>
            <p:cNvPicPr>
              <a:picLocks noChangeAspect="1"/>
            </p:cNvPicPr>
            <p:nvPr/>
          </p:nvPicPr>
          <p:blipFill>
            <a:blip r:embed="rId6"/>
            <a:stretch>
              <a:fillRect/>
            </a:stretch>
          </p:blipFill>
          <p:spPr>
            <a:xfrm>
              <a:off x="10463624" y="3053064"/>
              <a:ext cx="706469" cy="401109"/>
            </a:xfrm>
            <a:prstGeom prst="rect">
              <a:avLst/>
            </a:prstGeom>
          </p:spPr>
        </p:pic>
        <p:sp>
          <p:nvSpPr>
            <p:cNvPr id="94" name="Shape 1595">
              <a:extLst>
                <a:ext uri="{FF2B5EF4-FFF2-40B4-BE49-F238E27FC236}">
                  <a16:creationId xmlns:a16="http://schemas.microsoft.com/office/drawing/2014/main" id="{E7E38EF6-F21E-065A-CED6-F913DE6B7092}"/>
                </a:ext>
              </a:extLst>
            </p:cNvPr>
            <p:cNvSpPr/>
            <p:nvPr/>
          </p:nvSpPr>
          <p:spPr>
            <a:xfrm>
              <a:off x="10321022" y="3543839"/>
              <a:ext cx="1050877"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4">
                <a:defRPr/>
              </a:pPr>
              <a:r>
                <a:rPr lang="en-US" sz="1000" b="1">
                  <a:solidFill>
                    <a:prstClr val="black"/>
                  </a:solidFill>
                  <a:latin typeface="Segoe UI"/>
                  <a:cs typeface="Segoe UI"/>
                  <a:sym typeface="Quattrocento Sans"/>
                </a:rPr>
                <a:t>Power BI</a:t>
              </a:r>
              <a:endParaRPr lang="en-US"/>
            </a:p>
          </p:txBody>
        </p:sp>
      </p:grpSp>
      <p:sp>
        <p:nvSpPr>
          <p:cNvPr id="95" name="TextBox 11">
            <a:extLst>
              <a:ext uri="{FF2B5EF4-FFF2-40B4-BE49-F238E27FC236}">
                <a16:creationId xmlns:a16="http://schemas.microsoft.com/office/drawing/2014/main" id="{F40703F6-9FE6-4A36-CAB9-F832BCC53EC4}"/>
              </a:ext>
            </a:extLst>
          </p:cNvPr>
          <p:cNvSpPr txBox="1"/>
          <p:nvPr/>
        </p:nvSpPr>
        <p:spPr>
          <a:xfrm>
            <a:off x="9824432" y="888597"/>
            <a:ext cx="2220424" cy="307777"/>
          </a:xfrm>
          <a:prstGeom prst="rect">
            <a:avLst/>
          </a:prstGeom>
          <a:solidFill>
            <a:schemeClr val="bg2">
              <a:lumMod val="5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chemeClr val="bg1"/>
                </a:solidFill>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Visualization</a:t>
            </a:r>
            <a:endParaRPr lang="en-US"/>
          </a:p>
        </p:txBody>
      </p:sp>
      <p:grpSp>
        <p:nvGrpSpPr>
          <p:cNvPr id="96" name="Group 95">
            <a:extLst>
              <a:ext uri="{FF2B5EF4-FFF2-40B4-BE49-F238E27FC236}">
                <a16:creationId xmlns:a16="http://schemas.microsoft.com/office/drawing/2014/main" id="{4332EF3A-CA05-8515-4A39-78DB15A09413}"/>
              </a:ext>
            </a:extLst>
          </p:cNvPr>
          <p:cNvGrpSpPr/>
          <p:nvPr/>
        </p:nvGrpSpPr>
        <p:grpSpPr>
          <a:xfrm>
            <a:off x="2652994" y="6235624"/>
            <a:ext cx="8232982" cy="463777"/>
            <a:chOff x="1760350" y="6205705"/>
            <a:chExt cx="8890271" cy="418132"/>
          </a:xfrm>
        </p:grpSpPr>
        <p:sp>
          <p:nvSpPr>
            <p:cNvPr id="97" name="Rectangle 96">
              <a:extLst>
                <a:ext uri="{FF2B5EF4-FFF2-40B4-BE49-F238E27FC236}">
                  <a16:creationId xmlns:a16="http://schemas.microsoft.com/office/drawing/2014/main" id="{8DBD8003-FFE9-7F58-B01E-6A7238943326}"/>
                </a:ext>
              </a:extLst>
            </p:cNvPr>
            <p:cNvSpPr/>
            <p:nvPr/>
          </p:nvSpPr>
          <p:spPr>
            <a:xfrm>
              <a:off x="1760350" y="6205705"/>
              <a:ext cx="8890271" cy="418132"/>
            </a:xfrm>
            <a:prstGeom prst="rect">
              <a:avLst/>
            </a:prstGeom>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solidFill>
                  <a:prstClr val="black"/>
                </a:solidFill>
                <a:latin typeface="Calibri" panose="020F0502020204030204"/>
              </a:endParaRPr>
            </a:p>
          </p:txBody>
        </p:sp>
        <p:sp>
          <p:nvSpPr>
            <p:cNvPr id="98" name="TextBox 63">
              <a:extLst>
                <a:ext uri="{FF2B5EF4-FFF2-40B4-BE49-F238E27FC236}">
                  <a16:creationId xmlns:a16="http://schemas.microsoft.com/office/drawing/2014/main" id="{C0622496-1936-66AF-7504-C259D08404B3}"/>
                </a:ext>
              </a:extLst>
            </p:cNvPr>
            <p:cNvSpPr txBox="1"/>
            <p:nvPr/>
          </p:nvSpPr>
          <p:spPr>
            <a:xfrm>
              <a:off x="1870348" y="6306667"/>
              <a:ext cx="828708" cy="211040"/>
            </a:xfrm>
            <a:prstGeom prst="rect">
              <a:avLst/>
            </a:prstGeom>
            <a:solidFill>
              <a:schemeClr val="bg2">
                <a:lumMod val="50000"/>
              </a:schemeClr>
            </a:solidFill>
          </p:spPr>
          <p:txBody>
            <a:bodyPr wrap="square" lIns="91440" tIns="45720" rIns="91440" bIns="4572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IN" sz="1200" b="1" spc="-15">
                  <a:solidFill>
                    <a:schemeClr val="bg1"/>
                  </a:solidFill>
                  <a:latin typeface="Calibri" panose="020F0502020204030204"/>
                  <a:cs typeface="Segoe UI Light" panose="020B0502040204020203" pitchFamily="34" charset="0"/>
                </a:rPr>
                <a:t>Platform</a:t>
              </a:r>
              <a:endParaRPr kumimoji="0" lang="en-IN" sz="1200" b="1" i="0" u="none" strike="noStrike" kern="1200" cap="none" spc="-15" normalizeH="0" baseline="0" noProof="0">
                <a:ln>
                  <a:noFill/>
                </a:ln>
                <a:solidFill>
                  <a:schemeClr val="bg1"/>
                </a:solidFill>
                <a:effectLst/>
                <a:uLnTx/>
                <a:uFillTx/>
                <a:latin typeface="Calibri" panose="020F0502020204030204"/>
                <a:ea typeface="+mn-ea"/>
                <a:cs typeface="Segoe UI Light" panose="020B0502040204020203" pitchFamily="34" charset="0"/>
              </a:endParaRPr>
            </a:p>
          </p:txBody>
        </p:sp>
        <p:pic>
          <p:nvPicPr>
            <p:cNvPr id="100" name="Graphic 22">
              <a:extLst>
                <a:ext uri="{FF2B5EF4-FFF2-40B4-BE49-F238E27FC236}">
                  <a16:creationId xmlns:a16="http://schemas.microsoft.com/office/drawing/2014/main" id="{7EC8C28A-B6E6-144C-1462-26E5E1EE6A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7057" y="6305795"/>
              <a:ext cx="247277" cy="220691"/>
            </a:xfrm>
            <a:prstGeom prst="rect">
              <a:avLst/>
            </a:prstGeom>
          </p:spPr>
        </p:pic>
        <p:sp>
          <p:nvSpPr>
            <p:cNvPr id="101" name="TextBox 24">
              <a:extLst>
                <a:ext uri="{FF2B5EF4-FFF2-40B4-BE49-F238E27FC236}">
                  <a16:creationId xmlns:a16="http://schemas.microsoft.com/office/drawing/2014/main" id="{379F5D7E-BD83-C3DA-8C74-1E82DE539DBE}"/>
                </a:ext>
              </a:extLst>
            </p:cNvPr>
            <p:cNvSpPr txBox="1"/>
            <p:nvPr/>
          </p:nvSpPr>
          <p:spPr>
            <a:xfrm>
              <a:off x="3205628" y="6333730"/>
              <a:ext cx="646904" cy="1524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81">
                <a:buClr>
                  <a:srgbClr val="000000"/>
                </a:buClr>
                <a:defRPr/>
              </a:pPr>
              <a:r>
                <a:rPr lang="en-IN" sz="700">
                  <a:solidFill>
                    <a:prstClr val="black"/>
                  </a:solidFill>
                  <a:latin typeface="Segoe UI Semilight" panose="020B0402040204020203" pitchFamily="34" charset="0"/>
                  <a:cs typeface="Segoe UI Semilight" panose="020B0402040204020203" pitchFamily="34" charset="0"/>
                </a:rPr>
                <a:t>MS </a:t>
              </a:r>
              <a:r>
                <a:rPr lang="en-IN" sz="700" err="1">
                  <a:solidFill>
                    <a:prstClr val="black"/>
                  </a:solidFill>
                  <a:latin typeface="Segoe UI Semilight" panose="020B0402040204020203" pitchFamily="34" charset="0"/>
                  <a:cs typeface="Segoe UI Semilight" panose="020B0402040204020203" pitchFamily="34" charset="0"/>
                </a:rPr>
                <a:t>Entra</a:t>
              </a:r>
              <a:r>
                <a:rPr lang="en-IN" sz="700">
                  <a:solidFill>
                    <a:prstClr val="black"/>
                  </a:solidFill>
                  <a:latin typeface="Segoe UI Semilight" panose="020B0402040204020203" pitchFamily="34" charset="0"/>
                  <a:cs typeface="Segoe UI Semilight" panose="020B0402040204020203" pitchFamily="34" charset="0"/>
                </a:rPr>
                <a:t> ID</a:t>
              </a:r>
            </a:p>
          </p:txBody>
        </p:sp>
        <p:pic>
          <p:nvPicPr>
            <p:cNvPr id="104" name="Graphic 25">
              <a:extLst>
                <a:ext uri="{FF2B5EF4-FFF2-40B4-BE49-F238E27FC236}">
                  <a16:creationId xmlns:a16="http://schemas.microsoft.com/office/drawing/2014/main" id="{8C789845-1A56-BA28-9160-00D361B6F6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15084" y="6282342"/>
              <a:ext cx="253512" cy="224518"/>
            </a:xfrm>
            <a:prstGeom prst="rect">
              <a:avLst/>
            </a:prstGeom>
          </p:spPr>
        </p:pic>
        <p:sp>
          <p:nvSpPr>
            <p:cNvPr id="105" name="TextBox 26">
              <a:extLst>
                <a:ext uri="{FF2B5EF4-FFF2-40B4-BE49-F238E27FC236}">
                  <a16:creationId xmlns:a16="http://schemas.microsoft.com/office/drawing/2014/main" id="{6ABAE0E4-B2CB-48DA-FFA6-C3B15CC23277}"/>
                </a:ext>
              </a:extLst>
            </p:cNvPr>
            <p:cNvSpPr txBox="1"/>
            <p:nvPr/>
          </p:nvSpPr>
          <p:spPr>
            <a:xfrm>
              <a:off x="5889937" y="6300991"/>
              <a:ext cx="827732" cy="15241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81">
                <a:buClr>
                  <a:srgbClr val="000000"/>
                </a:buClr>
                <a:defRPr/>
              </a:pPr>
              <a:r>
                <a:rPr lang="en-IN" sz="700">
                  <a:solidFill>
                    <a:prstClr val="black"/>
                  </a:solidFill>
                  <a:latin typeface="Segoe UI Semilight"/>
                  <a:cs typeface="Segoe UI Semilight"/>
                </a:rPr>
                <a:t>Azure Monitor</a:t>
              </a:r>
              <a:endParaRPr lang="en-IN" sz="700">
                <a:solidFill>
                  <a:prstClr val="black"/>
                </a:solidFill>
                <a:latin typeface="Segoe UI Semilight" panose="020B0402040204020203" pitchFamily="34" charset="0"/>
                <a:cs typeface="Segoe UI Semilight" panose="020B0402040204020203" pitchFamily="34" charset="0"/>
              </a:endParaRPr>
            </a:p>
          </p:txBody>
        </p:sp>
        <p:sp>
          <p:nvSpPr>
            <p:cNvPr id="108" name="TextBox 31">
              <a:extLst>
                <a:ext uri="{FF2B5EF4-FFF2-40B4-BE49-F238E27FC236}">
                  <a16:creationId xmlns:a16="http://schemas.microsoft.com/office/drawing/2014/main" id="{7B5CF42F-294F-BD22-8A44-144D81A493AA}"/>
                </a:ext>
              </a:extLst>
            </p:cNvPr>
            <p:cNvSpPr txBox="1"/>
            <p:nvPr/>
          </p:nvSpPr>
          <p:spPr>
            <a:xfrm>
              <a:off x="7278690" y="6313946"/>
              <a:ext cx="829115" cy="15241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8">
                <a:defRPr/>
              </a:pPr>
              <a:r>
                <a:rPr lang="en-US" sz="700">
                  <a:solidFill>
                    <a:prstClr val="black"/>
                  </a:solidFill>
                  <a:latin typeface="Segoe UI Semilight"/>
                  <a:cs typeface="Segoe UI Semilight"/>
                </a:rPr>
                <a:t>Azure DevOps</a:t>
              </a:r>
              <a:endParaRPr lang="en-IN" sz="700">
                <a:solidFill>
                  <a:prstClr val="black"/>
                </a:solidFill>
                <a:latin typeface="Segoe UI Semilight"/>
                <a:cs typeface="Segoe UI Semilight"/>
              </a:endParaRPr>
            </a:p>
          </p:txBody>
        </p:sp>
        <p:pic>
          <p:nvPicPr>
            <p:cNvPr id="109" name="Graphic 32">
              <a:extLst>
                <a:ext uri="{FF2B5EF4-FFF2-40B4-BE49-F238E27FC236}">
                  <a16:creationId xmlns:a16="http://schemas.microsoft.com/office/drawing/2014/main" id="{587C3FDE-D30C-25C1-B45F-8683D3FECB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01893" y="6303836"/>
              <a:ext cx="253512" cy="224518"/>
            </a:xfrm>
            <a:prstGeom prst="rect">
              <a:avLst/>
            </a:prstGeom>
          </p:spPr>
        </p:pic>
        <p:pic>
          <p:nvPicPr>
            <p:cNvPr id="114" name="Graphic 33">
              <a:extLst>
                <a:ext uri="{FF2B5EF4-FFF2-40B4-BE49-F238E27FC236}">
                  <a16:creationId xmlns:a16="http://schemas.microsoft.com/office/drawing/2014/main" id="{609E122B-9378-E894-5DA2-0F2C91295D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56211" y="6282342"/>
              <a:ext cx="253512" cy="224519"/>
            </a:xfrm>
            <a:prstGeom prst="rect">
              <a:avLst/>
            </a:prstGeom>
          </p:spPr>
        </p:pic>
        <p:sp>
          <p:nvSpPr>
            <p:cNvPr id="116" name="TextBox 34">
              <a:extLst>
                <a:ext uri="{FF2B5EF4-FFF2-40B4-BE49-F238E27FC236}">
                  <a16:creationId xmlns:a16="http://schemas.microsoft.com/office/drawing/2014/main" id="{6BFD6B01-EFAE-427B-DBC9-F3C82A5D3B4D}"/>
                </a:ext>
              </a:extLst>
            </p:cNvPr>
            <p:cNvSpPr txBox="1"/>
            <p:nvPr/>
          </p:nvSpPr>
          <p:spPr>
            <a:xfrm>
              <a:off x="4553112" y="6302716"/>
              <a:ext cx="702115" cy="20005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8">
                <a:defRPr/>
              </a:pPr>
              <a:r>
                <a:rPr lang="en-US" sz="700">
                  <a:solidFill>
                    <a:prstClr val="black"/>
                  </a:solidFill>
                  <a:latin typeface="Segoe UI Semilight"/>
                  <a:cs typeface="Segoe UI Semilight"/>
                </a:rPr>
                <a:t>Azure RBAC</a:t>
              </a:r>
              <a:endParaRPr lang="en-IN" sz="700">
                <a:solidFill>
                  <a:prstClr val="black"/>
                </a:solidFill>
                <a:latin typeface="Segoe UI Semilight"/>
                <a:cs typeface="Segoe UI Semilight"/>
              </a:endParaRPr>
            </a:p>
          </p:txBody>
        </p:sp>
        <p:sp>
          <p:nvSpPr>
            <p:cNvPr id="117" name="TextBox 30">
              <a:extLst>
                <a:ext uri="{FF2B5EF4-FFF2-40B4-BE49-F238E27FC236}">
                  <a16:creationId xmlns:a16="http://schemas.microsoft.com/office/drawing/2014/main" id="{11AF0BFB-8D97-003C-CDEE-F334695E483C}"/>
                </a:ext>
              </a:extLst>
            </p:cNvPr>
            <p:cNvSpPr txBox="1"/>
            <p:nvPr/>
          </p:nvSpPr>
          <p:spPr>
            <a:xfrm>
              <a:off x="8586542" y="6324205"/>
              <a:ext cx="944478" cy="1524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81">
                <a:buClr>
                  <a:srgbClr val="000000"/>
                </a:buClr>
                <a:defRPr/>
              </a:pPr>
              <a:r>
                <a:rPr lang="en-IN" sz="700">
                  <a:solidFill>
                    <a:prstClr val="black"/>
                  </a:solidFill>
                  <a:latin typeface="Segoe UI Semilight" panose="020B0402040204020203" pitchFamily="34" charset="0"/>
                  <a:cs typeface="Segoe UI Semilight" panose="020B0402040204020203" pitchFamily="34" charset="0"/>
                </a:rPr>
                <a:t>Azure Key Vault</a:t>
              </a:r>
            </a:p>
          </p:txBody>
        </p:sp>
        <p:pic>
          <p:nvPicPr>
            <p:cNvPr id="119" name="Graphic 35">
              <a:extLst>
                <a:ext uri="{FF2B5EF4-FFF2-40B4-BE49-F238E27FC236}">
                  <a16:creationId xmlns:a16="http://schemas.microsoft.com/office/drawing/2014/main" id="{E472C859-5D58-F535-E78E-597A101D95B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25628" y="6292928"/>
              <a:ext cx="253512" cy="224518"/>
            </a:xfrm>
            <a:prstGeom prst="rect">
              <a:avLst/>
            </a:prstGeom>
          </p:spPr>
        </p:pic>
        <p:pic>
          <p:nvPicPr>
            <p:cNvPr id="120" name="Picture 119">
              <a:extLst>
                <a:ext uri="{FF2B5EF4-FFF2-40B4-BE49-F238E27FC236}">
                  <a16:creationId xmlns:a16="http://schemas.microsoft.com/office/drawing/2014/main" id="{ADF5675D-6C6B-F235-39B5-B009D7F1702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600348" y="6322376"/>
              <a:ext cx="417566" cy="163791"/>
            </a:xfrm>
            <a:prstGeom prst="rect">
              <a:avLst/>
            </a:prstGeom>
            <a:ln>
              <a:tailEnd type="triangle"/>
            </a:ln>
          </p:spPr>
        </p:pic>
        <p:sp>
          <p:nvSpPr>
            <p:cNvPr id="121" name="TextBox 30">
              <a:extLst>
                <a:ext uri="{FF2B5EF4-FFF2-40B4-BE49-F238E27FC236}">
                  <a16:creationId xmlns:a16="http://schemas.microsoft.com/office/drawing/2014/main" id="{EF91AB74-5D09-4866-DF73-0CEB85EBC0EC}"/>
                </a:ext>
              </a:extLst>
            </p:cNvPr>
            <p:cNvSpPr txBox="1"/>
            <p:nvPr/>
          </p:nvSpPr>
          <p:spPr>
            <a:xfrm>
              <a:off x="9657266" y="6306667"/>
              <a:ext cx="944478" cy="20005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81">
                <a:defRPr/>
              </a:pPr>
              <a:r>
                <a:rPr lang="en-IN" sz="700">
                  <a:solidFill>
                    <a:prstClr val="black"/>
                  </a:solidFill>
                  <a:latin typeface="Segoe UI Semilight"/>
                  <a:cs typeface="Segoe UI Semilight"/>
                </a:rPr>
                <a:t>MFA</a:t>
              </a:r>
              <a:endParaRPr lang="en-US"/>
            </a:p>
          </p:txBody>
        </p:sp>
      </p:grpSp>
      <p:pic>
        <p:nvPicPr>
          <p:cNvPr id="122" name="Graphic 121">
            <a:extLst>
              <a:ext uri="{FF2B5EF4-FFF2-40B4-BE49-F238E27FC236}">
                <a16:creationId xmlns:a16="http://schemas.microsoft.com/office/drawing/2014/main" id="{C1A7A421-1037-D179-80B5-BF4202703D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23999" y="1173511"/>
            <a:ext cx="504465" cy="504465"/>
          </a:xfrm>
          <a:prstGeom prst="rect">
            <a:avLst/>
          </a:prstGeom>
        </p:spPr>
      </p:pic>
      <p:pic>
        <p:nvPicPr>
          <p:cNvPr id="123" name="Picture 122" descr="A green and blue logo&#10;&#10;Description automatically generated">
            <a:extLst>
              <a:ext uri="{FF2B5EF4-FFF2-40B4-BE49-F238E27FC236}">
                <a16:creationId xmlns:a16="http://schemas.microsoft.com/office/drawing/2014/main" id="{E42C562E-F231-8468-E516-79D54D38ABB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530752" y="3175532"/>
            <a:ext cx="279883" cy="280429"/>
          </a:xfrm>
          <a:prstGeom prst="rect">
            <a:avLst/>
          </a:prstGeom>
        </p:spPr>
      </p:pic>
      <p:grpSp>
        <p:nvGrpSpPr>
          <p:cNvPr id="124" name="Group 123">
            <a:extLst>
              <a:ext uri="{FF2B5EF4-FFF2-40B4-BE49-F238E27FC236}">
                <a16:creationId xmlns:a16="http://schemas.microsoft.com/office/drawing/2014/main" id="{5246B424-8F8C-8B6F-7DED-AABC91A961E5}"/>
              </a:ext>
            </a:extLst>
          </p:cNvPr>
          <p:cNvGrpSpPr/>
          <p:nvPr/>
        </p:nvGrpSpPr>
        <p:grpSpPr>
          <a:xfrm>
            <a:off x="6886392" y="5188489"/>
            <a:ext cx="1404075" cy="415498"/>
            <a:chOff x="6642790" y="5064767"/>
            <a:chExt cx="1404075" cy="415498"/>
          </a:xfrm>
        </p:grpSpPr>
        <p:pic>
          <p:nvPicPr>
            <p:cNvPr id="125" name="Picture 124" descr="A blue logo with a black background&#10;&#10;Description automatically generated">
              <a:extLst>
                <a:ext uri="{FF2B5EF4-FFF2-40B4-BE49-F238E27FC236}">
                  <a16:creationId xmlns:a16="http://schemas.microsoft.com/office/drawing/2014/main" id="{58532E1C-56AB-B725-AD59-1521F6F27DF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42790" y="5132229"/>
              <a:ext cx="291155" cy="269690"/>
            </a:xfrm>
            <a:prstGeom prst="rect">
              <a:avLst/>
            </a:prstGeom>
          </p:spPr>
        </p:pic>
        <p:sp>
          <p:nvSpPr>
            <p:cNvPr id="126" name="Shape 1595">
              <a:extLst>
                <a:ext uri="{FF2B5EF4-FFF2-40B4-BE49-F238E27FC236}">
                  <a16:creationId xmlns:a16="http://schemas.microsoft.com/office/drawing/2014/main" id="{F301AD16-6E64-70BB-8503-D7164022BE24}"/>
                </a:ext>
              </a:extLst>
            </p:cNvPr>
            <p:cNvSpPr/>
            <p:nvPr/>
          </p:nvSpPr>
          <p:spPr>
            <a:xfrm>
              <a:off x="6688959" y="5064767"/>
              <a:ext cx="1357906" cy="4154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IN" sz="1050" b="1">
                  <a:solidFill>
                    <a:srgbClr val="000000"/>
                  </a:solidFill>
                  <a:latin typeface="Segoe UI Semibold" panose="020B0702040204020203" pitchFamily="34" charset="0"/>
                  <a:cs typeface="Segoe UI Semibold" panose="020B0702040204020203" pitchFamily="34" charset="0"/>
                  <a:sym typeface="Quattrocento Sans"/>
                </a:rPr>
                <a:t>Synapse Data Science</a:t>
              </a:r>
              <a:endParaRPr lang="en-IN" sz="1050" b="1">
                <a:solidFill>
                  <a:srgbClr val="000000"/>
                </a:solidFill>
                <a:latin typeface="Segoe UI Semibold" panose="020B0702040204020203" pitchFamily="34" charset="0"/>
                <a:cs typeface="Segoe UI Semibold" panose="020B0702040204020203" pitchFamily="34" charset="0"/>
              </a:endParaRPr>
            </a:p>
          </p:txBody>
        </p:sp>
      </p:grpSp>
      <p:grpSp>
        <p:nvGrpSpPr>
          <p:cNvPr id="127" name="Group 126">
            <a:extLst>
              <a:ext uri="{FF2B5EF4-FFF2-40B4-BE49-F238E27FC236}">
                <a16:creationId xmlns:a16="http://schemas.microsoft.com/office/drawing/2014/main" id="{1802661A-5EC5-1AA7-3A06-B4F56A068136}"/>
              </a:ext>
            </a:extLst>
          </p:cNvPr>
          <p:cNvGrpSpPr/>
          <p:nvPr/>
        </p:nvGrpSpPr>
        <p:grpSpPr>
          <a:xfrm>
            <a:off x="6307994" y="5651909"/>
            <a:ext cx="1278324" cy="413716"/>
            <a:chOff x="4960669" y="5535637"/>
            <a:chExt cx="1183074" cy="400110"/>
          </a:xfrm>
        </p:grpSpPr>
        <p:pic>
          <p:nvPicPr>
            <p:cNvPr id="1024" name="Graphic 1023">
              <a:extLst>
                <a:ext uri="{FF2B5EF4-FFF2-40B4-BE49-F238E27FC236}">
                  <a16:creationId xmlns:a16="http://schemas.microsoft.com/office/drawing/2014/main" id="{819E2A62-C904-59B2-2552-43F607DBE5A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960669" y="5552752"/>
              <a:ext cx="447446" cy="323006"/>
            </a:xfrm>
            <a:prstGeom prst="rect">
              <a:avLst/>
            </a:prstGeom>
          </p:spPr>
        </p:pic>
        <p:sp>
          <p:nvSpPr>
            <p:cNvPr id="1025" name="TextBox 1024">
              <a:extLst>
                <a:ext uri="{FF2B5EF4-FFF2-40B4-BE49-F238E27FC236}">
                  <a16:creationId xmlns:a16="http://schemas.microsoft.com/office/drawing/2014/main" id="{5863C5E1-2E1D-7E8A-EC8A-BB1CEA766927}"/>
                </a:ext>
              </a:extLst>
            </p:cNvPr>
            <p:cNvSpPr txBox="1"/>
            <p:nvPr/>
          </p:nvSpPr>
          <p:spPr>
            <a:xfrm>
              <a:off x="5246625" y="5535637"/>
              <a:ext cx="89711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Translator</a:t>
              </a:r>
            </a:p>
          </p:txBody>
        </p:sp>
      </p:grpSp>
      <p:sp>
        <p:nvSpPr>
          <p:cNvPr id="1027" name="Rectangle 1026">
            <a:extLst>
              <a:ext uri="{FF2B5EF4-FFF2-40B4-BE49-F238E27FC236}">
                <a16:creationId xmlns:a16="http://schemas.microsoft.com/office/drawing/2014/main" id="{4A20DE9C-C42F-1C4B-4498-423524908519}"/>
              </a:ext>
            </a:extLst>
          </p:cNvPr>
          <p:cNvSpPr/>
          <p:nvPr/>
        </p:nvSpPr>
        <p:spPr>
          <a:xfrm flipH="1">
            <a:off x="4007547" y="5145603"/>
            <a:ext cx="5401264" cy="984113"/>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8" name="Rectangle 1027">
            <a:extLst>
              <a:ext uri="{FF2B5EF4-FFF2-40B4-BE49-F238E27FC236}">
                <a16:creationId xmlns:a16="http://schemas.microsoft.com/office/drawing/2014/main" id="{EA61F0C6-4B21-B017-3913-1E32ED6DA9C1}"/>
              </a:ext>
            </a:extLst>
          </p:cNvPr>
          <p:cNvSpPr/>
          <p:nvPr/>
        </p:nvSpPr>
        <p:spPr>
          <a:xfrm>
            <a:off x="4014459" y="1462869"/>
            <a:ext cx="5430772" cy="5157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029" name="Group 1028">
            <a:extLst>
              <a:ext uri="{FF2B5EF4-FFF2-40B4-BE49-F238E27FC236}">
                <a16:creationId xmlns:a16="http://schemas.microsoft.com/office/drawing/2014/main" id="{7518839F-206C-A1FD-1188-AD83900CFBC7}"/>
              </a:ext>
            </a:extLst>
          </p:cNvPr>
          <p:cNvGrpSpPr/>
          <p:nvPr/>
        </p:nvGrpSpPr>
        <p:grpSpPr>
          <a:xfrm>
            <a:off x="8168047" y="1533315"/>
            <a:ext cx="1165816" cy="415498"/>
            <a:chOff x="4105386" y="1449734"/>
            <a:chExt cx="1165816" cy="415498"/>
          </a:xfrm>
        </p:grpSpPr>
        <p:pic>
          <p:nvPicPr>
            <p:cNvPr id="1030" name="Picture 10" descr="Microsoft Purview or Power BI Sentinel - Data Lineage, Monitoring, Auditing  for Power BI">
              <a:extLst>
                <a:ext uri="{FF2B5EF4-FFF2-40B4-BE49-F238E27FC236}">
                  <a16:creationId xmlns:a16="http://schemas.microsoft.com/office/drawing/2014/main" id="{362AE00D-4158-F863-650E-D39A02FDF06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05386" y="1476813"/>
              <a:ext cx="599421" cy="293028"/>
            </a:xfrm>
            <a:prstGeom prst="rect">
              <a:avLst/>
            </a:prstGeom>
            <a:noFill/>
            <a:extLst>
              <a:ext uri="{909E8E84-426E-40DD-AFC4-6F175D3DCCD1}">
                <a14:hiddenFill xmlns:a14="http://schemas.microsoft.com/office/drawing/2010/main">
                  <a:solidFill>
                    <a:srgbClr val="FFFFFF"/>
                  </a:solidFill>
                </a14:hiddenFill>
              </a:ext>
            </a:extLst>
          </p:spPr>
        </p:pic>
        <p:sp>
          <p:nvSpPr>
            <p:cNvPr id="1031" name="TextBox 1030">
              <a:extLst>
                <a:ext uri="{FF2B5EF4-FFF2-40B4-BE49-F238E27FC236}">
                  <a16:creationId xmlns:a16="http://schemas.microsoft.com/office/drawing/2014/main" id="{890CE782-9B85-2BBD-AB43-EE080B3D115A}"/>
                </a:ext>
              </a:extLst>
            </p:cNvPr>
            <p:cNvSpPr txBox="1"/>
            <p:nvPr/>
          </p:nvSpPr>
          <p:spPr>
            <a:xfrm>
              <a:off x="4598748" y="1449734"/>
              <a:ext cx="672454"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Purview</a:t>
              </a:r>
            </a:p>
          </p:txBody>
        </p:sp>
      </p:grpSp>
      <p:sp>
        <p:nvSpPr>
          <p:cNvPr id="1032" name="TextBox 77">
            <a:extLst>
              <a:ext uri="{FF2B5EF4-FFF2-40B4-BE49-F238E27FC236}">
                <a16:creationId xmlns:a16="http://schemas.microsoft.com/office/drawing/2014/main" id="{4179C806-006D-16DB-5DF2-4AEE415BF48E}"/>
              </a:ext>
            </a:extLst>
          </p:cNvPr>
          <p:cNvSpPr txBox="1"/>
          <p:nvPr/>
        </p:nvSpPr>
        <p:spPr>
          <a:xfrm>
            <a:off x="5056165" y="4519049"/>
            <a:ext cx="4248206"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prstClr val="black"/>
                </a:solidFill>
                <a:effectLst/>
                <a:uLnTx/>
                <a:uFillTx/>
                <a:latin typeface="Calibri" panose="020F0502020204030204"/>
                <a:ea typeface="+mn-ea"/>
                <a:cs typeface="Poppins"/>
              </a:rPr>
              <a:t>Integrated with Fabric, centralized data storage; ensuring seamless operation across various experiences.</a:t>
            </a:r>
            <a:endParaRPr lang="en-IN" sz="1000" b="0" i="0" u="none" strike="noStrike" kern="1200" cap="none" spc="0" normalizeH="0" baseline="0" noProof="0">
              <a:ln>
                <a:noFill/>
              </a:ln>
              <a:solidFill>
                <a:prstClr val="black"/>
              </a:solidFill>
              <a:effectLst/>
              <a:uLnTx/>
              <a:uFillTx/>
              <a:latin typeface="Calibri" panose="020F0502020204030204"/>
              <a:cs typeface="Calibri"/>
            </a:endParaRPr>
          </a:p>
        </p:txBody>
      </p:sp>
      <p:sp>
        <p:nvSpPr>
          <p:cNvPr id="1033" name="TextBox 1032">
            <a:extLst>
              <a:ext uri="{FF2B5EF4-FFF2-40B4-BE49-F238E27FC236}">
                <a16:creationId xmlns:a16="http://schemas.microsoft.com/office/drawing/2014/main" id="{A89E35AE-D9A2-25FF-B30F-C3E6345FF046}"/>
              </a:ext>
            </a:extLst>
          </p:cNvPr>
          <p:cNvSpPr txBox="1"/>
          <p:nvPr/>
        </p:nvSpPr>
        <p:spPr>
          <a:xfrm>
            <a:off x="4866162" y="5260184"/>
            <a:ext cx="1046476" cy="707886"/>
          </a:xfrm>
          <a:prstGeom prst="rect">
            <a:avLst/>
          </a:prstGeom>
          <a:solidFill>
            <a:srgbClr val="46D1F7">
              <a:alpha val="30000"/>
            </a:srgbClr>
          </a:solidFill>
        </p:spPr>
        <p:txBody>
          <a:bodyPr wrap="square">
            <a:spAutoFit/>
          </a:bodyPr>
          <a:lstStyle>
            <a:defPPr>
              <a:defRPr lang="en-US"/>
            </a:defPPr>
            <a:lvl1pPr>
              <a:defRPr sz="800"/>
            </a:lvl1pPr>
          </a:lstStyle>
          <a:p>
            <a:r>
              <a:rPr lang="en-US"/>
              <a:t>Predictive Analytics</a:t>
            </a:r>
          </a:p>
          <a:p>
            <a:r>
              <a:rPr lang="en-US"/>
              <a:t>ML/ AI use case</a:t>
            </a:r>
          </a:p>
          <a:p>
            <a:r>
              <a:rPr lang="en-US"/>
              <a:t>Forecasting</a:t>
            </a:r>
          </a:p>
          <a:p>
            <a:r>
              <a:rPr lang="en-US"/>
              <a:t>Version tracking, CI/CD</a:t>
            </a:r>
            <a:endParaRPr lang="en-IN"/>
          </a:p>
        </p:txBody>
      </p:sp>
      <p:sp>
        <p:nvSpPr>
          <p:cNvPr id="1034" name="Rectangle 1033">
            <a:extLst>
              <a:ext uri="{FF2B5EF4-FFF2-40B4-BE49-F238E27FC236}">
                <a16:creationId xmlns:a16="http://schemas.microsoft.com/office/drawing/2014/main" id="{63D43E63-ABB8-C81B-4722-C1D1D80411DF}"/>
              </a:ext>
            </a:extLst>
          </p:cNvPr>
          <p:cNvSpPr/>
          <p:nvPr/>
        </p:nvSpPr>
        <p:spPr>
          <a:xfrm>
            <a:off x="4060345" y="5196627"/>
            <a:ext cx="740051" cy="900572"/>
          </a:xfrm>
          <a:prstGeom prst="rect">
            <a:avLst/>
          </a:prstGeom>
          <a:solidFill>
            <a:schemeClr val="bg2">
              <a:lumMod val="5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Data Science Platform</a:t>
            </a:r>
          </a:p>
        </p:txBody>
      </p:sp>
      <p:cxnSp>
        <p:nvCxnSpPr>
          <p:cNvPr id="1035" name="Straight Arrow Connector 1034">
            <a:extLst>
              <a:ext uri="{FF2B5EF4-FFF2-40B4-BE49-F238E27FC236}">
                <a16:creationId xmlns:a16="http://schemas.microsoft.com/office/drawing/2014/main" id="{D88ED0DC-0E6E-99D9-863B-23FE44F15C2B}"/>
              </a:ext>
            </a:extLst>
          </p:cNvPr>
          <p:cNvCxnSpPr>
            <a:cxnSpLocks/>
            <a:stCxn id="1028" idx="2"/>
            <a:endCxn id="11" idx="0"/>
          </p:cNvCxnSpPr>
          <p:nvPr/>
        </p:nvCxnSpPr>
        <p:spPr>
          <a:xfrm flipH="1">
            <a:off x="6725142" y="1978587"/>
            <a:ext cx="4703" cy="2078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7" name="Rectangle 1036">
            <a:extLst>
              <a:ext uri="{FF2B5EF4-FFF2-40B4-BE49-F238E27FC236}">
                <a16:creationId xmlns:a16="http://schemas.microsoft.com/office/drawing/2014/main" id="{C4A287F0-4127-FFB0-C80A-4E321B7D0DD5}"/>
              </a:ext>
            </a:extLst>
          </p:cNvPr>
          <p:cNvSpPr/>
          <p:nvPr/>
        </p:nvSpPr>
        <p:spPr>
          <a:xfrm>
            <a:off x="4061236" y="1512586"/>
            <a:ext cx="1058820" cy="404262"/>
          </a:xfrm>
          <a:prstGeom prst="rect">
            <a:avLst/>
          </a:prstGeom>
          <a:solidFill>
            <a:schemeClr val="bg2">
              <a:lumMod val="5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Data Management</a:t>
            </a:r>
          </a:p>
        </p:txBody>
      </p:sp>
      <p:grpSp>
        <p:nvGrpSpPr>
          <p:cNvPr id="1039" name="Group 1038">
            <a:extLst>
              <a:ext uri="{FF2B5EF4-FFF2-40B4-BE49-F238E27FC236}">
                <a16:creationId xmlns:a16="http://schemas.microsoft.com/office/drawing/2014/main" id="{E4899C39-8FB0-96CE-41B8-66E1C557B246}"/>
              </a:ext>
            </a:extLst>
          </p:cNvPr>
          <p:cNvGrpSpPr/>
          <p:nvPr/>
        </p:nvGrpSpPr>
        <p:grpSpPr>
          <a:xfrm>
            <a:off x="7774667" y="5517223"/>
            <a:ext cx="1151571" cy="557778"/>
            <a:chOff x="5989077" y="5395883"/>
            <a:chExt cx="1151571" cy="557778"/>
          </a:xfrm>
        </p:grpSpPr>
        <p:pic>
          <p:nvPicPr>
            <p:cNvPr id="1040" name="Picture 4" descr="OpenAI logo">
              <a:extLst>
                <a:ext uri="{FF2B5EF4-FFF2-40B4-BE49-F238E27FC236}">
                  <a16:creationId xmlns:a16="http://schemas.microsoft.com/office/drawing/2014/main" id="{D4C5B061-C726-B8FB-D185-72C4194A5D85}"/>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3605" r="28443" b="13157"/>
            <a:stretch/>
          </p:blipFill>
          <p:spPr bwMode="auto">
            <a:xfrm>
              <a:off x="5989077" y="5395883"/>
              <a:ext cx="447446" cy="557778"/>
            </a:xfrm>
            <a:prstGeom prst="rect">
              <a:avLst/>
            </a:prstGeom>
            <a:noFill/>
            <a:extLst>
              <a:ext uri="{909E8E84-426E-40DD-AFC4-6F175D3DCCD1}">
                <a14:hiddenFill xmlns:a14="http://schemas.microsoft.com/office/drawing/2010/main">
                  <a:solidFill>
                    <a:srgbClr val="FFFFFF"/>
                  </a:solidFill>
                </a14:hiddenFill>
              </a:ext>
            </a:extLst>
          </p:spPr>
        </p:pic>
        <p:sp>
          <p:nvSpPr>
            <p:cNvPr id="1041" name="TextBox 1040">
              <a:extLst>
                <a:ext uri="{FF2B5EF4-FFF2-40B4-BE49-F238E27FC236}">
                  <a16:creationId xmlns:a16="http://schemas.microsoft.com/office/drawing/2014/main" id="{E62229F2-8B2B-BCDC-C25F-C099DC9C6D56}"/>
                </a:ext>
              </a:extLst>
            </p:cNvPr>
            <p:cNvSpPr txBox="1"/>
            <p:nvPr/>
          </p:nvSpPr>
          <p:spPr>
            <a:xfrm>
              <a:off x="6326159" y="5518743"/>
              <a:ext cx="8144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IN" sz="1000" b="1"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Ope</a:t>
              </a:r>
              <a:r>
                <a:rPr lang="en-IN" sz="1000" b="1">
                  <a:solidFill>
                    <a:srgbClr val="000000"/>
                  </a:solidFill>
                  <a:latin typeface="Segoe UI Semibold" panose="020B0702040204020203" pitchFamily="34" charset="0"/>
                  <a:cs typeface="Segoe UI Semibold" panose="020B0702040204020203" pitchFamily="34" charset="0"/>
                </a:rPr>
                <a:t>n AI</a:t>
              </a:r>
              <a:endParaRPr kumimoji="0" lang="en-IN" sz="10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aphicFrame>
        <p:nvGraphicFramePr>
          <p:cNvPr id="1043" name="Table 1042">
            <a:extLst>
              <a:ext uri="{FF2B5EF4-FFF2-40B4-BE49-F238E27FC236}">
                <a16:creationId xmlns:a16="http://schemas.microsoft.com/office/drawing/2014/main" id="{7396CBD8-DC1E-47F7-7108-F52D75279FDF}"/>
              </a:ext>
            </a:extLst>
          </p:cNvPr>
          <p:cNvGraphicFramePr>
            <a:graphicFrameLocks noGrp="1"/>
          </p:cNvGraphicFramePr>
          <p:nvPr/>
        </p:nvGraphicFramePr>
        <p:xfrm>
          <a:off x="5186180" y="1536731"/>
          <a:ext cx="2969396" cy="346869"/>
        </p:xfrm>
        <a:graphic>
          <a:graphicData uri="http://schemas.openxmlformats.org/drawingml/2006/table">
            <a:tbl>
              <a:tblPr firstRow="1" bandRow="1">
                <a:tableStyleId>{5940675A-B579-460E-94D1-54222C63F5DA}</a:tableStyleId>
              </a:tblPr>
              <a:tblGrid>
                <a:gridCol w="1484698">
                  <a:extLst>
                    <a:ext uri="{9D8B030D-6E8A-4147-A177-3AD203B41FA5}">
                      <a16:colId xmlns:a16="http://schemas.microsoft.com/office/drawing/2014/main" val="65254046"/>
                    </a:ext>
                  </a:extLst>
                </a:gridCol>
                <a:gridCol w="1484698">
                  <a:extLst>
                    <a:ext uri="{9D8B030D-6E8A-4147-A177-3AD203B41FA5}">
                      <a16:colId xmlns:a16="http://schemas.microsoft.com/office/drawing/2014/main" val="1523833727"/>
                    </a:ext>
                  </a:extLst>
                </a:gridCol>
              </a:tblGrid>
              <a:tr h="194469">
                <a:tc>
                  <a:txBody>
                    <a:bodyPr/>
                    <a:lstStyle/>
                    <a:p>
                      <a:pPr algn="ctr"/>
                      <a:r>
                        <a:rPr lang="en-IN" sz="1000"/>
                        <a:t>Data Governance</a:t>
                      </a:r>
                    </a:p>
                  </a:txBody>
                  <a:tcPr marL="36000" marR="36000"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F1FD"/>
                    </a:solidFill>
                  </a:tcPr>
                </a:tc>
                <a:tc>
                  <a:txBody>
                    <a:bodyPr/>
                    <a:lstStyle/>
                    <a:p>
                      <a:pPr algn="ctr"/>
                      <a:r>
                        <a:rPr lang="en-IN" sz="1000"/>
                        <a:t>Data Catalog</a:t>
                      </a:r>
                    </a:p>
                  </a:txBody>
                  <a:tcPr marL="36000" marR="3600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F1FD"/>
                    </a:solidFill>
                  </a:tcPr>
                </a:tc>
                <a:extLst>
                  <a:ext uri="{0D108BD9-81ED-4DB2-BD59-A6C34878D82A}">
                    <a16:rowId xmlns:a16="http://schemas.microsoft.com/office/drawing/2014/main" val="495295294"/>
                  </a:ext>
                </a:extLst>
              </a:tr>
              <a:tr h="108371">
                <a:tc>
                  <a:txBody>
                    <a:bodyPr/>
                    <a:lstStyle/>
                    <a:p>
                      <a:pPr algn="ctr"/>
                      <a:r>
                        <a:rPr lang="en-IN" sz="1000"/>
                        <a:t>Lineage Tracking</a:t>
                      </a:r>
                    </a:p>
                  </a:txBody>
                  <a:tcPr marL="36000" marR="3600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7F1FD"/>
                    </a:solidFill>
                  </a:tcPr>
                </a:tc>
                <a:tc>
                  <a:txBody>
                    <a:bodyPr/>
                    <a:lstStyle/>
                    <a:p>
                      <a:pPr algn="ctr"/>
                      <a:r>
                        <a:rPr lang="en-IN" sz="1000"/>
                        <a:t>Data Insights</a:t>
                      </a:r>
                    </a:p>
                  </a:txBody>
                  <a:tcPr marL="36000" marR="36000" marT="0" marB="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7F1FD"/>
                    </a:solidFill>
                  </a:tcPr>
                </a:tc>
                <a:extLst>
                  <a:ext uri="{0D108BD9-81ED-4DB2-BD59-A6C34878D82A}">
                    <a16:rowId xmlns:a16="http://schemas.microsoft.com/office/drawing/2014/main" val="2963415897"/>
                  </a:ext>
                </a:extLst>
              </a:tr>
            </a:tbl>
          </a:graphicData>
        </a:graphic>
      </p:graphicFrame>
      <p:sp>
        <p:nvSpPr>
          <p:cNvPr id="1044" name="TextBox 1043">
            <a:extLst>
              <a:ext uri="{FF2B5EF4-FFF2-40B4-BE49-F238E27FC236}">
                <a16:creationId xmlns:a16="http://schemas.microsoft.com/office/drawing/2014/main" id="{4F5C0027-2D1A-3C83-06B4-A33D189E8F39}"/>
              </a:ext>
            </a:extLst>
          </p:cNvPr>
          <p:cNvSpPr txBox="1"/>
          <p:nvPr/>
        </p:nvSpPr>
        <p:spPr>
          <a:xfrm>
            <a:off x="9678560" y="1511961"/>
            <a:ext cx="766092" cy="400110"/>
          </a:xfrm>
          <a:prstGeom prst="rect">
            <a:avLst/>
          </a:prstGeom>
          <a:noFill/>
        </p:spPr>
        <p:txBody>
          <a:bodyPr wrap="square" lIns="91440" tIns="45720" rIns="91440" bIns="45720" rtlCol="0" anchor="t">
            <a:spAutoFit/>
          </a:bodyPr>
          <a:lstStyle/>
          <a:p>
            <a:pPr algn="ctr"/>
            <a:r>
              <a:rPr lang="en-US" sz="1000"/>
              <a:t>Metadata Scans</a:t>
            </a:r>
            <a:endParaRPr lang="en-US" sz="1000" err="1"/>
          </a:p>
        </p:txBody>
      </p:sp>
      <p:cxnSp>
        <p:nvCxnSpPr>
          <p:cNvPr id="1045" name="Connector: Elbow 1044">
            <a:extLst>
              <a:ext uri="{FF2B5EF4-FFF2-40B4-BE49-F238E27FC236}">
                <a16:creationId xmlns:a16="http://schemas.microsoft.com/office/drawing/2014/main" id="{F9390733-FA3B-C7CC-CD74-586A6CADAAC1}"/>
              </a:ext>
            </a:extLst>
          </p:cNvPr>
          <p:cNvCxnSpPr>
            <a:cxnSpLocks/>
            <a:stCxn id="93" idx="0"/>
            <a:endCxn id="1028" idx="3"/>
          </p:cNvCxnSpPr>
          <p:nvPr/>
        </p:nvCxnSpPr>
        <p:spPr>
          <a:xfrm rot="16200000" flipV="1">
            <a:off x="9706081" y="1459879"/>
            <a:ext cx="1169431" cy="16911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6" name="Picture 1045">
            <a:extLst>
              <a:ext uri="{FF2B5EF4-FFF2-40B4-BE49-F238E27FC236}">
                <a16:creationId xmlns:a16="http://schemas.microsoft.com/office/drawing/2014/main" id="{63E726A0-13B9-E513-0B8C-EB8E29D60AE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76595" y="4545618"/>
            <a:ext cx="303111" cy="303703"/>
          </a:xfrm>
          <a:prstGeom prst="rect">
            <a:avLst/>
          </a:prstGeom>
        </p:spPr>
      </p:pic>
      <p:pic>
        <p:nvPicPr>
          <p:cNvPr id="1047" name="Picture 1046">
            <a:extLst>
              <a:ext uri="{FF2B5EF4-FFF2-40B4-BE49-F238E27FC236}">
                <a16:creationId xmlns:a16="http://schemas.microsoft.com/office/drawing/2014/main" id="{64BA4550-FAC0-0A3B-FDA8-F343CB0E113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233208" y="3427702"/>
            <a:ext cx="308540" cy="365746"/>
          </a:xfrm>
          <a:prstGeom prst="rect">
            <a:avLst/>
          </a:prstGeom>
        </p:spPr>
      </p:pic>
      <p:sp>
        <p:nvSpPr>
          <p:cNvPr id="1048" name="Rectangle 1047">
            <a:extLst>
              <a:ext uri="{FF2B5EF4-FFF2-40B4-BE49-F238E27FC236}">
                <a16:creationId xmlns:a16="http://schemas.microsoft.com/office/drawing/2014/main" id="{3780617C-FD6C-5D2D-74DD-E197C1E56CE0}"/>
              </a:ext>
            </a:extLst>
          </p:cNvPr>
          <p:cNvSpPr/>
          <p:nvPr/>
        </p:nvSpPr>
        <p:spPr>
          <a:xfrm>
            <a:off x="5769578" y="3010958"/>
            <a:ext cx="1240700" cy="203044"/>
          </a:xfrm>
          <a:prstGeom prst="rect">
            <a:avLst/>
          </a:prstGeom>
          <a:solidFill>
            <a:schemeClr val="bg2">
              <a:lumMod val="50000"/>
            </a:schemeClr>
          </a:solidFill>
          <a:ln w="3175">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 name="object 10">
            <a:extLst>
              <a:ext uri="{FF2B5EF4-FFF2-40B4-BE49-F238E27FC236}">
                <a16:creationId xmlns:a16="http://schemas.microsoft.com/office/drawing/2014/main" id="{B3DC9191-AAEE-8109-2086-7F777543C633}"/>
              </a:ext>
            </a:extLst>
          </p:cNvPr>
          <p:cNvSpPr txBox="1"/>
          <p:nvPr/>
        </p:nvSpPr>
        <p:spPr>
          <a:xfrm>
            <a:off x="5939078" y="2976679"/>
            <a:ext cx="918965" cy="228268"/>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IN" sz="1400" b="1" i="0" u="none" strike="noStrike" kern="1200" cap="none" spc="-15" normalizeH="0" baseline="0" noProof="0">
                <a:ln>
                  <a:noFill/>
                </a:ln>
                <a:solidFill>
                  <a:prstClr val="white"/>
                </a:solidFill>
                <a:effectLst/>
                <a:uLnTx/>
                <a:uFillTx/>
                <a:latin typeface="Calibri" panose="020F0502020204030204"/>
                <a:ea typeface="+mn-ea"/>
                <a:cs typeface="Segoe UI Light" panose="020B0502040204020203" pitchFamily="34" charset="0"/>
              </a:rPr>
              <a:t>Silver</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endParaRPr>
          </a:p>
        </p:txBody>
      </p:sp>
      <p:sp>
        <p:nvSpPr>
          <p:cNvPr id="1050" name="object 10">
            <a:extLst>
              <a:ext uri="{FF2B5EF4-FFF2-40B4-BE49-F238E27FC236}">
                <a16:creationId xmlns:a16="http://schemas.microsoft.com/office/drawing/2014/main" id="{72E8A1D1-6D2A-28AB-09DA-22D289C71B52}"/>
              </a:ext>
            </a:extLst>
          </p:cNvPr>
          <p:cNvSpPr txBox="1"/>
          <p:nvPr/>
        </p:nvSpPr>
        <p:spPr>
          <a:xfrm>
            <a:off x="6049175" y="3224503"/>
            <a:ext cx="676607" cy="120546"/>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Transformed</a:t>
            </a:r>
          </a:p>
        </p:txBody>
      </p:sp>
      <p:pic>
        <p:nvPicPr>
          <p:cNvPr id="1051" name="Picture 1050">
            <a:extLst>
              <a:ext uri="{FF2B5EF4-FFF2-40B4-BE49-F238E27FC236}">
                <a16:creationId xmlns:a16="http://schemas.microsoft.com/office/drawing/2014/main" id="{D73AE22E-1B55-92AC-FE74-52333C59D79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764238" y="3445275"/>
            <a:ext cx="308540" cy="365746"/>
          </a:xfrm>
          <a:prstGeom prst="rect">
            <a:avLst/>
          </a:prstGeom>
        </p:spPr>
      </p:pic>
      <p:pic>
        <p:nvPicPr>
          <p:cNvPr id="1052" name="Picture 1051" descr="A green and blue logo&#10;&#10;Description automatically generated">
            <a:extLst>
              <a:ext uri="{FF2B5EF4-FFF2-40B4-BE49-F238E27FC236}">
                <a16:creationId xmlns:a16="http://schemas.microsoft.com/office/drawing/2014/main" id="{9B24BB92-BE2B-36F0-7AE2-347E87242C7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47001" y="2893064"/>
            <a:ext cx="297602" cy="298182"/>
          </a:xfrm>
          <a:prstGeom prst="rect">
            <a:avLst/>
          </a:prstGeom>
        </p:spPr>
      </p:pic>
      <p:cxnSp>
        <p:nvCxnSpPr>
          <p:cNvPr id="1053" name="Straight Arrow Connector 1052">
            <a:extLst>
              <a:ext uri="{FF2B5EF4-FFF2-40B4-BE49-F238E27FC236}">
                <a16:creationId xmlns:a16="http://schemas.microsoft.com/office/drawing/2014/main" id="{E842A3D2-EA08-E02A-B936-92CAFC53644F}"/>
              </a:ext>
            </a:extLst>
          </p:cNvPr>
          <p:cNvCxnSpPr>
            <a:cxnSpLocks/>
          </p:cNvCxnSpPr>
          <p:nvPr/>
        </p:nvCxnSpPr>
        <p:spPr>
          <a:xfrm>
            <a:off x="2299799" y="3280857"/>
            <a:ext cx="1900375" cy="0"/>
          </a:xfrm>
          <a:prstGeom prst="straightConnector1">
            <a:avLst/>
          </a:prstGeom>
          <a:ln w="28575">
            <a:solidFill>
              <a:srgbClr val="40A30F"/>
            </a:solidFill>
            <a:tailEnd type="triangle"/>
          </a:ln>
        </p:spPr>
        <p:style>
          <a:lnRef idx="1">
            <a:schemeClr val="accent2"/>
          </a:lnRef>
          <a:fillRef idx="0">
            <a:schemeClr val="accent2"/>
          </a:fillRef>
          <a:effectRef idx="0">
            <a:schemeClr val="accent2"/>
          </a:effectRef>
          <a:fontRef idx="minor">
            <a:schemeClr val="tx1"/>
          </a:fontRef>
        </p:style>
      </p:cxnSp>
      <p:sp>
        <p:nvSpPr>
          <p:cNvPr id="1054" name="TextBox 9">
            <a:extLst>
              <a:ext uri="{FF2B5EF4-FFF2-40B4-BE49-F238E27FC236}">
                <a16:creationId xmlns:a16="http://schemas.microsoft.com/office/drawing/2014/main" id="{83555480-EEBC-F886-C5DF-F60072339743}"/>
              </a:ext>
            </a:extLst>
          </p:cNvPr>
          <p:cNvSpPr txBox="1"/>
          <p:nvPr/>
        </p:nvSpPr>
        <p:spPr>
          <a:xfrm>
            <a:off x="2575382" y="3353245"/>
            <a:ext cx="1310023" cy="5078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900" b="1">
                <a:latin typeface="Segoe UI Light"/>
                <a:cs typeface="Segoe UI"/>
              </a:rPr>
              <a:t>Fabric </a:t>
            </a:r>
            <a:r>
              <a:rPr lang="en-US" sz="900" b="1">
                <a:latin typeface="Segoe UI Light"/>
                <a:cs typeface="Segoe UI"/>
              </a:rPr>
              <a:t>​Data Factory </a:t>
            </a:r>
            <a:br>
              <a:rPr lang="en-US" sz="900" b="1">
                <a:latin typeface="Segoe UI Light"/>
                <a:cs typeface="Segoe UI"/>
              </a:rPr>
            </a:br>
            <a:r>
              <a:rPr lang="en-US" sz="900">
                <a:latin typeface="Segoe UI Light"/>
                <a:cs typeface="Segoe UI"/>
              </a:rPr>
              <a:t>(Data Ingestion, Batch Data)</a:t>
            </a:r>
            <a:endParaRPr lang="en-US" sz="900">
              <a:cs typeface="Calibri"/>
            </a:endParaRPr>
          </a:p>
        </p:txBody>
      </p:sp>
      <p:cxnSp>
        <p:nvCxnSpPr>
          <p:cNvPr id="1059" name="Straight Arrow Connector 1058">
            <a:extLst>
              <a:ext uri="{FF2B5EF4-FFF2-40B4-BE49-F238E27FC236}">
                <a16:creationId xmlns:a16="http://schemas.microsoft.com/office/drawing/2014/main" id="{59B1CB62-730A-3C33-765F-AD05421E9E81}"/>
              </a:ext>
            </a:extLst>
          </p:cNvPr>
          <p:cNvCxnSpPr>
            <a:cxnSpLocks/>
          </p:cNvCxnSpPr>
          <p:nvPr/>
        </p:nvCxnSpPr>
        <p:spPr>
          <a:xfrm>
            <a:off x="6874323" y="4894363"/>
            <a:ext cx="0" cy="252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497840FF-DC87-7840-4644-BDAFBB5B2468}"/>
              </a:ext>
            </a:extLst>
          </p:cNvPr>
          <p:cNvCxnSpPr>
            <a:cxnSpLocks/>
          </p:cNvCxnSpPr>
          <p:nvPr/>
        </p:nvCxnSpPr>
        <p:spPr>
          <a:xfrm flipV="1">
            <a:off x="9336668" y="3520792"/>
            <a:ext cx="1255937" cy="11724"/>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61" name="Oval 1060">
            <a:extLst>
              <a:ext uri="{FF2B5EF4-FFF2-40B4-BE49-F238E27FC236}">
                <a16:creationId xmlns:a16="http://schemas.microsoft.com/office/drawing/2014/main" id="{9BAFAC3A-07FA-8485-1FA1-5B33E48BD84D}"/>
              </a:ext>
            </a:extLst>
          </p:cNvPr>
          <p:cNvSpPr/>
          <p:nvPr/>
        </p:nvSpPr>
        <p:spPr>
          <a:xfrm>
            <a:off x="2495279" y="1254283"/>
            <a:ext cx="168720" cy="1939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1</a:t>
            </a:r>
          </a:p>
        </p:txBody>
      </p:sp>
      <p:sp>
        <p:nvSpPr>
          <p:cNvPr id="1062" name="TextBox 11">
            <a:extLst>
              <a:ext uri="{FF2B5EF4-FFF2-40B4-BE49-F238E27FC236}">
                <a16:creationId xmlns:a16="http://schemas.microsoft.com/office/drawing/2014/main" id="{7601D436-7F1D-3112-5B7F-3AD25203825D}"/>
              </a:ext>
            </a:extLst>
          </p:cNvPr>
          <p:cNvSpPr txBox="1"/>
          <p:nvPr/>
        </p:nvSpPr>
        <p:spPr>
          <a:xfrm>
            <a:off x="2442399" y="848595"/>
            <a:ext cx="1492706" cy="307777"/>
          </a:xfrm>
          <a:prstGeom prst="rect">
            <a:avLst/>
          </a:prstGeom>
          <a:solidFill>
            <a:schemeClr val="bg2">
              <a:lumMod val="5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chemeClr val="bg1"/>
                </a:solidFill>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Data Ingestion</a:t>
            </a:r>
            <a:endParaRPr lang="en-US"/>
          </a:p>
        </p:txBody>
      </p:sp>
      <p:sp>
        <p:nvSpPr>
          <p:cNvPr id="1063" name="Oval 1062">
            <a:extLst>
              <a:ext uri="{FF2B5EF4-FFF2-40B4-BE49-F238E27FC236}">
                <a16:creationId xmlns:a16="http://schemas.microsoft.com/office/drawing/2014/main" id="{9B9DBBF5-8D96-E9C6-45C0-09F41EAC7734}"/>
              </a:ext>
            </a:extLst>
          </p:cNvPr>
          <p:cNvSpPr/>
          <p:nvPr/>
        </p:nvSpPr>
        <p:spPr>
          <a:xfrm>
            <a:off x="6524301" y="4918170"/>
            <a:ext cx="168720" cy="1939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5</a:t>
            </a:r>
          </a:p>
        </p:txBody>
      </p:sp>
      <p:sp>
        <p:nvSpPr>
          <p:cNvPr id="1064" name="Oval 1063">
            <a:extLst>
              <a:ext uri="{FF2B5EF4-FFF2-40B4-BE49-F238E27FC236}">
                <a16:creationId xmlns:a16="http://schemas.microsoft.com/office/drawing/2014/main" id="{83B024BB-CB43-08B5-472C-28C828F1BBED}"/>
              </a:ext>
            </a:extLst>
          </p:cNvPr>
          <p:cNvSpPr/>
          <p:nvPr/>
        </p:nvSpPr>
        <p:spPr>
          <a:xfrm>
            <a:off x="9479027" y="3578585"/>
            <a:ext cx="168720" cy="1939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6</a:t>
            </a:r>
          </a:p>
        </p:txBody>
      </p:sp>
      <p:sp>
        <p:nvSpPr>
          <p:cNvPr id="1065" name="Oval 1064">
            <a:extLst>
              <a:ext uri="{FF2B5EF4-FFF2-40B4-BE49-F238E27FC236}">
                <a16:creationId xmlns:a16="http://schemas.microsoft.com/office/drawing/2014/main" id="{EB7C80CA-369C-3E8A-297B-CD018683BA46}"/>
              </a:ext>
            </a:extLst>
          </p:cNvPr>
          <p:cNvSpPr/>
          <p:nvPr/>
        </p:nvSpPr>
        <p:spPr>
          <a:xfrm>
            <a:off x="11002117" y="5489193"/>
            <a:ext cx="168720" cy="1939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a:solidFill>
                  <a:srgbClr val="C00000"/>
                </a:solidFill>
              </a:rPr>
              <a:t>8</a:t>
            </a:r>
          </a:p>
        </p:txBody>
      </p:sp>
      <p:sp>
        <p:nvSpPr>
          <p:cNvPr id="1066" name="Rectangle 1065">
            <a:extLst>
              <a:ext uri="{FF2B5EF4-FFF2-40B4-BE49-F238E27FC236}">
                <a16:creationId xmlns:a16="http://schemas.microsoft.com/office/drawing/2014/main" id="{94BE5910-79C7-6668-9818-A240922BEB61}"/>
              </a:ext>
            </a:extLst>
          </p:cNvPr>
          <p:cNvSpPr/>
          <p:nvPr/>
        </p:nvSpPr>
        <p:spPr>
          <a:xfrm>
            <a:off x="302004" y="2643168"/>
            <a:ext cx="1602014" cy="31261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IN">
              <a:solidFill>
                <a:prstClr val="black"/>
              </a:solidFill>
              <a:latin typeface="Calibri" panose="020F0502020204030204"/>
            </a:endParaRPr>
          </a:p>
        </p:txBody>
      </p:sp>
      <p:sp>
        <p:nvSpPr>
          <p:cNvPr id="1067" name="Rectangle 1066">
            <a:extLst>
              <a:ext uri="{FF2B5EF4-FFF2-40B4-BE49-F238E27FC236}">
                <a16:creationId xmlns:a16="http://schemas.microsoft.com/office/drawing/2014/main" id="{587F801D-AFE7-0858-7FD2-4693113B3CE1}"/>
              </a:ext>
            </a:extLst>
          </p:cNvPr>
          <p:cNvSpPr/>
          <p:nvPr/>
        </p:nvSpPr>
        <p:spPr>
          <a:xfrm>
            <a:off x="276467" y="1308766"/>
            <a:ext cx="1602014" cy="1165794"/>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IN">
              <a:solidFill>
                <a:prstClr val="black"/>
              </a:solidFill>
              <a:latin typeface="Calibri" panose="020F0502020204030204"/>
            </a:endParaRPr>
          </a:p>
        </p:txBody>
      </p:sp>
      <p:pic>
        <p:nvPicPr>
          <p:cNvPr id="1068" name="Picture 1067" descr="Oracle Database Logo Download - AI - All Vector Logo">
            <a:extLst>
              <a:ext uri="{FF2B5EF4-FFF2-40B4-BE49-F238E27FC236}">
                <a16:creationId xmlns:a16="http://schemas.microsoft.com/office/drawing/2014/main" id="{555CFFD4-93B9-34C4-91D3-AB4C6E3BD42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1379" y="3083494"/>
            <a:ext cx="927449" cy="638231"/>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1068" descr="sensor&quot; Icon - Download for free – Iconduck">
            <a:extLst>
              <a:ext uri="{FF2B5EF4-FFF2-40B4-BE49-F238E27FC236}">
                <a16:creationId xmlns:a16="http://schemas.microsoft.com/office/drawing/2014/main" id="{F8C29C84-1580-8DB8-BA46-93315B294A1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44314" y="1761431"/>
            <a:ext cx="508090" cy="482307"/>
          </a:xfrm>
          <a:prstGeom prst="rect">
            <a:avLst/>
          </a:prstGeom>
          <a:noFill/>
          <a:extLst>
            <a:ext uri="{909E8E84-426E-40DD-AFC4-6F175D3DCCD1}">
              <a14:hiddenFill xmlns:a14="http://schemas.microsoft.com/office/drawing/2010/main">
                <a:solidFill>
                  <a:srgbClr val="FFFFFF"/>
                </a:solidFill>
              </a14:hiddenFill>
            </a:ext>
          </a:extLst>
        </p:spPr>
      </p:pic>
      <p:sp>
        <p:nvSpPr>
          <p:cNvPr id="1070" name="Rectangle 1069">
            <a:extLst>
              <a:ext uri="{FF2B5EF4-FFF2-40B4-BE49-F238E27FC236}">
                <a16:creationId xmlns:a16="http://schemas.microsoft.com/office/drawing/2014/main" id="{FD765792-E870-2E24-B5A7-AD234D401639}"/>
              </a:ext>
            </a:extLst>
          </p:cNvPr>
          <p:cNvSpPr/>
          <p:nvPr/>
        </p:nvSpPr>
        <p:spPr>
          <a:xfrm>
            <a:off x="293827" y="1308015"/>
            <a:ext cx="1574741" cy="268258"/>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b="1"/>
              <a:t>Streaming Sources</a:t>
            </a:r>
          </a:p>
        </p:txBody>
      </p:sp>
      <p:sp>
        <p:nvSpPr>
          <p:cNvPr id="1071" name="Rectangle 1070">
            <a:extLst>
              <a:ext uri="{FF2B5EF4-FFF2-40B4-BE49-F238E27FC236}">
                <a16:creationId xmlns:a16="http://schemas.microsoft.com/office/drawing/2014/main" id="{062D8142-97B0-74C3-C23F-AABC9DB54F60}"/>
              </a:ext>
            </a:extLst>
          </p:cNvPr>
          <p:cNvSpPr/>
          <p:nvPr/>
        </p:nvSpPr>
        <p:spPr>
          <a:xfrm>
            <a:off x="309653" y="2644934"/>
            <a:ext cx="1597044" cy="274608"/>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b="1"/>
              <a:t>Batch Sources</a:t>
            </a:r>
          </a:p>
        </p:txBody>
      </p:sp>
      <p:pic>
        <p:nvPicPr>
          <p:cNvPr id="1072" name="Picture 1071" descr="Image result for Sensor Data logo">
            <a:extLst>
              <a:ext uri="{FF2B5EF4-FFF2-40B4-BE49-F238E27FC236}">
                <a16:creationId xmlns:a16="http://schemas.microsoft.com/office/drawing/2014/main" id="{24A87C17-9060-AC3D-9CAE-37B5CBD44D43}"/>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12157" t="21357" r="8633" b="20977"/>
          <a:stretch/>
        </p:blipFill>
        <p:spPr bwMode="auto">
          <a:xfrm>
            <a:off x="361024" y="1679565"/>
            <a:ext cx="739131" cy="259473"/>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1072" descr="A black text on a white background&#10;&#10;Description automatically generated">
            <a:extLst>
              <a:ext uri="{FF2B5EF4-FFF2-40B4-BE49-F238E27FC236}">
                <a16:creationId xmlns:a16="http://schemas.microsoft.com/office/drawing/2014/main" id="{871420A5-0EBD-8D96-4B38-E702FD5A7603}"/>
              </a:ext>
            </a:extLst>
          </p:cNvPr>
          <p:cNvPicPr>
            <a:picLocks noChangeAspect="1"/>
          </p:cNvPicPr>
          <p:nvPr/>
        </p:nvPicPr>
        <p:blipFill>
          <a:blip r:embed="rId31"/>
          <a:stretch>
            <a:fillRect/>
          </a:stretch>
        </p:blipFill>
        <p:spPr>
          <a:xfrm>
            <a:off x="467271" y="4969562"/>
            <a:ext cx="1273892" cy="501955"/>
          </a:xfrm>
          <a:prstGeom prst="rect">
            <a:avLst/>
          </a:prstGeom>
        </p:spPr>
      </p:pic>
      <p:pic>
        <p:nvPicPr>
          <p:cNvPr id="1074" name="Picture 1073" descr="A black text on a white background&#10;&#10;Description automatically generated">
            <a:extLst>
              <a:ext uri="{FF2B5EF4-FFF2-40B4-BE49-F238E27FC236}">
                <a16:creationId xmlns:a16="http://schemas.microsoft.com/office/drawing/2014/main" id="{37F61289-240F-EB87-131D-D57FAA2C6932}"/>
              </a:ext>
            </a:extLst>
          </p:cNvPr>
          <p:cNvPicPr>
            <a:picLocks noChangeAspect="1"/>
          </p:cNvPicPr>
          <p:nvPr/>
        </p:nvPicPr>
        <p:blipFill>
          <a:blip r:embed="rId32"/>
          <a:stretch>
            <a:fillRect/>
          </a:stretch>
        </p:blipFill>
        <p:spPr>
          <a:xfrm>
            <a:off x="441767" y="3965127"/>
            <a:ext cx="1315067" cy="640395"/>
          </a:xfrm>
          <a:prstGeom prst="rect">
            <a:avLst/>
          </a:prstGeom>
        </p:spPr>
      </p:pic>
      <p:pic>
        <p:nvPicPr>
          <p:cNvPr id="1076" name="Picture 1075" descr="An icon of Iot isometric design, cloud internet 7454510 Vector Art at ...">
            <a:extLst>
              <a:ext uri="{FF2B5EF4-FFF2-40B4-BE49-F238E27FC236}">
                <a16:creationId xmlns:a16="http://schemas.microsoft.com/office/drawing/2014/main" id="{B82C933E-42A0-F4C4-80B1-0A0A01ECB16E}"/>
              </a:ext>
            </a:extLst>
          </p:cNvPr>
          <p:cNvPicPr>
            <a:picLocks noChangeAspect="1"/>
          </p:cNvPicPr>
          <p:nvPr/>
        </p:nvPicPr>
        <p:blipFill>
          <a:blip r:embed="rId33"/>
          <a:stretch>
            <a:fillRect/>
          </a:stretch>
        </p:blipFill>
        <p:spPr>
          <a:xfrm>
            <a:off x="372208" y="2037409"/>
            <a:ext cx="381000" cy="400050"/>
          </a:xfrm>
          <a:prstGeom prst="rect">
            <a:avLst/>
          </a:prstGeom>
        </p:spPr>
      </p:pic>
      <p:pic>
        <p:nvPicPr>
          <p:cNvPr id="1077" name="Picture 1076" descr="A white square with pink logo&#10;&#10;Description automatically generated">
            <a:extLst>
              <a:ext uri="{FF2B5EF4-FFF2-40B4-BE49-F238E27FC236}">
                <a16:creationId xmlns:a16="http://schemas.microsoft.com/office/drawing/2014/main" id="{EC9A7F8F-EE79-CE39-027E-3A15661CDB75}"/>
              </a:ext>
            </a:extLst>
          </p:cNvPr>
          <p:cNvPicPr>
            <a:picLocks noChangeAspect="1"/>
          </p:cNvPicPr>
          <p:nvPr/>
        </p:nvPicPr>
        <p:blipFill>
          <a:blip r:embed="rId34"/>
          <a:stretch>
            <a:fillRect/>
          </a:stretch>
        </p:blipFill>
        <p:spPr>
          <a:xfrm>
            <a:off x="2587501" y="1604754"/>
            <a:ext cx="1038225" cy="866775"/>
          </a:xfrm>
          <a:prstGeom prst="rect">
            <a:avLst/>
          </a:prstGeom>
        </p:spPr>
      </p:pic>
      <p:cxnSp>
        <p:nvCxnSpPr>
          <p:cNvPr id="1078" name="Straight Arrow Connector 1077">
            <a:extLst>
              <a:ext uri="{FF2B5EF4-FFF2-40B4-BE49-F238E27FC236}">
                <a16:creationId xmlns:a16="http://schemas.microsoft.com/office/drawing/2014/main" id="{CA953076-4530-93C1-0BEC-3217793C27B7}"/>
              </a:ext>
            </a:extLst>
          </p:cNvPr>
          <p:cNvCxnSpPr>
            <a:cxnSpLocks/>
          </p:cNvCxnSpPr>
          <p:nvPr/>
        </p:nvCxnSpPr>
        <p:spPr>
          <a:xfrm flipV="1">
            <a:off x="1860199" y="2138084"/>
            <a:ext cx="716771" cy="722"/>
          </a:xfrm>
          <a:prstGeom prst="straightConnector1">
            <a:avLst/>
          </a:prstGeom>
          <a:noFill/>
          <a:ln w="28575">
            <a:solidFill>
              <a:srgbClr val="C00000"/>
            </a:solidFill>
            <a:round/>
            <a:tailEnd type="stealth" w="lg" len="lg"/>
          </a:ln>
        </p:spPr>
        <p:style>
          <a:lnRef idx="0">
            <a:scrgbClr r="0" g="0" b="0"/>
          </a:lnRef>
          <a:fillRef idx="0">
            <a:scrgbClr r="0" g="0" b="0"/>
          </a:fillRef>
          <a:effectRef idx="0">
            <a:scrgbClr r="0" g="0" b="0"/>
          </a:effectRef>
          <a:fontRef idx="minor"/>
        </p:style>
      </p:cxnSp>
      <p:cxnSp>
        <p:nvCxnSpPr>
          <p:cNvPr id="1079" name="Straight Arrow Connector 1078">
            <a:extLst>
              <a:ext uri="{FF2B5EF4-FFF2-40B4-BE49-F238E27FC236}">
                <a16:creationId xmlns:a16="http://schemas.microsoft.com/office/drawing/2014/main" id="{C07A9743-3611-F5EC-DF30-3F098AB56B55}"/>
              </a:ext>
            </a:extLst>
          </p:cNvPr>
          <p:cNvCxnSpPr>
            <a:cxnSpLocks/>
          </p:cNvCxnSpPr>
          <p:nvPr/>
        </p:nvCxnSpPr>
        <p:spPr>
          <a:xfrm flipV="1">
            <a:off x="2985613" y="2806298"/>
            <a:ext cx="1033294" cy="722"/>
          </a:xfrm>
          <a:prstGeom prst="straightConnector1">
            <a:avLst/>
          </a:prstGeom>
          <a:noFill/>
          <a:ln w="28575">
            <a:solidFill>
              <a:srgbClr val="C00000"/>
            </a:solidFill>
            <a:round/>
            <a:tailEnd type="stealth" w="lg" len="lg"/>
          </a:ln>
        </p:spPr>
        <p:style>
          <a:lnRef idx="0">
            <a:scrgbClr r="0" g="0" b="0"/>
          </a:lnRef>
          <a:fillRef idx="0">
            <a:scrgbClr r="0" g="0" b="0"/>
          </a:fillRef>
          <a:effectRef idx="0">
            <a:scrgbClr r="0" g="0" b="0"/>
          </a:effectRef>
          <a:fontRef idx="minor"/>
        </p:style>
      </p:cxnSp>
      <p:cxnSp>
        <p:nvCxnSpPr>
          <p:cNvPr id="1080" name="Straight Arrow Connector 1079">
            <a:extLst>
              <a:ext uri="{FF2B5EF4-FFF2-40B4-BE49-F238E27FC236}">
                <a16:creationId xmlns:a16="http://schemas.microsoft.com/office/drawing/2014/main" id="{E363B5B0-0439-176C-697E-F81C810EF0FB}"/>
              </a:ext>
            </a:extLst>
          </p:cNvPr>
          <p:cNvCxnSpPr/>
          <p:nvPr/>
        </p:nvCxnSpPr>
        <p:spPr>
          <a:xfrm flipH="1">
            <a:off x="3031589" y="2436726"/>
            <a:ext cx="4687" cy="351693"/>
          </a:xfrm>
          <a:prstGeom prst="straightConnector1">
            <a:avLst/>
          </a:prstGeom>
          <a:noFill/>
          <a:ln w="28575">
            <a:solidFill>
              <a:srgbClr val="C00000"/>
            </a:solidFill>
            <a:round/>
            <a:tailEnd type="stealth" w="lg" len="lg"/>
          </a:ln>
        </p:spPr>
        <p:style>
          <a:lnRef idx="0">
            <a:scrgbClr r="0" g="0" b="0"/>
          </a:lnRef>
          <a:fillRef idx="0">
            <a:scrgbClr r="0" g="0" b="0"/>
          </a:fillRef>
          <a:effectRef idx="0">
            <a:scrgbClr r="0" g="0" b="0"/>
          </a:effectRef>
          <a:fontRef idx="minor"/>
        </p:style>
      </p:cxnSp>
    </p:spTree>
    <p:extLst>
      <p:ext uri="{BB962C8B-B14F-4D97-AF65-F5344CB8AC3E}">
        <p14:creationId xmlns:p14="http://schemas.microsoft.com/office/powerpoint/2010/main" val="1299390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086" name="TextBox 1085">
            <a:extLst>
              <a:ext uri="{FF2B5EF4-FFF2-40B4-BE49-F238E27FC236}">
                <a16:creationId xmlns:a16="http://schemas.microsoft.com/office/drawing/2014/main" id="{A26A1E25-0ED0-23C1-BC5C-1EDE5C3613BD}"/>
              </a:ext>
            </a:extLst>
          </p:cNvPr>
          <p:cNvSpPr txBox="1"/>
          <p:nvPr/>
        </p:nvSpPr>
        <p:spPr>
          <a:xfrm>
            <a:off x="0" y="292767"/>
            <a:ext cx="87047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Segoe UI Semibold"/>
              </a:rPr>
              <a:t>Network Architecture</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 name="Straight Arrow Connector 4">
            <a:extLst>
              <a:ext uri="{FF2B5EF4-FFF2-40B4-BE49-F238E27FC236}">
                <a16:creationId xmlns:a16="http://schemas.microsoft.com/office/drawing/2014/main" id="{B3554FF4-B045-249E-CC7A-84A49F22F034}"/>
              </a:ext>
            </a:extLst>
          </p:cNvPr>
          <p:cNvCxnSpPr>
            <a:cxnSpLocks/>
          </p:cNvCxnSpPr>
          <p:nvPr/>
        </p:nvCxnSpPr>
        <p:spPr>
          <a:xfrm>
            <a:off x="4439158" y="2575249"/>
            <a:ext cx="1264842" cy="0"/>
          </a:xfrm>
          <a:prstGeom prst="straightConnector1">
            <a:avLst/>
          </a:prstGeom>
          <a:ln w="19050">
            <a:solidFill>
              <a:srgbClr val="2BCBED"/>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116">
            <a:extLst>
              <a:ext uri="{FF2B5EF4-FFF2-40B4-BE49-F238E27FC236}">
                <a16:creationId xmlns:a16="http://schemas.microsoft.com/office/drawing/2014/main" id="{DE6B66EB-00F4-28EE-D9A9-5EC1AB8DD768}"/>
              </a:ext>
            </a:extLst>
          </p:cNvPr>
          <p:cNvSpPr txBox="1"/>
          <p:nvPr/>
        </p:nvSpPr>
        <p:spPr>
          <a:xfrm>
            <a:off x="4730595" y="2187813"/>
            <a:ext cx="579015" cy="369332"/>
          </a:xfrm>
          <a:prstGeom prst="rect">
            <a:avLst/>
          </a:prstGeom>
          <a:noFill/>
        </p:spPr>
        <p:txBody>
          <a:bodyPr wrap="square" rtlCol="0">
            <a:spAutoFit/>
          </a:bodyPr>
          <a:lstStyle>
            <a:defPPr>
              <a:defRPr lang="en-US"/>
            </a:defPPr>
            <a:lvl1pPr algn="ctr">
              <a:defRPr sz="105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VNet</a:t>
            </a:r>
            <a:r>
              <a:rPr kumimoji="0" lang="en-IN"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Peering </a:t>
            </a:r>
          </a:p>
        </p:txBody>
      </p:sp>
      <p:sp>
        <p:nvSpPr>
          <p:cNvPr id="11" name="TextBox 10">
            <a:extLst>
              <a:ext uri="{FF2B5EF4-FFF2-40B4-BE49-F238E27FC236}">
                <a16:creationId xmlns:a16="http://schemas.microsoft.com/office/drawing/2014/main" id="{7271C704-1CBD-E566-4B48-9721B50D53B3}"/>
              </a:ext>
            </a:extLst>
          </p:cNvPr>
          <p:cNvSpPr txBox="1"/>
          <p:nvPr/>
        </p:nvSpPr>
        <p:spPr>
          <a:xfrm>
            <a:off x="11560303" y="3513255"/>
            <a:ext cx="629475" cy="230832"/>
          </a:xfrm>
          <a:prstGeom prst="rect">
            <a:avLst/>
          </a:prstGeom>
          <a:noFill/>
        </p:spPr>
        <p:txBody>
          <a:bodyPr wrap="square" rtlCol="0">
            <a:spAutoFit/>
          </a:bodyPr>
          <a:lstStyle>
            <a:defPPr>
              <a:defRPr lang="en-US"/>
            </a:defPPr>
            <a:lvl1pPr marR="0" lvl="0" indent="0" algn="ctr" defTabSz="914224" fontAlgn="auto">
              <a:lnSpc>
                <a:spcPct val="100000"/>
              </a:lnSpc>
              <a:spcBef>
                <a:spcPts val="0"/>
              </a:spcBef>
              <a:spcAft>
                <a:spcPts val="0"/>
              </a:spcAft>
              <a:buClr>
                <a:srgbClr val="000000"/>
              </a:buClr>
              <a:buSzTx/>
              <a:buFontTx/>
              <a:buNone/>
              <a:tabLst/>
              <a:defRPr kumimoji="0" sz="1200" b="1"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ctr" defTabSz="914224" rtl="0" eaLnBrk="1" fontAlgn="auto" latinLnBrk="0" hangingPunct="1">
              <a:lnSpc>
                <a:spcPct val="100000"/>
              </a:lnSpc>
              <a:spcBef>
                <a:spcPts val="0"/>
              </a:spcBef>
              <a:spcAft>
                <a:spcPts val="0"/>
              </a:spcAft>
              <a:buClr>
                <a:srgbClr val="000000"/>
              </a:buClr>
              <a:buSzTx/>
              <a:buFontTx/>
              <a:buNone/>
              <a:tabLst/>
              <a:defRPr/>
            </a:pPr>
            <a:r>
              <a:rPr kumimoji="0" lang="en-IN"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Power BI</a:t>
            </a:r>
          </a:p>
        </p:txBody>
      </p:sp>
      <p:pic>
        <p:nvPicPr>
          <p:cNvPr id="15" name="Picture 12">
            <a:extLst>
              <a:ext uri="{FF2B5EF4-FFF2-40B4-BE49-F238E27FC236}">
                <a16:creationId xmlns:a16="http://schemas.microsoft.com/office/drawing/2014/main" id="{31971C39-1A85-A69C-706A-B0D24AC4C79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1678909" y="3051704"/>
            <a:ext cx="350608" cy="46445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D2D74F2E-CBA7-4144-F464-AB9AE373ABE7}"/>
              </a:ext>
            </a:extLst>
          </p:cNvPr>
          <p:cNvSpPr/>
          <p:nvPr/>
        </p:nvSpPr>
        <p:spPr>
          <a:xfrm>
            <a:off x="8078771" y="3862570"/>
            <a:ext cx="2988267" cy="794814"/>
          </a:xfrm>
          <a:prstGeom prst="roundRect">
            <a:avLst>
              <a:gd name="adj" fmla="val 10020"/>
            </a:avLst>
          </a:prstGeom>
          <a:solidFill>
            <a:schemeClr val="accent1">
              <a:alpha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0" name="Rectangle: Rounded Corners 19">
            <a:extLst>
              <a:ext uri="{FF2B5EF4-FFF2-40B4-BE49-F238E27FC236}">
                <a16:creationId xmlns:a16="http://schemas.microsoft.com/office/drawing/2014/main" id="{5E7908C5-BF4B-0DA3-B980-14F94517FE7F}"/>
              </a:ext>
            </a:extLst>
          </p:cNvPr>
          <p:cNvSpPr/>
          <p:nvPr/>
        </p:nvSpPr>
        <p:spPr>
          <a:xfrm>
            <a:off x="5601645" y="1460914"/>
            <a:ext cx="5411941" cy="1861469"/>
          </a:xfrm>
          <a:prstGeom prst="roundRect">
            <a:avLst>
              <a:gd name="adj" fmla="val 10020"/>
            </a:avLst>
          </a:prstGeom>
          <a:solidFill>
            <a:schemeClr val="accent1">
              <a:alpha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1" name="Rectangle: Rounded Corners 20">
            <a:extLst>
              <a:ext uri="{FF2B5EF4-FFF2-40B4-BE49-F238E27FC236}">
                <a16:creationId xmlns:a16="http://schemas.microsoft.com/office/drawing/2014/main" id="{D422161D-74B0-3F81-7B6E-996462BF36AF}"/>
              </a:ext>
            </a:extLst>
          </p:cNvPr>
          <p:cNvSpPr/>
          <p:nvPr/>
        </p:nvSpPr>
        <p:spPr>
          <a:xfrm>
            <a:off x="5732662" y="1799175"/>
            <a:ext cx="5134404" cy="1283656"/>
          </a:xfrm>
          <a:prstGeom prst="roundRect">
            <a:avLst>
              <a:gd name="adj" fmla="val 10636"/>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22" name="Group 21">
            <a:extLst>
              <a:ext uri="{FF2B5EF4-FFF2-40B4-BE49-F238E27FC236}">
                <a16:creationId xmlns:a16="http://schemas.microsoft.com/office/drawing/2014/main" id="{AA7F79F8-ED87-8B3C-7A3D-188D1C984717}"/>
              </a:ext>
            </a:extLst>
          </p:cNvPr>
          <p:cNvGrpSpPr/>
          <p:nvPr/>
        </p:nvGrpSpPr>
        <p:grpSpPr>
          <a:xfrm>
            <a:off x="5823022" y="1534859"/>
            <a:ext cx="1212224" cy="276123"/>
            <a:chOff x="7543390" y="1485286"/>
            <a:chExt cx="1212224" cy="276123"/>
          </a:xfrm>
        </p:grpSpPr>
        <p:sp>
          <p:nvSpPr>
            <p:cNvPr id="23" name="Rectangle 22">
              <a:extLst>
                <a:ext uri="{FF2B5EF4-FFF2-40B4-BE49-F238E27FC236}">
                  <a16:creationId xmlns:a16="http://schemas.microsoft.com/office/drawing/2014/main" id="{527A91D8-DB66-D7DF-012A-27C7E02346FA}"/>
                </a:ext>
              </a:extLst>
            </p:cNvPr>
            <p:cNvSpPr/>
            <p:nvPr/>
          </p:nvSpPr>
          <p:spPr>
            <a:xfrm>
              <a:off x="7791164" y="1512088"/>
              <a:ext cx="964450" cy="216924"/>
            </a:xfrm>
            <a:prstGeom prst="rect">
              <a:avLst/>
            </a:prstGeom>
          </p:spPr>
          <p:txBody>
            <a:bodyPr wrap="square" lIns="91380" tIns="45691" rIns="91380" bIns="45691" rtlCol="0">
              <a:spAutoFit/>
            </a:bodyPr>
            <a:lstStyle/>
            <a:p>
              <a:pPr marL="0" marR="0" lvl="0" indent="0" algn="l" defTabSz="9137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Network</a:t>
              </a:r>
            </a:p>
          </p:txBody>
        </p:sp>
        <p:pic>
          <p:nvPicPr>
            <p:cNvPr id="24" name="Graphic 23">
              <a:extLst>
                <a:ext uri="{FF2B5EF4-FFF2-40B4-BE49-F238E27FC236}">
                  <a16:creationId xmlns:a16="http://schemas.microsoft.com/office/drawing/2014/main" id="{B412B2C6-CF1D-4539-4C63-89829A021B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3390" y="1485286"/>
              <a:ext cx="276123" cy="276123"/>
            </a:xfrm>
            <a:prstGeom prst="rect">
              <a:avLst/>
            </a:prstGeom>
          </p:spPr>
        </p:pic>
      </p:grpSp>
      <p:sp>
        <p:nvSpPr>
          <p:cNvPr id="25" name="Rectangle 24">
            <a:extLst>
              <a:ext uri="{FF2B5EF4-FFF2-40B4-BE49-F238E27FC236}">
                <a16:creationId xmlns:a16="http://schemas.microsoft.com/office/drawing/2014/main" id="{082858EB-9341-9187-9968-39772ECEA07E}"/>
              </a:ext>
            </a:extLst>
          </p:cNvPr>
          <p:cNvSpPr/>
          <p:nvPr/>
        </p:nvSpPr>
        <p:spPr>
          <a:xfrm>
            <a:off x="5408603" y="1183482"/>
            <a:ext cx="5991438" cy="393093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6" name="Rectangle: Rounded Corners 25">
            <a:extLst>
              <a:ext uri="{FF2B5EF4-FFF2-40B4-BE49-F238E27FC236}">
                <a16:creationId xmlns:a16="http://schemas.microsoft.com/office/drawing/2014/main" id="{8A9402F9-D799-DADA-76C5-E7391DBA04B9}"/>
              </a:ext>
            </a:extLst>
          </p:cNvPr>
          <p:cNvSpPr/>
          <p:nvPr/>
        </p:nvSpPr>
        <p:spPr bwMode="auto">
          <a:xfrm>
            <a:off x="5982868" y="2128329"/>
            <a:ext cx="1720006" cy="651405"/>
          </a:xfrm>
          <a:prstGeom prst="roundRect">
            <a:avLst/>
          </a:prstGeom>
          <a:solidFill>
            <a:schemeClr val="bg1">
              <a:lumMod val="85000"/>
              <a:alpha val="30000"/>
            </a:schemeClr>
          </a:solidFill>
          <a:ln w="19050" cap="rnd"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380" tIns="45691" rIns="91380" bIns="45691" numCol="1" spcCol="0" rtlCol="0" fromWordArt="0" anchor="t" anchorCtr="0" forceAA="0" compatLnSpc="1">
            <a:prstTxWarp prst="textNoShape">
              <a:avLst/>
            </a:prstTxWarp>
            <a:noAutofit/>
          </a:bodyPr>
          <a:lstStyle/>
          <a:p>
            <a:pPr marL="0" marR="0" lvl="0" indent="0" algn="l" defTabSz="710061" rtl="0" eaLnBrk="1" fontAlgn="auto" latinLnBrk="0" hangingPunct="1">
              <a:lnSpc>
                <a:spcPct val="100000"/>
              </a:lnSpc>
              <a:spcBef>
                <a:spcPts val="0"/>
              </a:spcBef>
              <a:spcAft>
                <a:spcPct val="35000"/>
              </a:spcAft>
              <a:buClrTx/>
              <a:buSzTx/>
              <a:buFontTx/>
              <a:buNone/>
              <a:tabLst/>
              <a:defRPr/>
            </a:pPr>
            <a:endPar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7" name="TextBox 26">
            <a:extLst>
              <a:ext uri="{FF2B5EF4-FFF2-40B4-BE49-F238E27FC236}">
                <a16:creationId xmlns:a16="http://schemas.microsoft.com/office/drawing/2014/main" id="{D171B80C-C5E9-038B-BFC6-617F30C058C1}"/>
              </a:ext>
            </a:extLst>
          </p:cNvPr>
          <p:cNvSpPr txBox="1"/>
          <p:nvPr/>
        </p:nvSpPr>
        <p:spPr>
          <a:xfrm>
            <a:off x="6157196" y="1895923"/>
            <a:ext cx="146876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Private Endpoint Subnet</a:t>
            </a:r>
            <a:endParaRPr kumimoji="0" lang="en-US" sz="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9" name="Picture 28">
            <a:extLst>
              <a:ext uri="{FF2B5EF4-FFF2-40B4-BE49-F238E27FC236}">
                <a16:creationId xmlns:a16="http://schemas.microsoft.com/office/drawing/2014/main" id="{759E05F8-B2B6-50E9-91FA-69D66EDEA54B}"/>
              </a:ext>
            </a:extLst>
          </p:cNvPr>
          <p:cNvPicPr>
            <a:picLocks noChangeAspect="1"/>
          </p:cNvPicPr>
          <p:nvPr/>
        </p:nvPicPr>
        <p:blipFill>
          <a:blip r:embed="rId6"/>
          <a:stretch>
            <a:fillRect/>
          </a:stretch>
        </p:blipFill>
        <p:spPr>
          <a:xfrm>
            <a:off x="5983720" y="1909904"/>
            <a:ext cx="236682" cy="173182"/>
          </a:xfrm>
          <a:prstGeom prst="rect">
            <a:avLst/>
          </a:prstGeom>
        </p:spPr>
      </p:pic>
      <p:pic>
        <p:nvPicPr>
          <p:cNvPr id="31" name="Graphic 30">
            <a:extLst>
              <a:ext uri="{FF2B5EF4-FFF2-40B4-BE49-F238E27FC236}">
                <a16:creationId xmlns:a16="http://schemas.microsoft.com/office/drawing/2014/main" id="{6B1BE60F-45C1-B3F2-60C4-778DB100F5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2995" y="2356149"/>
            <a:ext cx="171450" cy="171450"/>
          </a:xfrm>
          <a:prstGeom prst="rect">
            <a:avLst/>
          </a:prstGeom>
        </p:spPr>
      </p:pic>
      <p:pic>
        <p:nvPicPr>
          <p:cNvPr id="32" name="Graphic 31">
            <a:extLst>
              <a:ext uri="{FF2B5EF4-FFF2-40B4-BE49-F238E27FC236}">
                <a16:creationId xmlns:a16="http://schemas.microsoft.com/office/drawing/2014/main" id="{25F7B9A4-0185-5173-3191-C798A88E76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92941" y="2235509"/>
            <a:ext cx="273941" cy="273941"/>
          </a:xfrm>
          <a:prstGeom prst="rect">
            <a:avLst/>
          </a:prstGeom>
        </p:spPr>
      </p:pic>
      <p:sp>
        <p:nvSpPr>
          <p:cNvPr id="33" name="TextBox 32">
            <a:extLst>
              <a:ext uri="{FF2B5EF4-FFF2-40B4-BE49-F238E27FC236}">
                <a16:creationId xmlns:a16="http://schemas.microsoft.com/office/drawing/2014/main" id="{8A3A33F8-C7A3-EC01-0A9A-84336D90423B}"/>
              </a:ext>
            </a:extLst>
          </p:cNvPr>
          <p:cNvSpPr txBox="1"/>
          <p:nvPr/>
        </p:nvSpPr>
        <p:spPr>
          <a:xfrm>
            <a:off x="6880914" y="2469847"/>
            <a:ext cx="49498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kern="0">
                <a:solidFill>
                  <a:prstClr val="black"/>
                </a:solidFill>
                <a:latin typeface="Segoe UI Light" panose="020B0502040204020203" pitchFamily="34" charset="0"/>
                <a:cs typeface="Segoe UI Light" panose="020B0502040204020203" pitchFamily="34" charset="0"/>
              </a:rPr>
              <a:t>V</a:t>
            </a:r>
            <a:r>
              <a:rPr kumimoji="0" lang="en-US" sz="800" b="0" i="0" u="none" strike="noStrike" kern="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ault</a:t>
            </a:r>
            <a:endPar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34" name="Graphic 33">
            <a:extLst>
              <a:ext uri="{FF2B5EF4-FFF2-40B4-BE49-F238E27FC236}">
                <a16:creationId xmlns:a16="http://schemas.microsoft.com/office/drawing/2014/main" id="{00CE0556-1CE1-D740-27C4-B0EB828B05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80781" y="2228905"/>
            <a:ext cx="273941" cy="273941"/>
          </a:xfrm>
          <a:prstGeom prst="rect">
            <a:avLst/>
          </a:prstGeom>
        </p:spPr>
      </p:pic>
      <p:sp>
        <p:nvSpPr>
          <p:cNvPr id="35" name="TextBox 34">
            <a:extLst>
              <a:ext uri="{FF2B5EF4-FFF2-40B4-BE49-F238E27FC236}">
                <a16:creationId xmlns:a16="http://schemas.microsoft.com/office/drawing/2014/main" id="{74E52AB6-9BE9-5E90-142E-A9613862BBD9}"/>
              </a:ext>
            </a:extLst>
          </p:cNvPr>
          <p:cNvSpPr txBox="1"/>
          <p:nvPr/>
        </p:nvSpPr>
        <p:spPr>
          <a:xfrm>
            <a:off x="6178401" y="2478897"/>
            <a:ext cx="68186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kern="0">
                <a:solidFill>
                  <a:prstClr val="black"/>
                </a:solidFill>
                <a:latin typeface="Segoe UI Light" panose="020B0502040204020203" pitchFamily="34" charset="0"/>
                <a:cs typeface="Segoe UI Light" panose="020B0502040204020203" pitchFamily="34" charset="0"/>
              </a:rPr>
              <a:t>namespace</a:t>
            </a:r>
            <a:endPar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6" name="Rectangle 35">
            <a:extLst>
              <a:ext uri="{FF2B5EF4-FFF2-40B4-BE49-F238E27FC236}">
                <a16:creationId xmlns:a16="http://schemas.microsoft.com/office/drawing/2014/main" id="{AD68B088-0999-CF18-1D76-CBE4CB05B2E3}"/>
              </a:ext>
            </a:extLst>
          </p:cNvPr>
          <p:cNvSpPr/>
          <p:nvPr/>
        </p:nvSpPr>
        <p:spPr>
          <a:xfrm>
            <a:off x="5827651" y="1248381"/>
            <a:ext cx="1581008" cy="237757"/>
          </a:xfrm>
          <a:prstGeom prst="rect">
            <a:avLst/>
          </a:prstGeom>
        </p:spPr>
        <p:txBody>
          <a:bodyPr wrap="square">
            <a:spAutoFit/>
          </a:bodyPr>
          <a:lstStyle/>
          <a:p>
            <a:pPr marL="0" marR="0" lvl="0" indent="0" algn="l" defTabSz="913714"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Network Resource Group</a:t>
            </a:r>
          </a:p>
        </p:txBody>
      </p:sp>
      <p:pic>
        <p:nvPicPr>
          <p:cNvPr id="39" name="Graphic 38">
            <a:extLst>
              <a:ext uri="{FF2B5EF4-FFF2-40B4-BE49-F238E27FC236}">
                <a16:creationId xmlns:a16="http://schemas.microsoft.com/office/drawing/2014/main" id="{71EE4786-A74B-9AEF-A34F-7D85B4776F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87511" y="1245562"/>
            <a:ext cx="251021" cy="251021"/>
          </a:xfrm>
          <a:prstGeom prst="rect">
            <a:avLst/>
          </a:prstGeom>
        </p:spPr>
      </p:pic>
      <p:sp>
        <p:nvSpPr>
          <p:cNvPr id="41" name="Rectangle 40">
            <a:extLst>
              <a:ext uri="{FF2B5EF4-FFF2-40B4-BE49-F238E27FC236}">
                <a16:creationId xmlns:a16="http://schemas.microsoft.com/office/drawing/2014/main" id="{180404B4-A20B-90C6-15B2-99B15578248E}"/>
              </a:ext>
            </a:extLst>
          </p:cNvPr>
          <p:cNvSpPr/>
          <p:nvPr/>
        </p:nvSpPr>
        <p:spPr>
          <a:xfrm>
            <a:off x="8218489" y="3582672"/>
            <a:ext cx="1811808" cy="230832"/>
          </a:xfrm>
          <a:prstGeom prst="rect">
            <a:avLst/>
          </a:prstGeom>
        </p:spPr>
        <p:txBody>
          <a:bodyPr wrap="square">
            <a:spAutoFit/>
          </a:bodyPr>
          <a:lstStyle/>
          <a:p>
            <a:pPr marL="0" marR="0" lvl="0" indent="0" algn="l" defTabSz="913714"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Data Platform Resource Group</a:t>
            </a:r>
          </a:p>
        </p:txBody>
      </p:sp>
      <p:pic>
        <p:nvPicPr>
          <p:cNvPr id="42" name="Graphic 41">
            <a:extLst>
              <a:ext uri="{FF2B5EF4-FFF2-40B4-BE49-F238E27FC236}">
                <a16:creationId xmlns:a16="http://schemas.microsoft.com/office/drawing/2014/main" id="{C02F0CCE-763E-785E-9596-D020A9DDE4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8349" y="3579853"/>
            <a:ext cx="251021" cy="251021"/>
          </a:xfrm>
          <a:prstGeom prst="rect">
            <a:avLst/>
          </a:prstGeom>
        </p:spPr>
      </p:pic>
      <p:sp>
        <p:nvSpPr>
          <p:cNvPr id="49" name="Rectangle 48">
            <a:extLst>
              <a:ext uri="{FF2B5EF4-FFF2-40B4-BE49-F238E27FC236}">
                <a16:creationId xmlns:a16="http://schemas.microsoft.com/office/drawing/2014/main" id="{D3DE86EA-49D8-EA70-4F88-25D9498DDCB9}"/>
              </a:ext>
            </a:extLst>
          </p:cNvPr>
          <p:cNvSpPr/>
          <p:nvPr/>
        </p:nvSpPr>
        <p:spPr>
          <a:xfrm>
            <a:off x="5591340" y="882497"/>
            <a:ext cx="1407557" cy="244682"/>
          </a:xfrm>
          <a:prstGeom prst="rect">
            <a:avLst/>
          </a:prstGeom>
        </p:spPr>
        <p:txBody>
          <a:bodyPr wrap="square">
            <a:spAutoFit/>
          </a:bodyPr>
          <a:lstStyle/>
          <a:p>
            <a:pPr marL="0" marR="0" lvl="0" indent="0" algn="ctr" defTabSz="9137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Azure Subscription</a:t>
            </a:r>
          </a:p>
        </p:txBody>
      </p:sp>
      <p:pic>
        <p:nvPicPr>
          <p:cNvPr id="50" name="Picture 2" descr="image">
            <a:extLst>
              <a:ext uri="{FF2B5EF4-FFF2-40B4-BE49-F238E27FC236}">
                <a16:creationId xmlns:a16="http://schemas.microsoft.com/office/drawing/2014/main" id="{BD58A6EC-A661-5B08-AD9B-FE17C16D85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1426" y="867164"/>
            <a:ext cx="278436" cy="278436"/>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00EADF8C-E33C-1F8D-8CF6-39BF5ABEFDAB}"/>
              </a:ext>
            </a:extLst>
          </p:cNvPr>
          <p:cNvSpPr/>
          <p:nvPr/>
        </p:nvSpPr>
        <p:spPr bwMode="auto">
          <a:xfrm>
            <a:off x="14422" y="879754"/>
            <a:ext cx="202420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prstClr val="black"/>
                </a:solidFill>
                <a:latin typeface="Segoe UI Light" panose="020B0502040204020203" pitchFamily="34" charset="0"/>
                <a:cs typeface="Segoe UI Light" panose="020B0502040204020203" pitchFamily="34" charset="0"/>
              </a:rPr>
              <a:t>Data Sources</a:t>
            </a:r>
            <a:endPar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2" name="Rectangle: Rounded Corners 51">
            <a:extLst>
              <a:ext uri="{FF2B5EF4-FFF2-40B4-BE49-F238E27FC236}">
                <a16:creationId xmlns:a16="http://schemas.microsoft.com/office/drawing/2014/main" id="{66396FF6-A64F-CEC1-D6B4-B0A627540964}"/>
              </a:ext>
            </a:extLst>
          </p:cNvPr>
          <p:cNvSpPr/>
          <p:nvPr/>
        </p:nvSpPr>
        <p:spPr>
          <a:xfrm>
            <a:off x="2582539" y="1418923"/>
            <a:ext cx="2063708" cy="2993210"/>
          </a:xfrm>
          <a:prstGeom prst="roundRect">
            <a:avLst/>
          </a:prstGeom>
          <a:solidFill>
            <a:schemeClr val="accent1">
              <a:alpha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6" name="Rectangle: Rounded Corners 55">
            <a:extLst>
              <a:ext uri="{FF2B5EF4-FFF2-40B4-BE49-F238E27FC236}">
                <a16:creationId xmlns:a16="http://schemas.microsoft.com/office/drawing/2014/main" id="{E7209AEE-5F64-2D14-7D44-BF7F697711CB}"/>
              </a:ext>
            </a:extLst>
          </p:cNvPr>
          <p:cNvSpPr/>
          <p:nvPr/>
        </p:nvSpPr>
        <p:spPr>
          <a:xfrm>
            <a:off x="2763234" y="1631347"/>
            <a:ext cx="1684095" cy="2220961"/>
          </a:xfrm>
          <a:prstGeom prst="round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extLst>
              <a:ext uri="{FF2B5EF4-FFF2-40B4-BE49-F238E27FC236}">
                <a16:creationId xmlns:a16="http://schemas.microsoft.com/office/drawing/2014/main" id="{C1970331-CEC8-0D93-14D2-44B8306A9B69}"/>
              </a:ext>
            </a:extLst>
          </p:cNvPr>
          <p:cNvSpPr/>
          <p:nvPr/>
        </p:nvSpPr>
        <p:spPr>
          <a:xfrm>
            <a:off x="2477493" y="1180857"/>
            <a:ext cx="2275989" cy="493723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58" name="Rectangle 57">
            <a:extLst>
              <a:ext uri="{FF2B5EF4-FFF2-40B4-BE49-F238E27FC236}">
                <a16:creationId xmlns:a16="http://schemas.microsoft.com/office/drawing/2014/main" id="{54FE90D9-ECB8-7401-F142-51448F88B625}"/>
              </a:ext>
            </a:extLst>
          </p:cNvPr>
          <p:cNvSpPr/>
          <p:nvPr/>
        </p:nvSpPr>
        <p:spPr>
          <a:xfrm>
            <a:off x="2735805" y="893850"/>
            <a:ext cx="1407557" cy="244682"/>
          </a:xfrm>
          <a:prstGeom prst="rect">
            <a:avLst/>
          </a:prstGeom>
        </p:spPr>
        <p:txBody>
          <a:bodyPr wrap="square">
            <a:spAutoFit/>
          </a:bodyPr>
          <a:lstStyle/>
          <a:p>
            <a:pPr marL="0" marR="0" lvl="0" indent="0" algn="ctr" defTabSz="9137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Azure Subscription</a:t>
            </a:r>
          </a:p>
        </p:txBody>
      </p:sp>
      <p:pic>
        <p:nvPicPr>
          <p:cNvPr id="63" name="Picture 2" descr="image">
            <a:extLst>
              <a:ext uri="{FF2B5EF4-FFF2-40B4-BE49-F238E27FC236}">
                <a16:creationId xmlns:a16="http://schemas.microsoft.com/office/drawing/2014/main" id="{14F50674-B335-16EC-515D-C8DBA50CC7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5891" y="878517"/>
            <a:ext cx="278436" cy="278436"/>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17692270-8CF1-7DD9-E10B-6F74BED2F00D}"/>
              </a:ext>
            </a:extLst>
          </p:cNvPr>
          <p:cNvSpPr/>
          <p:nvPr/>
        </p:nvSpPr>
        <p:spPr>
          <a:xfrm>
            <a:off x="2833341" y="1199534"/>
            <a:ext cx="1581008" cy="216143"/>
          </a:xfrm>
          <a:prstGeom prst="rect">
            <a:avLst/>
          </a:prstGeom>
        </p:spPr>
        <p:txBody>
          <a:bodyPr wrap="square">
            <a:spAutoFit/>
          </a:bodyPr>
          <a:lstStyle/>
          <a:p>
            <a:pPr marL="0" marR="0" lvl="0" indent="0" algn="l" defTabSz="913714"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Resource Group</a:t>
            </a:r>
          </a:p>
        </p:txBody>
      </p:sp>
      <p:sp>
        <p:nvSpPr>
          <p:cNvPr id="68" name="Rectangle 67">
            <a:extLst>
              <a:ext uri="{FF2B5EF4-FFF2-40B4-BE49-F238E27FC236}">
                <a16:creationId xmlns:a16="http://schemas.microsoft.com/office/drawing/2014/main" id="{153003A5-3B84-A8C1-0282-5607F77CE573}"/>
              </a:ext>
            </a:extLst>
          </p:cNvPr>
          <p:cNvSpPr/>
          <p:nvPr/>
        </p:nvSpPr>
        <p:spPr>
          <a:xfrm>
            <a:off x="3063354" y="1430236"/>
            <a:ext cx="1202142" cy="197204"/>
          </a:xfrm>
          <a:prstGeom prst="rect">
            <a:avLst/>
          </a:prstGeom>
        </p:spPr>
        <p:txBody>
          <a:bodyPr wrap="square" lIns="91380" tIns="45691" rIns="91380" bIns="45691" rtlCol="0">
            <a:spAutoFit/>
          </a:bodyPr>
          <a:lstStyle/>
          <a:p>
            <a:pPr marL="0" marR="0" lvl="0" indent="0" algn="l" defTabSz="9137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Hub Virtual Network</a:t>
            </a:r>
          </a:p>
        </p:txBody>
      </p:sp>
      <p:pic>
        <p:nvPicPr>
          <p:cNvPr id="69" name="Graphic 68">
            <a:extLst>
              <a:ext uri="{FF2B5EF4-FFF2-40B4-BE49-F238E27FC236}">
                <a16:creationId xmlns:a16="http://schemas.microsoft.com/office/drawing/2014/main" id="{5A4291BE-5E94-5454-EE79-AA1833D605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04611" y="1203414"/>
            <a:ext cx="228201" cy="228201"/>
          </a:xfrm>
          <a:prstGeom prst="rect">
            <a:avLst/>
          </a:prstGeom>
        </p:spPr>
      </p:pic>
      <p:pic>
        <p:nvPicPr>
          <p:cNvPr id="72" name="Graphic 71">
            <a:extLst>
              <a:ext uri="{FF2B5EF4-FFF2-40B4-BE49-F238E27FC236}">
                <a16:creationId xmlns:a16="http://schemas.microsoft.com/office/drawing/2014/main" id="{5F2A23AB-5BEF-A7AC-2156-46762BAFCC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53696" y="1416751"/>
            <a:ext cx="251021" cy="251021"/>
          </a:xfrm>
          <a:prstGeom prst="rect">
            <a:avLst/>
          </a:prstGeom>
        </p:spPr>
      </p:pic>
      <p:cxnSp>
        <p:nvCxnSpPr>
          <p:cNvPr id="73" name="Connector: Elbow 72">
            <a:extLst>
              <a:ext uri="{FF2B5EF4-FFF2-40B4-BE49-F238E27FC236}">
                <a16:creationId xmlns:a16="http://schemas.microsoft.com/office/drawing/2014/main" id="{08A668E8-813A-3373-01C5-3F919DB0E4A4}"/>
              </a:ext>
            </a:extLst>
          </p:cNvPr>
          <p:cNvCxnSpPr>
            <a:cxnSpLocks/>
            <a:stCxn id="1028" idx="3"/>
            <a:endCxn id="11" idx="2"/>
          </p:cNvCxnSpPr>
          <p:nvPr/>
        </p:nvCxnSpPr>
        <p:spPr>
          <a:xfrm flipV="1">
            <a:off x="10723509" y="3744087"/>
            <a:ext cx="1151532" cy="4290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C355AA11-564D-4272-ACA4-B7A20AE801FC}"/>
              </a:ext>
            </a:extLst>
          </p:cNvPr>
          <p:cNvGrpSpPr/>
          <p:nvPr/>
        </p:nvGrpSpPr>
        <p:grpSpPr>
          <a:xfrm>
            <a:off x="2843151" y="3945099"/>
            <a:ext cx="1522953" cy="367520"/>
            <a:chOff x="2799607" y="4771974"/>
            <a:chExt cx="1522953" cy="367520"/>
          </a:xfrm>
        </p:grpSpPr>
        <p:sp>
          <p:nvSpPr>
            <p:cNvPr id="75" name="TextBox 74">
              <a:extLst>
                <a:ext uri="{FF2B5EF4-FFF2-40B4-BE49-F238E27FC236}">
                  <a16:creationId xmlns:a16="http://schemas.microsoft.com/office/drawing/2014/main" id="{0825F446-7EFE-E87D-1945-CFCDFB0B3691}"/>
                </a:ext>
              </a:extLst>
            </p:cNvPr>
            <p:cNvSpPr txBox="1"/>
            <p:nvPr/>
          </p:nvSpPr>
          <p:spPr>
            <a:xfrm>
              <a:off x="3044074" y="4836856"/>
              <a:ext cx="1278486" cy="2098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Private DNS Zones</a:t>
              </a:r>
            </a:p>
          </p:txBody>
        </p:sp>
        <p:pic>
          <p:nvPicPr>
            <p:cNvPr id="77" name="Graphic 76">
              <a:extLst>
                <a:ext uri="{FF2B5EF4-FFF2-40B4-BE49-F238E27FC236}">
                  <a16:creationId xmlns:a16="http://schemas.microsoft.com/office/drawing/2014/main" id="{98594183-9836-D0B0-2CF7-2222C8A45B1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99607" y="4771974"/>
              <a:ext cx="367520" cy="367520"/>
            </a:xfrm>
            <a:prstGeom prst="rect">
              <a:avLst/>
            </a:prstGeom>
          </p:spPr>
        </p:pic>
      </p:grpSp>
      <p:sp>
        <p:nvSpPr>
          <p:cNvPr id="78" name="Rectangle 77">
            <a:extLst>
              <a:ext uri="{FF2B5EF4-FFF2-40B4-BE49-F238E27FC236}">
                <a16:creationId xmlns:a16="http://schemas.microsoft.com/office/drawing/2014/main" id="{1ACDF9F7-C72D-3BF7-3579-8B03FBE3EC93}"/>
              </a:ext>
            </a:extLst>
          </p:cNvPr>
          <p:cNvSpPr/>
          <p:nvPr/>
        </p:nvSpPr>
        <p:spPr>
          <a:xfrm>
            <a:off x="142884" y="1180858"/>
            <a:ext cx="1961898" cy="517030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9" name="Rectangle: Rounded Corners 78">
            <a:extLst>
              <a:ext uri="{FF2B5EF4-FFF2-40B4-BE49-F238E27FC236}">
                <a16:creationId xmlns:a16="http://schemas.microsoft.com/office/drawing/2014/main" id="{6ED84EF8-192E-F596-AC72-30D4B5D6D05D}"/>
              </a:ext>
            </a:extLst>
          </p:cNvPr>
          <p:cNvSpPr/>
          <p:nvPr/>
        </p:nvSpPr>
        <p:spPr bwMode="auto">
          <a:xfrm>
            <a:off x="3241950" y="3363469"/>
            <a:ext cx="796909" cy="427500"/>
          </a:xfrm>
          <a:prstGeom prst="roundRect">
            <a:avLst/>
          </a:prstGeom>
          <a:solidFill>
            <a:schemeClr val="bg1">
              <a:lumMod val="85000"/>
              <a:alpha val="30000"/>
            </a:schemeClr>
          </a:solidFill>
          <a:ln w="19050" cap="rnd"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380" tIns="45691" rIns="91380" bIns="45691" numCol="1" spcCol="0" rtlCol="0" fromWordArt="0" anchor="t" anchorCtr="0" forceAA="0" compatLnSpc="1">
            <a:prstTxWarp prst="textNoShape">
              <a:avLst/>
            </a:prstTxWarp>
            <a:noAutofit/>
          </a:bodyPr>
          <a:lstStyle/>
          <a:p>
            <a:pPr marL="0" marR="0" lvl="0" indent="0" algn="l" defTabSz="710061" rtl="0" eaLnBrk="1" fontAlgn="auto" latinLnBrk="0" hangingPunct="1">
              <a:lnSpc>
                <a:spcPct val="100000"/>
              </a:lnSpc>
              <a:spcBef>
                <a:spcPts val="0"/>
              </a:spcBef>
              <a:spcAft>
                <a:spcPct val="35000"/>
              </a:spcAft>
              <a:buClrTx/>
              <a:buSzTx/>
              <a:buFontTx/>
              <a:buNone/>
              <a:tabLst/>
              <a:defRPr/>
            </a:pPr>
            <a:endPar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80" name="Rectangle: Rounded Corners 79">
            <a:extLst>
              <a:ext uri="{FF2B5EF4-FFF2-40B4-BE49-F238E27FC236}">
                <a16:creationId xmlns:a16="http://schemas.microsoft.com/office/drawing/2014/main" id="{9F3827E9-9876-DF66-0BB8-F2E70627C362}"/>
              </a:ext>
            </a:extLst>
          </p:cNvPr>
          <p:cNvSpPr/>
          <p:nvPr/>
        </p:nvSpPr>
        <p:spPr>
          <a:xfrm>
            <a:off x="2594730" y="4887408"/>
            <a:ext cx="2030618" cy="894745"/>
          </a:xfrm>
          <a:prstGeom prst="roundRect">
            <a:avLst/>
          </a:prstGeom>
          <a:solidFill>
            <a:schemeClr val="accent1">
              <a:alpha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81" name="Picture 80">
            <a:extLst>
              <a:ext uri="{FF2B5EF4-FFF2-40B4-BE49-F238E27FC236}">
                <a16:creationId xmlns:a16="http://schemas.microsoft.com/office/drawing/2014/main" id="{219DEAB1-1D31-52CE-DF96-D55A5AC5B1FA}"/>
              </a:ext>
            </a:extLst>
          </p:cNvPr>
          <p:cNvPicPr>
            <a:picLocks noChangeAspect="1"/>
          </p:cNvPicPr>
          <p:nvPr/>
        </p:nvPicPr>
        <p:blipFill>
          <a:blip r:embed="rId16"/>
          <a:stretch>
            <a:fillRect/>
          </a:stretch>
        </p:blipFill>
        <p:spPr>
          <a:xfrm>
            <a:off x="2682945" y="5050179"/>
            <a:ext cx="477741" cy="307775"/>
          </a:xfrm>
          <a:prstGeom prst="rect">
            <a:avLst/>
          </a:prstGeom>
        </p:spPr>
      </p:pic>
      <p:sp>
        <p:nvSpPr>
          <p:cNvPr id="83" name="TextBox 114">
            <a:extLst>
              <a:ext uri="{FF2B5EF4-FFF2-40B4-BE49-F238E27FC236}">
                <a16:creationId xmlns:a16="http://schemas.microsoft.com/office/drawing/2014/main" id="{06F5DD4B-CCCB-5B0E-2D73-937CE046617E}"/>
              </a:ext>
            </a:extLst>
          </p:cNvPr>
          <p:cNvSpPr txBox="1"/>
          <p:nvPr/>
        </p:nvSpPr>
        <p:spPr>
          <a:xfrm>
            <a:off x="2461632" y="5409318"/>
            <a:ext cx="89252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4" rtl="0" eaLnBrk="1" fontAlgn="auto" latinLnBrk="0" hangingPunct="1">
              <a:lnSpc>
                <a:spcPct val="100000"/>
              </a:lnSpc>
              <a:spcBef>
                <a:spcPts val="0"/>
              </a:spcBef>
              <a:spcAft>
                <a:spcPts val="0"/>
              </a:spcAft>
              <a:buClr>
                <a:srgbClr val="000000"/>
              </a:buClr>
              <a:buSzTx/>
              <a:buFontTx/>
              <a:buNone/>
              <a:tabLst/>
              <a:defRPr/>
            </a:pPr>
            <a:r>
              <a:rPr kumimoji="0" lang="en-IN" sz="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Microsoft </a:t>
            </a:r>
          </a:p>
          <a:p>
            <a:pPr marL="0" marR="0" lvl="0" indent="0" algn="ctr" defTabSz="914224" rtl="0" eaLnBrk="1" fontAlgn="auto" latinLnBrk="0" hangingPunct="1">
              <a:lnSpc>
                <a:spcPct val="100000"/>
              </a:lnSpc>
              <a:spcBef>
                <a:spcPts val="0"/>
              </a:spcBef>
              <a:spcAft>
                <a:spcPts val="0"/>
              </a:spcAft>
              <a:buClr>
                <a:srgbClr val="000000"/>
              </a:buClr>
              <a:buSzTx/>
              <a:buFontTx/>
              <a:buNone/>
              <a:tabLst/>
              <a:defRPr/>
            </a:pPr>
            <a:r>
              <a:rPr kumimoji="0" lang="en-IN" sz="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Purview</a:t>
            </a:r>
            <a:endParaRPr kumimoji="0" lang="en-IN" sz="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84" name="TextBox 21">
            <a:extLst>
              <a:ext uri="{FF2B5EF4-FFF2-40B4-BE49-F238E27FC236}">
                <a16:creationId xmlns:a16="http://schemas.microsoft.com/office/drawing/2014/main" id="{30888271-9BEC-8101-F460-764721653923}"/>
              </a:ext>
            </a:extLst>
          </p:cNvPr>
          <p:cNvSpPr txBox="1"/>
          <p:nvPr/>
        </p:nvSpPr>
        <p:spPr>
          <a:xfrm>
            <a:off x="3059012" y="5414570"/>
            <a:ext cx="1041818" cy="338554"/>
          </a:xfrm>
          <a:prstGeom prst="rect">
            <a:avLst/>
          </a:prstGeom>
          <a:noFill/>
          <a:ln cap="flat">
            <a:noFill/>
          </a:ln>
        </p:spPr>
        <p:txBody>
          <a:bodyPr vert="horz" wrap="square" lIns="91440" tIns="45720" rIns="91440" bIns="45720" anchor="t" anchorCtr="1"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0" cap="none" spc="0" normalizeH="0" baseline="0" noProof="0">
                <a:ln>
                  <a:noFill/>
                </a:ln>
                <a:solidFill>
                  <a:srgbClr val="000000"/>
                </a:solidFill>
                <a:effectLst/>
                <a:uLnTx/>
                <a:uFillTx/>
                <a:latin typeface="Segoe UI Light"/>
                <a:ea typeface="+mn-ea"/>
                <a:cs typeface="Segoe UI Light"/>
              </a:rPr>
              <a:t>Purview </a:t>
            </a:r>
          </a:p>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0" cap="none" spc="0" normalizeH="0" baseline="0" noProof="0">
                <a:ln>
                  <a:noFill/>
                </a:ln>
                <a:solidFill>
                  <a:srgbClr val="000000"/>
                </a:solidFill>
                <a:effectLst/>
                <a:uLnTx/>
                <a:uFillTx/>
                <a:latin typeface="Segoe UI Light"/>
                <a:ea typeface="+mn-ea"/>
                <a:cs typeface="Segoe UI Light"/>
              </a:rPr>
              <a:t>SHIR VM</a:t>
            </a:r>
          </a:p>
        </p:txBody>
      </p:sp>
      <p:sp>
        <p:nvSpPr>
          <p:cNvPr id="85" name="Rectangle 84">
            <a:extLst>
              <a:ext uri="{FF2B5EF4-FFF2-40B4-BE49-F238E27FC236}">
                <a16:creationId xmlns:a16="http://schemas.microsoft.com/office/drawing/2014/main" id="{3598C7D3-C068-1B51-DFA2-74E9268633D1}"/>
              </a:ext>
            </a:extLst>
          </p:cNvPr>
          <p:cNvSpPr/>
          <p:nvPr/>
        </p:nvSpPr>
        <p:spPr>
          <a:xfrm>
            <a:off x="2739710" y="4656199"/>
            <a:ext cx="1485869" cy="230832"/>
          </a:xfrm>
          <a:prstGeom prst="rect">
            <a:avLst/>
          </a:prstGeom>
        </p:spPr>
        <p:txBody>
          <a:bodyPr wrap="square">
            <a:spAutoFit/>
          </a:bodyPr>
          <a:lstStyle/>
          <a:p>
            <a:pPr marL="0" marR="0" lvl="0" indent="0" algn="l" defTabSz="913714"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Purview Resource Group</a:t>
            </a:r>
          </a:p>
        </p:txBody>
      </p:sp>
      <p:pic>
        <p:nvPicPr>
          <p:cNvPr id="88" name="Graphic 87">
            <a:extLst>
              <a:ext uri="{FF2B5EF4-FFF2-40B4-BE49-F238E27FC236}">
                <a16:creationId xmlns:a16="http://schemas.microsoft.com/office/drawing/2014/main" id="{BA283B42-8A01-601C-21BB-1722D007B5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61993" y="4662070"/>
            <a:ext cx="207455" cy="207455"/>
          </a:xfrm>
          <a:prstGeom prst="rect">
            <a:avLst/>
          </a:prstGeom>
        </p:spPr>
      </p:pic>
      <p:sp>
        <p:nvSpPr>
          <p:cNvPr id="89" name="Rectangle: Rounded Corners 88">
            <a:extLst>
              <a:ext uri="{FF2B5EF4-FFF2-40B4-BE49-F238E27FC236}">
                <a16:creationId xmlns:a16="http://schemas.microsoft.com/office/drawing/2014/main" id="{2E24C811-6F8A-EBE4-C0BD-D3076C2E5681}"/>
              </a:ext>
            </a:extLst>
          </p:cNvPr>
          <p:cNvSpPr/>
          <p:nvPr/>
        </p:nvSpPr>
        <p:spPr bwMode="auto">
          <a:xfrm>
            <a:off x="3063354" y="2708148"/>
            <a:ext cx="1055147" cy="401629"/>
          </a:xfrm>
          <a:prstGeom prst="roundRect">
            <a:avLst/>
          </a:prstGeom>
          <a:solidFill>
            <a:schemeClr val="bg1">
              <a:lumMod val="85000"/>
              <a:alpha val="30000"/>
            </a:schemeClr>
          </a:solidFill>
          <a:ln w="19050" cap="rnd"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380" tIns="45691" rIns="91380" bIns="45691" numCol="1" spcCol="0" rtlCol="0" fromWordArt="0" anchor="t" anchorCtr="0" forceAA="0" compatLnSpc="1">
            <a:prstTxWarp prst="textNoShape">
              <a:avLst/>
            </a:prstTxWarp>
            <a:noAutofit/>
          </a:bodyPr>
          <a:lstStyle/>
          <a:p>
            <a:pPr marL="0" marR="0" lvl="0" indent="0" algn="l" defTabSz="710061" rtl="0" eaLnBrk="1" fontAlgn="auto" latinLnBrk="0" hangingPunct="1">
              <a:lnSpc>
                <a:spcPct val="100000"/>
              </a:lnSpc>
              <a:spcBef>
                <a:spcPts val="0"/>
              </a:spcBef>
              <a:spcAft>
                <a:spcPct val="35000"/>
              </a:spcAft>
              <a:buClrTx/>
              <a:buSzTx/>
              <a:buFontTx/>
              <a:buNone/>
              <a:tabLst/>
              <a:defRPr/>
            </a:pPr>
            <a:endPar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90" name="TextBox 89">
            <a:extLst>
              <a:ext uri="{FF2B5EF4-FFF2-40B4-BE49-F238E27FC236}">
                <a16:creationId xmlns:a16="http://schemas.microsoft.com/office/drawing/2014/main" id="{3CBEFF0C-D20A-143C-A4D8-801ACDEFDBE1}"/>
              </a:ext>
            </a:extLst>
          </p:cNvPr>
          <p:cNvSpPr txBox="1"/>
          <p:nvPr/>
        </p:nvSpPr>
        <p:spPr>
          <a:xfrm>
            <a:off x="3062239" y="2507308"/>
            <a:ext cx="123377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Private Endpoint Subnet</a:t>
            </a:r>
          </a:p>
        </p:txBody>
      </p:sp>
      <p:pic>
        <p:nvPicPr>
          <p:cNvPr id="92" name="Picture 91">
            <a:extLst>
              <a:ext uri="{FF2B5EF4-FFF2-40B4-BE49-F238E27FC236}">
                <a16:creationId xmlns:a16="http://schemas.microsoft.com/office/drawing/2014/main" id="{6F61F706-FD3B-7A43-15E5-5CBB7683EF58}"/>
              </a:ext>
            </a:extLst>
          </p:cNvPr>
          <p:cNvPicPr>
            <a:picLocks noChangeAspect="1"/>
          </p:cNvPicPr>
          <p:nvPr/>
        </p:nvPicPr>
        <p:blipFill>
          <a:blip r:embed="rId6"/>
          <a:stretch>
            <a:fillRect/>
          </a:stretch>
        </p:blipFill>
        <p:spPr>
          <a:xfrm>
            <a:off x="2935255" y="2550092"/>
            <a:ext cx="195605" cy="143125"/>
          </a:xfrm>
          <a:prstGeom prst="rect">
            <a:avLst/>
          </a:prstGeom>
        </p:spPr>
      </p:pic>
      <p:pic>
        <p:nvPicPr>
          <p:cNvPr id="93" name="Graphic 100">
            <a:extLst>
              <a:ext uri="{FF2B5EF4-FFF2-40B4-BE49-F238E27FC236}">
                <a16:creationId xmlns:a16="http://schemas.microsoft.com/office/drawing/2014/main" id="{43D1DB80-4D60-FBEE-959C-7C9190476F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29831" y="2775495"/>
            <a:ext cx="170305" cy="170305"/>
          </a:xfrm>
          <a:prstGeom prst="rect">
            <a:avLst/>
          </a:prstGeom>
        </p:spPr>
      </p:pic>
      <p:sp>
        <p:nvSpPr>
          <p:cNvPr id="94" name="TextBox 93">
            <a:extLst>
              <a:ext uri="{FF2B5EF4-FFF2-40B4-BE49-F238E27FC236}">
                <a16:creationId xmlns:a16="http://schemas.microsoft.com/office/drawing/2014/main" id="{AB5BF2B3-7DBF-C0D8-AF84-20FDE50C1789}"/>
              </a:ext>
            </a:extLst>
          </p:cNvPr>
          <p:cNvSpPr txBox="1"/>
          <p:nvPr/>
        </p:nvSpPr>
        <p:spPr>
          <a:xfrm>
            <a:off x="3152362" y="2914622"/>
            <a:ext cx="53549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ingestion</a:t>
            </a:r>
          </a:p>
        </p:txBody>
      </p:sp>
      <p:pic>
        <p:nvPicPr>
          <p:cNvPr id="95" name="Graphic 100">
            <a:extLst>
              <a:ext uri="{FF2B5EF4-FFF2-40B4-BE49-F238E27FC236}">
                <a16:creationId xmlns:a16="http://schemas.microsoft.com/office/drawing/2014/main" id="{9D933BCC-2C7A-18E6-FF88-E6C623B5A2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42317" y="2767342"/>
            <a:ext cx="170305" cy="170305"/>
          </a:xfrm>
          <a:prstGeom prst="rect">
            <a:avLst/>
          </a:prstGeom>
        </p:spPr>
      </p:pic>
      <p:pic>
        <p:nvPicPr>
          <p:cNvPr id="96" name="Graphic 95">
            <a:extLst>
              <a:ext uri="{FF2B5EF4-FFF2-40B4-BE49-F238E27FC236}">
                <a16:creationId xmlns:a16="http://schemas.microsoft.com/office/drawing/2014/main" id="{97108473-92FF-675B-643C-8E407A69ADC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529124" y="3406204"/>
            <a:ext cx="207455" cy="207455"/>
          </a:xfrm>
          <a:prstGeom prst="rect">
            <a:avLst/>
          </a:prstGeom>
        </p:spPr>
      </p:pic>
      <p:sp>
        <p:nvSpPr>
          <p:cNvPr id="97" name="TextBox 96">
            <a:extLst>
              <a:ext uri="{FF2B5EF4-FFF2-40B4-BE49-F238E27FC236}">
                <a16:creationId xmlns:a16="http://schemas.microsoft.com/office/drawing/2014/main" id="{82560ED0-E576-7573-A558-C21CFF58527D}"/>
              </a:ext>
            </a:extLst>
          </p:cNvPr>
          <p:cNvSpPr txBox="1"/>
          <p:nvPr/>
        </p:nvSpPr>
        <p:spPr>
          <a:xfrm>
            <a:off x="3288532" y="3590914"/>
            <a:ext cx="686319"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Purview SHIR</a:t>
            </a:r>
          </a:p>
        </p:txBody>
      </p:sp>
      <p:sp>
        <p:nvSpPr>
          <p:cNvPr id="98" name="TextBox 97">
            <a:extLst>
              <a:ext uri="{FF2B5EF4-FFF2-40B4-BE49-F238E27FC236}">
                <a16:creationId xmlns:a16="http://schemas.microsoft.com/office/drawing/2014/main" id="{4932B84F-2E07-6F31-106A-A8BDA3D5D7BB}"/>
              </a:ext>
            </a:extLst>
          </p:cNvPr>
          <p:cNvSpPr txBox="1"/>
          <p:nvPr/>
        </p:nvSpPr>
        <p:spPr>
          <a:xfrm>
            <a:off x="3448906" y="3155684"/>
            <a:ext cx="5519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Subnet</a:t>
            </a:r>
          </a:p>
        </p:txBody>
      </p:sp>
      <p:pic>
        <p:nvPicPr>
          <p:cNvPr id="100" name="Picture 99">
            <a:extLst>
              <a:ext uri="{FF2B5EF4-FFF2-40B4-BE49-F238E27FC236}">
                <a16:creationId xmlns:a16="http://schemas.microsoft.com/office/drawing/2014/main" id="{CB9004F2-1F6F-0C07-B898-23D173B3C202}"/>
              </a:ext>
            </a:extLst>
          </p:cNvPr>
          <p:cNvPicPr>
            <a:picLocks noChangeAspect="1"/>
          </p:cNvPicPr>
          <p:nvPr/>
        </p:nvPicPr>
        <p:blipFill>
          <a:blip r:embed="rId6"/>
          <a:stretch>
            <a:fillRect/>
          </a:stretch>
        </p:blipFill>
        <p:spPr>
          <a:xfrm>
            <a:off x="3321922" y="3198468"/>
            <a:ext cx="195605" cy="143125"/>
          </a:xfrm>
          <a:prstGeom prst="rect">
            <a:avLst/>
          </a:prstGeom>
        </p:spPr>
      </p:pic>
      <p:sp>
        <p:nvSpPr>
          <p:cNvPr id="101" name="Rectangle: Rounded Corners 100">
            <a:extLst>
              <a:ext uri="{FF2B5EF4-FFF2-40B4-BE49-F238E27FC236}">
                <a16:creationId xmlns:a16="http://schemas.microsoft.com/office/drawing/2014/main" id="{8AC54560-B6F4-D90E-0B14-1DB03166D03B}"/>
              </a:ext>
            </a:extLst>
          </p:cNvPr>
          <p:cNvSpPr/>
          <p:nvPr/>
        </p:nvSpPr>
        <p:spPr bwMode="auto">
          <a:xfrm>
            <a:off x="2950070" y="1922262"/>
            <a:ext cx="1310235" cy="534863"/>
          </a:xfrm>
          <a:prstGeom prst="roundRect">
            <a:avLst/>
          </a:prstGeom>
          <a:solidFill>
            <a:schemeClr val="bg1">
              <a:lumMod val="85000"/>
              <a:alpha val="30000"/>
            </a:schemeClr>
          </a:solidFill>
          <a:ln w="19050" cap="rnd"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380" tIns="45691" rIns="91380" bIns="45691" numCol="1" spcCol="0" rtlCol="0" fromWordArt="0" anchor="t" anchorCtr="0" forceAA="0" compatLnSpc="1">
            <a:prstTxWarp prst="textNoShape">
              <a:avLst/>
            </a:prstTxWarp>
            <a:noAutofit/>
          </a:bodyPr>
          <a:lstStyle/>
          <a:p>
            <a:pPr marL="0" marR="0" lvl="0" indent="0" algn="l" defTabSz="710061" rtl="0" eaLnBrk="1" fontAlgn="auto" latinLnBrk="0" hangingPunct="1">
              <a:lnSpc>
                <a:spcPct val="100000"/>
              </a:lnSpc>
              <a:spcBef>
                <a:spcPts val="0"/>
              </a:spcBef>
              <a:spcAft>
                <a:spcPct val="35000"/>
              </a:spcAft>
              <a:buClrTx/>
              <a:buSzTx/>
              <a:buFontTx/>
              <a:buNone/>
              <a:tabLst/>
              <a:defRPr/>
            </a:pPr>
            <a:endPar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4" name="Rectangle 103">
            <a:extLst>
              <a:ext uri="{FF2B5EF4-FFF2-40B4-BE49-F238E27FC236}">
                <a16:creationId xmlns:a16="http://schemas.microsoft.com/office/drawing/2014/main" id="{82D0E28A-4161-249D-20E8-A30DA63B7762}"/>
              </a:ext>
            </a:extLst>
          </p:cNvPr>
          <p:cNvSpPr/>
          <p:nvPr/>
        </p:nvSpPr>
        <p:spPr>
          <a:xfrm>
            <a:off x="3151186" y="2262701"/>
            <a:ext cx="876641" cy="203074"/>
          </a:xfrm>
          <a:prstGeom prst="rect">
            <a:avLst/>
          </a:prstGeom>
        </p:spPr>
        <p:txBody>
          <a:bodyPr wrap="square" lIns="91380" tIns="45691" rIns="91380" bIns="45691" rtlCol="0">
            <a:spAutoFit/>
          </a:bodyPr>
          <a:lstStyle/>
          <a:p>
            <a:pPr marL="0" marR="0" lvl="0" indent="0" algn="ctr" defTabSz="913714"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Azure Bastion</a:t>
            </a:r>
          </a:p>
        </p:txBody>
      </p:sp>
      <p:sp>
        <p:nvSpPr>
          <p:cNvPr id="105" name="TextBox 104">
            <a:extLst>
              <a:ext uri="{FF2B5EF4-FFF2-40B4-BE49-F238E27FC236}">
                <a16:creationId xmlns:a16="http://schemas.microsoft.com/office/drawing/2014/main" id="{653EA3FF-504C-ECEF-1A43-7CAB3EF0E9D1}"/>
              </a:ext>
            </a:extLst>
          </p:cNvPr>
          <p:cNvSpPr txBox="1"/>
          <p:nvPr/>
        </p:nvSpPr>
        <p:spPr>
          <a:xfrm>
            <a:off x="3087618" y="1704428"/>
            <a:ext cx="116715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AzureBastionSubnet</a:t>
            </a:r>
            <a:endPar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108" name="Picture 107">
            <a:extLst>
              <a:ext uri="{FF2B5EF4-FFF2-40B4-BE49-F238E27FC236}">
                <a16:creationId xmlns:a16="http://schemas.microsoft.com/office/drawing/2014/main" id="{4918BAC1-A490-186B-D20B-3030F4959E39}"/>
              </a:ext>
            </a:extLst>
          </p:cNvPr>
          <p:cNvPicPr>
            <a:picLocks noChangeAspect="1"/>
          </p:cNvPicPr>
          <p:nvPr/>
        </p:nvPicPr>
        <p:blipFill>
          <a:blip r:embed="rId6"/>
          <a:stretch>
            <a:fillRect/>
          </a:stretch>
        </p:blipFill>
        <p:spPr>
          <a:xfrm>
            <a:off x="2946286" y="1750454"/>
            <a:ext cx="195605" cy="143125"/>
          </a:xfrm>
          <a:prstGeom prst="rect">
            <a:avLst/>
          </a:prstGeom>
        </p:spPr>
      </p:pic>
      <p:pic>
        <p:nvPicPr>
          <p:cNvPr id="109" name="Picture 108" descr="Icon&#10;&#10;Description automatically generated">
            <a:extLst>
              <a:ext uri="{FF2B5EF4-FFF2-40B4-BE49-F238E27FC236}">
                <a16:creationId xmlns:a16="http://schemas.microsoft.com/office/drawing/2014/main" id="{E5AC08BC-DFC8-41D8-D97C-F5FBF2B7CEC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05005" y="1975188"/>
            <a:ext cx="529815" cy="278153"/>
          </a:xfrm>
          <a:prstGeom prst="rect">
            <a:avLst/>
          </a:prstGeom>
        </p:spPr>
      </p:pic>
      <p:grpSp>
        <p:nvGrpSpPr>
          <p:cNvPr id="114" name="Group 113">
            <a:extLst>
              <a:ext uri="{FF2B5EF4-FFF2-40B4-BE49-F238E27FC236}">
                <a16:creationId xmlns:a16="http://schemas.microsoft.com/office/drawing/2014/main" id="{76E01E12-AE92-B6CD-229C-07916C067767}"/>
              </a:ext>
            </a:extLst>
          </p:cNvPr>
          <p:cNvGrpSpPr/>
          <p:nvPr/>
        </p:nvGrpSpPr>
        <p:grpSpPr>
          <a:xfrm>
            <a:off x="8254167" y="4007971"/>
            <a:ext cx="698546" cy="586687"/>
            <a:chOff x="6345317" y="4224728"/>
            <a:chExt cx="698546" cy="586687"/>
          </a:xfrm>
        </p:grpSpPr>
        <p:sp>
          <p:nvSpPr>
            <p:cNvPr id="116" name="TextBox 26">
              <a:extLst>
                <a:ext uri="{FF2B5EF4-FFF2-40B4-BE49-F238E27FC236}">
                  <a16:creationId xmlns:a16="http://schemas.microsoft.com/office/drawing/2014/main" id="{8E698BEA-1E12-B9B5-6690-8F4FE950EDEC}"/>
                </a:ext>
              </a:extLst>
            </p:cNvPr>
            <p:cNvSpPr txBox="1"/>
            <p:nvPr/>
          </p:nvSpPr>
          <p:spPr>
            <a:xfrm>
              <a:off x="6345317" y="4595971"/>
              <a:ext cx="698546" cy="21544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0" cap="none" spc="0" normalizeH="0" baseline="0" noProof="0">
                  <a:ln>
                    <a:noFill/>
                  </a:ln>
                  <a:solidFill>
                    <a:srgbClr val="000000"/>
                  </a:solidFill>
                  <a:effectLst/>
                  <a:uLnTx/>
                  <a:uFillTx/>
                  <a:latin typeface="Segoe UI Light" pitchFamily="34"/>
                  <a:ea typeface="+mn-ea"/>
                  <a:cs typeface="Segoe UI Light" pitchFamily="34"/>
                </a:rPr>
                <a:t>Key Vault</a:t>
              </a:r>
            </a:p>
          </p:txBody>
        </p:sp>
        <p:pic>
          <p:nvPicPr>
            <p:cNvPr id="117" name="Graphic 116">
              <a:extLst>
                <a:ext uri="{FF2B5EF4-FFF2-40B4-BE49-F238E27FC236}">
                  <a16:creationId xmlns:a16="http://schemas.microsoft.com/office/drawing/2014/main" id="{7DE27081-5B82-19E9-4C31-883EB6FE5EB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508504" y="4224728"/>
              <a:ext cx="367520" cy="367520"/>
            </a:xfrm>
            <a:prstGeom prst="rect">
              <a:avLst/>
            </a:prstGeom>
          </p:spPr>
        </p:pic>
      </p:grpSp>
      <p:sp>
        <p:nvSpPr>
          <p:cNvPr id="119" name="Rectangle: Rounded Corners 118">
            <a:extLst>
              <a:ext uri="{FF2B5EF4-FFF2-40B4-BE49-F238E27FC236}">
                <a16:creationId xmlns:a16="http://schemas.microsoft.com/office/drawing/2014/main" id="{CB93B68D-EAFB-6CA8-DE29-681EC5E9632F}"/>
              </a:ext>
            </a:extLst>
          </p:cNvPr>
          <p:cNvSpPr/>
          <p:nvPr/>
        </p:nvSpPr>
        <p:spPr>
          <a:xfrm>
            <a:off x="6499798" y="5581347"/>
            <a:ext cx="3731939" cy="1053282"/>
          </a:xfrm>
          <a:prstGeom prst="roundRect">
            <a:avLst/>
          </a:prstGeom>
          <a:solidFill>
            <a:schemeClr val="bg1">
              <a:lumMod val="95000"/>
            </a:schemeClr>
          </a:solidFill>
          <a:ln w="28575">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sng"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TextBox 120">
            <a:extLst>
              <a:ext uri="{FF2B5EF4-FFF2-40B4-BE49-F238E27FC236}">
                <a16:creationId xmlns:a16="http://schemas.microsoft.com/office/drawing/2014/main" id="{A1058173-E723-7F64-91A2-CF6D6CE807EA}"/>
              </a:ext>
            </a:extLst>
          </p:cNvPr>
          <p:cNvSpPr txBox="1"/>
          <p:nvPr/>
        </p:nvSpPr>
        <p:spPr>
          <a:xfrm>
            <a:off x="7937749" y="6336557"/>
            <a:ext cx="687473" cy="150305"/>
          </a:xfrm>
          <a:prstGeom prst="rect">
            <a:avLst/>
          </a:prstGeom>
          <a:noFill/>
        </p:spPr>
        <p:txBody>
          <a:bodyPr wrap="square" rtlCol="0">
            <a:spAutoFit/>
          </a:bodyPr>
          <a:lstStyle>
            <a:defPPr>
              <a:defRPr lang="en-US"/>
            </a:defPPr>
            <a:lvl1pPr marR="0" lvl="0" indent="0" algn="ctr" defTabSz="914224" fontAlgn="auto">
              <a:lnSpc>
                <a:spcPct val="100000"/>
              </a:lnSpc>
              <a:spcBef>
                <a:spcPts val="0"/>
              </a:spcBef>
              <a:spcAft>
                <a:spcPts val="0"/>
              </a:spcAft>
              <a:buClr>
                <a:srgbClr val="000000"/>
              </a:buClr>
              <a:buSzTx/>
              <a:buFontTx/>
              <a:buNone/>
              <a:tabLst/>
              <a:defRPr kumimoji="0" sz="1200" b="1"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ctr" defTabSz="914224" rtl="0" eaLnBrk="1" fontAlgn="auto" latinLnBrk="0" hangingPunct="1">
              <a:lnSpc>
                <a:spcPct val="100000"/>
              </a:lnSpc>
              <a:spcBef>
                <a:spcPts val="0"/>
              </a:spcBef>
              <a:spcAft>
                <a:spcPts val="0"/>
              </a:spcAft>
              <a:buClr>
                <a:srgbClr val="000000"/>
              </a:buClr>
              <a:buSzTx/>
              <a:buFontTx/>
              <a:buNone/>
              <a:tabLst/>
              <a:defRPr/>
            </a:pPr>
            <a:r>
              <a:rPr kumimoji="0" lang="en-IN" sz="7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MS Entra ID</a:t>
            </a:r>
          </a:p>
        </p:txBody>
      </p:sp>
      <p:pic>
        <p:nvPicPr>
          <p:cNvPr id="122" name="Graphic 121">
            <a:extLst>
              <a:ext uri="{FF2B5EF4-FFF2-40B4-BE49-F238E27FC236}">
                <a16:creationId xmlns:a16="http://schemas.microsoft.com/office/drawing/2014/main" id="{09A61705-949C-74A3-FA1A-F2B08EFF67D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35914" y="6011430"/>
            <a:ext cx="276123" cy="276123"/>
          </a:xfrm>
          <a:prstGeom prst="rect">
            <a:avLst/>
          </a:prstGeom>
        </p:spPr>
      </p:pic>
      <p:sp>
        <p:nvSpPr>
          <p:cNvPr id="123" name="TextBox 122">
            <a:extLst>
              <a:ext uri="{FF2B5EF4-FFF2-40B4-BE49-F238E27FC236}">
                <a16:creationId xmlns:a16="http://schemas.microsoft.com/office/drawing/2014/main" id="{7EA857FF-A231-8BC4-F476-68D109C01208}"/>
              </a:ext>
            </a:extLst>
          </p:cNvPr>
          <p:cNvSpPr txBox="1"/>
          <p:nvPr/>
        </p:nvSpPr>
        <p:spPr>
          <a:xfrm>
            <a:off x="8702044" y="6281812"/>
            <a:ext cx="516508" cy="231237"/>
          </a:xfrm>
          <a:prstGeom prst="rect">
            <a:avLst/>
          </a:prstGeom>
          <a:noFill/>
        </p:spPr>
        <p:txBody>
          <a:bodyPr wrap="square" rtlCol="0">
            <a:spAutoFit/>
          </a:bodyPr>
          <a:lstStyle>
            <a:defPPr>
              <a:defRPr lang="en-US"/>
            </a:defPPr>
            <a:lvl1pPr marR="0" lvl="0" indent="0" algn="ctr" defTabSz="914224" fontAlgn="auto">
              <a:lnSpc>
                <a:spcPct val="100000"/>
              </a:lnSpc>
              <a:spcBef>
                <a:spcPts val="0"/>
              </a:spcBef>
              <a:spcAft>
                <a:spcPts val="0"/>
              </a:spcAft>
              <a:buClr>
                <a:srgbClr val="000000"/>
              </a:buClr>
              <a:buSzTx/>
              <a:buFontTx/>
              <a:buNone/>
              <a:tabLst/>
              <a:defRPr kumimoji="0" sz="1200" b="1"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ctr" defTabSz="914224" rtl="0" eaLnBrk="1" fontAlgn="auto" latinLnBrk="0" hangingPunct="1">
              <a:lnSpc>
                <a:spcPct val="100000"/>
              </a:lnSpc>
              <a:spcBef>
                <a:spcPts val="0"/>
              </a:spcBef>
              <a:spcAft>
                <a:spcPts val="0"/>
              </a:spcAft>
              <a:buClr>
                <a:srgbClr val="000000"/>
              </a:buClr>
              <a:buSzTx/>
              <a:buFontTx/>
              <a:buNone/>
              <a:tabLst/>
              <a:defRPr/>
            </a:pPr>
            <a:r>
              <a:rPr kumimoji="0" lang="en-IN" sz="7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Azure Monitor</a:t>
            </a:r>
          </a:p>
        </p:txBody>
      </p:sp>
      <p:pic>
        <p:nvPicPr>
          <p:cNvPr id="124" name="Graphic 123">
            <a:extLst>
              <a:ext uri="{FF2B5EF4-FFF2-40B4-BE49-F238E27FC236}">
                <a16:creationId xmlns:a16="http://schemas.microsoft.com/office/drawing/2014/main" id="{520C3C17-C481-4E58-DC2B-D8FFDFAFD98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05307" y="6008424"/>
            <a:ext cx="276123" cy="276123"/>
          </a:xfrm>
          <a:prstGeom prst="rect">
            <a:avLst/>
          </a:prstGeom>
        </p:spPr>
      </p:pic>
      <p:sp>
        <p:nvSpPr>
          <p:cNvPr id="125" name="TextBox 124">
            <a:extLst>
              <a:ext uri="{FF2B5EF4-FFF2-40B4-BE49-F238E27FC236}">
                <a16:creationId xmlns:a16="http://schemas.microsoft.com/office/drawing/2014/main" id="{5CBCEBA4-94F6-B297-E1DE-25B936D76408}"/>
              </a:ext>
            </a:extLst>
          </p:cNvPr>
          <p:cNvSpPr txBox="1"/>
          <p:nvPr/>
        </p:nvSpPr>
        <p:spPr>
          <a:xfrm>
            <a:off x="9185462" y="6284134"/>
            <a:ext cx="915026" cy="231237"/>
          </a:xfrm>
          <a:prstGeom prst="rect">
            <a:avLst/>
          </a:prstGeom>
          <a:noFill/>
        </p:spPr>
        <p:txBody>
          <a:bodyPr wrap="square" rtlCol="0">
            <a:spAutoFit/>
          </a:bodyPr>
          <a:lstStyle>
            <a:defPPr>
              <a:defRPr lang="en-US"/>
            </a:defPPr>
            <a:lvl1pPr marR="0" lvl="0" indent="0" algn="ctr" defTabSz="914224" fontAlgn="auto">
              <a:lnSpc>
                <a:spcPct val="100000"/>
              </a:lnSpc>
              <a:spcBef>
                <a:spcPts val="0"/>
              </a:spcBef>
              <a:spcAft>
                <a:spcPts val="0"/>
              </a:spcAft>
              <a:buClr>
                <a:srgbClr val="000000"/>
              </a:buClr>
              <a:buSzTx/>
              <a:buFontTx/>
              <a:buNone/>
              <a:tabLst/>
              <a:defRPr kumimoji="0" sz="1200" b="1"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ctr" defTabSz="914224" rtl="0" eaLnBrk="1" fontAlgn="auto" latinLnBrk="0" hangingPunct="1">
              <a:lnSpc>
                <a:spcPct val="100000"/>
              </a:lnSpc>
              <a:spcBef>
                <a:spcPts val="0"/>
              </a:spcBef>
              <a:spcAft>
                <a:spcPts val="0"/>
              </a:spcAft>
              <a:buClr>
                <a:srgbClr val="000000"/>
              </a:buClr>
              <a:buSzTx/>
              <a:buFontTx/>
              <a:buNone/>
              <a:tabLst/>
              <a:defRPr/>
            </a:pPr>
            <a:r>
              <a:rPr kumimoji="0" lang="en-IN" sz="7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Microsoft Defender for Cloud</a:t>
            </a:r>
          </a:p>
        </p:txBody>
      </p:sp>
      <p:sp>
        <p:nvSpPr>
          <p:cNvPr id="126" name="TextBox 125">
            <a:extLst>
              <a:ext uri="{FF2B5EF4-FFF2-40B4-BE49-F238E27FC236}">
                <a16:creationId xmlns:a16="http://schemas.microsoft.com/office/drawing/2014/main" id="{4010AE22-2691-D4D5-2DAB-43EF17B9A7A0}"/>
              </a:ext>
            </a:extLst>
          </p:cNvPr>
          <p:cNvSpPr txBox="1"/>
          <p:nvPr/>
        </p:nvSpPr>
        <p:spPr>
          <a:xfrm>
            <a:off x="6622098" y="6268377"/>
            <a:ext cx="763264" cy="2312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Azure </a:t>
            </a:r>
            <a:br>
              <a:rPr kumimoji="0" lang="en-US" sz="7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DevOps</a:t>
            </a:r>
            <a:endParaRPr kumimoji="0" lang="en-IN" sz="7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127" name="Graphic 126">
            <a:extLst>
              <a:ext uri="{FF2B5EF4-FFF2-40B4-BE49-F238E27FC236}">
                <a16:creationId xmlns:a16="http://schemas.microsoft.com/office/drawing/2014/main" id="{87A65C8F-249D-0208-561C-74E88E7E9DC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865025" y="5993886"/>
            <a:ext cx="276123" cy="276123"/>
          </a:xfrm>
          <a:prstGeom prst="rect">
            <a:avLst/>
          </a:prstGeom>
        </p:spPr>
      </p:pic>
      <p:pic>
        <p:nvPicPr>
          <p:cNvPr id="1024" name="Graphic 1023">
            <a:extLst>
              <a:ext uri="{FF2B5EF4-FFF2-40B4-BE49-F238E27FC236}">
                <a16:creationId xmlns:a16="http://schemas.microsoft.com/office/drawing/2014/main" id="{A3FD5443-EE79-3FC9-0DFC-E2330DAFF75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446190" y="6009126"/>
            <a:ext cx="276123" cy="276123"/>
          </a:xfrm>
          <a:prstGeom prst="rect">
            <a:avLst/>
          </a:prstGeom>
        </p:spPr>
      </p:pic>
      <p:sp>
        <p:nvSpPr>
          <p:cNvPr id="1025" name="TextBox 1024">
            <a:extLst>
              <a:ext uri="{FF2B5EF4-FFF2-40B4-BE49-F238E27FC236}">
                <a16:creationId xmlns:a16="http://schemas.microsoft.com/office/drawing/2014/main" id="{4A0B024D-51CC-67FB-973C-E66EAAE54896}"/>
              </a:ext>
            </a:extLst>
          </p:cNvPr>
          <p:cNvSpPr txBox="1"/>
          <p:nvPr/>
        </p:nvSpPr>
        <p:spPr>
          <a:xfrm>
            <a:off x="7181020" y="6283617"/>
            <a:ext cx="763264" cy="2312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Azure </a:t>
            </a:r>
            <a:br>
              <a:rPr kumimoji="0" lang="en-US" sz="7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RBAC</a:t>
            </a:r>
            <a:endParaRPr kumimoji="0" lang="en-IN" sz="7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1027" name="Group 1026">
            <a:extLst>
              <a:ext uri="{FF2B5EF4-FFF2-40B4-BE49-F238E27FC236}">
                <a16:creationId xmlns:a16="http://schemas.microsoft.com/office/drawing/2014/main" id="{95F57B90-0E86-7DC5-A1AE-152B65F74586}"/>
              </a:ext>
            </a:extLst>
          </p:cNvPr>
          <p:cNvGrpSpPr/>
          <p:nvPr/>
        </p:nvGrpSpPr>
        <p:grpSpPr>
          <a:xfrm>
            <a:off x="10079475" y="3990107"/>
            <a:ext cx="821229" cy="687311"/>
            <a:chOff x="5359473" y="4201546"/>
            <a:chExt cx="821229" cy="687311"/>
          </a:xfrm>
        </p:grpSpPr>
        <p:pic>
          <p:nvPicPr>
            <p:cNvPr id="1028" name="Picture 1027" descr="A green and blue logo&#10;&#10;Description automatically generated">
              <a:extLst>
                <a:ext uri="{FF2B5EF4-FFF2-40B4-BE49-F238E27FC236}">
                  <a16:creationId xmlns:a16="http://schemas.microsoft.com/office/drawing/2014/main" id="{499C98E2-9F90-459E-EE0A-4A794D6DF2F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637441" y="4201546"/>
              <a:ext cx="366066" cy="366066"/>
            </a:xfrm>
            <a:prstGeom prst="rect">
              <a:avLst/>
            </a:prstGeom>
          </p:spPr>
        </p:pic>
        <p:sp>
          <p:nvSpPr>
            <p:cNvPr id="1029" name="TextBox 21">
              <a:extLst>
                <a:ext uri="{FF2B5EF4-FFF2-40B4-BE49-F238E27FC236}">
                  <a16:creationId xmlns:a16="http://schemas.microsoft.com/office/drawing/2014/main" id="{871C5921-4C50-BD71-CBDC-922BC1128B98}"/>
                </a:ext>
              </a:extLst>
            </p:cNvPr>
            <p:cNvSpPr txBox="1"/>
            <p:nvPr/>
          </p:nvSpPr>
          <p:spPr>
            <a:xfrm>
              <a:off x="5359473" y="4550303"/>
              <a:ext cx="821229"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0" cap="none" spc="0" normalizeH="0" baseline="0" noProof="0">
                  <a:ln>
                    <a:noFill/>
                  </a:ln>
                  <a:solidFill>
                    <a:srgbClr val="000000"/>
                  </a:solidFill>
                  <a:effectLst/>
                  <a:uLnTx/>
                  <a:uFillTx/>
                  <a:latin typeface="Segoe UI Light"/>
                  <a:ea typeface="+mn-ea"/>
                  <a:cs typeface="Segoe UI Light"/>
                </a:rPr>
                <a:t>Microsoft Fabric</a:t>
              </a:r>
            </a:p>
          </p:txBody>
        </p:sp>
      </p:grpSp>
      <p:sp>
        <p:nvSpPr>
          <p:cNvPr id="1030" name="TextBox 1029">
            <a:extLst>
              <a:ext uri="{FF2B5EF4-FFF2-40B4-BE49-F238E27FC236}">
                <a16:creationId xmlns:a16="http://schemas.microsoft.com/office/drawing/2014/main" id="{139E114E-94B5-4CEB-BDEB-B1C3274B3131}"/>
              </a:ext>
            </a:extLst>
          </p:cNvPr>
          <p:cNvSpPr txBox="1"/>
          <p:nvPr/>
        </p:nvSpPr>
        <p:spPr>
          <a:xfrm>
            <a:off x="3634395" y="2901341"/>
            <a:ext cx="37719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kern="0">
                <a:solidFill>
                  <a:prstClr val="black"/>
                </a:solidFill>
                <a:latin typeface="Segoe UI Light" panose="020B0502040204020203" pitchFamily="34" charset="0"/>
                <a:cs typeface="Segoe UI Light" panose="020B0502040204020203" pitchFamily="34" charset="0"/>
              </a:rPr>
              <a:t>vault</a:t>
            </a:r>
            <a:endPar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31" name="Rectangle: Rounded Corners 1030">
            <a:extLst>
              <a:ext uri="{FF2B5EF4-FFF2-40B4-BE49-F238E27FC236}">
                <a16:creationId xmlns:a16="http://schemas.microsoft.com/office/drawing/2014/main" id="{978513DA-0F17-F76C-448E-261D9651EC79}"/>
              </a:ext>
            </a:extLst>
          </p:cNvPr>
          <p:cNvSpPr/>
          <p:nvPr/>
        </p:nvSpPr>
        <p:spPr>
          <a:xfrm>
            <a:off x="5616543" y="3861208"/>
            <a:ext cx="2193777" cy="794814"/>
          </a:xfrm>
          <a:prstGeom prst="roundRect">
            <a:avLst>
              <a:gd name="adj" fmla="val 10020"/>
            </a:avLst>
          </a:prstGeom>
          <a:solidFill>
            <a:schemeClr val="accent1">
              <a:alpha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32" name="Rectangle 1031">
            <a:extLst>
              <a:ext uri="{FF2B5EF4-FFF2-40B4-BE49-F238E27FC236}">
                <a16:creationId xmlns:a16="http://schemas.microsoft.com/office/drawing/2014/main" id="{3DEEE08A-DF5D-B975-A8FC-1132E413AA79}"/>
              </a:ext>
            </a:extLst>
          </p:cNvPr>
          <p:cNvSpPr/>
          <p:nvPr/>
        </p:nvSpPr>
        <p:spPr>
          <a:xfrm>
            <a:off x="5831267" y="3579602"/>
            <a:ext cx="1496765" cy="216982"/>
          </a:xfrm>
          <a:prstGeom prst="rect">
            <a:avLst/>
          </a:prstGeom>
        </p:spPr>
        <p:txBody>
          <a:bodyPr wrap="square">
            <a:spAutoFit/>
          </a:bodyPr>
          <a:lstStyle/>
          <a:p>
            <a:pPr marL="0" marR="0" lvl="0" indent="0" algn="l" defTabSz="9137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Compute Resource Group</a:t>
            </a:r>
          </a:p>
        </p:txBody>
      </p:sp>
      <p:pic>
        <p:nvPicPr>
          <p:cNvPr id="1033" name="Graphic 1032">
            <a:extLst>
              <a:ext uri="{FF2B5EF4-FFF2-40B4-BE49-F238E27FC236}">
                <a16:creationId xmlns:a16="http://schemas.microsoft.com/office/drawing/2014/main" id="{27E50308-E7CF-9A85-D16E-92E2E711D9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04709" y="3576783"/>
            <a:ext cx="251021" cy="251021"/>
          </a:xfrm>
          <a:prstGeom prst="rect">
            <a:avLst/>
          </a:prstGeom>
        </p:spPr>
      </p:pic>
      <p:grpSp>
        <p:nvGrpSpPr>
          <p:cNvPr id="3" name="Group 2">
            <a:extLst>
              <a:ext uri="{FF2B5EF4-FFF2-40B4-BE49-F238E27FC236}">
                <a16:creationId xmlns:a16="http://schemas.microsoft.com/office/drawing/2014/main" id="{A26AD2C2-BD77-B2CC-E3D6-8BBF2B44EE0E}"/>
              </a:ext>
            </a:extLst>
          </p:cNvPr>
          <p:cNvGrpSpPr/>
          <p:nvPr/>
        </p:nvGrpSpPr>
        <p:grpSpPr>
          <a:xfrm>
            <a:off x="6807291" y="4011221"/>
            <a:ext cx="531178" cy="579501"/>
            <a:chOff x="6468963" y="4011221"/>
            <a:chExt cx="531178" cy="579501"/>
          </a:xfrm>
        </p:grpSpPr>
        <p:pic>
          <p:nvPicPr>
            <p:cNvPr id="1035" name="Graphic 1034">
              <a:extLst>
                <a:ext uri="{FF2B5EF4-FFF2-40B4-BE49-F238E27FC236}">
                  <a16:creationId xmlns:a16="http://schemas.microsoft.com/office/drawing/2014/main" id="{3A3B5474-ED9D-D2F0-C9E4-28DB51096EC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535102" y="4011221"/>
              <a:ext cx="404272" cy="404272"/>
            </a:xfrm>
            <a:prstGeom prst="rect">
              <a:avLst/>
            </a:prstGeom>
          </p:spPr>
        </p:pic>
        <p:sp>
          <p:nvSpPr>
            <p:cNvPr id="1037" name="TextBox 21">
              <a:extLst>
                <a:ext uri="{FF2B5EF4-FFF2-40B4-BE49-F238E27FC236}">
                  <a16:creationId xmlns:a16="http://schemas.microsoft.com/office/drawing/2014/main" id="{62A5EAB8-E82D-F9B0-46C1-F1BD14B030D0}"/>
                </a:ext>
              </a:extLst>
            </p:cNvPr>
            <p:cNvSpPr txBox="1"/>
            <p:nvPr/>
          </p:nvSpPr>
          <p:spPr>
            <a:xfrm>
              <a:off x="6468963" y="4375278"/>
              <a:ext cx="531178" cy="21544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en-US" sz="800" kern="0">
                  <a:solidFill>
                    <a:srgbClr val="000000"/>
                  </a:solidFill>
                  <a:latin typeface="Segoe UI Light"/>
                  <a:cs typeface="Segoe UI Light"/>
                </a:rPr>
                <a:t>PBI VM</a:t>
              </a:r>
              <a:endParaRPr kumimoji="0" lang="en-US" sz="800" b="0" i="0" u="none" strike="noStrike" kern="0" cap="none" spc="0" normalizeH="0" baseline="0" noProof="0">
                <a:ln>
                  <a:noFill/>
                </a:ln>
                <a:solidFill>
                  <a:srgbClr val="000000"/>
                </a:solidFill>
                <a:effectLst/>
                <a:uLnTx/>
                <a:uFillTx/>
                <a:latin typeface="Segoe UI Light"/>
                <a:ea typeface="+mn-ea"/>
                <a:cs typeface="Segoe UI Light"/>
              </a:endParaRPr>
            </a:p>
          </p:txBody>
        </p:sp>
      </p:grpSp>
      <p:sp>
        <p:nvSpPr>
          <p:cNvPr id="1040" name="Rectangle: Rounded Corners 1039">
            <a:extLst>
              <a:ext uri="{FF2B5EF4-FFF2-40B4-BE49-F238E27FC236}">
                <a16:creationId xmlns:a16="http://schemas.microsoft.com/office/drawing/2014/main" id="{44CF7A5A-E787-1C8A-2A64-969D4C6ADCE4}"/>
              </a:ext>
            </a:extLst>
          </p:cNvPr>
          <p:cNvSpPr/>
          <p:nvPr/>
        </p:nvSpPr>
        <p:spPr bwMode="auto">
          <a:xfrm>
            <a:off x="8187746" y="2128394"/>
            <a:ext cx="1956566" cy="652368"/>
          </a:xfrm>
          <a:prstGeom prst="roundRect">
            <a:avLst/>
          </a:prstGeom>
          <a:solidFill>
            <a:schemeClr val="bg1">
              <a:lumMod val="85000"/>
              <a:alpha val="30000"/>
            </a:schemeClr>
          </a:solidFill>
          <a:ln w="19050" cap="rnd"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380" tIns="45691" rIns="91380" bIns="45691" numCol="1" spcCol="0" rtlCol="0" fromWordArt="0" anchor="t" anchorCtr="0" forceAA="0" compatLnSpc="1">
            <a:prstTxWarp prst="textNoShape">
              <a:avLst/>
            </a:prstTxWarp>
            <a:noAutofit/>
          </a:bodyPr>
          <a:lstStyle/>
          <a:p>
            <a:pPr marL="0" marR="0" lvl="0" indent="0" algn="l" defTabSz="710061" rtl="0" eaLnBrk="1" fontAlgn="auto" latinLnBrk="0" hangingPunct="1">
              <a:lnSpc>
                <a:spcPct val="100000"/>
              </a:lnSpc>
              <a:spcBef>
                <a:spcPts val="0"/>
              </a:spcBef>
              <a:spcAft>
                <a:spcPct val="35000"/>
              </a:spcAft>
              <a:buClrTx/>
              <a:buSzTx/>
              <a:buFontTx/>
              <a:buNone/>
              <a:tabLst/>
              <a:defRPr/>
            </a:pPr>
            <a:endPar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1041" name="Picture 1040">
            <a:extLst>
              <a:ext uri="{FF2B5EF4-FFF2-40B4-BE49-F238E27FC236}">
                <a16:creationId xmlns:a16="http://schemas.microsoft.com/office/drawing/2014/main" id="{6145A235-ADF1-6D7F-D5E6-479DEDCC70DE}"/>
              </a:ext>
            </a:extLst>
          </p:cNvPr>
          <p:cNvPicPr>
            <a:picLocks noChangeAspect="1"/>
          </p:cNvPicPr>
          <p:nvPr/>
        </p:nvPicPr>
        <p:blipFill>
          <a:blip r:embed="rId6"/>
          <a:stretch>
            <a:fillRect/>
          </a:stretch>
        </p:blipFill>
        <p:spPr>
          <a:xfrm>
            <a:off x="8200643" y="1923337"/>
            <a:ext cx="236682" cy="173182"/>
          </a:xfrm>
          <a:prstGeom prst="rect">
            <a:avLst/>
          </a:prstGeom>
        </p:spPr>
      </p:pic>
      <p:sp>
        <p:nvSpPr>
          <p:cNvPr id="1043" name="TextBox 1042">
            <a:extLst>
              <a:ext uri="{FF2B5EF4-FFF2-40B4-BE49-F238E27FC236}">
                <a16:creationId xmlns:a16="http://schemas.microsoft.com/office/drawing/2014/main" id="{CFDA9D38-1FE3-B5AA-F4C3-54AE63B986BD}"/>
              </a:ext>
            </a:extLst>
          </p:cNvPr>
          <p:cNvSpPr txBox="1"/>
          <p:nvPr/>
        </p:nvSpPr>
        <p:spPr>
          <a:xfrm>
            <a:off x="8365768" y="1915464"/>
            <a:ext cx="140864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Compute Subnet</a:t>
            </a: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1044" name="Group 1043">
            <a:extLst>
              <a:ext uri="{FF2B5EF4-FFF2-40B4-BE49-F238E27FC236}">
                <a16:creationId xmlns:a16="http://schemas.microsoft.com/office/drawing/2014/main" id="{6B138A35-595A-204F-D30A-D91BCEC81228}"/>
              </a:ext>
            </a:extLst>
          </p:cNvPr>
          <p:cNvGrpSpPr/>
          <p:nvPr/>
        </p:nvGrpSpPr>
        <p:grpSpPr>
          <a:xfrm>
            <a:off x="8425292" y="2267558"/>
            <a:ext cx="737552" cy="444020"/>
            <a:chOff x="8814159" y="3260196"/>
            <a:chExt cx="737552" cy="444020"/>
          </a:xfrm>
        </p:grpSpPr>
        <p:sp>
          <p:nvSpPr>
            <p:cNvPr id="1048" name="TextBox 1047">
              <a:extLst>
                <a:ext uri="{FF2B5EF4-FFF2-40B4-BE49-F238E27FC236}">
                  <a16:creationId xmlns:a16="http://schemas.microsoft.com/office/drawing/2014/main" id="{9CDCDBBA-AF04-5054-0ED8-5CAE99D14A8E}"/>
                </a:ext>
              </a:extLst>
            </p:cNvPr>
            <p:cNvSpPr txBox="1"/>
            <p:nvPr/>
          </p:nvSpPr>
          <p:spPr>
            <a:xfrm>
              <a:off x="8814159" y="3488772"/>
              <a:ext cx="73755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SHA</a:t>
              </a:r>
            </a:p>
          </p:txBody>
        </p:sp>
        <p:pic>
          <p:nvPicPr>
            <p:cNvPr id="1049" name="Graphic 1048">
              <a:extLst>
                <a:ext uri="{FF2B5EF4-FFF2-40B4-BE49-F238E27FC236}">
                  <a16:creationId xmlns:a16="http://schemas.microsoft.com/office/drawing/2014/main" id="{CA2D0097-0FD6-170E-7CCC-8E333D24D15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48830" y="3260196"/>
              <a:ext cx="276123" cy="276123"/>
            </a:xfrm>
            <a:prstGeom prst="rect">
              <a:avLst/>
            </a:prstGeom>
          </p:spPr>
        </p:pic>
      </p:grpSp>
      <p:grpSp>
        <p:nvGrpSpPr>
          <p:cNvPr id="1045" name="Group 1044">
            <a:extLst>
              <a:ext uri="{FF2B5EF4-FFF2-40B4-BE49-F238E27FC236}">
                <a16:creationId xmlns:a16="http://schemas.microsoft.com/office/drawing/2014/main" id="{0A43ACBE-EF40-8620-CF31-B4E31CE0DFE3}"/>
              </a:ext>
            </a:extLst>
          </p:cNvPr>
          <p:cNvGrpSpPr/>
          <p:nvPr/>
        </p:nvGrpSpPr>
        <p:grpSpPr>
          <a:xfrm>
            <a:off x="9147337" y="2259741"/>
            <a:ext cx="635780" cy="437907"/>
            <a:chOff x="7947102" y="3258665"/>
            <a:chExt cx="635780" cy="437907"/>
          </a:xfrm>
        </p:grpSpPr>
        <p:sp>
          <p:nvSpPr>
            <p:cNvPr id="1046" name="TextBox 1045">
              <a:extLst>
                <a:ext uri="{FF2B5EF4-FFF2-40B4-BE49-F238E27FC236}">
                  <a16:creationId xmlns:a16="http://schemas.microsoft.com/office/drawing/2014/main" id="{96DCC62F-1A70-41E8-6132-6845A28A59FF}"/>
                </a:ext>
              </a:extLst>
            </p:cNvPr>
            <p:cNvSpPr txBox="1"/>
            <p:nvPr/>
          </p:nvSpPr>
          <p:spPr>
            <a:xfrm>
              <a:off x="7947102" y="3481128"/>
              <a:ext cx="635780" cy="215444"/>
            </a:xfrm>
            <a:prstGeom prst="rect">
              <a:avLst/>
            </a:prstGeom>
            <a:noFill/>
          </p:spPr>
          <p:txBody>
            <a:bodyPr wrap="square" lIns="91440" tIns="45720" rIns="91440" bIns="45720" rtlCol="0" anchor="t">
              <a:spAutoFit/>
            </a:bodyPr>
            <a:lstStyle/>
            <a:p>
              <a:pPr algn="ctr">
                <a:defRPr/>
              </a:pPr>
              <a:r>
                <a:rPr lang="en-US" sz="800" kern="0">
                  <a:solidFill>
                    <a:prstClr val="black"/>
                  </a:solidFill>
                  <a:latin typeface="Segoe UI Light"/>
                  <a:cs typeface="Segoe UI Light"/>
                </a:rPr>
                <a:t>PBI</a:t>
              </a:r>
              <a:endParaRPr lang="en-US">
                <a:solidFill>
                  <a:prstClr val="black"/>
                </a:solidFill>
                <a:latin typeface="Segoe UI Light"/>
                <a:cs typeface="Segoe UI Light"/>
              </a:endParaRPr>
            </a:p>
          </p:txBody>
        </p:sp>
        <p:pic>
          <p:nvPicPr>
            <p:cNvPr id="1047" name="Graphic 1046">
              <a:extLst>
                <a:ext uri="{FF2B5EF4-FFF2-40B4-BE49-F238E27FC236}">
                  <a16:creationId xmlns:a16="http://schemas.microsoft.com/office/drawing/2014/main" id="{268C837F-D53D-3089-97F2-684862F11F3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124352" y="3258665"/>
              <a:ext cx="276123" cy="276123"/>
            </a:xfrm>
            <a:prstGeom prst="rect">
              <a:avLst/>
            </a:prstGeom>
          </p:spPr>
        </p:pic>
      </p:grpSp>
      <p:pic>
        <p:nvPicPr>
          <p:cNvPr id="1050" name="Graphic 1049">
            <a:extLst>
              <a:ext uri="{FF2B5EF4-FFF2-40B4-BE49-F238E27FC236}">
                <a16:creationId xmlns:a16="http://schemas.microsoft.com/office/drawing/2014/main" id="{085F90AE-B340-D9DC-6008-DB23DF91C6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60443" y="2349041"/>
            <a:ext cx="171450" cy="171450"/>
          </a:xfrm>
          <a:prstGeom prst="rect">
            <a:avLst/>
          </a:prstGeom>
        </p:spPr>
      </p:pic>
      <p:sp>
        <p:nvSpPr>
          <p:cNvPr id="1051" name="Rectangle 1050">
            <a:extLst>
              <a:ext uri="{FF2B5EF4-FFF2-40B4-BE49-F238E27FC236}">
                <a16:creationId xmlns:a16="http://schemas.microsoft.com/office/drawing/2014/main" id="{5E89C6E5-ADF2-C51D-476C-B2D651A6EA24}"/>
              </a:ext>
            </a:extLst>
          </p:cNvPr>
          <p:cNvSpPr/>
          <p:nvPr/>
        </p:nvSpPr>
        <p:spPr>
          <a:xfrm>
            <a:off x="318116" y="2806457"/>
            <a:ext cx="1602014" cy="31261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IN">
              <a:solidFill>
                <a:prstClr val="black"/>
              </a:solidFill>
              <a:latin typeface="Calibri" panose="020F0502020204030204"/>
            </a:endParaRPr>
          </a:p>
        </p:txBody>
      </p:sp>
      <p:sp>
        <p:nvSpPr>
          <p:cNvPr id="1052" name="Rectangle 1051">
            <a:extLst>
              <a:ext uri="{FF2B5EF4-FFF2-40B4-BE49-F238E27FC236}">
                <a16:creationId xmlns:a16="http://schemas.microsoft.com/office/drawing/2014/main" id="{4BF9768A-1DF6-A75B-6692-865CBD006EC1}"/>
              </a:ext>
            </a:extLst>
          </p:cNvPr>
          <p:cNvSpPr/>
          <p:nvPr/>
        </p:nvSpPr>
        <p:spPr>
          <a:xfrm>
            <a:off x="320011" y="1472055"/>
            <a:ext cx="1602014" cy="1165794"/>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IN">
              <a:solidFill>
                <a:prstClr val="black"/>
              </a:solidFill>
              <a:latin typeface="Calibri" panose="020F0502020204030204"/>
            </a:endParaRPr>
          </a:p>
        </p:txBody>
      </p:sp>
      <p:pic>
        <p:nvPicPr>
          <p:cNvPr id="1053" name="Picture 1052" descr="Oracle Database Logo Download - AI - All Vector Logo">
            <a:extLst>
              <a:ext uri="{FF2B5EF4-FFF2-40B4-BE49-F238E27FC236}">
                <a16:creationId xmlns:a16="http://schemas.microsoft.com/office/drawing/2014/main" id="{CB6BDFD4-65F2-86F5-60D7-49AC5DFFA93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67491" y="3246783"/>
            <a:ext cx="927449" cy="638231"/>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1053" descr="sensor&quot; Icon - Download for free – Iconduck">
            <a:extLst>
              <a:ext uri="{FF2B5EF4-FFF2-40B4-BE49-F238E27FC236}">
                <a16:creationId xmlns:a16="http://schemas.microsoft.com/office/drawing/2014/main" id="{8019B08A-EC4D-2ECF-4C85-AEC7DA1844B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87858" y="1924720"/>
            <a:ext cx="508090" cy="482307"/>
          </a:xfrm>
          <a:prstGeom prst="rect">
            <a:avLst/>
          </a:prstGeom>
          <a:noFill/>
          <a:extLst>
            <a:ext uri="{909E8E84-426E-40DD-AFC4-6F175D3DCCD1}">
              <a14:hiddenFill xmlns:a14="http://schemas.microsoft.com/office/drawing/2010/main">
                <a:solidFill>
                  <a:srgbClr val="FFFFFF"/>
                </a:solidFill>
              </a14:hiddenFill>
            </a:ext>
          </a:extLst>
        </p:spPr>
      </p:pic>
      <p:sp>
        <p:nvSpPr>
          <p:cNvPr id="1055" name="Rectangle 1054">
            <a:extLst>
              <a:ext uri="{FF2B5EF4-FFF2-40B4-BE49-F238E27FC236}">
                <a16:creationId xmlns:a16="http://schemas.microsoft.com/office/drawing/2014/main" id="{82C6B34F-E426-FAFE-E123-DA2C1DF9CA55}"/>
              </a:ext>
            </a:extLst>
          </p:cNvPr>
          <p:cNvSpPr/>
          <p:nvPr/>
        </p:nvSpPr>
        <p:spPr>
          <a:xfrm>
            <a:off x="337371" y="1471304"/>
            <a:ext cx="1574741" cy="268258"/>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b="1"/>
              <a:t>Streaming Sources</a:t>
            </a:r>
          </a:p>
        </p:txBody>
      </p:sp>
      <p:sp>
        <p:nvSpPr>
          <p:cNvPr id="1056" name="Rectangle 1055">
            <a:extLst>
              <a:ext uri="{FF2B5EF4-FFF2-40B4-BE49-F238E27FC236}">
                <a16:creationId xmlns:a16="http://schemas.microsoft.com/office/drawing/2014/main" id="{B14A9C17-E62D-D153-8D8C-204E989C48C7}"/>
              </a:ext>
            </a:extLst>
          </p:cNvPr>
          <p:cNvSpPr/>
          <p:nvPr/>
        </p:nvSpPr>
        <p:spPr>
          <a:xfrm>
            <a:off x="325765" y="2808223"/>
            <a:ext cx="1597044" cy="274608"/>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b="1"/>
              <a:t>Batch Sources</a:t>
            </a:r>
          </a:p>
        </p:txBody>
      </p:sp>
      <p:pic>
        <p:nvPicPr>
          <p:cNvPr id="1057" name="Picture 1056" descr="Image result for Sensor Data logo">
            <a:extLst>
              <a:ext uri="{FF2B5EF4-FFF2-40B4-BE49-F238E27FC236}">
                <a16:creationId xmlns:a16="http://schemas.microsoft.com/office/drawing/2014/main" id="{EEF69770-8589-EFB9-4063-73C0E64DE93B}"/>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12157" t="21357" r="8633" b="20977"/>
          <a:stretch/>
        </p:blipFill>
        <p:spPr bwMode="auto">
          <a:xfrm>
            <a:off x="404568" y="1842854"/>
            <a:ext cx="739131" cy="259473"/>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1057" descr="A black text on a white background&#10;&#10;Description automatically generated">
            <a:extLst>
              <a:ext uri="{FF2B5EF4-FFF2-40B4-BE49-F238E27FC236}">
                <a16:creationId xmlns:a16="http://schemas.microsoft.com/office/drawing/2014/main" id="{7848E573-5B83-B287-1C88-CF955EE6D80D}"/>
              </a:ext>
            </a:extLst>
          </p:cNvPr>
          <p:cNvPicPr>
            <a:picLocks noChangeAspect="1"/>
          </p:cNvPicPr>
          <p:nvPr/>
        </p:nvPicPr>
        <p:blipFill>
          <a:blip r:embed="rId36"/>
          <a:stretch>
            <a:fillRect/>
          </a:stretch>
        </p:blipFill>
        <p:spPr>
          <a:xfrm>
            <a:off x="483383" y="5132851"/>
            <a:ext cx="1273892" cy="501955"/>
          </a:xfrm>
          <a:prstGeom prst="rect">
            <a:avLst/>
          </a:prstGeom>
        </p:spPr>
      </p:pic>
      <p:pic>
        <p:nvPicPr>
          <p:cNvPr id="1059" name="Picture 1058" descr="A black text on a white background&#10;&#10;Description automatically generated">
            <a:extLst>
              <a:ext uri="{FF2B5EF4-FFF2-40B4-BE49-F238E27FC236}">
                <a16:creationId xmlns:a16="http://schemas.microsoft.com/office/drawing/2014/main" id="{0AAA78E6-A766-6CE6-B436-9EF6621E27D9}"/>
              </a:ext>
            </a:extLst>
          </p:cNvPr>
          <p:cNvPicPr>
            <a:picLocks noChangeAspect="1"/>
          </p:cNvPicPr>
          <p:nvPr/>
        </p:nvPicPr>
        <p:blipFill>
          <a:blip r:embed="rId37"/>
          <a:stretch>
            <a:fillRect/>
          </a:stretch>
        </p:blipFill>
        <p:spPr>
          <a:xfrm>
            <a:off x="457879" y="4128416"/>
            <a:ext cx="1315067" cy="640395"/>
          </a:xfrm>
          <a:prstGeom prst="rect">
            <a:avLst/>
          </a:prstGeom>
        </p:spPr>
      </p:pic>
      <p:pic>
        <p:nvPicPr>
          <p:cNvPr id="1060" name="Picture 1059" descr="An icon of Iot isometric design, cloud internet 7454510 Vector Art at ...">
            <a:extLst>
              <a:ext uri="{FF2B5EF4-FFF2-40B4-BE49-F238E27FC236}">
                <a16:creationId xmlns:a16="http://schemas.microsoft.com/office/drawing/2014/main" id="{442C2467-ADF9-5F0C-6AB4-A6F45A04F0C6}"/>
              </a:ext>
            </a:extLst>
          </p:cNvPr>
          <p:cNvPicPr>
            <a:picLocks noChangeAspect="1"/>
          </p:cNvPicPr>
          <p:nvPr/>
        </p:nvPicPr>
        <p:blipFill>
          <a:blip r:embed="rId38"/>
          <a:stretch>
            <a:fillRect/>
          </a:stretch>
        </p:blipFill>
        <p:spPr>
          <a:xfrm>
            <a:off x="415752" y="2200698"/>
            <a:ext cx="381000" cy="400050"/>
          </a:xfrm>
          <a:prstGeom prst="rect">
            <a:avLst/>
          </a:prstGeom>
        </p:spPr>
      </p:pic>
      <p:grpSp>
        <p:nvGrpSpPr>
          <p:cNvPr id="2" name="Group 1">
            <a:extLst>
              <a:ext uri="{FF2B5EF4-FFF2-40B4-BE49-F238E27FC236}">
                <a16:creationId xmlns:a16="http://schemas.microsoft.com/office/drawing/2014/main" id="{E0DB37C7-5D19-D3A0-493F-1B4C97407208}"/>
              </a:ext>
            </a:extLst>
          </p:cNvPr>
          <p:cNvGrpSpPr/>
          <p:nvPr/>
        </p:nvGrpSpPr>
        <p:grpSpPr>
          <a:xfrm>
            <a:off x="6058681" y="4011221"/>
            <a:ext cx="557030" cy="587969"/>
            <a:chOff x="5720353" y="4011221"/>
            <a:chExt cx="557030" cy="587969"/>
          </a:xfrm>
        </p:grpSpPr>
        <p:sp>
          <p:nvSpPr>
            <p:cNvPr id="1034" name="TextBox 21">
              <a:extLst>
                <a:ext uri="{FF2B5EF4-FFF2-40B4-BE49-F238E27FC236}">
                  <a16:creationId xmlns:a16="http://schemas.microsoft.com/office/drawing/2014/main" id="{2A05C343-4A8B-CCC5-3BBF-C7F9E3AD833B}"/>
                </a:ext>
              </a:extLst>
            </p:cNvPr>
            <p:cNvSpPr txBox="1"/>
            <p:nvPr/>
          </p:nvSpPr>
          <p:spPr>
            <a:xfrm>
              <a:off x="5720353" y="4383746"/>
              <a:ext cx="557030" cy="21544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0" cap="none" spc="0" normalizeH="0" baseline="0" noProof="0">
                  <a:ln>
                    <a:noFill/>
                  </a:ln>
                  <a:solidFill>
                    <a:srgbClr val="000000"/>
                  </a:solidFill>
                  <a:effectLst/>
                  <a:uLnTx/>
                  <a:uFillTx/>
                  <a:latin typeface="Segoe UI Light"/>
                  <a:ea typeface="+mn-ea"/>
                  <a:cs typeface="Segoe UI Light"/>
                </a:rPr>
                <a:t>SHA VM</a:t>
              </a:r>
            </a:p>
          </p:txBody>
        </p:sp>
        <p:pic>
          <p:nvPicPr>
            <p:cNvPr id="1064" name="Graphic 1063">
              <a:extLst>
                <a:ext uri="{FF2B5EF4-FFF2-40B4-BE49-F238E27FC236}">
                  <a16:creationId xmlns:a16="http://schemas.microsoft.com/office/drawing/2014/main" id="{2A217C42-4DEB-8089-0A5E-8A2C0BB5246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801206" y="4011221"/>
              <a:ext cx="404272" cy="404272"/>
            </a:xfrm>
            <a:prstGeom prst="rect">
              <a:avLst/>
            </a:prstGeom>
          </p:spPr>
        </p:pic>
      </p:grpSp>
      <p:sp>
        <p:nvSpPr>
          <p:cNvPr id="1065" name="Rectangle 1064">
            <a:extLst>
              <a:ext uri="{FF2B5EF4-FFF2-40B4-BE49-F238E27FC236}">
                <a16:creationId xmlns:a16="http://schemas.microsoft.com/office/drawing/2014/main" id="{2293FCB9-ABDD-CEFF-04D1-4D2075D49329}"/>
              </a:ext>
            </a:extLst>
          </p:cNvPr>
          <p:cNvSpPr/>
          <p:nvPr/>
        </p:nvSpPr>
        <p:spPr>
          <a:xfrm>
            <a:off x="7523599" y="5634480"/>
            <a:ext cx="1877642" cy="244682"/>
          </a:xfrm>
          <a:prstGeom prst="rect">
            <a:avLst/>
          </a:prstGeom>
        </p:spPr>
        <p:txBody>
          <a:bodyPr wrap="square">
            <a:spAutoFit/>
          </a:bodyPr>
          <a:lstStyle/>
          <a:p>
            <a:pPr marL="0" marR="0" lvl="0" indent="0" algn="l" defTabSz="913714" rtl="0" eaLnBrk="1" fontAlgn="auto" latinLnBrk="0" hangingPunct="1">
              <a:lnSpc>
                <a:spcPct val="90000"/>
              </a:lnSpc>
              <a:spcBef>
                <a:spcPts val="0"/>
              </a:spcBef>
              <a:spcAft>
                <a:spcPts val="588"/>
              </a:spcAft>
              <a:buClrTx/>
              <a:buSzTx/>
              <a:buFontTx/>
              <a:buNone/>
              <a:tabLst/>
              <a:defRPr/>
            </a:pPr>
            <a:r>
              <a:rPr kumimoji="0" lang="en-US" sz="1100" b="1" i="0" u="none" strike="noStrike" kern="0" cap="none" spc="0" normalizeH="0" baseline="0" noProof="0">
                <a:ln>
                  <a:noFill/>
                </a:ln>
                <a:solidFill>
                  <a:schemeClr val="accent4">
                    <a:lumMod val="75000"/>
                  </a:schemeClr>
                </a:solidFill>
                <a:effectLst/>
                <a:uLnTx/>
                <a:uFillTx/>
                <a:latin typeface="Segoe UI Light" panose="020B0502040204020203" pitchFamily="34" charset="0"/>
                <a:ea typeface="+mn-ea"/>
                <a:cs typeface="Segoe UI Light" panose="020B0502040204020203" pitchFamily="34" charset="0"/>
              </a:rPr>
              <a:t>Governance and Compliance</a:t>
            </a:r>
          </a:p>
        </p:txBody>
      </p:sp>
      <p:pic>
        <p:nvPicPr>
          <p:cNvPr id="1066" name="Graphic 1065">
            <a:extLst>
              <a:ext uri="{FF2B5EF4-FFF2-40B4-BE49-F238E27FC236}">
                <a16:creationId xmlns:a16="http://schemas.microsoft.com/office/drawing/2014/main" id="{1F9A5AB1-6A86-D6BE-F74C-3622B51EA60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375901" y="5017392"/>
            <a:ext cx="404272" cy="404272"/>
          </a:xfrm>
          <a:prstGeom prst="rect">
            <a:avLst/>
          </a:prstGeom>
        </p:spPr>
      </p:pic>
      <p:grpSp>
        <p:nvGrpSpPr>
          <p:cNvPr id="1071" name="Group 1070">
            <a:extLst>
              <a:ext uri="{FF2B5EF4-FFF2-40B4-BE49-F238E27FC236}">
                <a16:creationId xmlns:a16="http://schemas.microsoft.com/office/drawing/2014/main" id="{16FE677A-9283-5335-D0A2-8F497A2A1357}"/>
              </a:ext>
            </a:extLst>
          </p:cNvPr>
          <p:cNvGrpSpPr/>
          <p:nvPr/>
        </p:nvGrpSpPr>
        <p:grpSpPr>
          <a:xfrm>
            <a:off x="3902744" y="5037043"/>
            <a:ext cx="698546" cy="709797"/>
            <a:chOff x="6345317" y="4224728"/>
            <a:chExt cx="698546" cy="709797"/>
          </a:xfrm>
        </p:grpSpPr>
        <p:sp>
          <p:nvSpPr>
            <p:cNvPr id="1072" name="TextBox 26">
              <a:extLst>
                <a:ext uri="{FF2B5EF4-FFF2-40B4-BE49-F238E27FC236}">
                  <a16:creationId xmlns:a16="http://schemas.microsoft.com/office/drawing/2014/main" id="{54D9F80A-AB83-F74C-FB0D-0E6634A50D55}"/>
                </a:ext>
              </a:extLst>
            </p:cNvPr>
            <p:cNvSpPr txBox="1"/>
            <p:nvPr/>
          </p:nvSpPr>
          <p:spPr>
            <a:xfrm>
              <a:off x="6345317" y="4595971"/>
              <a:ext cx="698546"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0" cap="none" spc="0" normalizeH="0" baseline="0" noProof="0">
                  <a:ln>
                    <a:noFill/>
                  </a:ln>
                  <a:solidFill>
                    <a:srgbClr val="000000"/>
                  </a:solidFill>
                  <a:effectLst/>
                  <a:uLnTx/>
                  <a:uFillTx/>
                  <a:latin typeface="Segoe UI Light" pitchFamily="34"/>
                  <a:ea typeface="+mn-ea"/>
                  <a:cs typeface="Segoe UI Light" pitchFamily="34"/>
                </a:rPr>
                <a:t>Purview Key Vault</a:t>
              </a:r>
            </a:p>
          </p:txBody>
        </p:sp>
        <p:pic>
          <p:nvPicPr>
            <p:cNvPr id="1073" name="Graphic 1072">
              <a:extLst>
                <a:ext uri="{FF2B5EF4-FFF2-40B4-BE49-F238E27FC236}">
                  <a16:creationId xmlns:a16="http://schemas.microsoft.com/office/drawing/2014/main" id="{945DD02C-80EE-D5FD-413B-54967463F08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508504" y="4224728"/>
              <a:ext cx="367520" cy="367520"/>
            </a:xfrm>
            <a:prstGeom prst="rect">
              <a:avLst/>
            </a:prstGeom>
          </p:spPr>
        </p:pic>
      </p:grpSp>
      <p:grpSp>
        <p:nvGrpSpPr>
          <p:cNvPr id="8" name="Group 7">
            <a:extLst>
              <a:ext uri="{FF2B5EF4-FFF2-40B4-BE49-F238E27FC236}">
                <a16:creationId xmlns:a16="http://schemas.microsoft.com/office/drawing/2014/main" id="{D6352812-E3DF-1828-5373-3F84E55C999E}"/>
              </a:ext>
            </a:extLst>
          </p:cNvPr>
          <p:cNvGrpSpPr/>
          <p:nvPr/>
        </p:nvGrpSpPr>
        <p:grpSpPr>
          <a:xfrm>
            <a:off x="9203734" y="3996063"/>
            <a:ext cx="698546" cy="594659"/>
            <a:chOff x="9203734" y="3996063"/>
            <a:chExt cx="698546" cy="594659"/>
          </a:xfrm>
        </p:grpSpPr>
        <p:pic>
          <p:nvPicPr>
            <p:cNvPr id="6" name="Graphic 5">
              <a:extLst>
                <a:ext uri="{FF2B5EF4-FFF2-40B4-BE49-F238E27FC236}">
                  <a16:creationId xmlns:a16="http://schemas.microsoft.com/office/drawing/2014/main" id="{45FC94FA-1761-E651-CCCC-586856773E3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341812" y="3996063"/>
              <a:ext cx="367520" cy="367520"/>
            </a:xfrm>
            <a:prstGeom prst="rect">
              <a:avLst/>
            </a:prstGeom>
          </p:spPr>
        </p:pic>
        <p:sp>
          <p:nvSpPr>
            <p:cNvPr id="7" name="TextBox 26">
              <a:extLst>
                <a:ext uri="{FF2B5EF4-FFF2-40B4-BE49-F238E27FC236}">
                  <a16:creationId xmlns:a16="http://schemas.microsoft.com/office/drawing/2014/main" id="{E212EADD-5EF0-6909-BE21-5CB237DB5F41}"/>
                </a:ext>
              </a:extLst>
            </p:cNvPr>
            <p:cNvSpPr txBox="1"/>
            <p:nvPr/>
          </p:nvSpPr>
          <p:spPr>
            <a:xfrm>
              <a:off x="9203734" y="4375278"/>
              <a:ext cx="698546" cy="21544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0" cap="none" spc="0" normalizeH="0" baseline="0" noProof="0">
                  <a:ln>
                    <a:noFill/>
                  </a:ln>
                  <a:solidFill>
                    <a:srgbClr val="000000"/>
                  </a:solidFill>
                  <a:effectLst/>
                  <a:uLnTx/>
                  <a:uFillTx/>
                  <a:latin typeface="Segoe UI Light" pitchFamily="34"/>
                  <a:ea typeface="+mn-ea"/>
                  <a:cs typeface="Segoe UI Light" pitchFamily="34"/>
                </a:rPr>
                <a:t>Event Hub</a:t>
              </a:r>
            </a:p>
          </p:txBody>
        </p:sp>
      </p:grpSp>
      <p:pic>
        <p:nvPicPr>
          <p:cNvPr id="12" name="Graphic 11">
            <a:extLst>
              <a:ext uri="{FF2B5EF4-FFF2-40B4-BE49-F238E27FC236}">
                <a16:creationId xmlns:a16="http://schemas.microsoft.com/office/drawing/2014/main" id="{8945BD0F-F8D0-DD42-39E9-ABECE0D4DF50}"/>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111700" y="6008424"/>
            <a:ext cx="303735" cy="303735"/>
          </a:xfrm>
          <a:prstGeom prst="rect">
            <a:avLst/>
          </a:prstGeom>
        </p:spPr>
      </p:pic>
    </p:spTree>
    <p:extLst>
      <p:ext uri="{BB962C8B-B14F-4D97-AF65-F5344CB8AC3E}">
        <p14:creationId xmlns:p14="http://schemas.microsoft.com/office/powerpoint/2010/main" val="1551397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Background &amp; </a:t>
            </a:r>
            <a:r>
              <a:rPr kumimoji="0" lang="en-US" sz="3200" b="0"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mn-ea"/>
                <a:cs typeface="Segoe UI Semibold" panose="020B0702040204020203" pitchFamily="34" charset="0"/>
              </a:rPr>
              <a:t>Objective</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34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086" name="TextBox 1085">
            <a:extLst>
              <a:ext uri="{FF2B5EF4-FFF2-40B4-BE49-F238E27FC236}">
                <a16:creationId xmlns:a16="http://schemas.microsoft.com/office/drawing/2014/main" id="{A26A1E25-0ED0-23C1-BC5C-1EDE5C3613BD}"/>
              </a:ext>
            </a:extLst>
          </p:cNvPr>
          <p:cNvSpPr txBox="1"/>
          <p:nvPr/>
        </p:nvSpPr>
        <p:spPr>
          <a:xfrm>
            <a:off x="0" y="292767"/>
            <a:ext cx="87047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Segoe UI Semibold"/>
              </a:rPr>
              <a:t>Architecture Components</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4" name="Table 3">
            <a:extLst>
              <a:ext uri="{FF2B5EF4-FFF2-40B4-BE49-F238E27FC236}">
                <a16:creationId xmlns:a16="http://schemas.microsoft.com/office/drawing/2014/main" id="{4225DE5C-6554-4F35-66EB-8DF994968DEE}"/>
              </a:ext>
            </a:extLst>
          </p:cNvPr>
          <p:cNvGraphicFramePr>
            <a:graphicFrameLocks noGrp="1"/>
          </p:cNvGraphicFramePr>
          <p:nvPr>
            <p:extLst>
              <p:ext uri="{D42A27DB-BD31-4B8C-83A1-F6EECF244321}">
                <p14:modId xmlns:p14="http://schemas.microsoft.com/office/powerpoint/2010/main" val="2279003439"/>
              </p:ext>
            </p:extLst>
          </p:nvPr>
        </p:nvGraphicFramePr>
        <p:xfrm>
          <a:off x="87494" y="902274"/>
          <a:ext cx="12017012" cy="5547684"/>
        </p:xfrm>
        <a:graphic>
          <a:graphicData uri="http://schemas.openxmlformats.org/drawingml/2006/table">
            <a:tbl>
              <a:tblPr/>
              <a:tblGrid>
                <a:gridCol w="1352822">
                  <a:extLst>
                    <a:ext uri="{9D8B030D-6E8A-4147-A177-3AD203B41FA5}">
                      <a16:colId xmlns:a16="http://schemas.microsoft.com/office/drawing/2014/main" val="2740192663"/>
                    </a:ext>
                  </a:extLst>
                </a:gridCol>
                <a:gridCol w="1805940">
                  <a:extLst>
                    <a:ext uri="{9D8B030D-6E8A-4147-A177-3AD203B41FA5}">
                      <a16:colId xmlns:a16="http://schemas.microsoft.com/office/drawing/2014/main" val="278393154"/>
                    </a:ext>
                  </a:extLst>
                </a:gridCol>
                <a:gridCol w="8858250">
                  <a:extLst>
                    <a:ext uri="{9D8B030D-6E8A-4147-A177-3AD203B41FA5}">
                      <a16:colId xmlns:a16="http://schemas.microsoft.com/office/drawing/2014/main" val="2650227675"/>
                    </a:ext>
                  </a:extLst>
                </a:gridCol>
              </a:tblGrid>
              <a:tr h="187986">
                <a:tc>
                  <a:txBody>
                    <a:bodyPr/>
                    <a:lstStyle/>
                    <a:p>
                      <a:pPr algn="ctr" fontAlgn="ctr">
                        <a:spcBef>
                          <a:spcPts val="0"/>
                        </a:spcBef>
                        <a:spcAft>
                          <a:spcPts val="0"/>
                        </a:spcAft>
                      </a:pPr>
                      <a:r>
                        <a:rPr lang="en-US" sz="1100" b="1" i="0" u="none" strike="noStrike">
                          <a:solidFill>
                            <a:srgbClr val="FFFFFF"/>
                          </a:solidFill>
                          <a:effectLst/>
                          <a:latin typeface="+mj-lt"/>
                          <a:cs typeface="Calibri"/>
                        </a:rPr>
                        <a:t>Capability</a:t>
                      </a:r>
                      <a:r>
                        <a:rPr lang="en-US" sz="1100" b="0" i="0" u="none" strike="noStrike">
                          <a:solidFill>
                            <a:srgbClr val="000000"/>
                          </a:solidFill>
                          <a:effectLst/>
                          <a:latin typeface="+mj-lt"/>
                          <a:cs typeface="Calibri"/>
                        </a:rPr>
                        <a:t>​</a:t>
                      </a:r>
                      <a:endParaRPr lang="en-US" sz="1100" b="0" i="0" u="none" strike="noStrike">
                        <a:effectLst/>
                        <a:latin typeface="+mj-lt"/>
                        <a:cs typeface="Calibri"/>
                      </a:endParaRPr>
                    </a:p>
                  </a:txBody>
                  <a:tcPr marL="3739" marR="3739" marT="37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ctr">
                        <a:spcBef>
                          <a:spcPts val="0"/>
                        </a:spcBef>
                        <a:spcAft>
                          <a:spcPts val="0"/>
                        </a:spcAft>
                      </a:pPr>
                      <a:r>
                        <a:rPr lang="en-US" sz="1100" b="1" i="0" u="none" strike="noStrike">
                          <a:solidFill>
                            <a:srgbClr val="FFFFFF"/>
                          </a:solidFill>
                          <a:effectLst/>
                          <a:latin typeface="+mj-lt"/>
                          <a:cs typeface="Calibri"/>
                        </a:rPr>
                        <a:t>Service Name</a:t>
                      </a:r>
                      <a:r>
                        <a:rPr lang="en-US" sz="1100" b="0" i="0" u="none" strike="noStrike">
                          <a:solidFill>
                            <a:srgbClr val="000000"/>
                          </a:solidFill>
                          <a:effectLst/>
                          <a:latin typeface="+mj-lt"/>
                          <a:cs typeface="Calibri"/>
                        </a:rPr>
                        <a:t>​</a:t>
                      </a:r>
                      <a:endParaRPr lang="en-US" sz="1100" b="0" i="0" u="none" strike="noStrike">
                        <a:effectLst/>
                        <a:latin typeface="+mj-lt"/>
                        <a:cs typeface="Calibri"/>
                      </a:endParaRPr>
                    </a:p>
                  </a:txBody>
                  <a:tcPr marL="3739" marR="3739" marT="3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ctr">
                        <a:spcBef>
                          <a:spcPts val="0"/>
                        </a:spcBef>
                        <a:spcAft>
                          <a:spcPts val="0"/>
                        </a:spcAft>
                      </a:pPr>
                      <a:r>
                        <a:rPr lang="en-US" sz="1100" b="1" i="0" u="none" strike="noStrike">
                          <a:solidFill>
                            <a:srgbClr val="FFFFFF"/>
                          </a:solidFill>
                          <a:effectLst/>
                          <a:latin typeface="+mj-lt"/>
                          <a:cs typeface="Calibri"/>
                        </a:rPr>
                        <a:t>Usage</a:t>
                      </a:r>
                      <a:r>
                        <a:rPr lang="en-US" sz="1100" b="0" i="0" u="none" strike="noStrike">
                          <a:solidFill>
                            <a:srgbClr val="000000"/>
                          </a:solidFill>
                          <a:effectLst/>
                          <a:latin typeface="+mj-lt"/>
                          <a:cs typeface="Calibri"/>
                        </a:rPr>
                        <a:t>​</a:t>
                      </a:r>
                      <a:r>
                        <a:rPr lang="en-US" sz="1100" b="1" i="0" u="none" strike="noStrike">
                          <a:solidFill>
                            <a:srgbClr val="FFFFFF"/>
                          </a:solidFill>
                          <a:effectLst/>
                          <a:latin typeface="+mj-lt"/>
                          <a:cs typeface="Calibri"/>
                        </a:rPr>
                        <a:t> </a:t>
                      </a:r>
                      <a:endParaRPr lang="en-US" sz="1100" b="0" i="0" u="none" strike="noStrike">
                        <a:effectLst/>
                        <a:latin typeface="+mj-lt"/>
                        <a:cs typeface="Calibri" panose="020F0502020204030204" pitchFamily="34" charset="0"/>
                      </a:endParaRPr>
                    </a:p>
                  </a:txBody>
                  <a:tcPr marL="3739" marR="3739" marT="37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56506910"/>
                  </a:ext>
                </a:extLst>
              </a:tr>
              <a:tr h="758323">
                <a:tc>
                  <a:txBody>
                    <a:bodyPr/>
                    <a:lstStyle/>
                    <a:p>
                      <a:pPr algn="ctr" fontAlgn="ctr">
                        <a:spcBef>
                          <a:spcPts val="0"/>
                        </a:spcBef>
                        <a:spcAft>
                          <a:spcPts val="0"/>
                        </a:spcAft>
                      </a:pPr>
                      <a:r>
                        <a:rPr lang="en-US" sz="1100" b="0" i="0" u="none" strike="noStrike">
                          <a:solidFill>
                            <a:srgbClr val="000000"/>
                          </a:solidFill>
                          <a:effectLst/>
                          <a:latin typeface="+mj-lt"/>
                          <a:cs typeface="Calibri"/>
                        </a:rPr>
                        <a:t>Integration and   ingestion</a:t>
                      </a:r>
                      <a:endParaRPr lang="en-US" sz="1100" b="0" i="0" u="none" strike="noStrike">
                        <a:effectLst/>
                        <a:latin typeface="+mj-lt"/>
                        <a:cs typeface="Calibri"/>
                      </a:endParaRPr>
                    </a:p>
                  </a:txBody>
                  <a:tcPr marL="53848" marR="53848" marT="26924"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100" b="0" i="0" u="none" strike="noStrike" kern="1200">
                          <a:solidFill>
                            <a:srgbClr val="000000"/>
                          </a:solidFill>
                          <a:effectLst/>
                          <a:latin typeface="+mj-lt"/>
                          <a:ea typeface="+mn-ea"/>
                          <a:cs typeface="Calibri"/>
                        </a:rPr>
                        <a:t>Data Factory​</a:t>
                      </a:r>
                    </a:p>
                    <a:p>
                      <a:pPr algn="ctr" fontAlgn="ctr">
                        <a:spcBef>
                          <a:spcPts val="0"/>
                        </a:spcBef>
                        <a:spcAft>
                          <a:spcPts val="0"/>
                        </a:spcAft>
                      </a:pPr>
                      <a:endParaRPr lang="en-US" sz="1100" b="0" i="0" u="none" strike="noStrike" kern="1200">
                        <a:solidFill>
                          <a:srgbClr val="000000"/>
                        </a:solidFill>
                        <a:effectLst/>
                        <a:latin typeface="+mj-lt"/>
                        <a:ea typeface="+mn-ea"/>
                        <a:cs typeface="Calibri"/>
                      </a:endParaRP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a:solidFill>
                            <a:srgbClr val="000000"/>
                          </a:solidFill>
                          <a:effectLst/>
                          <a:latin typeface="Calibri Light (Headings)"/>
                          <a:cs typeface="Calibri"/>
                        </a:rPr>
                        <a:t>Data Factory empowers you with a modern data integration experience to ingest, prepare and transform data from a rich set of data sources.</a:t>
                      </a:r>
                      <a:endParaRPr lang="en-US" sz="1100" b="0" i="0" u="none" strike="noStrike">
                        <a:effectLst/>
                        <a:latin typeface="Calibri Light (Headings)"/>
                        <a:cs typeface="Calibri" panose="020F0502020204030204" pitchFamily="34" charset="0"/>
                      </a:endParaRP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3163870"/>
                  </a:ext>
                </a:extLst>
              </a:tr>
              <a:tr h="217519">
                <a:tc rowSpan="2">
                  <a:txBody>
                    <a:bodyPr/>
                    <a:lstStyle/>
                    <a:p>
                      <a:pPr algn="ctr" fontAlgn="ctr">
                        <a:spcBef>
                          <a:spcPts val="0"/>
                        </a:spcBef>
                        <a:spcAft>
                          <a:spcPts val="0"/>
                        </a:spcAft>
                      </a:pPr>
                      <a:endParaRPr lang="en-IN" sz="1100" b="0" i="0" u="none" strike="noStrike">
                        <a:solidFill>
                          <a:srgbClr val="000000"/>
                        </a:solidFill>
                        <a:effectLst/>
                        <a:latin typeface="+mj-lt"/>
                        <a:cs typeface="Calibri" panose="020F0502020204030204" pitchFamily="34" charset="0"/>
                      </a:endParaRPr>
                    </a:p>
                    <a:p>
                      <a:pPr algn="ctr" fontAlgn="ctr">
                        <a:spcBef>
                          <a:spcPts val="0"/>
                        </a:spcBef>
                        <a:spcAft>
                          <a:spcPts val="0"/>
                        </a:spcAft>
                      </a:pPr>
                      <a:r>
                        <a:rPr lang="en-IN" sz="1100" b="0" i="0" u="none" strike="noStrike">
                          <a:solidFill>
                            <a:srgbClr val="000000"/>
                          </a:solidFill>
                          <a:effectLst/>
                          <a:latin typeface="+mj-lt"/>
                          <a:cs typeface="Calibri"/>
                        </a:rPr>
                        <a:t>Data Storage​</a:t>
                      </a:r>
                      <a:endParaRPr lang="en-IN" sz="1100" b="0" i="0" u="none" strike="noStrike">
                        <a:effectLst/>
                        <a:latin typeface="+mj-lt"/>
                        <a:cs typeface="Calibri"/>
                      </a:endParaRPr>
                    </a:p>
                  </a:txBody>
                  <a:tcPr marL="53848" marR="53848" marT="26924" marB="269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100" b="0" i="0" u="none" strike="noStrike" kern="1200">
                          <a:solidFill>
                            <a:srgbClr val="000000"/>
                          </a:solidFill>
                          <a:effectLst/>
                          <a:latin typeface="+mj-lt"/>
                          <a:ea typeface="+mn-ea"/>
                          <a:cs typeface="Calibri"/>
                        </a:rPr>
                        <a:t>One Lake​</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kern="1200">
                          <a:solidFill>
                            <a:srgbClr val="000000"/>
                          </a:solidFill>
                          <a:effectLst/>
                          <a:latin typeface="+mn-lt"/>
                          <a:ea typeface="+mn-ea"/>
                          <a:cs typeface="+mn-cs"/>
                        </a:rPr>
                        <a:t>One Lake is a set of capabilities dedicated to data analytics, built on Azure Blob Storage.​</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8025021"/>
                  </a:ext>
                </a:extLst>
              </a:tr>
              <a:tr h="217519">
                <a:tc vMerge="1">
                  <a:txBody>
                    <a:bodyPr/>
                    <a:lstStyle/>
                    <a:p>
                      <a:endParaRPr lang="en-IN"/>
                    </a:p>
                  </a:txBody>
                  <a:tcPr/>
                </a:tc>
                <a:tc>
                  <a:txBody>
                    <a:bodyPr/>
                    <a:lstStyle/>
                    <a:p>
                      <a:pPr algn="ctr" fontAlgn="ctr">
                        <a:spcBef>
                          <a:spcPts val="0"/>
                        </a:spcBef>
                        <a:spcAft>
                          <a:spcPts val="0"/>
                        </a:spcAft>
                      </a:pPr>
                      <a:r>
                        <a:rPr lang="en-IN" sz="1100" b="0" i="0" u="none" strike="noStrike" kern="1200">
                          <a:solidFill>
                            <a:srgbClr val="000000"/>
                          </a:solidFill>
                          <a:effectLst/>
                          <a:latin typeface="+mj-lt"/>
                          <a:ea typeface="+mn-ea"/>
                          <a:cs typeface="Calibri"/>
                        </a:rPr>
                        <a:t>Fabric Lakehouse​</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kern="1200">
                          <a:solidFill>
                            <a:srgbClr val="000000"/>
                          </a:solidFill>
                          <a:effectLst/>
                          <a:latin typeface="+mn-lt"/>
                          <a:ea typeface="+mn-ea"/>
                          <a:cs typeface="+mn-cs"/>
                        </a:rPr>
                        <a:t>It is the optimized storage layer that provides the foundation for storing data and tables in the  Fabric.​</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8415127"/>
                  </a:ext>
                </a:extLst>
              </a:tr>
              <a:tr h="401404">
                <a:tc>
                  <a:txBody>
                    <a:bodyPr/>
                    <a:lstStyle/>
                    <a:p>
                      <a:pPr algn="ctr" fontAlgn="ctr">
                        <a:spcBef>
                          <a:spcPts val="0"/>
                        </a:spcBef>
                        <a:spcAft>
                          <a:spcPts val="0"/>
                        </a:spcAft>
                      </a:pPr>
                      <a:r>
                        <a:rPr lang="en-US" sz="1100" b="0" i="0" u="none" strike="noStrike">
                          <a:solidFill>
                            <a:srgbClr val="000000"/>
                          </a:solidFill>
                          <a:effectLst/>
                          <a:latin typeface="+mj-lt"/>
                          <a:cs typeface="Calibri"/>
                        </a:rPr>
                        <a:t>Analytics​</a:t>
                      </a:r>
                      <a:endParaRPr lang="en-US" sz="1100" b="0" i="0" u="none" strike="noStrike">
                        <a:effectLst/>
                        <a:latin typeface="+mj-lt"/>
                        <a:cs typeface="Calibri"/>
                      </a:endParaRP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a:solidFill>
                            <a:srgbClr val="000000"/>
                          </a:solidFill>
                          <a:effectLst/>
                          <a:latin typeface="+mj-lt"/>
                          <a:cs typeface="Calibri"/>
                        </a:rPr>
                        <a:t>Fabric Warehouse ​</a:t>
                      </a:r>
                      <a:endParaRPr lang="en-US" sz="1100" b="0" i="0" u="none" strike="noStrike">
                        <a:effectLst/>
                        <a:latin typeface="+mj-lt"/>
                        <a:cs typeface="Calibri"/>
                      </a:endParaRP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kern="1200">
                          <a:solidFill>
                            <a:srgbClr val="000000"/>
                          </a:solidFill>
                          <a:effectLst/>
                          <a:latin typeface="+mn-lt"/>
                          <a:ea typeface="+mn-ea"/>
                          <a:cs typeface="+mn-cs"/>
                        </a:rPr>
                        <a:t>Apache Spark based engine for big data and analytics. This service can be used to build Medallion Architecture, once developed using Spark SQL/ Py Spark it shall be the backbone of the Lakehouse platform.​ </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7546658"/>
                  </a:ext>
                </a:extLst>
              </a:tr>
              <a:tr h="245862">
                <a:tc>
                  <a:txBody>
                    <a:bodyPr/>
                    <a:lstStyle/>
                    <a:p>
                      <a:pPr algn="ctr" fontAlgn="ctr">
                        <a:spcBef>
                          <a:spcPts val="0"/>
                        </a:spcBef>
                        <a:spcAft>
                          <a:spcPts val="0"/>
                        </a:spcAft>
                      </a:pPr>
                      <a:r>
                        <a:rPr lang="en-US" sz="1100" b="0" i="0" u="none" strike="noStrike">
                          <a:solidFill>
                            <a:srgbClr val="000000"/>
                          </a:solidFill>
                          <a:effectLst/>
                          <a:latin typeface="+mj-lt"/>
                          <a:cs typeface="Calibri"/>
                        </a:rPr>
                        <a:t>Business Intelligence​</a:t>
                      </a:r>
                      <a:endParaRPr lang="en-US" sz="1100" b="0" i="0" u="none" strike="noStrike">
                        <a:effectLst/>
                        <a:latin typeface="+mj-lt"/>
                        <a:cs typeface="Calibri"/>
                      </a:endParaRP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a:solidFill>
                            <a:srgbClr val="000000"/>
                          </a:solidFill>
                          <a:effectLst/>
                          <a:latin typeface="+mj-lt"/>
                          <a:cs typeface="Calibri"/>
                        </a:rPr>
                        <a:t>Power BI​</a:t>
                      </a:r>
                      <a:endParaRPr lang="en-US" sz="1100" b="0" i="0" u="none" strike="noStrike">
                        <a:effectLst/>
                        <a:latin typeface="+mj-lt"/>
                        <a:cs typeface="Calibri"/>
                      </a:endParaRP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kern="1200">
                          <a:solidFill>
                            <a:srgbClr val="000000"/>
                          </a:solidFill>
                          <a:effectLst/>
                          <a:latin typeface="+mn-lt"/>
                          <a:ea typeface="+mn-ea"/>
                          <a:cs typeface="+mn-cs"/>
                        </a:rPr>
                        <a:t>Power BI is a managed BI tool that allows creating and consuming interactive reports. All  reports will be migrated/build to Power BI interactive dashboards.​ </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9893581"/>
                  </a:ext>
                </a:extLst>
              </a:tr>
              <a:tr h="401404">
                <a:tc rowSpan="4">
                  <a:txBody>
                    <a:bodyPr/>
                    <a:lstStyle/>
                    <a:p>
                      <a:pPr algn="ctr" fontAlgn="ctr">
                        <a:spcBef>
                          <a:spcPts val="0"/>
                        </a:spcBef>
                        <a:spcAft>
                          <a:spcPts val="0"/>
                        </a:spcAft>
                      </a:pPr>
                      <a:endParaRPr lang="en-US" sz="1100" b="0" i="0" u="none" strike="noStrike">
                        <a:solidFill>
                          <a:srgbClr val="000000"/>
                        </a:solidFill>
                        <a:effectLst/>
                        <a:latin typeface="+mj-lt"/>
                        <a:cs typeface="Calibri" panose="020F0502020204030204" pitchFamily="34" charset="0"/>
                      </a:endParaRPr>
                    </a:p>
                    <a:p>
                      <a:pPr algn="ctr" fontAlgn="ctr">
                        <a:spcBef>
                          <a:spcPts val="0"/>
                        </a:spcBef>
                        <a:spcAft>
                          <a:spcPts val="0"/>
                        </a:spcAft>
                      </a:pPr>
                      <a:endParaRPr lang="en-US" sz="1100" b="0" i="0" u="none" strike="noStrike">
                        <a:solidFill>
                          <a:srgbClr val="000000"/>
                        </a:solidFill>
                        <a:effectLst/>
                        <a:latin typeface="+mj-lt"/>
                        <a:cs typeface="Calibri" panose="020F0502020204030204" pitchFamily="34" charset="0"/>
                      </a:endParaRPr>
                    </a:p>
                    <a:p>
                      <a:pPr algn="ctr" fontAlgn="ctr">
                        <a:spcBef>
                          <a:spcPts val="0"/>
                        </a:spcBef>
                        <a:spcAft>
                          <a:spcPts val="0"/>
                        </a:spcAft>
                      </a:pPr>
                      <a:endParaRPr lang="en-US" sz="1100" b="0" i="0" u="none" strike="noStrike">
                        <a:solidFill>
                          <a:srgbClr val="000000"/>
                        </a:solidFill>
                        <a:effectLst/>
                        <a:latin typeface="+mj-lt"/>
                        <a:cs typeface="Calibri" panose="020F0502020204030204" pitchFamily="34" charset="0"/>
                      </a:endParaRPr>
                    </a:p>
                    <a:p>
                      <a:pPr algn="ctr" fontAlgn="ctr">
                        <a:spcBef>
                          <a:spcPts val="0"/>
                        </a:spcBef>
                        <a:spcAft>
                          <a:spcPts val="0"/>
                        </a:spcAft>
                      </a:pPr>
                      <a:endParaRPr lang="en-US" sz="1100" b="0" i="0" u="none" strike="noStrike">
                        <a:solidFill>
                          <a:srgbClr val="000000"/>
                        </a:solidFill>
                        <a:effectLst/>
                        <a:latin typeface="+mj-lt"/>
                        <a:cs typeface="Calibri" panose="020F0502020204030204" pitchFamily="34" charset="0"/>
                      </a:endParaRPr>
                    </a:p>
                    <a:p>
                      <a:pPr algn="ctr" fontAlgn="ctr">
                        <a:spcBef>
                          <a:spcPts val="0"/>
                        </a:spcBef>
                        <a:spcAft>
                          <a:spcPts val="0"/>
                        </a:spcAft>
                      </a:pPr>
                      <a:r>
                        <a:rPr lang="en-US" sz="1100" b="0" i="0" u="none" strike="noStrike">
                          <a:solidFill>
                            <a:srgbClr val="000000"/>
                          </a:solidFill>
                          <a:effectLst/>
                          <a:latin typeface="+mj-lt"/>
                          <a:cs typeface="Calibri"/>
                        </a:rPr>
                        <a:t>Data Governance​</a:t>
                      </a:r>
                      <a:endParaRPr lang="en-US" sz="1100" b="0" i="0" u="none" strike="noStrike">
                        <a:effectLst/>
                        <a:latin typeface="+mj-lt"/>
                        <a:cs typeface="Calibri"/>
                      </a:endParaRPr>
                    </a:p>
                  </a:txBody>
                  <a:tcPr marL="53848" marR="53848" marT="26924" marB="2692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a:solidFill>
                            <a:srgbClr val="000000"/>
                          </a:solidFill>
                          <a:effectLst/>
                          <a:latin typeface="+mj-lt"/>
                          <a:cs typeface="Calibri"/>
                        </a:rPr>
                        <a:t>Azure Key Vault​</a:t>
                      </a:r>
                      <a:endParaRPr lang="en-US" sz="1100" b="0" i="0" u="none" strike="noStrike">
                        <a:effectLst/>
                        <a:latin typeface="+mj-lt"/>
                        <a:cs typeface="Calibri"/>
                      </a:endParaRP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kern="1200">
                          <a:solidFill>
                            <a:srgbClr val="000000"/>
                          </a:solidFill>
                          <a:effectLst/>
                          <a:latin typeface="+mn-lt"/>
                          <a:ea typeface="+mn-ea"/>
                          <a:cs typeface="+mn-cs"/>
                        </a:rPr>
                        <a:t>Azure Key Vault is a cloud service for securely storing and accessing secrets. API keys, passwords, certificates, and cryptographic keys are examples of things you might want to keep private.​ </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3259649"/>
                  </a:ext>
                </a:extLst>
              </a:tr>
              <a:tr h="217519">
                <a:tc vMerge="1">
                  <a:txBody>
                    <a:bodyPr/>
                    <a:lstStyle/>
                    <a:p>
                      <a:endParaRPr lang="en-IN"/>
                    </a:p>
                  </a:txBody>
                  <a:tcPr/>
                </a:tc>
                <a:tc>
                  <a:txBody>
                    <a:bodyPr/>
                    <a:lstStyle/>
                    <a:p>
                      <a:pPr algn="ctr" fontAlgn="ctr">
                        <a:spcBef>
                          <a:spcPts val="0"/>
                        </a:spcBef>
                        <a:spcAft>
                          <a:spcPts val="0"/>
                        </a:spcAft>
                      </a:pPr>
                      <a:r>
                        <a:rPr lang="en-US" sz="1100" b="0" i="0" u="none" strike="noStrike">
                          <a:solidFill>
                            <a:srgbClr val="000000"/>
                          </a:solidFill>
                          <a:effectLst/>
                          <a:latin typeface="+mj-lt"/>
                          <a:cs typeface="Calibri"/>
                        </a:rPr>
                        <a:t>Azure Monitor​</a:t>
                      </a:r>
                      <a:endParaRPr lang="en-US" sz="1100" b="0" i="0" u="none" strike="noStrike">
                        <a:effectLst/>
                        <a:latin typeface="+mj-lt"/>
                        <a:cs typeface="Calibri"/>
                      </a:endParaRP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kern="1200">
                          <a:solidFill>
                            <a:srgbClr val="000000"/>
                          </a:solidFill>
                          <a:effectLst/>
                          <a:latin typeface="+mn-lt"/>
                          <a:ea typeface="+mn-ea"/>
                          <a:cs typeface="+mn-cs"/>
                        </a:rPr>
                        <a:t>Azure Monitor provides comprehensive cloud and on-premises monitoring for applications, infrastructure, and network.​ </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4948281"/>
                  </a:ext>
                </a:extLst>
              </a:tr>
              <a:tr h="401404">
                <a:tc vMerge="1">
                  <a:txBody>
                    <a:bodyPr/>
                    <a:lstStyle/>
                    <a:p>
                      <a:endParaRPr lang="en-IN"/>
                    </a:p>
                  </a:txBody>
                  <a:tcPr/>
                </a:tc>
                <a:tc>
                  <a:txBody>
                    <a:bodyPr/>
                    <a:lstStyle/>
                    <a:p>
                      <a:pPr algn="ctr" fontAlgn="ctr">
                        <a:spcBef>
                          <a:spcPts val="0"/>
                        </a:spcBef>
                        <a:spcAft>
                          <a:spcPts val="0"/>
                        </a:spcAft>
                      </a:pPr>
                      <a:r>
                        <a:rPr lang="en-US" sz="1100" b="0" i="0" u="none" strike="noStrike">
                          <a:solidFill>
                            <a:srgbClr val="000000"/>
                          </a:solidFill>
                          <a:effectLst/>
                          <a:latin typeface="+mj-lt"/>
                          <a:cs typeface="Calibri"/>
                        </a:rPr>
                        <a:t>Azure AD​</a:t>
                      </a:r>
                      <a:endParaRPr lang="en-US" sz="1100" b="0" i="0" u="none" strike="noStrike">
                        <a:effectLst/>
                        <a:latin typeface="+mj-lt"/>
                        <a:cs typeface="Calibri"/>
                      </a:endParaRP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kern="1200">
                          <a:solidFill>
                            <a:srgbClr val="000000"/>
                          </a:solidFill>
                          <a:effectLst/>
                          <a:latin typeface="+mn-lt"/>
                          <a:ea typeface="+mn-ea"/>
                          <a:cs typeface="+mn-cs"/>
                        </a:rPr>
                        <a:t>Azure AD (now Microsoft Entra ID) is a cloud-based identity and access management service that allows you to securely manage user access to various Microsoft applications and services​ </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6622923"/>
                  </a:ext>
                </a:extLst>
              </a:tr>
              <a:tr h="401404">
                <a:tc vMerge="1">
                  <a:txBody>
                    <a:bodyPr/>
                    <a:lstStyle/>
                    <a:p>
                      <a:endParaRPr lang="en-IN"/>
                    </a:p>
                  </a:txBody>
                  <a:tcPr/>
                </a:tc>
                <a:tc>
                  <a:txBody>
                    <a:bodyPr/>
                    <a:lstStyle/>
                    <a:p>
                      <a:pPr algn="ctr" fontAlgn="ctr">
                        <a:spcBef>
                          <a:spcPts val="0"/>
                        </a:spcBef>
                        <a:spcAft>
                          <a:spcPts val="0"/>
                        </a:spcAft>
                      </a:pPr>
                      <a:r>
                        <a:rPr lang="en-IN" sz="1100" b="0" i="0" u="none" strike="noStrike">
                          <a:solidFill>
                            <a:srgbClr val="000000"/>
                          </a:solidFill>
                          <a:effectLst/>
                          <a:latin typeface="+mj-lt"/>
                          <a:cs typeface="Calibri"/>
                        </a:rPr>
                        <a:t>Microsoft Purview</a:t>
                      </a:r>
                      <a:endParaRPr lang="en-IN" sz="1100" b="0" i="0" u="none" strike="noStrike">
                        <a:effectLst/>
                        <a:latin typeface="+mj-lt"/>
                        <a:cs typeface="Calibri"/>
                      </a:endParaRP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kern="1200">
                          <a:solidFill>
                            <a:srgbClr val="000000"/>
                          </a:solidFill>
                          <a:effectLst/>
                          <a:latin typeface="+mn-lt"/>
                          <a:ea typeface="+mn-ea"/>
                          <a:cs typeface="+mn-cs"/>
                        </a:rPr>
                        <a:t>Azure Purview is a cloud-based data governance service that helps you manage and govern your enterprise data across on-premises, multi-cloud, and SaaS sources.</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3862236"/>
                  </a:ext>
                </a:extLst>
              </a:tr>
              <a:tr h="401404">
                <a:tc>
                  <a:txBody>
                    <a:bodyPr/>
                    <a:lstStyle/>
                    <a:p>
                      <a:pPr algn="ctr" fontAlgn="ctr">
                        <a:spcBef>
                          <a:spcPts val="0"/>
                        </a:spcBef>
                        <a:spcAft>
                          <a:spcPts val="0"/>
                        </a:spcAft>
                      </a:pPr>
                      <a:r>
                        <a:rPr lang="en-US" sz="1100" b="0" i="0" u="none" strike="noStrike">
                          <a:effectLst/>
                          <a:latin typeface="+mj-lt"/>
                          <a:cs typeface="Calibri"/>
                        </a:rPr>
                        <a:t>UI</a:t>
                      </a:r>
                    </a:p>
                  </a:txBody>
                  <a:tcPr marL="53848" marR="53848" marT="26924"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100" b="0" i="0" u="none" strike="noStrike">
                          <a:effectLst/>
                          <a:latin typeface="+mj-lt"/>
                          <a:cs typeface="Calibri"/>
                        </a:rPr>
                        <a:t>Azure Web App</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100" b="0" i="0" u="none" strike="noStrike" kern="1200">
                          <a:solidFill>
                            <a:srgbClr val="000000"/>
                          </a:solidFill>
                          <a:effectLst/>
                          <a:latin typeface="+mn-lt"/>
                          <a:ea typeface="+mn-ea"/>
                          <a:cs typeface="+mn-cs"/>
                        </a:rPr>
                        <a:t>Azure App Service is an HTTP-based service for hosting web applications, REST APIs, and mobile back ends. You can develop in your favorite language, be it .NET, .NET Core, Java, Node.js, PHP, and Python. Applications run and scale with ease on both Windows and Linux-based environments.</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7654560"/>
                  </a:ext>
                </a:extLst>
              </a:tr>
              <a:tr h="401404">
                <a:tc rowSpan="5">
                  <a:txBody>
                    <a:bodyPr/>
                    <a:lstStyle/>
                    <a:p>
                      <a:pPr lvl="0" algn="ctr">
                        <a:spcBef>
                          <a:spcPts val="0"/>
                        </a:spcBef>
                        <a:spcAft>
                          <a:spcPts val="0"/>
                        </a:spcAft>
                        <a:buNone/>
                      </a:pPr>
                      <a:r>
                        <a:rPr lang="en-US" sz="1100" b="0" i="0" u="none" strike="noStrike">
                          <a:solidFill>
                            <a:srgbClr val="000000"/>
                          </a:solidFill>
                          <a:effectLst/>
                          <a:latin typeface="+mj-lt"/>
                          <a:cs typeface="Calibri"/>
                        </a:rPr>
                        <a:t>AI/ML </a:t>
                      </a:r>
                    </a:p>
                  </a:txBody>
                  <a:tcPr marL="53848" marR="53848" marT="26924" marB="26924" anchor="ctr">
                    <a:lnL w="6350">
                      <a:solidFill>
                        <a:srgbClr val="000000"/>
                      </a:solid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noFill/>
                  </a:tcPr>
                </a:tc>
                <a:tc>
                  <a:txBody>
                    <a:bodyPr/>
                    <a:lstStyle/>
                    <a:p>
                      <a:pPr lvl="0" algn="ctr">
                        <a:spcBef>
                          <a:spcPts val="0"/>
                        </a:spcBef>
                        <a:spcAft>
                          <a:spcPts val="0"/>
                        </a:spcAft>
                        <a:buNone/>
                      </a:pPr>
                      <a:r>
                        <a:rPr lang="en-IN" sz="1100" b="0" i="0" u="none" strike="noStrike">
                          <a:solidFill>
                            <a:srgbClr val="000000"/>
                          </a:solidFill>
                          <a:effectLst/>
                          <a:latin typeface="+mj-lt"/>
                          <a:cs typeface="Calibri"/>
                        </a:rPr>
                        <a:t>Azure Translator</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spcBef>
                          <a:spcPts val="0"/>
                        </a:spcBef>
                        <a:spcAft>
                          <a:spcPts val="0"/>
                        </a:spcAft>
                        <a:buNone/>
                      </a:pPr>
                      <a:r>
                        <a:rPr lang="en-US" sz="1100" b="0" i="0" u="none" strike="noStrike" noProof="0">
                          <a:solidFill>
                            <a:srgbClr val="000000"/>
                          </a:solidFill>
                          <a:effectLst/>
                        </a:rPr>
                        <a:t>Translate text, documents across more than 100 languages with high accuracy and fluency. Ideal for applications requiring multilingual support, such as </a:t>
                      </a:r>
                      <a:r>
                        <a:rPr lang="en-US" sz="1100" b="0" i="0" u="none" strike="noStrike" noProof="0" err="1">
                          <a:solidFill>
                            <a:srgbClr val="000000"/>
                          </a:solidFill>
                          <a:effectLst/>
                        </a:rPr>
                        <a:t>QnA</a:t>
                      </a:r>
                      <a:r>
                        <a:rPr lang="en-US" sz="1100" b="0" i="0" u="none" strike="noStrike" noProof="0">
                          <a:solidFill>
                            <a:srgbClr val="000000"/>
                          </a:solidFill>
                          <a:effectLst/>
                        </a:rPr>
                        <a:t> chatbots.</a:t>
                      </a:r>
                      <a:endParaRPr lang="en-US" sz="1600"/>
                    </a:p>
                  </a:txBody>
                  <a:tcPr marL="3739" marR="3739" marT="3739" marB="26924" anchor="ctr">
                    <a:lnL w="6350" cap="flat" cmpd="sng" algn="ctr">
                      <a:solidFill>
                        <a:srgbClr val="000000"/>
                      </a:solidFill>
                      <a:prstDash val="solid"/>
                      <a:round/>
                      <a:headEnd type="none" w="med" len="med"/>
                      <a:tailEnd type="none" w="med" len="med"/>
                    </a:lnL>
                    <a:lnR w="6350">
                      <a:solidFill>
                        <a:srgbClr val="000000"/>
                      </a:solid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9134339"/>
                  </a:ext>
                </a:extLst>
              </a:tr>
              <a:tr h="401404">
                <a:tc vMerge="1">
                  <a:txBody>
                    <a:bodyPr/>
                    <a:lstStyle/>
                    <a:p>
                      <a:endParaRPr lang="en-US"/>
                    </a:p>
                  </a:txBody>
                  <a:tcPr marL="53848" marR="53848" marT="26924" marB="26924">
                    <a:lnL w="6350">
                      <a:solidFill>
                        <a:srgbClr val="000000"/>
                      </a:solid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spcBef>
                          <a:spcPts val="0"/>
                        </a:spcBef>
                        <a:spcAft>
                          <a:spcPts val="0"/>
                        </a:spcAft>
                        <a:buNone/>
                      </a:pPr>
                      <a:r>
                        <a:rPr lang="en-IN" sz="1100" b="0" i="0" u="none" strike="noStrike">
                          <a:solidFill>
                            <a:srgbClr val="000000"/>
                          </a:solidFill>
                          <a:effectLst/>
                          <a:latin typeface="+mj-lt"/>
                          <a:cs typeface="Calibri"/>
                        </a:rPr>
                        <a:t>Azure OpenAI Model</a:t>
                      </a:r>
                    </a:p>
                  </a:txBody>
                  <a:tcPr marL="3739" marR="3739" marT="3739" marB="2692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noFill/>
                  </a:tcPr>
                </a:tc>
                <a:tc>
                  <a:txBody>
                    <a:bodyPr/>
                    <a:lstStyle/>
                    <a:p>
                      <a:pPr lvl="0" algn="ctr">
                        <a:spcBef>
                          <a:spcPts val="0"/>
                        </a:spcBef>
                        <a:spcAft>
                          <a:spcPts val="0"/>
                        </a:spcAft>
                        <a:buNone/>
                      </a:pPr>
                      <a:r>
                        <a:rPr lang="en-US" sz="1100" b="0" i="0" u="none" strike="noStrike" noProof="0">
                          <a:solidFill>
                            <a:srgbClr val="000000"/>
                          </a:solidFill>
                          <a:effectLst/>
                        </a:rPr>
                        <a:t>Access advanced capabilities of OpenAI's embeddings  model for embeddings generation and large language models for tasks like text generation, translation, code generation, and answering your questions in an informative way.</a:t>
                      </a:r>
                      <a:endParaRPr lang="en-US" sz="1600"/>
                    </a:p>
                  </a:txBody>
                  <a:tcPr marL="3739" marR="3739" marT="3739" marB="26924" anchor="ctr">
                    <a:lnL w="6350" cap="flat" cmpd="sng" algn="ctr">
                      <a:solidFill>
                        <a:srgbClr val="000000"/>
                      </a:solidFill>
                      <a:prstDash val="solid"/>
                      <a:round/>
                      <a:headEnd type="none" w="med" len="med"/>
                      <a:tailEnd type="none" w="med" len="med"/>
                    </a:lnL>
                    <a:lnR w="6350">
                      <a:solidFill>
                        <a:srgbClr val="000000"/>
                      </a:solid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0247404"/>
                  </a:ext>
                </a:extLst>
              </a:tr>
              <a:tr h="245862">
                <a:tc vMerge="1">
                  <a:txBody>
                    <a:bodyPr/>
                    <a:lstStyle/>
                    <a:p>
                      <a:endParaRPr lang="en-US"/>
                    </a:p>
                  </a:txBody>
                  <a:tcPr/>
                </a:tc>
                <a:tc>
                  <a:txBody>
                    <a:bodyPr/>
                    <a:lstStyle/>
                    <a:p>
                      <a:pPr lvl="0" algn="ctr">
                        <a:spcBef>
                          <a:spcPts val="0"/>
                        </a:spcBef>
                        <a:spcAft>
                          <a:spcPts val="0"/>
                        </a:spcAft>
                        <a:buNone/>
                      </a:pPr>
                      <a:r>
                        <a:rPr lang="en-IN" sz="1100" b="0" i="0" u="none" strike="noStrike">
                          <a:solidFill>
                            <a:srgbClr val="000000"/>
                          </a:solidFill>
                          <a:effectLst/>
                          <a:latin typeface="+mj-lt"/>
                          <a:cs typeface="Calibri"/>
                        </a:rPr>
                        <a:t>Azure AI Search</a:t>
                      </a:r>
                    </a:p>
                  </a:txBody>
                  <a:tcPr marL="3739" marR="3739" marT="3739" marB="269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spcBef>
                          <a:spcPts val="0"/>
                        </a:spcBef>
                        <a:spcAft>
                          <a:spcPts val="0"/>
                        </a:spcAft>
                        <a:buNone/>
                      </a:pPr>
                      <a:r>
                        <a:rPr lang="en-US" sz="1100" b="0" i="0" u="none" strike="noStrike" noProof="0">
                          <a:solidFill>
                            <a:srgbClr val="111111"/>
                          </a:solidFill>
                          <a:effectLst/>
                          <a:latin typeface="Calibri"/>
                        </a:rPr>
                        <a:t>Provides secure information retrieval at scale over user-owned content in traditional and conversational search applications.</a:t>
                      </a:r>
                      <a:endParaRPr lang="en-US" sz="1100" b="0">
                        <a:latin typeface="Calibri"/>
                      </a:endParaRPr>
                    </a:p>
                  </a:txBody>
                  <a:tcPr marL="3739" marR="3739" marT="3739" marB="269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1117660434"/>
                  </a:ext>
                </a:extLst>
              </a:tr>
              <a:tr h="245862">
                <a:tc vMerge="1">
                  <a:txBody>
                    <a:bodyPr/>
                    <a:lstStyle/>
                    <a:p>
                      <a:endParaRPr lang="en-US"/>
                    </a:p>
                  </a:txBody>
                  <a:tcPr/>
                </a:tc>
                <a:tc>
                  <a:txBody>
                    <a:bodyPr/>
                    <a:lstStyle/>
                    <a:p>
                      <a:pPr lvl="0" algn="ctr">
                        <a:spcBef>
                          <a:spcPts val="0"/>
                        </a:spcBef>
                        <a:spcAft>
                          <a:spcPts val="0"/>
                        </a:spcAft>
                        <a:buNone/>
                      </a:pPr>
                      <a:r>
                        <a:rPr lang="en-IN" sz="1100" b="0" i="0" u="none" strike="noStrike">
                          <a:solidFill>
                            <a:srgbClr val="000000"/>
                          </a:solidFill>
                          <a:effectLst/>
                          <a:latin typeface="+mj-lt"/>
                          <a:cs typeface="Calibri"/>
                        </a:rPr>
                        <a:t>Semantic Kernel</a:t>
                      </a:r>
                    </a:p>
                  </a:txBody>
                  <a:tcPr marL="3739" marR="3739" marT="3739" marB="269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spcBef>
                          <a:spcPts val="0"/>
                        </a:spcBef>
                        <a:spcAft>
                          <a:spcPts val="0"/>
                        </a:spcAft>
                        <a:buNone/>
                      </a:pPr>
                      <a:r>
                        <a:rPr lang="en-US" sz="1100" b="0" i="0" u="none" strike="noStrike" noProof="0">
                          <a:solidFill>
                            <a:srgbClr val="000000"/>
                          </a:solidFill>
                          <a:effectLst/>
                          <a:latin typeface="Calibri"/>
                        </a:rPr>
                        <a:t>A popular open source LLM framework for Python and JavaScript/TypeScript working as an orchestrator to interact with LLMs.</a:t>
                      </a:r>
                      <a:endParaRPr lang="en-US" sz="1100"/>
                    </a:p>
                  </a:txBody>
                  <a:tcPr marL="3739" marR="3739" marT="3739" marB="269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2869991064"/>
                  </a:ext>
                </a:extLst>
              </a:tr>
              <a:tr h="401404">
                <a:tc vMerge="1">
                  <a:txBody>
                    <a:bodyPr/>
                    <a:lstStyle/>
                    <a:p>
                      <a:endParaRPr lang="en-US"/>
                    </a:p>
                  </a:txBody>
                  <a:tcPr marL="53848" marR="53848" marT="26924" marB="26924">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spcBef>
                          <a:spcPts val="0"/>
                        </a:spcBef>
                        <a:spcAft>
                          <a:spcPts val="0"/>
                        </a:spcAft>
                        <a:buNone/>
                      </a:pPr>
                      <a:r>
                        <a:rPr lang="en-IN" sz="1100" b="0" i="0" u="none" strike="noStrike">
                          <a:solidFill>
                            <a:srgbClr val="000000"/>
                          </a:solidFill>
                          <a:effectLst/>
                          <a:latin typeface="+mj-lt"/>
                          <a:cs typeface="Calibri"/>
                        </a:rPr>
                        <a:t>Synapse Data Science</a:t>
                      </a:r>
                    </a:p>
                  </a:txBody>
                  <a:tcPr marL="3739" marR="3739" marT="3739" marB="26924"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lnSpc>
                          <a:spcPct val="100000"/>
                        </a:lnSpc>
                        <a:spcBef>
                          <a:spcPts val="0"/>
                        </a:spcBef>
                        <a:spcAft>
                          <a:spcPts val="0"/>
                        </a:spcAft>
                        <a:buNone/>
                      </a:pPr>
                      <a:r>
                        <a:rPr lang="en-US" sz="1100" b="0" i="0" u="none" strike="noStrike" noProof="0">
                          <a:solidFill>
                            <a:srgbClr val="000000"/>
                          </a:solidFill>
                          <a:effectLst/>
                        </a:rPr>
                        <a:t>Provides a powerful environment for data exploration, preparation and cleansing to experimentation, modeling, model scoring and serving of predictive insights to BI reports.</a:t>
                      </a:r>
                      <a:endParaRPr lang="en-US" sz="1600"/>
                    </a:p>
                  </a:txBody>
                  <a:tcPr marL="3739" marR="3739" marT="3739" marB="26924" anchor="ctr">
                    <a:lnL w="6350">
                      <a:solidFill>
                        <a:srgbClr val="000000"/>
                      </a:solidFill>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636405266"/>
                  </a:ext>
                </a:extLst>
              </a:tr>
            </a:tbl>
          </a:graphicData>
        </a:graphic>
      </p:graphicFrame>
    </p:spTree>
    <p:extLst>
      <p:ext uri="{BB962C8B-B14F-4D97-AF65-F5344CB8AC3E}">
        <p14:creationId xmlns:p14="http://schemas.microsoft.com/office/powerpoint/2010/main" val="21301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086" name="TextBox 1085">
            <a:extLst>
              <a:ext uri="{FF2B5EF4-FFF2-40B4-BE49-F238E27FC236}">
                <a16:creationId xmlns:a16="http://schemas.microsoft.com/office/drawing/2014/main" id="{A26A1E25-0ED0-23C1-BC5C-1EDE5C3613BD}"/>
              </a:ext>
            </a:extLst>
          </p:cNvPr>
          <p:cNvSpPr txBox="1"/>
          <p:nvPr/>
        </p:nvSpPr>
        <p:spPr>
          <a:xfrm>
            <a:off x="0" y="292767"/>
            <a:ext cx="87047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Segoe UI Semibold"/>
              </a:rPr>
              <a:t>Architecture Components</a:t>
            </a:r>
            <a:r>
              <a:rPr lang="en-US">
                <a:solidFill>
                  <a:prstClr val="white"/>
                </a:solidFill>
                <a:latin typeface="Segoe UI Semibold"/>
                <a:cs typeface="Segoe UI Semibold"/>
              </a:rPr>
              <a:t>- Infra</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2" name="Table 1">
            <a:extLst>
              <a:ext uri="{FF2B5EF4-FFF2-40B4-BE49-F238E27FC236}">
                <a16:creationId xmlns:a16="http://schemas.microsoft.com/office/drawing/2014/main" id="{E612E3FB-0593-8CBF-AD0A-57744351190A}"/>
              </a:ext>
            </a:extLst>
          </p:cNvPr>
          <p:cNvGraphicFramePr>
            <a:graphicFrameLocks noGrp="1"/>
          </p:cNvGraphicFramePr>
          <p:nvPr>
            <p:extLst>
              <p:ext uri="{D42A27DB-BD31-4B8C-83A1-F6EECF244321}">
                <p14:modId xmlns:p14="http://schemas.microsoft.com/office/powerpoint/2010/main" val="1844522907"/>
              </p:ext>
            </p:extLst>
          </p:nvPr>
        </p:nvGraphicFramePr>
        <p:xfrm>
          <a:off x="204787" y="1088571"/>
          <a:ext cx="11782425" cy="4572004"/>
        </p:xfrm>
        <a:graphic>
          <a:graphicData uri="http://schemas.openxmlformats.org/drawingml/2006/table">
            <a:tbl>
              <a:tblPr/>
              <a:tblGrid>
                <a:gridCol w="1290162">
                  <a:extLst>
                    <a:ext uri="{9D8B030D-6E8A-4147-A177-3AD203B41FA5}">
                      <a16:colId xmlns:a16="http://schemas.microsoft.com/office/drawing/2014/main" val="2740192663"/>
                    </a:ext>
                  </a:extLst>
                </a:gridCol>
                <a:gridCol w="1962364">
                  <a:extLst>
                    <a:ext uri="{9D8B030D-6E8A-4147-A177-3AD203B41FA5}">
                      <a16:colId xmlns:a16="http://schemas.microsoft.com/office/drawing/2014/main" val="278393154"/>
                    </a:ext>
                  </a:extLst>
                </a:gridCol>
                <a:gridCol w="8529899">
                  <a:extLst>
                    <a:ext uri="{9D8B030D-6E8A-4147-A177-3AD203B41FA5}">
                      <a16:colId xmlns:a16="http://schemas.microsoft.com/office/drawing/2014/main" val="2650227675"/>
                    </a:ext>
                  </a:extLst>
                </a:gridCol>
              </a:tblGrid>
              <a:tr h="293511">
                <a:tc>
                  <a:txBody>
                    <a:bodyPr/>
                    <a:lstStyle/>
                    <a:p>
                      <a:pPr algn="ctr" fontAlgn="ctr">
                        <a:spcBef>
                          <a:spcPts val="0"/>
                        </a:spcBef>
                        <a:spcAft>
                          <a:spcPts val="0"/>
                        </a:spcAft>
                      </a:pPr>
                      <a:r>
                        <a:rPr lang="en-US" sz="1200" b="1" i="0" u="none" strike="noStrike">
                          <a:solidFill>
                            <a:srgbClr val="FFFFFF"/>
                          </a:solidFill>
                          <a:effectLst/>
                          <a:latin typeface="Calibri Light"/>
                          <a:ea typeface="Calibri Light" panose="020F0302020204030204" pitchFamily="34" charset="0"/>
                          <a:cs typeface="Calibri Light"/>
                        </a:rPr>
                        <a:t>Capability</a:t>
                      </a:r>
                      <a:r>
                        <a:rPr lang="en-US" sz="1200" b="0" i="0" u="none" strike="noStrike">
                          <a:solidFill>
                            <a:srgbClr val="000000"/>
                          </a:solidFill>
                          <a:effectLst/>
                          <a:latin typeface="Calibri Light"/>
                          <a:ea typeface="Calibri Light" panose="020F0302020204030204" pitchFamily="34" charset="0"/>
                          <a:cs typeface="Calibri Light"/>
                        </a:rPr>
                        <a:t>​</a:t>
                      </a:r>
                      <a:endParaRPr lang="en-US" sz="1200" b="0" i="0" u="none" strike="noStrike">
                        <a:effectLst/>
                        <a:latin typeface="Calibri Light"/>
                        <a:ea typeface="Calibri Light" panose="020F0302020204030204" pitchFamily="34" charset="0"/>
                        <a:cs typeface="Calibri Light"/>
                      </a:endParaRPr>
                    </a:p>
                  </a:txBody>
                  <a:tcPr marL="3739" marR="3739" marT="373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ctr">
                        <a:spcBef>
                          <a:spcPts val="0"/>
                        </a:spcBef>
                        <a:spcAft>
                          <a:spcPts val="0"/>
                        </a:spcAft>
                      </a:pPr>
                      <a:r>
                        <a:rPr lang="en-US" sz="1200" b="1" i="0" u="none" strike="noStrike">
                          <a:solidFill>
                            <a:srgbClr val="FFFFFF"/>
                          </a:solidFill>
                          <a:effectLst/>
                          <a:latin typeface="Calibri Light"/>
                          <a:ea typeface="Calibri Light" panose="020F0302020204030204" pitchFamily="34" charset="0"/>
                          <a:cs typeface="Calibri Light"/>
                        </a:rPr>
                        <a:t>Service Name</a:t>
                      </a:r>
                      <a:r>
                        <a:rPr lang="en-US" sz="1200" b="0" i="0" u="none" strike="noStrike">
                          <a:solidFill>
                            <a:srgbClr val="000000"/>
                          </a:solidFill>
                          <a:effectLst/>
                          <a:latin typeface="Calibri Light"/>
                          <a:ea typeface="Calibri Light" panose="020F0302020204030204" pitchFamily="34" charset="0"/>
                          <a:cs typeface="Calibri Light"/>
                        </a:rPr>
                        <a:t>​</a:t>
                      </a:r>
                      <a:endParaRPr lang="en-US" sz="1200" b="0" i="0" u="none" strike="noStrike">
                        <a:effectLst/>
                        <a:latin typeface="Calibri Light"/>
                        <a:ea typeface="Calibri Light" panose="020F0302020204030204" pitchFamily="34" charset="0"/>
                        <a:cs typeface="Calibri Light"/>
                      </a:endParaRPr>
                    </a:p>
                  </a:txBody>
                  <a:tcPr marL="3739" marR="3739" marT="3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fontAlgn="ctr">
                        <a:spcBef>
                          <a:spcPts val="0"/>
                        </a:spcBef>
                        <a:spcAft>
                          <a:spcPts val="0"/>
                        </a:spcAft>
                      </a:pPr>
                      <a:r>
                        <a:rPr lang="en-US" sz="1200" b="1" i="0" u="none" strike="noStrike">
                          <a:solidFill>
                            <a:srgbClr val="FFFFFF"/>
                          </a:solidFill>
                          <a:effectLst/>
                          <a:latin typeface="Calibri Light"/>
                          <a:ea typeface="Calibri Light" panose="020F0302020204030204" pitchFamily="34" charset="0"/>
                          <a:cs typeface="Calibri Light"/>
                        </a:rPr>
                        <a:t>Usage</a:t>
                      </a:r>
                      <a:r>
                        <a:rPr lang="en-US" sz="1200" b="0" i="0" u="none" strike="noStrike">
                          <a:solidFill>
                            <a:srgbClr val="000000"/>
                          </a:solidFill>
                          <a:effectLst/>
                          <a:latin typeface="Calibri Light"/>
                          <a:ea typeface="Calibri Light" panose="020F0302020204030204" pitchFamily="34" charset="0"/>
                          <a:cs typeface="Calibri Light"/>
                        </a:rPr>
                        <a:t>​</a:t>
                      </a:r>
                      <a:r>
                        <a:rPr lang="en-US" sz="1200" b="1" i="0" u="none" strike="noStrike">
                          <a:solidFill>
                            <a:srgbClr val="FFFFFF"/>
                          </a:solidFill>
                          <a:effectLst/>
                          <a:latin typeface="Calibri Light"/>
                          <a:ea typeface="Calibri Light" panose="020F0302020204030204" pitchFamily="34" charset="0"/>
                          <a:cs typeface="Calibri Light"/>
                        </a:rPr>
                        <a:t> </a:t>
                      </a:r>
                      <a:endParaRPr lang="en-US" sz="1200" b="0" i="0" u="none" strike="noStrike">
                        <a:effectLst/>
                        <a:latin typeface="Calibri Light"/>
                        <a:ea typeface="Calibri Light" panose="020F0302020204030204" pitchFamily="34" charset="0"/>
                        <a:cs typeface="Calibri Light" panose="020F0302020204030204" pitchFamily="34" charset="0"/>
                      </a:endParaRPr>
                    </a:p>
                  </a:txBody>
                  <a:tcPr marL="3739" marR="3739" marT="373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56506910"/>
                  </a:ext>
                </a:extLst>
              </a:tr>
              <a:tr h="6471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i="0" u="none" strike="noStrike" kern="1200">
                          <a:solidFill>
                            <a:srgbClr val="000000"/>
                          </a:solidFill>
                          <a:effectLst/>
                          <a:latin typeface="Calibri Light"/>
                          <a:ea typeface="Calibri Light" panose="020F0302020204030204" pitchFamily="34" charset="0"/>
                          <a:cs typeface="Calibri Light"/>
                        </a:rPr>
                        <a:t>Networking</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50" b="0" i="0" u="none" strike="noStrike">
                          <a:solidFill>
                            <a:srgbClr val="000000"/>
                          </a:solidFill>
                          <a:effectLst/>
                          <a:latin typeface="Calibri Light"/>
                          <a:ea typeface="Calibri Light" panose="020F0302020204030204" pitchFamily="34" charset="0"/>
                          <a:cs typeface="Calibri Light"/>
                        </a:rPr>
                        <a:t>Azure Bastion</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1" indent="0" algn="l">
                        <a:lnSpc>
                          <a:spcPct val="100000"/>
                        </a:lnSpc>
                        <a:spcBef>
                          <a:spcPts val="400"/>
                        </a:spcBef>
                        <a:spcAft>
                          <a:spcPts val="0"/>
                        </a:spcAft>
                        <a:buClr>
                          <a:srgbClr val="000000"/>
                        </a:buClr>
                        <a:buNone/>
                      </a:pPr>
                      <a:r>
                        <a:rPr lang="en-US" sz="1050" b="0" i="0" u="none" strike="noStrike">
                          <a:solidFill>
                            <a:srgbClr val="000000"/>
                          </a:solidFill>
                          <a:effectLst/>
                          <a:latin typeface="Calibri Light"/>
                          <a:ea typeface="Calibri Light" panose="020F0302020204030204" pitchFamily="34" charset="0"/>
                          <a:cs typeface="Calibri Light"/>
                        </a:rPr>
                        <a:t>Azure Bastion is a fully managed service that provides more secure and seamless Remote Desktop Protocol (RDP) and Secure Shell Protocol (SSH) access to virtual machines (VMs) without any exposure through public IP addresses.</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4215194"/>
                  </a:ext>
                </a:extLst>
              </a:tr>
              <a:tr h="3954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i="0" u="none" strike="noStrike" kern="1200">
                          <a:solidFill>
                            <a:srgbClr val="000000"/>
                          </a:solidFill>
                          <a:effectLst/>
                          <a:latin typeface="Calibri Light"/>
                          <a:ea typeface="Calibri Light" panose="020F0302020204030204" pitchFamily="34" charset="0"/>
                          <a:cs typeface="Calibri Light"/>
                        </a:rPr>
                        <a:t>Networking</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50" b="0" i="0" u="none" strike="noStrike">
                          <a:solidFill>
                            <a:srgbClr val="000000"/>
                          </a:solidFill>
                          <a:effectLst/>
                          <a:latin typeface="Calibri Light"/>
                          <a:ea typeface="Calibri Light" panose="020F0302020204030204" pitchFamily="34" charset="0"/>
                          <a:cs typeface="Calibri Light"/>
                        </a:rPr>
                        <a:t>Virtual Network</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1" indent="0" algn="l">
                        <a:lnSpc>
                          <a:spcPct val="100000"/>
                        </a:lnSpc>
                        <a:spcBef>
                          <a:spcPts val="400"/>
                        </a:spcBef>
                        <a:spcAft>
                          <a:spcPts val="0"/>
                        </a:spcAft>
                        <a:buClr>
                          <a:srgbClr val="000000"/>
                        </a:buClr>
                        <a:buNone/>
                      </a:pPr>
                      <a:r>
                        <a:rPr lang="en-US" sz="1050" b="0" i="0" u="none" strike="noStrike">
                          <a:solidFill>
                            <a:srgbClr val="000000"/>
                          </a:solidFill>
                          <a:effectLst/>
                          <a:latin typeface="Calibri Light"/>
                          <a:ea typeface="Calibri Light" panose="020F0302020204030204" pitchFamily="34" charset="0"/>
                          <a:cs typeface="Calibri Light"/>
                        </a:rPr>
                        <a:t>An Azure Virtual Network (VNet) is a network or environment that can be used to run VMs and applications in the cloud.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5307780"/>
                  </a:ext>
                </a:extLst>
              </a:tr>
              <a:tr h="6471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i="0" u="none" strike="noStrike" kern="1200">
                          <a:solidFill>
                            <a:srgbClr val="000000"/>
                          </a:solidFill>
                          <a:effectLst/>
                          <a:latin typeface="Calibri Light"/>
                          <a:ea typeface="Calibri Light" panose="020F0302020204030204" pitchFamily="34" charset="0"/>
                          <a:cs typeface="Calibri Light"/>
                        </a:rPr>
                        <a:t>Networking</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50" b="0" i="0" u="none" strike="noStrike">
                          <a:solidFill>
                            <a:srgbClr val="000000"/>
                          </a:solidFill>
                          <a:effectLst/>
                          <a:latin typeface="Calibri Light"/>
                          <a:ea typeface="Calibri Light" panose="020F0302020204030204" pitchFamily="34" charset="0"/>
                          <a:cs typeface="Calibri Light"/>
                        </a:rPr>
                        <a:t>Network Security Group</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1" indent="0" algn="l">
                        <a:lnSpc>
                          <a:spcPct val="100000"/>
                        </a:lnSpc>
                        <a:spcBef>
                          <a:spcPts val="400"/>
                        </a:spcBef>
                        <a:spcAft>
                          <a:spcPts val="0"/>
                        </a:spcAft>
                        <a:buClr>
                          <a:srgbClr val="000000"/>
                        </a:buClr>
                        <a:buNone/>
                      </a:pPr>
                      <a:r>
                        <a:rPr lang="en-US" sz="1050" b="0" i="0" u="none" strike="noStrike">
                          <a:solidFill>
                            <a:srgbClr val="000000"/>
                          </a:solidFill>
                          <a:effectLst/>
                          <a:latin typeface="Calibri Light"/>
                          <a:ea typeface="Calibri Light" panose="020F0302020204030204" pitchFamily="34" charset="0"/>
                          <a:cs typeface="Calibri Light"/>
                        </a:rPr>
                        <a:t>Azure network security group is used to filter network traffic between Azure resources in an Azure virtual network. A network security group contains security rules that allow or deny inbound network traffic to, or outbound network traffic from, several types of Azure resources. </a:t>
                      </a:r>
                      <a:endParaRPr lang="en-US" sz="1050" b="0" i="0" u="none" strike="noStrike">
                        <a:solidFill>
                          <a:srgbClr val="000000"/>
                        </a:solidFill>
                        <a:effectLst/>
                        <a:latin typeface="Calibri Light"/>
                        <a:ea typeface="Calibri Light" panose="020F0302020204030204" pitchFamily="34" charset="0"/>
                        <a:cs typeface="Calibri Light" panose="020F0302020204030204" pitchFamily="34" charset="0"/>
                      </a:endParaRP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0210229"/>
                  </a:ext>
                </a:extLst>
              </a:tr>
              <a:tr h="647167">
                <a:tc>
                  <a:txBody>
                    <a:bodyPr/>
                    <a:lstStyle/>
                    <a:p>
                      <a:pPr lvl="0" algn="ctr">
                        <a:buNone/>
                      </a:pPr>
                      <a:r>
                        <a:rPr lang="en-US" sz="1050" b="0" i="0" u="none" strike="noStrike">
                          <a:solidFill>
                            <a:srgbClr val="000000"/>
                          </a:solidFill>
                          <a:effectLst/>
                          <a:latin typeface="Calibri Light"/>
                          <a:ea typeface="Calibri Light" panose="020F0302020204030204" pitchFamily="34" charset="0"/>
                          <a:cs typeface="Calibri Light"/>
                        </a:rPr>
                        <a:t>Compute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50" b="0" i="0" u="none" strike="noStrike">
                          <a:solidFill>
                            <a:srgbClr val="000000"/>
                          </a:solidFill>
                          <a:effectLst/>
                          <a:latin typeface="Calibri Light"/>
                          <a:ea typeface="Calibri Light" panose="020F0302020204030204" pitchFamily="34" charset="0"/>
                          <a:cs typeface="Calibri Light"/>
                        </a:rPr>
                        <a:t>Virtual Machine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1" indent="0" algn="l">
                        <a:lnSpc>
                          <a:spcPct val="100000"/>
                        </a:lnSpc>
                        <a:spcBef>
                          <a:spcPts val="400"/>
                        </a:spcBef>
                        <a:spcAft>
                          <a:spcPts val="0"/>
                        </a:spcAft>
                        <a:buClr>
                          <a:srgbClr val="000000"/>
                        </a:buClr>
                        <a:buNone/>
                      </a:pPr>
                      <a:r>
                        <a:rPr lang="en-US" sz="1050" b="0" i="0" u="none" strike="noStrike">
                          <a:solidFill>
                            <a:srgbClr val="000000"/>
                          </a:solidFill>
                          <a:effectLst/>
                          <a:latin typeface="Calibri Light"/>
                          <a:ea typeface="Calibri Light" panose="020F0302020204030204" pitchFamily="34" charset="0"/>
                          <a:cs typeface="Calibri Light"/>
                        </a:rPr>
                        <a:t>An Azure virtual machine gives you the flexibility of virtualization without having to buy and maintain the physical hardware that runs it. It will be used to run SHIR, on-prem data gateway and will act as a Jump server.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5979147"/>
                  </a:ext>
                </a:extLst>
              </a:tr>
              <a:tr h="6471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i="0" u="none" strike="noStrike" kern="1200">
                          <a:solidFill>
                            <a:srgbClr val="000000"/>
                          </a:solidFill>
                          <a:effectLst/>
                          <a:latin typeface="Calibri Light"/>
                          <a:ea typeface="Calibri Light" panose="020F0302020204030204" pitchFamily="34" charset="0"/>
                          <a:cs typeface="Calibri Light"/>
                        </a:rPr>
                        <a:t>Networking</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50" b="0" i="0" u="none" strike="noStrike">
                          <a:solidFill>
                            <a:srgbClr val="000000"/>
                          </a:solidFill>
                          <a:effectLst/>
                          <a:latin typeface="Calibri Light"/>
                          <a:ea typeface="Calibri Light" panose="020F0302020204030204" pitchFamily="34" charset="0"/>
                          <a:cs typeface="Calibri Light"/>
                        </a:rPr>
                        <a:t>Private Endpoint</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1" indent="0" algn="l">
                        <a:lnSpc>
                          <a:spcPct val="100000"/>
                        </a:lnSpc>
                        <a:spcBef>
                          <a:spcPts val="400"/>
                        </a:spcBef>
                        <a:spcAft>
                          <a:spcPts val="0"/>
                        </a:spcAft>
                        <a:buClr>
                          <a:srgbClr val="000000"/>
                        </a:buClr>
                        <a:buNone/>
                      </a:pPr>
                      <a:r>
                        <a:rPr lang="en-US" sz="1050" b="0" i="0" u="none" strike="noStrike">
                          <a:solidFill>
                            <a:srgbClr val="000000"/>
                          </a:solidFill>
                          <a:effectLst/>
                          <a:latin typeface="Calibri Light"/>
                          <a:ea typeface="Calibri Light" panose="020F0302020204030204" pitchFamily="34" charset="0"/>
                          <a:cs typeface="Calibri Light"/>
                        </a:rPr>
                        <a:t>A private endpoint is a network interface that uses a private IP address from your virtual network. This network interface connects you privately and securely to a service that's powered by Azure Private Link. By enabling a private endpoint, you're bringing the service into your virtual network.</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1523232"/>
                  </a:ext>
                </a:extLst>
              </a:tr>
              <a:tr h="6471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i="0" u="none" strike="noStrike" kern="1200">
                          <a:solidFill>
                            <a:srgbClr val="000000"/>
                          </a:solidFill>
                          <a:effectLst/>
                          <a:latin typeface="Calibri Light"/>
                          <a:ea typeface="Calibri Light" panose="020F0302020204030204" pitchFamily="34" charset="0"/>
                          <a:cs typeface="Calibri Light"/>
                        </a:rPr>
                        <a:t>Networking</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50" b="0" i="0" u="none" strike="noStrike">
                          <a:solidFill>
                            <a:srgbClr val="000000"/>
                          </a:solidFill>
                          <a:effectLst/>
                          <a:latin typeface="Calibri Light"/>
                          <a:ea typeface="Calibri Light" panose="020F0302020204030204" pitchFamily="34" charset="0"/>
                          <a:cs typeface="Calibri Light"/>
                        </a:rPr>
                        <a:t>Private DNS Zone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1" indent="0" algn="l">
                        <a:lnSpc>
                          <a:spcPct val="100000"/>
                        </a:lnSpc>
                        <a:spcBef>
                          <a:spcPts val="400"/>
                        </a:spcBef>
                        <a:spcAft>
                          <a:spcPts val="0"/>
                        </a:spcAft>
                        <a:buClr>
                          <a:srgbClr val="000000"/>
                        </a:buClr>
                        <a:buNone/>
                      </a:pPr>
                      <a:r>
                        <a:rPr lang="en-US" sz="1050" b="0" i="0" u="none" strike="noStrike">
                          <a:solidFill>
                            <a:srgbClr val="000000"/>
                          </a:solidFill>
                          <a:effectLst/>
                          <a:latin typeface="Calibri Light"/>
                          <a:ea typeface="Calibri Light" panose="020F0302020204030204" pitchFamily="34" charset="0"/>
                          <a:cs typeface="Calibri Light"/>
                        </a:rPr>
                        <a:t>Azure Private DNS provides a reliable, secure DNS service to manage and resolve domain names in a virtual network without the need to add a custom DNS solution.</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8139630"/>
                  </a:ext>
                </a:extLst>
              </a:tr>
              <a:tr h="647167">
                <a:tc>
                  <a:txBody>
                    <a:bodyPr/>
                    <a:lstStyle/>
                    <a:p>
                      <a:pPr algn="ctr" fontAlgn="t"/>
                      <a:r>
                        <a:rPr lang="en-IN" sz="1050" b="0" i="0" u="none" strike="noStrike" kern="1200">
                          <a:solidFill>
                            <a:srgbClr val="000000"/>
                          </a:solidFill>
                          <a:effectLst/>
                          <a:latin typeface="Calibri Light"/>
                          <a:ea typeface="Calibri Light" panose="020F0302020204030204" pitchFamily="34" charset="0"/>
                          <a:cs typeface="Calibri Light"/>
                        </a:rPr>
                        <a:t>DevOps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50" b="0" i="0" u="none" strike="noStrike">
                          <a:solidFill>
                            <a:srgbClr val="000000"/>
                          </a:solidFill>
                          <a:effectLst/>
                          <a:latin typeface="Calibri Light"/>
                          <a:ea typeface="Calibri Light" panose="020F0302020204030204" pitchFamily="34" charset="0"/>
                          <a:cs typeface="Calibri Light"/>
                        </a:rPr>
                        <a:t>Azure DevOps</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1" indent="0" algn="l">
                        <a:lnSpc>
                          <a:spcPct val="100000"/>
                        </a:lnSpc>
                        <a:spcBef>
                          <a:spcPts val="400"/>
                        </a:spcBef>
                        <a:spcAft>
                          <a:spcPts val="0"/>
                        </a:spcAft>
                        <a:buClr>
                          <a:srgbClr val="000000"/>
                        </a:buClr>
                        <a:buNone/>
                      </a:pPr>
                      <a:r>
                        <a:rPr lang="en-US" sz="1050" b="0" i="0" u="none" strike="noStrike">
                          <a:solidFill>
                            <a:srgbClr val="000000"/>
                          </a:solidFill>
                          <a:effectLst/>
                          <a:latin typeface="Calibri Light"/>
                          <a:ea typeface="Calibri Light" panose="020F0302020204030204" pitchFamily="34" charset="0"/>
                          <a:cs typeface="Calibri Light"/>
                        </a:rPr>
                        <a:t>Azure DevOps is a comprehensive CI/CD (Continuous Integration/Continuous Deployment) platform that facilitates efficient management of software development pipelines for both backend and frontend applications. </a:t>
                      </a:r>
                      <a:endParaRPr lang="en-US" sz="1050" b="0" i="0"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4592415"/>
                  </a:ext>
                </a:extLst>
              </a:tr>
            </a:tbl>
          </a:graphicData>
        </a:graphic>
      </p:graphicFrame>
    </p:spTree>
    <p:extLst>
      <p:ext uri="{BB962C8B-B14F-4D97-AF65-F5344CB8AC3E}">
        <p14:creationId xmlns:p14="http://schemas.microsoft.com/office/powerpoint/2010/main" val="140347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9E9E5AB-C814-C00C-8D34-98BA9B0E12E3}"/>
              </a:ext>
            </a:extLst>
          </p:cNvPr>
          <p:cNvSpPr/>
          <p:nvPr/>
        </p:nvSpPr>
        <p:spPr>
          <a:xfrm>
            <a:off x="140175" y="1273629"/>
            <a:ext cx="11814340" cy="4582886"/>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1" algn="l" defTabSz="914400" rtl="0" eaLnBrk="1" fontAlgn="auto" latinLnBrk="0" hangingPunct="1">
              <a:lnSpc>
                <a:spcPct val="150000"/>
              </a:lnSpc>
              <a:spcBef>
                <a:spcPts val="400"/>
              </a:spcBef>
              <a:spcAft>
                <a:spcPts val="0"/>
              </a:spcAft>
              <a:buClrTx/>
              <a:buSzTx/>
              <a:tabLst/>
              <a:defRPr/>
            </a:pPr>
            <a:endParaRPr kumimoji="0" lang="en-US" sz="1250" b="0" i="0" u="none" strike="noStrike" kern="1200" cap="none" spc="0" normalizeH="0" baseline="0" noProof="0">
              <a:ln>
                <a:noFill/>
              </a:ln>
              <a:solidFill>
                <a:prstClr val="black"/>
              </a:solidFill>
              <a:effectLst/>
              <a:uLnTx/>
              <a:uFillTx/>
              <a:latin typeface="Aptos" panose="02110004020202020204"/>
              <a:ea typeface="+mn-ea"/>
              <a:cs typeface="Segoe UI Light"/>
            </a:endParaRPr>
          </a:p>
        </p:txBody>
      </p:sp>
      <p:sp>
        <p:nvSpPr>
          <p:cNvPr id="1086" name="TextBox 1085">
            <a:extLst>
              <a:ext uri="{FF2B5EF4-FFF2-40B4-BE49-F238E27FC236}">
                <a16:creationId xmlns:a16="http://schemas.microsoft.com/office/drawing/2014/main" id="{A26A1E25-0ED0-23C1-BC5C-1EDE5C3613BD}"/>
              </a:ext>
            </a:extLst>
          </p:cNvPr>
          <p:cNvSpPr txBox="1"/>
          <p:nvPr/>
        </p:nvSpPr>
        <p:spPr>
          <a:xfrm>
            <a:off x="0" y="292767"/>
            <a:ext cx="87047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Segoe UI Semibold"/>
              </a:rPr>
              <a:t>Architecture Flow</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1">
            <a:extLst>
              <a:ext uri="{FF2B5EF4-FFF2-40B4-BE49-F238E27FC236}">
                <a16:creationId xmlns:a16="http://schemas.microsoft.com/office/drawing/2014/main" id="{4720DBCC-5528-B84E-7716-B8A1D478B3D4}"/>
              </a:ext>
            </a:extLst>
          </p:cNvPr>
          <p:cNvSpPr>
            <a:spLocks noChangeArrowheads="1"/>
          </p:cNvSpPr>
          <p:nvPr/>
        </p:nvSpPr>
        <p:spPr bwMode="auto">
          <a:xfrm>
            <a:off x="297687" y="1504307"/>
            <a:ext cx="11656828" cy="3849387"/>
          </a:xfrm>
          <a:prstGeom prst="rect">
            <a:avLst/>
          </a:prstGeom>
          <a:noFill/>
          <a:ln>
            <a:noFill/>
          </a:ln>
          <a:effectLst/>
        </p:spPr>
        <p:txBody>
          <a:bodyPr vert="horz" wrap="square" lIns="91440" tIns="0" rIns="91440" bIns="0" numCol="1" anchor="ctr" anchorCtr="0" compatLnSpc="1">
            <a:prstTxWarp prst="textNoShape">
              <a:avLst/>
            </a:prstTxWarp>
            <a:spAutoFit/>
          </a:bodyPr>
          <a:lstStyle/>
          <a:p>
            <a:pPr eaLnBrk="0" fontAlgn="base" hangingPunct="0">
              <a:lnSpc>
                <a:spcPct val="150000"/>
              </a:lnSpc>
              <a:spcBef>
                <a:spcPct val="0"/>
              </a:spcBef>
              <a:spcAft>
                <a:spcPct val="0"/>
              </a:spcAft>
            </a:pPr>
            <a:r>
              <a:rPr lang="en-US" sz="1200" b="1" u="sng">
                <a:latin typeface="Segoe UI Light" panose="020B0502040204020203" pitchFamily="34" charset="0"/>
                <a:ea typeface="+mn-lt"/>
                <a:cs typeface="Segoe UI Light" panose="020B0502040204020203" pitchFamily="34" charset="0"/>
              </a:rPr>
              <a:t>A. Data Sources</a:t>
            </a:r>
            <a:endParaRPr lang="en-US" sz="1200" u="sng">
              <a:latin typeface="Segoe UI Light" panose="020B0502040204020203" pitchFamily="34" charset="0"/>
              <a:cs typeface="Segoe UI Light" panose="020B0502040204020203" pitchFamily="34" charset="0"/>
            </a:endParaRPr>
          </a:p>
          <a:p>
            <a:pPr marL="800100" lvl="1" indent="-342900" eaLnBrk="0" fontAlgn="base" hangingPunct="0">
              <a:lnSpc>
                <a:spcPct val="150000"/>
              </a:lnSpc>
              <a:spcBef>
                <a:spcPct val="0"/>
              </a:spcBef>
              <a:spcAft>
                <a:spcPct val="0"/>
              </a:spcAft>
              <a:buFont typeface="Arial" panose="020F0302020204030204"/>
              <a:buChar char="•"/>
            </a:pPr>
            <a:r>
              <a:rPr lang="en-US" sz="1200">
                <a:latin typeface="Segoe UI Light" panose="020B0502040204020203" pitchFamily="34" charset="0"/>
                <a:ea typeface="+mn-lt"/>
                <a:cs typeface="Segoe UI Light" panose="020B0502040204020203" pitchFamily="34" charset="0"/>
              </a:rPr>
              <a:t>Data will be ingested from 25 university systems and 3 databases i.e. SQL Server, My SQL, Oracle, etc.</a:t>
            </a:r>
          </a:p>
          <a:p>
            <a:pPr lvl="1" eaLnBrk="0" fontAlgn="base" hangingPunct="0">
              <a:lnSpc>
                <a:spcPct val="150000"/>
              </a:lnSpc>
              <a:spcBef>
                <a:spcPct val="0"/>
              </a:spcBef>
              <a:spcAft>
                <a:spcPct val="0"/>
              </a:spcAft>
            </a:pPr>
            <a:endParaRPr lang="en-US" sz="1200">
              <a:latin typeface="Segoe UI Light" panose="020B0502040204020203" pitchFamily="34" charset="0"/>
              <a:ea typeface="+mn-lt"/>
              <a:cs typeface="Segoe UI Light" panose="020B0502040204020203" pitchFamily="34" charset="0"/>
            </a:endParaRPr>
          </a:p>
          <a:p>
            <a:pPr eaLnBrk="0" fontAlgn="base" hangingPunct="0">
              <a:lnSpc>
                <a:spcPct val="150000"/>
              </a:lnSpc>
              <a:spcBef>
                <a:spcPct val="0"/>
              </a:spcBef>
              <a:spcAft>
                <a:spcPct val="0"/>
              </a:spcAft>
            </a:pPr>
            <a:r>
              <a:rPr lang="en-US" sz="1200" b="1" u="sng">
                <a:latin typeface="Segoe UI Light" panose="020B0502040204020203" pitchFamily="34" charset="0"/>
                <a:ea typeface="+mn-lt"/>
                <a:cs typeface="Segoe UI Light" panose="020B0502040204020203" pitchFamily="34" charset="0"/>
              </a:rPr>
              <a:t>B. Data Ingestion(Extract and Load)</a:t>
            </a:r>
          </a:p>
          <a:p>
            <a:pPr marL="800100" lvl="1" indent="-342900">
              <a:lnSpc>
                <a:spcPct val="150000"/>
              </a:lnSpc>
              <a:spcBef>
                <a:spcPct val="0"/>
              </a:spcBef>
              <a:spcAft>
                <a:spcPct val="0"/>
              </a:spcAft>
              <a:buFont typeface="Arial" panose="020F0302020204030204"/>
              <a:buChar char="•"/>
            </a:pPr>
            <a:r>
              <a:rPr lang="en-US" sz="1200">
                <a:latin typeface="Segoe UI Light" panose="020B0502040204020203" pitchFamily="34" charset="0"/>
                <a:ea typeface="+mn-lt"/>
                <a:cs typeface="Segoe UI Light" panose="020B0502040204020203" pitchFamily="34" charset="0"/>
              </a:rPr>
              <a:t>Historic data will be loaded from data sources to One Lake through  the Fabric data factory. The daily data (incremental or snapshot) will be loaded from the sources mentioned. </a:t>
            </a:r>
          </a:p>
          <a:p>
            <a:pPr marL="800100" lvl="1" indent="-342900">
              <a:lnSpc>
                <a:spcPct val="150000"/>
              </a:lnSpc>
              <a:spcBef>
                <a:spcPct val="0"/>
              </a:spcBef>
              <a:spcAft>
                <a:spcPct val="0"/>
              </a:spcAft>
              <a:buFont typeface="Arial" panose="020F0302020204030204"/>
              <a:buChar char="•"/>
            </a:pPr>
            <a:r>
              <a:rPr lang="en-US" sz="1200">
                <a:latin typeface="Segoe UI Light" panose="020B0502040204020203" pitchFamily="34" charset="0"/>
                <a:ea typeface="+mn-lt"/>
                <a:cs typeface="Segoe UI Light" panose="020B0502040204020203" pitchFamily="34" charset="0"/>
              </a:rPr>
              <a:t>If necessary, Azure Data Factory will be used to ingest the data from specific data sources.</a:t>
            </a:r>
          </a:p>
          <a:p>
            <a:pPr lvl="1">
              <a:lnSpc>
                <a:spcPct val="150000"/>
              </a:lnSpc>
              <a:spcBef>
                <a:spcPct val="0"/>
              </a:spcBef>
              <a:spcAft>
                <a:spcPct val="0"/>
              </a:spcAft>
            </a:pPr>
            <a:endParaRPr lang="en-US" sz="1200">
              <a:latin typeface="Segoe UI Light" panose="020B0502040204020203" pitchFamily="34" charset="0"/>
              <a:ea typeface="+mn-lt"/>
              <a:cs typeface="Segoe UI Light" panose="020B0502040204020203" pitchFamily="34" charset="0"/>
            </a:endParaRPr>
          </a:p>
          <a:p>
            <a:pPr>
              <a:lnSpc>
                <a:spcPct val="150000"/>
              </a:lnSpc>
              <a:spcBef>
                <a:spcPct val="0"/>
              </a:spcBef>
              <a:spcAft>
                <a:spcPct val="0"/>
              </a:spcAft>
            </a:pPr>
            <a:r>
              <a:rPr lang="en-US" sz="1200" b="1" u="sng">
                <a:latin typeface="Segoe UI Light" panose="020B0502040204020203" pitchFamily="34" charset="0"/>
                <a:ea typeface="+mn-lt"/>
                <a:cs typeface="Segoe UI Light" panose="020B0502040204020203" pitchFamily="34" charset="0"/>
              </a:rPr>
              <a:t>C.  Data Transformation and Modeling(Transform)</a:t>
            </a:r>
            <a:endParaRPr lang="en-US" sz="1200" u="sng">
              <a:latin typeface="Segoe UI Light" panose="020B0502040204020203" pitchFamily="34" charset="0"/>
              <a:cs typeface="Segoe UI Light" panose="020B0502040204020203" pitchFamily="34" charset="0"/>
            </a:endParaRPr>
          </a:p>
          <a:p>
            <a:pPr marL="685800" lvl="1" indent="-228600">
              <a:lnSpc>
                <a:spcPct val="150000"/>
              </a:lnSpc>
              <a:spcBef>
                <a:spcPct val="0"/>
              </a:spcBef>
              <a:spcAft>
                <a:spcPct val="0"/>
              </a:spcAft>
              <a:buFont typeface="Arial" panose="020F0302020204030204"/>
              <a:buChar char="•"/>
            </a:pPr>
            <a:r>
              <a:rPr lang="en-US" sz="1200">
                <a:latin typeface="Segoe UI Light" panose="020B0502040204020203" pitchFamily="34" charset="0"/>
                <a:ea typeface="+mn-lt"/>
                <a:cs typeface="Segoe UI Light" panose="020B0502040204020203" pitchFamily="34" charset="0"/>
              </a:rPr>
              <a:t>Data is fetched from Lakehouse to Fabric spark raw zone.</a:t>
            </a:r>
          </a:p>
          <a:p>
            <a:pPr marL="685800" lvl="1" indent="-228600">
              <a:lnSpc>
                <a:spcPct val="150000"/>
              </a:lnSpc>
              <a:spcBef>
                <a:spcPct val="0"/>
              </a:spcBef>
              <a:spcAft>
                <a:spcPct val="0"/>
              </a:spcAft>
              <a:buFont typeface="Arial" panose="020F0302020204030204"/>
              <a:buChar char="•"/>
            </a:pPr>
            <a:r>
              <a:rPr lang="en-US" sz="1200">
                <a:latin typeface="Segoe UI Light" panose="020B0502040204020203" pitchFamily="34" charset="0"/>
                <a:ea typeface="+mn-lt"/>
                <a:cs typeface="Segoe UI Light" panose="020B0502040204020203" pitchFamily="34" charset="0"/>
              </a:rPr>
              <a:t>The </a:t>
            </a:r>
            <a:r>
              <a:rPr lang="en-US" sz="1200" b="1">
                <a:latin typeface="Segoe UI Light" panose="020B0502040204020203" pitchFamily="34" charset="0"/>
                <a:ea typeface="+mn-lt"/>
                <a:cs typeface="Segoe UI Light" panose="020B0502040204020203" pitchFamily="34" charset="0"/>
              </a:rPr>
              <a:t>Raw</a:t>
            </a:r>
            <a:r>
              <a:rPr lang="en-US" sz="1200">
                <a:latin typeface="Segoe UI Light" panose="020B0502040204020203" pitchFamily="34" charset="0"/>
                <a:ea typeface="+mn-lt"/>
                <a:cs typeface="Segoe UI Light" panose="020B0502040204020203" pitchFamily="34" charset="0"/>
              </a:rPr>
              <a:t> </a:t>
            </a:r>
            <a:r>
              <a:rPr lang="en-US" sz="1200" b="1">
                <a:latin typeface="Segoe UI Light" panose="020B0502040204020203" pitchFamily="34" charset="0"/>
                <a:ea typeface="+mn-lt"/>
                <a:cs typeface="Segoe UI Light" panose="020B0502040204020203" pitchFamily="34" charset="0"/>
              </a:rPr>
              <a:t>Zone</a:t>
            </a:r>
            <a:r>
              <a:rPr lang="en-US" sz="1200">
                <a:latin typeface="Segoe UI Light" panose="020B0502040204020203" pitchFamily="34" charset="0"/>
                <a:ea typeface="+mn-lt"/>
                <a:cs typeface="Segoe UI Light" panose="020B0502040204020203" pitchFamily="34" charset="0"/>
              </a:rPr>
              <a:t> consists of data from various sources as the single source of truth. There will be no transformations performed in the Raw Zone.</a:t>
            </a:r>
          </a:p>
          <a:p>
            <a:pPr marL="685800" lvl="1" indent="-228600">
              <a:lnSpc>
                <a:spcPct val="150000"/>
              </a:lnSpc>
              <a:spcBef>
                <a:spcPct val="0"/>
              </a:spcBef>
              <a:spcAft>
                <a:spcPct val="0"/>
              </a:spcAft>
              <a:buFont typeface="Arial" panose="020F0302020204030204"/>
              <a:buChar char="•"/>
            </a:pPr>
            <a:r>
              <a:rPr lang="en-US" sz="1200">
                <a:latin typeface="Segoe UI Light" panose="020B0502040204020203" pitchFamily="34" charset="0"/>
                <a:ea typeface="+mn-lt"/>
                <a:cs typeface="Segoe UI Light" panose="020B0502040204020203" pitchFamily="34" charset="0"/>
              </a:rPr>
              <a:t>The </a:t>
            </a:r>
            <a:r>
              <a:rPr lang="en-US" sz="1200" b="1">
                <a:latin typeface="Segoe UI Light" panose="020B0502040204020203" pitchFamily="34" charset="0"/>
                <a:ea typeface="+mn-lt"/>
                <a:cs typeface="Segoe UI Light" panose="020B0502040204020203" pitchFamily="34" charset="0"/>
              </a:rPr>
              <a:t>Enriched</a:t>
            </a:r>
            <a:r>
              <a:rPr lang="en-US" sz="1200">
                <a:latin typeface="Segoe UI Light" panose="020B0502040204020203" pitchFamily="34" charset="0"/>
                <a:ea typeface="+mn-lt"/>
                <a:cs typeface="Segoe UI Light" panose="020B0502040204020203" pitchFamily="34" charset="0"/>
              </a:rPr>
              <a:t> </a:t>
            </a:r>
            <a:r>
              <a:rPr lang="en-US" sz="1200" b="1">
                <a:latin typeface="Segoe UI Light" panose="020B0502040204020203" pitchFamily="34" charset="0"/>
                <a:ea typeface="+mn-lt"/>
                <a:cs typeface="Segoe UI Light" panose="020B0502040204020203" pitchFamily="34" charset="0"/>
              </a:rPr>
              <a:t>Layer</a:t>
            </a:r>
            <a:r>
              <a:rPr lang="en-US" sz="1200">
                <a:latin typeface="Segoe UI Light" panose="020B0502040204020203" pitchFamily="34" charset="0"/>
                <a:ea typeface="+mn-lt"/>
                <a:cs typeface="Segoe UI Light" panose="020B0502040204020203" pitchFamily="34" charset="0"/>
              </a:rPr>
              <a:t> will have Data Validation and Quality checks. This data will be in a Data warehouse type model.</a:t>
            </a:r>
          </a:p>
          <a:p>
            <a:pPr marL="685800" lvl="1" indent="-228600">
              <a:lnSpc>
                <a:spcPct val="150000"/>
              </a:lnSpc>
              <a:spcBef>
                <a:spcPct val="0"/>
              </a:spcBef>
              <a:spcAft>
                <a:spcPct val="0"/>
              </a:spcAft>
              <a:buFont typeface="Arial" panose="020F0302020204030204"/>
              <a:buChar char="•"/>
            </a:pPr>
            <a:r>
              <a:rPr lang="en-US" sz="1200">
                <a:latin typeface="Segoe UI Light" panose="020B0502040204020203" pitchFamily="34" charset="0"/>
                <a:ea typeface="+mn-lt"/>
                <a:cs typeface="Segoe UI Light" panose="020B0502040204020203" pitchFamily="34" charset="0"/>
              </a:rPr>
              <a:t>The </a:t>
            </a:r>
            <a:r>
              <a:rPr lang="en-US" sz="1200" b="1">
                <a:latin typeface="Segoe UI Light" panose="020B0502040204020203" pitchFamily="34" charset="0"/>
                <a:ea typeface="+mn-lt"/>
                <a:cs typeface="Segoe UI Light" panose="020B0502040204020203" pitchFamily="34" charset="0"/>
              </a:rPr>
              <a:t>Curated</a:t>
            </a:r>
            <a:r>
              <a:rPr lang="en-US" sz="1200">
                <a:latin typeface="Segoe UI Light" panose="020B0502040204020203" pitchFamily="34" charset="0"/>
                <a:ea typeface="+mn-lt"/>
                <a:cs typeface="Segoe UI Light" panose="020B0502040204020203" pitchFamily="34" charset="0"/>
              </a:rPr>
              <a:t> </a:t>
            </a:r>
            <a:r>
              <a:rPr lang="en-US" sz="1200" b="1">
                <a:latin typeface="Segoe UI Light" panose="020B0502040204020203" pitchFamily="34" charset="0"/>
                <a:ea typeface="+mn-lt"/>
                <a:cs typeface="Segoe UI Light" panose="020B0502040204020203" pitchFamily="34" charset="0"/>
              </a:rPr>
              <a:t>Zone</a:t>
            </a:r>
            <a:r>
              <a:rPr lang="en-US" sz="1200">
                <a:latin typeface="Segoe UI Light" panose="020B0502040204020203" pitchFamily="34" charset="0"/>
                <a:ea typeface="+mn-lt"/>
                <a:cs typeface="Segoe UI Light" panose="020B0502040204020203" pitchFamily="34" charset="0"/>
              </a:rPr>
              <a:t> will implement Data warehousing schema and it will be the layer consumed for BI reports. </a:t>
            </a:r>
          </a:p>
          <a:p>
            <a:pPr marL="685800" lvl="1" indent="-228600">
              <a:lnSpc>
                <a:spcPct val="150000"/>
              </a:lnSpc>
              <a:buFont typeface="Arial" panose="020F0302020204030204"/>
              <a:buChar char="•"/>
            </a:pPr>
            <a:r>
              <a:rPr lang="en-US" sz="1200">
                <a:latin typeface="Segoe UI Light" panose="020B0502040204020203" pitchFamily="34" charset="0"/>
                <a:cs typeface="Segoe UI Light" panose="020B0502040204020203" pitchFamily="34" charset="0"/>
              </a:rPr>
              <a:t>Establishing robust data governance using Azure purview.</a:t>
            </a:r>
            <a:endParaRPr lang="en-IN" sz="12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598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1CEE436-B4C1-F04C-06F5-18DCFC2410F9}"/>
              </a:ext>
            </a:extLst>
          </p:cNvPr>
          <p:cNvSpPr/>
          <p:nvPr/>
        </p:nvSpPr>
        <p:spPr>
          <a:xfrm>
            <a:off x="297687" y="941831"/>
            <a:ext cx="11596626" cy="5394961"/>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1" algn="l" defTabSz="914400" rtl="0" eaLnBrk="1" fontAlgn="auto" latinLnBrk="0" hangingPunct="1">
              <a:lnSpc>
                <a:spcPct val="150000"/>
              </a:lnSpc>
              <a:spcBef>
                <a:spcPts val="400"/>
              </a:spcBef>
              <a:spcAft>
                <a:spcPts val="0"/>
              </a:spcAft>
              <a:buClrTx/>
              <a:buSzTx/>
              <a:tabLst/>
              <a:defRPr/>
            </a:pPr>
            <a:endParaRPr kumimoji="0" lang="en-US" sz="1250" b="0" i="0" u="none" strike="noStrike" kern="1200" cap="none" spc="0" normalizeH="0" baseline="0" noProof="0">
              <a:ln>
                <a:noFill/>
              </a:ln>
              <a:solidFill>
                <a:prstClr val="black"/>
              </a:solidFill>
              <a:effectLst/>
              <a:uLnTx/>
              <a:uFillTx/>
              <a:latin typeface="Aptos" panose="02110004020202020204"/>
              <a:ea typeface="+mn-ea"/>
              <a:cs typeface="Segoe UI Light"/>
            </a:endParaRPr>
          </a:p>
        </p:txBody>
      </p:sp>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Best Practices</a:t>
            </a:r>
            <a:endParaRPr kumimoji="0" lang="en-IN"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p:txBody>
      </p:sp>
      <p:sp>
        <p:nvSpPr>
          <p:cNvPr id="3" name="Rectangle 2">
            <a:extLst>
              <a:ext uri="{FF2B5EF4-FFF2-40B4-BE49-F238E27FC236}">
                <a16:creationId xmlns:a16="http://schemas.microsoft.com/office/drawing/2014/main" id="{421974C3-ABC1-5F58-96E6-E299BF6D762F}"/>
              </a:ext>
            </a:extLst>
          </p:cNvPr>
          <p:cNvSpPr>
            <a:spLocks noChangeArrowheads="1"/>
          </p:cNvSpPr>
          <p:nvPr/>
        </p:nvSpPr>
        <p:spPr bwMode="auto">
          <a:xfrm>
            <a:off x="479857" y="2734376"/>
            <a:ext cx="11232285" cy="215444"/>
          </a:xfrm>
          <a:prstGeom prst="rect">
            <a:avLst/>
          </a:prstGeom>
          <a:noFill/>
          <a:ln>
            <a:noFill/>
          </a:ln>
          <a:effectLst/>
        </p:spPr>
        <p:txBody>
          <a:bodyPr vert="horz" wrap="square" lIns="91440" tIns="0" rIns="9144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0" fontAlgn="base" latinLnBrk="0" hangingPunct="0">
              <a:lnSpc>
                <a:spcPct val="100000"/>
              </a:lnSpc>
              <a:spcBef>
                <a:spcPct val="0"/>
              </a:spcBef>
              <a:spcAft>
                <a:spcPct val="0"/>
              </a:spcAft>
              <a:buClrTx/>
              <a:buSzTx/>
              <a:tabLst/>
              <a:defRPr/>
            </a:pPr>
            <a:endPar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a:cs typeface="Segoe UI" panose="020B0502040204020203" pitchFamily="34" charset="0"/>
            </a:endParaRPr>
          </a:p>
        </p:txBody>
      </p:sp>
      <p:sp>
        <p:nvSpPr>
          <p:cNvPr id="17" name="TextBox 16">
            <a:extLst>
              <a:ext uri="{FF2B5EF4-FFF2-40B4-BE49-F238E27FC236}">
                <a16:creationId xmlns:a16="http://schemas.microsoft.com/office/drawing/2014/main" id="{30A1690A-FAF5-0247-7B2D-69CBEE6C2B79}"/>
              </a:ext>
            </a:extLst>
          </p:cNvPr>
          <p:cNvSpPr txBox="1"/>
          <p:nvPr/>
        </p:nvSpPr>
        <p:spPr>
          <a:xfrm>
            <a:off x="381354" y="1016937"/>
            <a:ext cx="11891926" cy="4212885"/>
          </a:xfrm>
          <a:prstGeom prst="rect">
            <a:avLst/>
          </a:prstGeom>
          <a:noFill/>
        </p:spPr>
        <p:txBody>
          <a:bodyPr wrap="square" lIns="91440" tIns="45720" rIns="91440" bIns="45720" anchor="t">
            <a:spAutoFit/>
          </a:bodyPr>
          <a:lstStyle/>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Define Business Objectives Clearly: Ensure that the project's objectives align with the organization's strategic goals.</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Engage Stakeholders Actively: Involve business users consistently throughout the project to gain a deep understanding of their requirements.</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Maintain Data Quality: Enforce robust data governance practices and quality checks to uphold data reliability.</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Design for Scalability: Create solutions capable of accommodating increased data volumes and user demands</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Develop Effective Data Models: Craft data models that accurately represent the business domain.</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Prioritize Data Security: Implement security measures, including role-based access control and data-level security.</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Continuously Optimize Performance: Regularly assess and enhance data pipelines and reports for optimal performance.</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Embrace Automation: Leverage ADF to automate workflows and scheduling, minimizing manual tasks.</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Handle Change Effectively: Document and communicate changes transparently to ensure seamless transitions.</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Foster Documentation and Training: Maintain comprehensive documentation and provide training resources for users.</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Thorough Testing and Validation: Conduct rigorous testing and engage users in acceptance testing.</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Proactive Monitoring and Alerts: Set up monitoring systems and alerts to identify issues promptly.</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Compliance Adherence: Ensure compliance with regulatory requirements and data privacy laws.</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Measure Performance via Key Metrics: Define Key Performance Indicators (KPIs) to assess the solution's effectiveness.</a:t>
            </a:r>
          </a:p>
          <a:p>
            <a:pPr marL="228600" indent="-228600" eaLnBrk="0" fontAlgn="base" hangingPunct="0">
              <a:lnSpc>
                <a:spcPct val="150000"/>
              </a:lnSpc>
              <a:spcBef>
                <a:spcPct val="0"/>
              </a:spcBef>
              <a:spcAft>
                <a:spcPct val="0"/>
              </a:spcAft>
              <a:buFont typeface="+mj-lt"/>
              <a:buAutoNum type="arabicPeriod"/>
              <a:defRPr/>
            </a:pPr>
            <a:r>
              <a:rPr lang="en-US" sz="1200">
                <a:latin typeface="Segoe UI Light" panose="020B0502040204020203" pitchFamily="34" charset="0"/>
                <a:ea typeface="Calibri" panose="020F0502020204030204" pitchFamily="34" charset="0"/>
                <a:cs typeface="Segoe UI Light" panose="020B0502040204020203" pitchFamily="34" charset="0"/>
              </a:rPr>
              <a:t>Iteratively Enhance: Continuously gather feedback and make improvements to align with evolving needs.</a:t>
            </a:r>
          </a:p>
        </p:txBody>
      </p:sp>
    </p:spTree>
    <p:extLst>
      <p:ext uri="{BB962C8B-B14F-4D97-AF65-F5344CB8AC3E}">
        <p14:creationId xmlns:p14="http://schemas.microsoft.com/office/powerpoint/2010/main" val="3497200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Data Flow – Future State</a:t>
            </a:r>
          </a:p>
        </p:txBody>
      </p:sp>
      <p:sp>
        <p:nvSpPr>
          <p:cNvPr id="5" name="Rectangle 4">
            <a:extLst>
              <a:ext uri="{FF2B5EF4-FFF2-40B4-BE49-F238E27FC236}">
                <a16:creationId xmlns:a16="http://schemas.microsoft.com/office/drawing/2014/main" id="{CAD89EEC-8224-6332-299D-7425FB1292E7}"/>
              </a:ext>
            </a:extLst>
          </p:cNvPr>
          <p:cNvSpPr/>
          <p:nvPr/>
        </p:nvSpPr>
        <p:spPr>
          <a:xfrm>
            <a:off x="8696995" y="2262040"/>
            <a:ext cx="2257196" cy="1447018"/>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1F962E19-9FAC-FB39-F63C-1C2BB086D480}"/>
              </a:ext>
            </a:extLst>
          </p:cNvPr>
          <p:cNvCxnSpPr/>
          <p:nvPr/>
        </p:nvCxnSpPr>
        <p:spPr>
          <a:xfrm>
            <a:off x="1390848" y="1931732"/>
            <a:ext cx="279684" cy="0"/>
          </a:xfrm>
          <a:prstGeom prst="line">
            <a:avLst/>
          </a:prstGeom>
          <a:noFill/>
          <a:ln w="6350" cap="flat" cmpd="sng" algn="ctr">
            <a:solidFill>
              <a:sysClr val="windowText" lastClr="000000">
                <a:lumMod val="75000"/>
                <a:lumOff val="25000"/>
              </a:sysClr>
            </a:solidFill>
            <a:prstDash val="solid"/>
            <a:miter lim="800000"/>
            <a:tailEnd type="oval"/>
          </a:ln>
          <a:effectLst/>
        </p:spPr>
      </p:cxnSp>
      <p:sp>
        <p:nvSpPr>
          <p:cNvPr id="7" name="TextBox 6">
            <a:extLst>
              <a:ext uri="{FF2B5EF4-FFF2-40B4-BE49-F238E27FC236}">
                <a16:creationId xmlns:a16="http://schemas.microsoft.com/office/drawing/2014/main" id="{D3BF6B6F-3F96-421D-DA93-4D89278A93F0}"/>
              </a:ext>
            </a:extLst>
          </p:cNvPr>
          <p:cNvSpPr txBox="1"/>
          <p:nvPr/>
        </p:nvSpPr>
        <p:spPr>
          <a:xfrm>
            <a:off x="240264" y="1808623"/>
            <a:ext cx="1143530" cy="246221"/>
          </a:xfrm>
          <a:prstGeom prst="rect">
            <a:avLst/>
          </a:prstGeom>
          <a:solidFill>
            <a:schemeClr val="tx1">
              <a:lumMod val="50000"/>
              <a:lumOff val="50000"/>
            </a:schemeClr>
          </a:solidFill>
          <a:ln>
            <a:noFill/>
          </a:ln>
        </p:spPr>
        <p:txBody>
          <a:bodyPr wrap="square" rtlCol="0">
            <a:spAutoFit/>
          </a:bodyPr>
          <a:lstStyle>
            <a:defPPr>
              <a:defRPr lang="en-US"/>
            </a:defPPr>
            <a:lvl1pPr algn="ctr">
              <a:defRPr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Ingestion</a:t>
            </a:r>
          </a:p>
        </p:txBody>
      </p:sp>
      <p:sp>
        <p:nvSpPr>
          <p:cNvPr id="8" name="TextBox 7">
            <a:extLst>
              <a:ext uri="{FF2B5EF4-FFF2-40B4-BE49-F238E27FC236}">
                <a16:creationId xmlns:a16="http://schemas.microsoft.com/office/drawing/2014/main" id="{E89D522B-4622-3763-5DA3-04D3A84B7435}"/>
              </a:ext>
            </a:extLst>
          </p:cNvPr>
          <p:cNvSpPr txBox="1"/>
          <p:nvPr/>
        </p:nvSpPr>
        <p:spPr>
          <a:xfrm>
            <a:off x="1871721" y="1808622"/>
            <a:ext cx="1143530" cy="246221"/>
          </a:xfrm>
          <a:prstGeom prst="rect">
            <a:avLst/>
          </a:prstGeom>
          <a:solidFill>
            <a:schemeClr val="tx1">
              <a:lumMod val="50000"/>
              <a:lumOff val="5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Staging</a:t>
            </a:r>
          </a:p>
        </p:txBody>
      </p:sp>
      <p:sp>
        <p:nvSpPr>
          <p:cNvPr id="9" name="TextBox 8">
            <a:extLst>
              <a:ext uri="{FF2B5EF4-FFF2-40B4-BE49-F238E27FC236}">
                <a16:creationId xmlns:a16="http://schemas.microsoft.com/office/drawing/2014/main" id="{602C9831-6DA5-E796-23D3-C2D62385DF9B}"/>
              </a:ext>
            </a:extLst>
          </p:cNvPr>
          <p:cNvSpPr txBox="1"/>
          <p:nvPr/>
        </p:nvSpPr>
        <p:spPr>
          <a:xfrm>
            <a:off x="2027682" y="2140002"/>
            <a:ext cx="845140" cy="400110"/>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Bronze Layer</a:t>
            </a:r>
          </a:p>
        </p:txBody>
      </p:sp>
      <p:cxnSp>
        <p:nvCxnSpPr>
          <p:cNvPr id="10" name="Straight Connector 9">
            <a:extLst>
              <a:ext uri="{FF2B5EF4-FFF2-40B4-BE49-F238E27FC236}">
                <a16:creationId xmlns:a16="http://schemas.microsoft.com/office/drawing/2014/main" id="{82C32C82-4176-437A-E781-1A9D642B8592}"/>
              </a:ext>
            </a:extLst>
          </p:cNvPr>
          <p:cNvCxnSpPr/>
          <p:nvPr/>
        </p:nvCxnSpPr>
        <p:spPr>
          <a:xfrm>
            <a:off x="3041159" y="1932153"/>
            <a:ext cx="279684" cy="0"/>
          </a:xfrm>
          <a:prstGeom prst="line">
            <a:avLst/>
          </a:prstGeom>
          <a:noFill/>
          <a:ln w="6350" cap="flat" cmpd="sng" algn="ctr">
            <a:solidFill>
              <a:sysClr val="windowText" lastClr="000000">
                <a:lumMod val="75000"/>
                <a:lumOff val="25000"/>
              </a:sysClr>
            </a:solidFill>
            <a:prstDash val="solid"/>
            <a:miter lim="800000"/>
            <a:tailEnd type="oval"/>
          </a:ln>
          <a:effectLst/>
        </p:spPr>
      </p:cxnSp>
      <p:sp>
        <p:nvSpPr>
          <p:cNvPr id="11" name="TextBox 10">
            <a:extLst>
              <a:ext uri="{FF2B5EF4-FFF2-40B4-BE49-F238E27FC236}">
                <a16:creationId xmlns:a16="http://schemas.microsoft.com/office/drawing/2014/main" id="{A340097A-CA36-07EF-84A7-36F35EDED72F}"/>
              </a:ext>
            </a:extLst>
          </p:cNvPr>
          <p:cNvSpPr txBox="1"/>
          <p:nvPr/>
        </p:nvSpPr>
        <p:spPr>
          <a:xfrm>
            <a:off x="3501938" y="1800420"/>
            <a:ext cx="1143530" cy="246221"/>
          </a:xfrm>
          <a:prstGeom prst="rect">
            <a:avLst/>
          </a:prstGeom>
          <a:solidFill>
            <a:schemeClr val="tx1">
              <a:lumMod val="50000"/>
              <a:lumOff val="5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Quality</a:t>
            </a:r>
          </a:p>
        </p:txBody>
      </p:sp>
      <p:sp>
        <p:nvSpPr>
          <p:cNvPr id="12" name="TextBox 11">
            <a:extLst>
              <a:ext uri="{FF2B5EF4-FFF2-40B4-BE49-F238E27FC236}">
                <a16:creationId xmlns:a16="http://schemas.microsoft.com/office/drawing/2014/main" id="{65E09C0B-02F4-E89D-D308-F496BD6D4C18}"/>
              </a:ext>
            </a:extLst>
          </p:cNvPr>
          <p:cNvSpPr txBox="1"/>
          <p:nvPr/>
        </p:nvSpPr>
        <p:spPr>
          <a:xfrm>
            <a:off x="3565381" y="2212152"/>
            <a:ext cx="994336" cy="400110"/>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Match Rules</a:t>
            </a:r>
          </a:p>
        </p:txBody>
      </p:sp>
      <p:sp>
        <p:nvSpPr>
          <p:cNvPr id="13" name="TextBox 12">
            <a:extLst>
              <a:ext uri="{FF2B5EF4-FFF2-40B4-BE49-F238E27FC236}">
                <a16:creationId xmlns:a16="http://schemas.microsoft.com/office/drawing/2014/main" id="{33AC2D10-FF4D-E850-0A04-C495E36E8A6D}"/>
              </a:ext>
            </a:extLst>
          </p:cNvPr>
          <p:cNvSpPr txBox="1"/>
          <p:nvPr/>
        </p:nvSpPr>
        <p:spPr>
          <a:xfrm>
            <a:off x="3565381" y="2704255"/>
            <a:ext cx="994335" cy="400110"/>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Survivorship</a:t>
            </a:r>
          </a:p>
        </p:txBody>
      </p:sp>
      <p:sp>
        <p:nvSpPr>
          <p:cNvPr id="14" name="TextBox 13">
            <a:extLst>
              <a:ext uri="{FF2B5EF4-FFF2-40B4-BE49-F238E27FC236}">
                <a16:creationId xmlns:a16="http://schemas.microsoft.com/office/drawing/2014/main" id="{C13E79FA-1EBB-5B57-49AA-6C93578135DB}"/>
              </a:ext>
            </a:extLst>
          </p:cNvPr>
          <p:cNvSpPr txBox="1"/>
          <p:nvPr/>
        </p:nvSpPr>
        <p:spPr>
          <a:xfrm>
            <a:off x="3565381" y="3185474"/>
            <a:ext cx="994334" cy="400110"/>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Cleansing</a:t>
            </a:r>
          </a:p>
        </p:txBody>
      </p:sp>
      <p:cxnSp>
        <p:nvCxnSpPr>
          <p:cNvPr id="15" name="Straight Connector 14">
            <a:extLst>
              <a:ext uri="{FF2B5EF4-FFF2-40B4-BE49-F238E27FC236}">
                <a16:creationId xmlns:a16="http://schemas.microsoft.com/office/drawing/2014/main" id="{040C7F90-1A8D-2C35-AB66-889E60E72275}"/>
              </a:ext>
            </a:extLst>
          </p:cNvPr>
          <p:cNvCxnSpPr/>
          <p:nvPr/>
        </p:nvCxnSpPr>
        <p:spPr>
          <a:xfrm>
            <a:off x="4701848" y="1931732"/>
            <a:ext cx="279684" cy="0"/>
          </a:xfrm>
          <a:prstGeom prst="line">
            <a:avLst/>
          </a:prstGeom>
          <a:noFill/>
          <a:ln w="6350" cap="flat" cmpd="sng" algn="ctr">
            <a:solidFill>
              <a:sysClr val="windowText" lastClr="000000">
                <a:lumMod val="75000"/>
                <a:lumOff val="25000"/>
              </a:sysClr>
            </a:solidFill>
            <a:prstDash val="solid"/>
            <a:miter lim="800000"/>
            <a:tailEnd type="oval"/>
          </a:ln>
          <a:effectLst/>
        </p:spPr>
      </p:cxnSp>
      <p:sp>
        <p:nvSpPr>
          <p:cNvPr id="16" name="TextBox 15">
            <a:extLst>
              <a:ext uri="{FF2B5EF4-FFF2-40B4-BE49-F238E27FC236}">
                <a16:creationId xmlns:a16="http://schemas.microsoft.com/office/drawing/2014/main" id="{3EB1F6E9-566F-6403-9B95-E6990F95A1AD}"/>
              </a:ext>
            </a:extLst>
          </p:cNvPr>
          <p:cNvSpPr txBox="1"/>
          <p:nvPr/>
        </p:nvSpPr>
        <p:spPr>
          <a:xfrm>
            <a:off x="5061886" y="1771121"/>
            <a:ext cx="1088310" cy="553998"/>
          </a:xfrm>
          <a:prstGeom prst="rect">
            <a:avLst/>
          </a:prstGeom>
          <a:solidFill>
            <a:schemeClr val="tx1">
              <a:lumMod val="50000"/>
              <a:lumOff val="50000"/>
            </a:schemeClr>
          </a:solidFill>
          <a:ln>
            <a:noFill/>
          </a:ln>
        </p:spPr>
        <p:txBody>
          <a:bodyPr wrap="square" rtlCol="0">
            <a:spAutoFit/>
          </a:bodyPr>
          <a:lstStyle>
            <a:defPPr>
              <a:defRPr lang="en-US"/>
            </a:defPPr>
            <a:lvl1pPr algn="ctr">
              <a:defRPr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Preparation – Silver Layer</a:t>
            </a:r>
          </a:p>
        </p:txBody>
      </p:sp>
      <p:cxnSp>
        <p:nvCxnSpPr>
          <p:cNvPr id="18" name="Straight Connector 17">
            <a:extLst>
              <a:ext uri="{FF2B5EF4-FFF2-40B4-BE49-F238E27FC236}">
                <a16:creationId xmlns:a16="http://schemas.microsoft.com/office/drawing/2014/main" id="{D5E2A154-8DAF-9172-FC7F-E286538F6E7B}"/>
              </a:ext>
            </a:extLst>
          </p:cNvPr>
          <p:cNvCxnSpPr>
            <a:cxnSpLocks/>
          </p:cNvCxnSpPr>
          <p:nvPr/>
        </p:nvCxnSpPr>
        <p:spPr>
          <a:xfrm>
            <a:off x="6192295" y="1945947"/>
            <a:ext cx="279684" cy="0"/>
          </a:xfrm>
          <a:prstGeom prst="line">
            <a:avLst/>
          </a:prstGeom>
          <a:noFill/>
          <a:ln w="6350" cap="flat" cmpd="sng" algn="ctr">
            <a:solidFill>
              <a:sysClr val="windowText" lastClr="000000">
                <a:lumMod val="75000"/>
                <a:lumOff val="25000"/>
              </a:sysClr>
            </a:solidFill>
            <a:prstDash val="solid"/>
            <a:miter lim="800000"/>
            <a:tailEnd type="oval"/>
          </a:ln>
          <a:effectLst/>
        </p:spPr>
      </p:cxnSp>
      <p:sp>
        <p:nvSpPr>
          <p:cNvPr id="19" name="TextBox 18">
            <a:extLst>
              <a:ext uri="{FF2B5EF4-FFF2-40B4-BE49-F238E27FC236}">
                <a16:creationId xmlns:a16="http://schemas.microsoft.com/office/drawing/2014/main" id="{8617531A-BBE5-1264-CA64-ED1EF2F9D70B}"/>
              </a:ext>
            </a:extLst>
          </p:cNvPr>
          <p:cNvSpPr txBox="1"/>
          <p:nvPr/>
        </p:nvSpPr>
        <p:spPr>
          <a:xfrm>
            <a:off x="4599571" y="4385604"/>
            <a:ext cx="2132606" cy="307777"/>
          </a:xfrm>
          <a:prstGeom prst="rect">
            <a:avLst/>
          </a:prstGeom>
          <a:solidFill>
            <a:schemeClr val="tx1">
              <a:lumMod val="95000"/>
              <a:lumOff val="5000"/>
              <a:alpha val="70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Advance Analytics</a:t>
            </a:r>
          </a:p>
        </p:txBody>
      </p:sp>
      <p:sp>
        <p:nvSpPr>
          <p:cNvPr id="20" name="TextBox 19">
            <a:extLst>
              <a:ext uri="{FF2B5EF4-FFF2-40B4-BE49-F238E27FC236}">
                <a16:creationId xmlns:a16="http://schemas.microsoft.com/office/drawing/2014/main" id="{55E58D96-AEF0-972D-16A1-990BBB829BC0}"/>
              </a:ext>
            </a:extLst>
          </p:cNvPr>
          <p:cNvSpPr txBox="1"/>
          <p:nvPr/>
        </p:nvSpPr>
        <p:spPr>
          <a:xfrm>
            <a:off x="7594094" y="1796937"/>
            <a:ext cx="1048508" cy="400110"/>
          </a:xfrm>
          <a:prstGeom prst="rect">
            <a:avLst/>
          </a:prstGeom>
          <a:solidFill>
            <a:schemeClr val="tx1">
              <a:lumMod val="50000"/>
              <a:lumOff val="50000"/>
            </a:schemeClr>
          </a:solidFill>
          <a:ln>
            <a:noFill/>
          </a:ln>
        </p:spPr>
        <p:txBody>
          <a:bodyPr wrap="square" rtlCol="0">
            <a:spAutoFit/>
          </a:bodyPr>
          <a:lstStyle>
            <a:defPPr>
              <a:defRPr lang="en-US"/>
            </a:defPPr>
            <a:lvl1pPr algn="ctr">
              <a:defRPr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Model Schema(EDW)</a:t>
            </a:r>
          </a:p>
        </p:txBody>
      </p:sp>
      <p:sp>
        <p:nvSpPr>
          <p:cNvPr id="21" name="TextBox 20">
            <a:extLst>
              <a:ext uri="{FF2B5EF4-FFF2-40B4-BE49-F238E27FC236}">
                <a16:creationId xmlns:a16="http://schemas.microsoft.com/office/drawing/2014/main" id="{1115E31A-7961-D51B-2B15-B0CA56778A73}"/>
              </a:ext>
            </a:extLst>
          </p:cNvPr>
          <p:cNvSpPr txBox="1"/>
          <p:nvPr/>
        </p:nvSpPr>
        <p:spPr>
          <a:xfrm>
            <a:off x="7594094" y="2293893"/>
            <a:ext cx="959381" cy="246221"/>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Mart</a:t>
            </a:r>
          </a:p>
        </p:txBody>
      </p:sp>
      <p:sp>
        <p:nvSpPr>
          <p:cNvPr id="22" name="TextBox 21">
            <a:extLst>
              <a:ext uri="{FF2B5EF4-FFF2-40B4-BE49-F238E27FC236}">
                <a16:creationId xmlns:a16="http://schemas.microsoft.com/office/drawing/2014/main" id="{0634302D-62D7-F914-0534-5D807BDF83CD}"/>
              </a:ext>
            </a:extLst>
          </p:cNvPr>
          <p:cNvSpPr txBox="1"/>
          <p:nvPr/>
        </p:nvSpPr>
        <p:spPr>
          <a:xfrm>
            <a:off x="7607012" y="2625272"/>
            <a:ext cx="959381" cy="400110"/>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Materialistic Views</a:t>
            </a:r>
          </a:p>
        </p:txBody>
      </p:sp>
      <p:sp>
        <p:nvSpPr>
          <p:cNvPr id="23" name="TextBox 22">
            <a:extLst>
              <a:ext uri="{FF2B5EF4-FFF2-40B4-BE49-F238E27FC236}">
                <a16:creationId xmlns:a16="http://schemas.microsoft.com/office/drawing/2014/main" id="{0EE2E856-BD46-B3E8-82AD-854721D3CF67}"/>
              </a:ext>
            </a:extLst>
          </p:cNvPr>
          <p:cNvSpPr txBox="1"/>
          <p:nvPr/>
        </p:nvSpPr>
        <p:spPr>
          <a:xfrm>
            <a:off x="7617128" y="3155060"/>
            <a:ext cx="950846" cy="553998"/>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Serving Layer Ad-hoc</a:t>
            </a:r>
          </a:p>
        </p:txBody>
      </p:sp>
      <p:sp>
        <p:nvSpPr>
          <p:cNvPr id="24" name="TextBox 23">
            <a:extLst>
              <a:ext uri="{FF2B5EF4-FFF2-40B4-BE49-F238E27FC236}">
                <a16:creationId xmlns:a16="http://schemas.microsoft.com/office/drawing/2014/main" id="{D4B3ED94-ED68-18A9-4BA0-8A003B62E4B2}"/>
              </a:ext>
            </a:extLst>
          </p:cNvPr>
          <p:cNvSpPr txBox="1"/>
          <p:nvPr/>
        </p:nvSpPr>
        <p:spPr>
          <a:xfrm>
            <a:off x="6558060" y="4871477"/>
            <a:ext cx="858104" cy="400110"/>
          </a:xfrm>
          <a:prstGeom prst="rect">
            <a:avLst/>
          </a:prstGeom>
          <a:solidFill>
            <a:schemeClr val="bg1">
              <a:lumMod val="8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Cash Flow Forecast</a:t>
            </a:r>
          </a:p>
        </p:txBody>
      </p:sp>
      <p:sp>
        <p:nvSpPr>
          <p:cNvPr id="25" name="TextBox 24">
            <a:extLst>
              <a:ext uri="{FF2B5EF4-FFF2-40B4-BE49-F238E27FC236}">
                <a16:creationId xmlns:a16="http://schemas.microsoft.com/office/drawing/2014/main" id="{68D5F77D-2381-088E-062C-FC4CCA507001}"/>
              </a:ext>
            </a:extLst>
          </p:cNvPr>
          <p:cNvSpPr txBox="1"/>
          <p:nvPr/>
        </p:nvSpPr>
        <p:spPr>
          <a:xfrm>
            <a:off x="3798685" y="5391223"/>
            <a:ext cx="1393092" cy="246221"/>
          </a:xfrm>
          <a:prstGeom prst="rect">
            <a:avLst/>
          </a:prstGeom>
          <a:solidFill>
            <a:schemeClr val="bg1">
              <a:lumMod val="85000"/>
            </a:schemeClr>
          </a:solidFill>
          <a:ln>
            <a:solidFill>
              <a:sysClr val="windowText" lastClr="000000"/>
            </a:solidFill>
          </a:ln>
        </p:spPr>
        <p:txBody>
          <a:bodyPr wrap="square" lIns="91440" tIns="45720" rIns="91440" bIns="45720" rtlCol="0" anchor="t">
            <a:spAutoFit/>
          </a:bodyPr>
          <a:lstStyle/>
          <a:p>
            <a:pPr algn="ctr">
              <a:defRPr/>
            </a:pPr>
            <a:r>
              <a:rPr lang="en-IN" sz="1000" kern="0">
                <a:solidFill>
                  <a:srgbClr val="505050"/>
                </a:solidFill>
                <a:latin typeface="Segoe UI Semibold"/>
                <a:ea typeface="MS PGothic"/>
                <a:cs typeface="Segoe UI Semibold"/>
              </a:rPr>
              <a:t>Ticket Monitoring </a:t>
            </a:r>
            <a:endParaRPr lang="en-US" sz="1000"/>
          </a:p>
        </p:txBody>
      </p:sp>
      <p:sp>
        <p:nvSpPr>
          <p:cNvPr id="26" name="TextBox 25">
            <a:extLst>
              <a:ext uri="{FF2B5EF4-FFF2-40B4-BE49-F238E27FC236}">
                <a16:creationId xmlns:a16="http://schemas.microsoft.com/office/drawing/2014/main" id="{3E45FE42-9C43-156E-B97B-84EAEE26F87E}"/>
              </a:ext>
            </a:extLst>
          </p:cNvPr>
          <p:cNvSpPr txBox="1"/>
          <p:nvPr/>
        </p:nvSpPr>
        <p:spPr>
          <a:xfrm>
            <a:off x="2555144" y="5818668"/>
            <a:ext cx="1531398" cy="400110"/>
          </a:xfrm>
          <a:prstGeom prst="rect">
            <a:avLst/>
          </a:prstGeom>
          <a:solidFill>
            <a:schemeClr val="bg1">
              <a:lumMod val="85000"/>
            </a:schemeClr>
          </a:solidFill>
          <a:ln>
            <a:solidFill>
              <a:sysClr val="windowText" lastClr="000000"/>
            </a:solidFill>
          </a:ln>
        </p:spPr>
        <p:txBody>
          <a:bodyPr wrap="square" lIns="91440" tIns="45720" rIns="91440" bIns="45720" rtlCol="0" anchor="t">
            <a:spAutoFit/>
          </a:bodyPr>
          <a:lstStyle/>
          <a:p>
            <a:pPr algn="ctr">
              <a:defRPr/>
            </a:pPr>
            <a:r>
              <a:rPr lang="en-IN" sz="1000" kern="0">
                <a:solidFill>
                  <a:srgbClr val="505050"/>
                </a:solidFill>
                <a:latin typeface="Segoe UI Semibold"/>
                <a:ea typeface="MS PGothic"/>
                <a:cs typeface="Segoe UI Semibold"/>
              </a:rPr>
              <a:t>HR  Analytics , Attrition</a:t>
            </a:r>
            <a:r>
              <a:rPr kumimoji="0" lang="en-IN" sz="1000" b="0" i="0" u="none" strike="noStrike" kern="0" cap="none" spc="0" normalizeH="0" baseline="0" noProof="0">
                <a:ln>
                  <a:noFill/>
                </a:ln>
                <a:solidFill>
                  <a:srgbClr val="505050"/>
                </a:solidFill>
                <a:effectLst/>
                <a:uLnTx/>
                <a:uFillTx/>
                <a:latin typeface="Segoe UI Semibold"/>
                <a:ea typeface="MS PGothic"/>
                <a:cs typeface="Segoe UI Semibold"/>
              </a:rPr>
              <a:t> Prediction</a:t>
            </a:r>
          </a:p>
        </p:txBody>
      </p:sp>
      <p:sp>
        <p:nvSpPr>
          <p:cNvPr id="27" name="TextBox 26">
            <a:extLst>
              <a:ext uri="{FF2B5EF4-FFF2-40B4-BE49-F238E27FC236}">
                <a16:creationId xmlns:a16="http://schemas.microsoft.com/office/drawing/2014/main" id="{9F4FC992-21FE-3180-7CE1-36701C5EC1AC}"/>
              </a:ext>
            </a:extLst>
          </p:cNvPr>
          <p:cNvSpPr txBox="1"/>
          <p:nvPr/>
        </p:nvSpPr>
        <p:spPr>
          <a:xfrm>
            <a:off x="5520610" y="5800176"/>
            <a:ext cx="843727" cy="400110"/>
          </a:xfrm>
          <a:prstGeom prst="rect">
            <a:avLst/>
          </a:prstGeom>
          <a:solidFill>
            <a:schemeClr val="bg1">
              <a:lumMod val="8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Quality of Hire</a:t>
            </a:r>
          </a:p>
        </p:txBody>
      </p:sp>
      <p:sp>
        <p:nvSpPr>
          <p:cNvPr id="28" name="TextBox 27">
            <a:extLst>
              <a:ext uri="{FF2B5EF4-FFF2-40B4-BE49-F238E27FC236}">
                <a16:creationId xmlns:a16="http://schemas.microsoft.com/office/drawing/2014/main" id="{74722D3B-85E6-B8D2-D67F-2B126ECFF95A}"/>
              </a:ext>
            </a:extLst>
          </p:cNvPr>
          <p:cNvSpPr txBox="1"/>
          <p:nvPr/>
        </p:nvSpPr>
        <p:spPr>
          <a:xfrm>
            <a:off x="4249782" y="5783095"/>
            <a:ext cx="858104" cy="400110"/>
          </a:xfrm>
          <a:prstGeom prst="rect">
            <a:avLst/>
          </a:prstGeom>
          <a:solidFill>
            <a:schemeClr val="bg1">
              <a:lumMod val="8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Workforce Planning</a:t>
            </a:r>
          </a:p>
        </p:txBody>
      </p:sp>
      <p:sp>
        <p:nvSpPr>
          <p:cNvPr id="29" name="TextBox 28">
            <a:extLst>
              <a:ext uri="{FF2B5EF4-FFF2-40B4-BE49-F238E27FC236}">
                <a16:creationId xmlns:a16="http://schemas.microsoft.com/office/drawing/2014/main" id="{6721DD76-76BE-FB30-B6A2-00BD1E7495CD}"/>
              </a:ext>
            </a:extLst>
          </p:cNvPr>
          <p:cNvSpPr txBox="1"/>
          <p:nvPr/>
        </p:nvSpPr>
        <p:spPr>
          <a:xfrm>
            <a:off x="8814767" y="2282712"/>
            <a:ext cx="1960329" cy="307777"/>
          </a:xfrm>
          <a:prstGeom prst="rect">
            <a:avLst/>
          </a:prstGeom>
          <a:solidFill>
            <a:schemeClr val="bg2">
              <a:lumMod val="50000"/>
              <a:alpha val="70000"/>
            </a:schemeClr>
          </a:solidFill>
          <a:ln>
            <a:solidFill>
              <a:sysClr val="windowText" lastClr="000000"/>
            </a:solidFill>
          </a:ln>
        </p:spPr>
        <p:txBody>
          <a:bodyPr wrap="square" lIns="91440" tIns="45720" rIns="91440" bIns="4572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kern="0" cap="none" spc="0" normalizeH="0" baseline="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IN">
                <a:solidFill>
                  <a:schemeClr val="bg1"/>
                </a:solidFill>
                <a:latin typeface="Segoe UI Semibold"/>
                <a:ea typeface="MS PGothic"/>
                <a:cs typeface="Segoe UI Semibold"/>
              </a:rPr>
              <a:t>Analytics</a:t>
            </a:r>
          </a:p>
        </p:txBody>
      </p:sp>
      <p:sp>
        <p:nvSpPr>
          <p:cNvPr id="30" name="TextBox 29">
            <a:extLst>
              <a:ext uri="{FF2B5EF4-FFF2-40B4-BE49-F238E27FC236}">
                <a16:creationId xmlns:a16="http://schemas.microsoft.com/office/drawing/2014/main" id="{C019142D-F2DF-1556-6F45-CDDC6734DE33}"/>
              </a:ext>
            </a:extLst>
          </p:cNvPr>
          <p:cNvSpPr txBox="1"/>
          <p:nvPr/>
        </p:nvSpPr>
        <p:spPr>
          <a:xfrm>
            <a:off x="8804551" y="2697436"/>
            <a:ext cx="1976877" cy="707886"/>
          </a:xfrm>
          <a:prstGeom prst="rect">
            <a:avLst/>
          </a:prstGeom>
          <a:solidFill>
            <a:schemeClr val="bg1">
              <a:lumMod val="95000"/>
            </a:schemeClr>
          </a:solidFill>
          <a:ln>
            <a:solidFill>
              <a:sysClr val="windowText" lastClr="000000"/>
            </a:solidFill>
          </a:ln>
        </p:spPr>
        <p:txBody>
          <a:bodyPr wrap="square" lIns="91440" tIns="45720" rIns="91440" bIns="45720" rtlCol="0" anchor="t">
            <a:spAutoFit/>
          </a:bodyPr>
          <a:lstStyle/>
          <a:p>
            <a:pPr algn="ctr">
              <a:defRPr/>
            </a:pPr>
            <a:r>
              <a:rPr lang="en-IN" sz="1000" kern="0">
                <a:solidFill>
                  <a:srgbClr val="505050"/>
                </a:solidFill>
                <a:cs typeface="Calibri"/>
              </a:rPr>
              <a:t>1 Descriptive Power BI report in Phase-1  (MVP). Subsequent reports will be decided during the development of Phase-1.</a:t>
            </a:r>
          </a:p>
        </p:txBody>
      </p:sp>
      <p:sp>
        <p:nvSpPr>
          <p:cNvPr id="31" name="TextBox 30">
            <a:extLst>
              <a:ext uri="{FF2B5EF4-FFF2-40B4-BE49-F238E27FC236}">
                <a16:creationId xmlns:a16="http://schemas.microsoft.com/office/drawing/2014/main" id="{A4AAB1D9-05DB-D0CC-35EA-6E27CCCC4981}"/>
              </a:ext>
            </a:extLst>
          </p:cNvPr>
          <p:cNvSpPr txBox="1"/>
          <p:nvPr/>
        </p:nvSpPr>
        <p:spPr>
          <a:xfrm>
            <a:off x="10230159" y="5637444"/>
            <a:ext cx="1110485" cy="707886"/>
          </a:xfrm>
          <a:prstGeom prst="rect">
            <a:avLst/>
          </a:prstGeom>
          <a:solidFill>
            <a:schemeClr val="tx1">
              <a:lumMod val="50000"/>
              <a:lumOff val="50000"/>
            </a:schemeClr>
          </a:solidFill>
          <a:ln>
            <a:solidFill>
              <a:sysClr val="windowText" lastClr="000000"/>
            </a:solidFill>
          </a:ln>
        </p:spPr>
        <p:txBody>
          <a:bodyPr wrap="square" rtlCol="0">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Hypercare</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Support</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kern="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Training</a:t>
            </a:r>
            <a:endPar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Maintenance</a:t>
            </a:r>
          </a:p>
        </p:txBody>
      </p:sp>
      <p:pic>
        <p:nvPicPr>
          <p:cNvPr id="32" name="Picture 10" descr="A Comprehensible Guide to Building a Data Warehouse in 2022">
            <a:extLst>
              <a:ext uri="{FF2B5EF4-FFF2-40B4-BE49-F238E27FC236}">
                <a16:creationId xmlns:a16="http://schemas.microsoft.com/office/drawing/2014/main" id="{D162DEC7-51E2-1114-8037-1B3978F343D0}"/>
              </a:ext>
            </a:extLst>
          </p:cNvPr>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2200790" y="1295526"/>
            <a:ext cx="454031" cy="454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Big Data Analytics and Consulting Services - Helical IT Solutions Pvt Ltd">
            <a:extLst>
              <a:ext uri="{FF2B5EF4-FFF2-40B4-BE49-F238E27FC236}">
                <a16:creationId xmlns:a16="http://schemas.microsoft.com/office/drawing/2014/main" id="{9EAE1886-4777-CFF3-2E3D-635977C3CD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63" y="1316462"/>
            <a:ext cx="454031" cy="454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8" descr="Master Data Management | IBM InfoSphere® MDM | TechD">
            <a:extLst>
              <a:ext uri="{FF2B5EF4-FFF2-40B4-BE49-F238E27FC236}">
                <a16:creationId xmlns:a16="http://schemas.microsoft.com/office/drawing/2014/main" id="{52D600BB-A605-F64B-6910-A0CCC08EAB1B}"/>
              </a:ext>
            </a:extLst>
          </p:cNvPr>
          <p:cNvPicPr>
            <a:picLocks noChangeAspect="1" noChangeArrowheads="1"/>
          </p:cNvPicPr>
          <p:nvPr/>
        </p:nvPicPr>
        <p:blipFill rotWithShape="1">
          <a:blip r:embed="rId4" cstate="print">
            <a:clrChange>
              <a:clrFrom>
                <a:srgbClr val="F2FFFF"/>
              </a:clrFrom>
              <a:clrTo>
                <a:srgbClr val="F2FFFF">
                  <a:alpha val="0"/>
                </a:srgbClr>
              </a:clrTo>
            </a:clrChange>
            <a:alphaModFix/>
            <a:extLst>
              <a:ext uri="{BEBA8EAE-BF5A-486C-A8C5-ECC9F3942E4B}">
                <a14:imgProps xmlns:a14="http://schemas.microsoft.com/office/drawing/2010/main">
                  <a14:imgLayer r:embed="rId5">
                    <a14:imgEffect>
                      <a14:artisticPhotocopy/>
                    </a14:imgEffect>
                    <a14:imgEffect>
                      <a14:sharpenSoften amount="25000"/>
                    </a14:imgEffect>
                    <a14:imgEffect>
                      <a14:colorTemperature colorTemp="5300"/>
                    </a14:imgEffect>
                  </a14:imgLayer>
                </a14:imgProps>
              </a:ext>
              <a:ext uri="{28A0092B-C50C-407E-A947-70E740481C1C}">
                <a14:useLocalDpi xmlns:a14="http://schemas.microsoft.com/office/drawing/2010/main" val="0"/>
              </a:ext>
            </a:extLst>
          </a:blip>
          <a:srcRect l="21672" t="14075" r="18946" b="15953"/>
          <a:stretch/>
        </p:blipFill>
        <p:spPr bwMode="auto">
          <a:xfrm>
            <a:off x="3868859" y="1317597"/>
            <a:ext cx="384329" cy="45287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4" descr="Data Warehouse Svg Png Icon Free Download (#488925) - OnlineWebFonts.COM">
            <a:extLst>
              <a:ext uri="{FF2B5EF4-FFF2-40B4-BE49-F238E27FC236}">
                <a16:creationId xmlns:a16="http://schemas.microsoft.com/office/drawing/2014/main" id="{B050CD78-3557-6F99-D384-B66349FE5D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9123" y="1339208"/>
            <a:ext cx="392673" cy="4076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A Comprehensible Guide to Building a Data Warehouse in 2022">
            <a:extLst>
              <a:ext uri="{FF2B5EF4-FFF2-40B4-BE49-F238E27FC236}">
                <a16:creationId xmlns:a16="http://schemas.microsoft.com/office/drawing/2014/main" id="{532E0AF4-629E-8D1E-52A5-2474DCFB56C9}"/>
              </a:ext>
            </a:extLst>
          </p:cNvPr>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2200790" y="1295498"/>
            <a:ext cx="454031" cy="4540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Canopus | SAP Cloud Migration">
            <a:extLst>
              <a:ext uri="{FF2B5EF4-FFF2-40B4-BE49-F238E27FC236}">
                <a16:creationId xmlns:a16="http://schemas.microsoft.com/office/drawing/2014/main" id="{E99716B1-7411-8BE0-6CF0-E58161D5B622}"/>
              </a:ext>
            </a:extLst>
          </p:cNvPr>
          <p:cNvPicPr>
            <a:picLocks noChangeAspect="1" noChangeArrowheads="1"/>
          </p:cNvPicPr>
          <p:nvPr/>
        </p:nvPicPr>
        <p:blipFill>
          <a:blip r:embed="rId7" cstate="print">
            <a:biLevel thresh="75000"/>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611340" y="5160408"/>
            <a:ext cx="408183" cy="4057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Big Data Analytics and Consulting Services - Helical IT Solutions Pvt Ltd">
            <a:extLst>
              <a:ext uri="{FF2B5EF4-FFF2-40B4-BE49-F238E27FC236}">
                <a16:creationId xmlns:a16="http://schemas.microsoft.com/office/drawing/2014/main" id="{14FEA2A5-5E6C-3D4A-F610-8D59D392DF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63" y="1316434"/>
            <a:ext cx="454031" cy="45403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8" descr="Master Data Management | IBM InfoSphere® MDM | TechD">
            <a:extLst>
              <a:ext uri="{FF2B5EF4-FFF2-40B4-BE49-F238E27FC236}">
                <a16:creationId xmlns:a16="http://schemas.microsoft.com/office/drawing/2014/main" id="{A98A8E34-2325-3B91-4A1C-8143471F3EFA}"/>
              </a:ext>
            </a:extLst>
          </p:cNvPr>
          <p:cNvPicPr>
            <a:picLocks noChangeAspect="1" noChangeArrowheads="1"/>
          </p:cNvPicPr>
          <p:nvPr/>
        </p:nvPicPr>
        <p:blipFill rotWithShape="1">
          <a:blip r:embed="rId4" cstate="print">
            <a:clrChange>
              <a:clrFrom>
                <a:srgbClr val="F2FFFF"/>
              </a:clrFrom>
              <a:clrTo>
                <a:srgbClr val="F2FFFF">
                  <a:alpha val="0"/>
                </a:srgbClr>
              </a:clrTo>
            </a:clrChange>
            <a:alphaModFix/>
            <a:extLst>
              <a:ext uri="{BEBA8EAE-BF5A-486C-A8C5-ECC9F3942E4B}">
                <a14:imgProps xmlns:a14="http://schemas.microsoft.com/office/drawing/2010/main">
                  <a14:imgLayer r:embed="rId5">
                    <a14:imgEffect>
                      <a14:artisticPhotocopy/>
                    </a14:imgEffect>
                    <a14:imgEffect>
                      <a14:sharpenSoften amount="25000"/>
                    </a14:imgEffect>
                    <a14:imgEffect>
                      <a14:colorTemperature colorTemp="5300"/>
                    </a14:imgEffect>
                  </a14:imgLayer>
                </a14:imgProps>
              </a:ext>
              <a:ext uri="{28A0092B-C50C-407E-A947-70E740481C1C}">
                <a14:useLocalDpi xmlns:a14="http://schemas.microsoft.com/office/drawing/2010/main" val="0"/>
              </a:ext>
            </a:extLst>
          </a:blip>
          <a:srcRect l="21672" t="14075" r="18946" b="15953"/>
          <a:stretch/>
        </p:blipFill>
        <p:spPr bwMode="auto">
          <a:xfrm>
            <a:off x="3868859" y="1317569"/>
            <a:ext cx="384329" cy="45287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0" name="Picture 2" descr="data preparation Icon - Download data preparation Icon 3600470 | Noun  Project">
            <a:extLst>
              <a:ext uri="{FF2B5EF4-FFF2-40B4-BE49-F238E27FC236}">
                <a16:creationId xmlns:a16="http://schemas.microsoft.com/office/drawing/2014/main" id="{6B5CA77D-0DF2-06A2-D2CD-009DF9FC01B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539" y="1304280"/>
            <a:ext cx="489255" cy="48925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A73A7146-F777-CAAF-02A6-5694BA595C87}"/>
              </a:ext>
            </a:extLst>
          </p:cNvPr>
          <p:cNvSpPr txBox="1"/>
          <p:nvPr/>
        </p:nvSpPr>
        <p:spPr>
          <a:xfrm>
            <a:off x="10441886" y="917164"/>
            <a:ext cx="1356520" cy="246221"/>
          </a:xfrm>
          <a:prstGeom prst="rect">
            <a:avLst/>
          </a:prstGeom>
          <a:solidFill>
            <a:schemeClr val="bg2">
              <a:lumMod val="5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Governance</a:t>
            </a:r>
          </a:p>
        </p:txBody>
      </p:sp>
      <p:cxnSp>
        <p:nvCxnSpPr>
          <p:cNvPr id="42" name="Straight Connector 41">
            <a:extLst>
              <a:ext uri="{FF2B5EF4-FFF2-40B4-BE49-F238E27FC236}">
                <a16:creationId xmlns:a16="http://schemas.microsoft.com/office/drawing/2014/main" id="{16D25A9D-AFB2-A7C5-5C4B-8155815893FA}"/>
              </a:ext>
            </a:extLst>
          </p:cNvPr>
          <p:cNvCxnSpPr>
            <a:cxnSpLocks/>
          </p:cNvCxnSpPr>
          <p:nvPr/>
        </p:nvCxnSpPr>
        <p:spPr>
          <a:xfrm>
            <a:off x="11497936" y="1168975"/>
            <a:ext cx="0" cy="336185"/>
          </a:xfrm>
          <a:prstGeom prst="line">
            <a:avLst/>
          </a:prstGeom>
          <a:noFill/>
          <a:ln w="6350" cap="flat" cmpd="sng" algn="ctr">
            <a:solidFill>
              <a:sysClr val="windowText" lastClr="000000">
                <a:lumMod val="75000"/>
                <a:lumOff val="25000"/>
              </a:sysClr>
            </a:solidFill>
            <a:prstDash val="solid"/>
            <a:miter lim="800000"/>
            <a:tailEnd type="oval"/>
          </a:ln>
          <a:effectLst/>
        </p:spPr>
      </p:cxnSp>
      <p:sp>
        <p:nvSpPr>
          <p:cNvPr id="43" name="TextBox 42">
            <a:extLst>
              <a:ext uri="{FF2B5EF4-FFF2-40B4-BE49-F238E27FC236}">
                <a16:creationId xmlns:a16="http://schemas.microsoft.com/office/drawing/2014/main" id="{8FC91588-B923-AFA5-5111-ED7763BC8ADE}"/>
              </a:ext>
            </a:extLst>
          </p:cNvPr>
          <p:cNvSpPr txBox="1"/>
          <p:nvPr/>
        </p:nvSpPr>
        <p:spPr>
          <a:xfrm>
            <a:off x="11134126" y="1659990"/>
            <a:ext cx="845140" cy="400110"/>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Catalog</a:t>
            </a:r>
          </a:p>
        </p:txBody>
      </p:sp>
      <p:sp>
        <p:nvSpPr>
          <p:cNvPr id="44" name="TextBox 43">
            <a:extLst>
              <a:ext uri="{FF2B5EF4-FFF2-40B4-BE49-F238E27FC236}">
                <a16:creationId xmlns:a16="http://schemas.microsoft.com/office/drawing/2014/main" id="{54F287D1-37A7-E28B-D19F-910198BC88B3}"/>
              </a:ext>
            </a:extLst>
          </p:cNvPr>
          <p:cNvSpPr txBox="1"/>
          <p:nvPr/>
        </p:nvSpPr>
        <p:spPr>
          <a:xfrm>
            <a:off x="11147216" y="2143661"/>
            <a:ext cx="845140" cy="400110"/>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Lineage</a:t>
            </a:r>
          </a:p>
        </p:txBody>
      </p:sp>
      <p:sp>
        <p:nvSpPr>
          <p:cNvPr id="45" name="TextBox 44">
            <a:extLst>
              <a:ext uri="{FF2B5EF4-FFF2-40B4-BE49-F238E27FC236}">
                <a16:creationId xmlns:a16="http://schemas.microsoft.com/office/drawing/2014/main" id="{A38B3A9A-9739-DB61-E014-CE1E12DD8179}"/>
              </a:ext>
            </a:extLst>
          </p:cNvPr>
          <p:cNvSpPr txBox="1"/>
          <p:nvPr/>
        </p:nvSpPr>
        <p:spPr>
          <a:xfrm>
            <a:off x="11141992" y="2623527"/>
            <a:ext cx="845140" cy="553998"/>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Privacy &amp; RBAC</a:t>
            </a:r>
          </a:p>
        </p:txBody>
      </p:sp>
      <p:cxnSp>
        <p:nvCxnSpPr>
          <p:cNvPr id="46" name="Straight Connector 45">
            <a:extLst>
              <a:ext uri="{FF2B5EF4-FFF2-40B4-BE49-F238E27FC236}">
                <a16:creationId xmlns:a16="http://schemas.microsoft.com/office/drawing/2014/main" id="{6D130870-097A-CE3D-66C9-659E3DE4DBB7}"/>
              </a:ext>
            </a:extLst>
          </p:cNvPr>
          <p:cNvCxnSpPr>
            <a:cxnSpLocks/>
          </p:cNvCxnSpPr>
          <p:nvPr/>
        </p:nvCxnSpPr>
        <p:spPr>
          <a:xfrm>
            <a:off x="8935355" y="1945947"/>
            <a:ext cx="1731672" cy="10128"/>
          </a:xfrm>
          <a:prstGeom prst="line">
            <a:avLst/>
          </a:prstGeom>
          <a:noFill/>
          <a:ln w="6350" cap="flat" cmpd="sng" algn="ctr">
            <a:solidFill>
              <a:sysClr val="windowText" lastClr="000000"/>
            </a:solidFill>
            <a:prstDash val="solid"/>
            <a:miter lim="800000"/>
          </a:ln>
          <a:effectLst/>
        </p:spPr>
      </p:cxnSp>
      <p:cxnSp>
        <p:nvCxnSpPr>
          <p:cNvPr id="47" name="Straight Connector 46">
            <a:extLst>
              <a:ext uri="{FF2B5EF4-FFF2-40B4-BE49-F238E27FC236}">
                <a16:creationId xmlns:a16="http://schemas.microsoft.com/office/drawing/2014/main" id="{94A3538D-CB70-5478-4815-293130FEC572}"/>
              </a:ext>
            </a:extLst>
          </p:cNvPr>
          <p:cNvCxnSpPr>
            <a:cxnSpLocks/>
          </p:cNvCxnSpPr>
          <p:nvPr/>
        </p:nvCxnSpPr>
        <p:spPr>
          <a:xfrm>
            <a:off x="9214478" y="1956075"/>
            <a:ext cx="0" cy="218155"/>
          </a:xfrm>
          <a:prstGeom prst="line">
            <a:avLst/>
          </a:prstGeom>
          <a:noFill/>
          <a:ln w="6350" cap="flat" cmpd="sng" algn="ctr">
            <a:solidFill>
              <a:sysClr val="windowText" lastClr="000000">
                <a:lumMod val="75000"/>
                <a:lumOff val="25000"/>
              </a:sysClr>
            </a:solidFill>
            <a:prstDash val="solid"/>
            <a:miter lim="800000"/>
            <a:tailEnd type="oval"/>
          </a:ln>
          <a:effectLst/>
        </p:spPr>
      </p:cxnSp>
      <p:cxnSp>
        <p:nvCxnSpPr>
          <p:cNvPr id="48" name="Straight Connector 47">
            <a:extLst>
              <a:ext uri="{FF2B5EF4-FFF2-40B4-BE49-F238E27FC236}">
                <a16:creationId xmlns:a16="http://schemas.microsoft.com/office/drawing/2014/main" id="{3D0E9273-3A1F-4144-2573-49E08413997E}"/>
              </a:ext>
            </a:extLst>
          </p:cNvPr>
          <p:cNvCxnSpPr>
            <a:cxnSpLocks/>
          </p:cNvCxnSpPr>
          <p:nvPr/>
        </p:nvCxnSpPr>
        <p:spPr>
          <a:xfrm>
            <a:off x="10534442" y="1949372"/>
            <a:ext cx="0" cy="247675"/>
          </a:xfrm>
          <a:prstGeom prst="line">
            <a:avLst/>
          </a:prstGeom>
          <a:noFill/>
          <a:ln w="6350" cap="flat" cmpd="sng" algn="ctr">
            <a:solidFill>
              <a:sysClr val="windowText" lastClr="000000">
                <a:lumMod val="75000"/>
                <a:lumOff val="25000"/>
              </a:sysClr>
            </a:solidFill>
            <a:prstDash val="solid"/>
            <a:miter lim="800000"/>
            <a:tailEnd type="oval"/>
          </a:ln>
          <a:effectLst/>
        </p:spPr>
      </p:cxnSp>
      <p:sp>
        <p:nvSpPr>
          <p:cNvPr id="49" name="TextBox 48">
            <a:extLst>
              <a:ext uri="{FF2B5EF4-FFF2-40B4-BE49-F238E27FC236}">
                <a16:creationId xmlns:a16="http://schemas.microsoft.com/office/drawing/2014/main" id="{ED0FDF5D-3723-DD7A-974C-88F06205EE65}"/>
              </a:ext>
            </a:extLst>
          </p:cNvPr>
          <p:cNvSpPr txBox="1"/>
          <p:nvPr/>
        </p:nvSpPr>
        <p:spPr>
          <a:xfrm>
            <a:off x="421072" y="2142748"/>
            <a:ext cx="845140" cy="553998"/>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Discovery with Business</a:t>
            </a:r>
          </a:p>
        </p:txBody>
      </p:sp>
      <p:sp>
        <p:nvSpPr>
          <p:cNvPr id="50" name="TextBox 49">
            <a:extLst>
              <a:ext uri="{FF2B5EF4-FFF2-40B4-BE49-F238E27FC236}">
                <a16:creationId xmlns:a16="http://schemas.microsoft.com/office/drawing/2014/main" id="{EFDD4A26-655D-1848-0F45-F0CE6485F1A5}"/>
              </a:ext>
            </a:extLst>
          </p:cNvPr>
          <p:cNvSpPr txBox="1"/>
          <p:nvPr/>
        </p:nvSpPr>
        <p:spPr>
          <a:xfrm>
            <a:off x="421072" y="2916941"/>
            <a:ext cx="845140" cy="400110"/>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KPI sheet Filling</a:t>
            </a:r>
          </a:p>
        </p:txBody>
      </p:sp>
      <p:sp>
        <p:nvSpPr>
          <p:cNvPr id="51" name="Arrow: Down 50">
            <a:extLst>
              <a:ext uri="{FF2B5EF4-FFF2-40B4-BE49-F238E27FC236}">
                <a16:creationId xmlns:a16="http://schemas.microsoft.com/office/drawing/2014/main" id="{55433F86-413C-F443-0D99-FB1DFBD141B9}"/>
              </a:ext>
            </a:extLst>
          </p:cNvPr>
          <p:cNvSpPr/>
          <p:nvPr/>
        </p:nvSpPr>
        <p:spPr>
          <a:xfrm>
            <a:off x="5375159" y="2494786"/>
            <a:ext cx="484632" cy="1798428"/>
          </a:xfrm>
          <a:prstGeom prst="downArrow">
            <a:avLst/>
          </a:prstGeom>
          <a:solidFill>
            <a:schemeClr val="bg1">
              <a:lumMod val="85000"/>
            </a:schemeClr>
          </a:solidFill>
          <a:ln w="12700" cap="flat" cmpd="sng" algn="ctr">
            <a:solidFill>
              <a:schemeClr val="bg1">
                <a:lumMod val="9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9E250116-29B0-F6CB-6179-81AE62B70AC3}"/>
              </a:ext>
            </a:extLst>
          </p:cNvPr>
          <p:cNvSpPr txBox="1"/>
          <p:nvPr/>
        </p:nvSpPr>
        <p:spPr>
          <a:xfrm>
            <a:off x="1801665" y="2739323"/>
            <a:ext cx="1356520" cy="246221"/>
          </a:xfrm>
          <a:prstGeom prst="rect">
            <a:avLst/>
          </a:prstGeom>
          <a:solidFill>
            <a:srgbClr val="C00000"/>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Governance</a:t>
            </a:r>
          </a:p>
        </p:txBody>
      </p:sp>
      <p:sp>
        <p:nvSpPr>
          <p:cNvPr id="53" name="TextBox 52">
            <a:extLst>
              <a:ext uri="{FF2B5EF4-FFF2-40B4-BE49-F238E27FC236}">
                <a16:creationId xmlns:a16="http://schemas.microsoft.com/office/drawing/2014/main" id="{96AD4EB5-EA8F-B58E-F7D4-112BF43CBAC8}"/>
              </a:ext>
            </a:extLst>
          </p:cNvPr>
          <p:cNvSpPr txBox="1"/>
          <p:nvPr/>
        </p:nvSpPr>
        <p:spPr>
          <a:xfrm>
            <a:off x="2085710" y="3116996"/>
            <a:ext cx="845140" cy="246221"/>
          </a:xfrm>
          <a:prstGeom prst="rect">
            <a:avLst/>
          </a:prstGeom>
          <a:solidFill>
            <a:schemeClr val="bg1">
              <a:lumMod val="95000"/>
            </a:schemeClr>
          </a:solidFill>
          <a:ln>
            <a:solidFill>
              <a:schemeClr val="tx1">
                <a:lumMod val="75000"/>
                <a:lumOff val="2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RBAC</a:t>
            </a:r>
          </a:p>
        </p:txBody>
      </p:sp>
      <p:sp>
        <p:nvSpPr>
          <p:cNvPr id="54" name="TextBox 53">
            <a:extLst>
              <a:ext uri="{FF2B5EF4-FFF2-40B4-BE49-F238E27FC236}">
                <a16:creationId xmlns:a16="http://schemas.microsoft.com/office/drawing/2014/main" id="{1F0C5C70-EAFE-74CD-67C9-A777C9182964}"/>
              </a:ext>
            </a:extLst>
          </p:cNvPr>
          <p:cNvSpPr txBox="1"/>
          <p:nvPr/>
        </p:nvSpPr>
        <p:spPr>
          <a:xfrm>
            <a:off x="2000019" y="3490771"/>
            <a:ext cx="1085279" cy="400110"/>
          </a:xfrm>
          <a:prstGeom prst="rect">
            <a:avLst/>
          </a:prstGeom>
          <a:solidFill>
            <a:schemeClr val="bg1">
              <a:lumMod val="95000"/>
            </a:schemeClr>
          </a:solidFill>
          <a:ln>
            <a:solidFill>
              <a:schemeClr val="tx1">
                <a:lumMod val="75000"/>
                <a:lumOff val="2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Policy Management</a:t>
            </a:r>
          </a:p>
        </p:txBody>
      </p:sp>
      <p:sp>
        <p:nvSpPr>
          <p:cNvPr id="55" name="TextBox 54">
            <a:extLst>
              <a:ext uri="{FF2B5EF4-FFF2-40B4-BE49-F238E27FC236}">
                <a16:creationId xmlns:a16="http://schemas.microsoft.com/office/drawing/2014/main" id="{AD1A4A04-9A15-BF15-BB26-4ACDF38EAA8F}"/>
              </a:ext>
            </a:extLst>
          </p:cNvPr>
          <p:cNvSpPr txBox="1"/>
          <p:nvPr/>
        </p:nvSpPr>
        <p:spPr>
          <a:xfrm>
            <a:off x="6550955" y="2313590"/>
            <a:ext cx="845140" cy="400110"/>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Processing</a:t>
            </a:r>
          </a:p>
        </p:txBody>
      </p:sp>
      <p:sp>
        <p:nvSpPr>
          <p:cNvPr id="56" name="TextBox 55">
            <a:extLst>
              <a:ext uri="{FF2B5EF4-FFF2-40B4-BE49-F238E27FC236}">
                <a16:creationId xmlns:a16="http://schemas.microsoft.com/office/drawing/2014/main" id="{C4F94C92-9E5B-A732-80BD-D6D80C527FD5}"/>
              </a:ext>
            </a:extLst>
          </p:cNvPr>
          <p:cNvSpPr txBox="1"/>
          <p:nvPr/>
        </p:nvSpPr>
        <p:spPr>
          <a:xfrm>
            <a:off x="6514078" y="1777831"/>
            <a:ext cx="933624" cy="400110"/>
          </a:xfrm>
          <a:prstGeom prst="rect">
            <a:avLst/>
          </a:prstGeom>
          <a:solidFill>
            <a:schemeClr val="tx1">
              <a:lumMod val="50000"/>
              <a:lumOff val="50000"/>
            </a:schemeClr>
          </a:solidFill>
          <a:ln>
            <a:noFill/>
          </a:ln>
        </p:spPr>
        <p:txBody>
          <a:bodyPr wrap="square" rtlCol="0">
            <a:spAutoFit/>
          </a:bodyPr>
          <a:lstStyle>
            <a:defPPr>
              <a:defRPr lang="en-US"/>
            </a:defPPr>
            <a:lvl1pPr algn="ctr">
              <a:defRPr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Pre processing</a:t>
            </a:r>
          </a:p>
        </p:txBody>
      </p:sp>
      <p:sp>
        <p:nvSpPr>
          <p:cNvPr id="57" name="TextBox 56">
            <a:extLst>
              <a:ext uri="{FF2B5EF4-FFF2-40B4-BE49-F238E27FC236}">
                <a16:creationId xmlns:a16="http://schemas.microsoft.com/office/drawing/2014/main" id="{963CB762-B404-39F2-8992-38F865E2A80F}"/>
              </a:ext>
            </a:extLst>
          </p:cNvPr>
          <p:cNvSpPr txBox="1"/>
          <p:nvPr/>
        </p:nvSpPr>
        <p:spPr>
          <a:xfrm>
            <a:off x="6558320" y="2849349"/>
            <a:ext cx="845140" cy="400110"/>
          </a:xfrm>
          <a:prstGeom prst="rect">
            <a:avLst/>
          </a:prstGeom>
          <a:solidFill>
            <a:schemeClr val="bg1">
              <a:lumMod val="9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Batch Processing</a:t>
            </a:r>
          </a:p>
        </p:txBody>
      </p:sp>
      <p:pic>
        <p:nvPicPr>
          <p:cNvPr id="58" name="Picture 57" descr="mlflow 0.1.29 · community-charts/community-charts">
            <a:extLst>
              <a:ext uri="{FF2B5EF4-FFF2-40B4-BE49-F238E27FC236}">
                <a16:creationId xmlns:a16="http://schemas.microsoft.com/office/drawing/2014/main" id="{FC1E248E-58DD-C220-3F7E-BFC2A756EF5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58191" y="3490596"/>
            <a:ext cx="584009" cy="24019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DA469732-6917-DF6A-0DB2-EBF564488403}"/>
              </a:ext>
            </a:extLst>
          </p:cNvPr>
          <p:cNvSpPr txBox="1"/>
          <p:nvPr/>
        </p:nvSpPr>
        <p:spPr>
          <a:xfrm>
            <a:off x="1902465" y="4942445"/>
            <a:ext cx="1748800" cy="246221"/>
          </a:xfrm>
          <a:prstGeom prst="rect">
            <a:avLst/>
          </a:prstGeom>
          <a:solidFill>
            <a:schemeClr val="bg1">
              <a:lumMod val="85000"/>
            </a:schemeClr>
          </a:solidFill>
          <a:ln>
            <a:solidFill>
              <a:sysClr val="windowText" lastClr="000000"/>
            </a:solidFill>
          </a:ln>
        </p:spPr>
        <p:txBody>
          <a:bodyPr wrap="square" lIns="91440" tIns="45720" rIns="91440" bIns="45720" rtlCol="0" anchor="t">
            <a:spAutoFit/>
          </a:bodyPr>
          <a:lstStyle/>
          <a:p>
            <a:pPr algn="ctr">
              <a:defRPr/>
            </a:pPr>
            <a:r>
              <a:rPr lang="en-IN" sz="1000" kern="0">
                <a:solidFill>
                  <a:srgbClr val="505050"/>
                </a:solidFill>
                <a:latin typeface="Segoe UI Semibold"/>
                <a:ea typeface="MS PGothic"/>
                <a:cs typeface="Segoe UI Semibold"/>
              </a:rPr>
              <a:t>Executive View Dashboard</a:t>
            </a:r>
            <a:endParaRPr lang="en-US" sz="1000"/>
          </a:p>
        </p:txBody>
      </p:sp>
      <p:sp>
        <p:nvSpPr>
          <p:cNvPr id="60" name="TextBox 59">
            <a:extLst>
              <a:ext uri="{FF2B5EF4-FFF2-40B4-BE49-F238E27FC236}">
                <a16:creationId xmlns:a16="http://schemas.microsoft.com/office/drawing/2014/main" id="{0DC08678-A03B-FF21-0269-014E7E3BD875}"/>
              </a:ext>
            </a:extLst>
          </p:cNvPr>
          <p:cNvSpPr txBox="1"/>
          <p:nvPr/>
        </p:nvSpPr>
        <p:spPr>
          <a:xfrm>
            <a:off x="5384378" y="5412771"/>
            <a:ext cx="1835064" cy="246221"/>
          </a:xfrm>
          <a:prstGeom prst="rect">
            <a:avLst/>
          </a:prstGeom>
          <a:solidFill>
            <a:schemeClr val="bg1">
              <a:lumMod val="85000"/>
            </a:schemeClr>
          </a:solidFill>
          <a:ln>
            <a:solidFill>
              <a:sysClr val="windowText" lastClr="000000"/>
            </a:solidFill>
          </a:ln>
        </p:spPr>
        <p:txBody>
          <a:bodyPr wrap="square" lIns="91440" tIns="45720" rIns="91440" bIns="45720" rtlCol="0" anchor="t">
            <a:spAutoFit/>
          </a:bodyPr>
          <a:lstStyle/>
          <a:p>
            <a:pPr algn="ctr">
              <a:defRPr/>
            </a:pPr>
            <a:r>
              <a:rPr lang="en-IN" sz="1000" kern="0">
                <a:solidFill>
                  <a:srgbClr val="505050"/>
                </a:solidFill>
                <a:latin typeface="Segoe UI Semibold"/>
                <a:ea typeface="MS PGothic"/>
                <a:cs typeface="Segoe UI Semibold"/>
              </a:rPr>
              <a:t>Digital Marketing Analytics </a:t>
            </a:r>
            <a:endParaRPr lang="en-US" sz="1000"/>
          </a:p>
        </p:txBody>
      </p:sp>
      <p:sp>
        <p:nvSpPr>
          <p:cNvPr id="61" name="TextBox 60">
            <a:extLst>
              <a:ext uri="{FF2B5EF4-FFF2-40B4-BE49-F238E27FC236}">
                <a16:creationId xmlns:a16="http://schemas.microsoft.com/office/drawing/2014/main" id="{2F15CA7D-1916-5A8A-6F15-79B8F3BC6240}"/>
              </a:ext>
            </a:extLst>
          </p:cNvPr>
          <p:cNvSpPr txBox="1"/>
          <p:nvPr/>
        </p:nvSpPr>
        <p:spPr>
          <a:xfrm>
            <a:off x="7547819" y="4879879"/>
            <a:ext cx="1246293" cy="400110"/>
          </a:xfrm>
          <a:prstGeom prst="rect">
            <a:avLst/>
          </a:prstGeom>
          <a:solidFill>
            <a:schemeClr val="bg1">
              <a:lumMod val="85000"/>
            </a:schemeClr>
          </a:solidFill>
          <a:ln>
            <a:solidFill>
              <a:sysClr val="windowText" lastClr="000000"/>
            </a:solidFill>
          </a:ln>
        </p:spPr>
        <p:txBody>
          <a:bodyPr wrap="square" lIns="91440" tIns="45720" rIns="91440" bIns="45720" rtlCol="0" anchor="t">
            <a:spAutoFit/>
          </a:bodyPr>
          <a:lstStyle/>
          <a:p>
            <a:pPr algn="ctr">
              <a:defRPr/>
            </a:pPr>
            <a:r>
              <a:rPr lang="en-IN" sz="1000" kern="0">
                <a:solidFill>
                  <a:srgbClr val="505050"/>
                </a:solidFill>
                <a:latin typeface="Segoe UI Semibold"/>
                <a:ea typeface="MS PGothic"/>
                <a:cs typeface="Segoe UI Semibold"/>
              </a:rPr>
              <a:t>Point of Sale Analytics</a:t>
            </a:r>
            <a:endParaRPr lang="en-US">
              <a:ea typeface="Calibri"/>
              <a:cs typeface="Calibri"/>
            </a:endParaRPr>
          </a:p>
        </p:txBody>
      </p:sp>
      <p:sp>
        <p:nvSpPr>
          <p:cNvPr id="62" name="TextBox 61">
            <a:extLst>
              <a:ext uri="{FF2B5EF4-FFF2-40B4-BE49-F238E27FC236}">
                <a16:creationId xmlns:a16="http://schemas.microsoft.com/office/drawing/2014/main" id="{3B03C402-9320-4AB3-CFE5-171A139CDBE0}"/>
              </a:ext>
            </a:extLst>
          </p:cNvPr>
          <p:cNvSpPr txBox="1"/>
          <p:nvPr/>
        </p:nvSpPr>
        <p:spPr>
          <a:xfrm>
            <a:off x="7352649" y="5411341"/>
            <a:ext cx="2413843" cy="246221"/>
          </a:xfrm>
          <a:prstGeom prst="rect">
            <a:avLst/>
          </a:prstGeom>
          <a:solidFill>
            <a:schemeClr val="bg1">
              <a:lumMod val="85000"/>
            </a:schemeClr>
          </a:solidFill>
          <a:ln>
            <a:solidFill>
              <a:sysClr val="windowText" lastClr="000000"/>
            </a:solidFill>
          </a:ln>
        </p:spPr>
        <p:txBody>
          <a:bodyPr wrap="square" lIns="91440" tIns="45720" rIns="91440" bIns="45720" rtlCol="0" anchor="t">
            <a:spAutoFit/>
          </a:bodyPr>
          <a:lstStyle/>
          <a:p>
            <a:pPr algn="ctr">
              <a:defRPr/>
            </a:pPr>
            <a:r>
              <a:rPr lang="en-US" sz="1000" kern="0">
                <a:latin typeface="Segoe UI Semibold" panose="020B0702040204020203" pitchFamily="34" charset="0"/>
                <a:ea typeface="+mn-lt"/>
                <a:cs typeface="Segoe UI Semibold" panose="020B0702040204020203" pitchFamily="34" charset="0"/>
              </a:rPr>
              <a:t>Operational and Tactical Dashboard</a:t>
            </a:r>
          </a:p>
        </p:txBody>
      </p:sp>
      <p:sp>
        <p:nvSpPr>
          <p:cNvPr id="63" name="TextBox 62">
            <a:extLst>
              <a:ext uri="{FF2B5EF4-FFF2-40B4-BE49-F238E27FC236}">
                <a16:creationId xmlns:a16="http://schemas.microsoft.com/office/drawing/2014/main" id="{B7A0FA62-3010-A11E-6795-7863D83994C0}"/>
              </a:ext>
            </a:extLst>
          </p:cNvPr>
          <p:cNvSpPr txBox="1"/>
          <p:nvPr/>
        </p:nvSpPr>
        <p:spPr>
          <a:xfrm>
            <a:off x="5362459" y="4865501"/>
            <a:ext cx="1001878" cy="400110"/>
          </a:xfrm>
          <a:prstGeom prst="rect">
            <a:avLst/>
          </a:prstGeom>
          <a:solidFill>
            <a:schemeClr val="bg1">
              <a:lumMod val="85000"/>
            </a:schemeClr>
          </a:solidFill>
          <a:ln>
            <a:solidFill>
              <a:sysClr val="windowText" lastClr="000000"/>
            </a:solidFill>
          </a:ln>
        </p:spPr>
        <p:txBody>
          <a:bodyPr wrap="square" lIns="91440" tIns="45720" rIns="91440" bIns="45720" rtlCol="0" anchor="t">
            <a:spAutoFit/>
          </a:bodyPr>
          <a:lstStyle/>
          <a:p>
            <a:pPr algn="ctr">
              <a:defRPr/>
            </a:pPr>
            <a:r>
              <a:rPr lang="en-IN" sz="1000" b="1" kern="0">
                <a:solidFill>
                  <a:srgbClr val="505050"/>
                </a:solidFill>
                <a:ea typeface="+mn-lt"/>
                <a:cs typeface="+mn-lt"/>
              </a:rPr>
              <a:t>Profitability Analysis </a:t>
            </a:r>
            <a:endParaRPr lang="en-US" sz="1000" b="1">
              <a:ea typeface="Calibri"/>
              <a:cs typeface="Calibri"/>
            </a:endParaRPr>
          </a:p>
        </p:txBody>
      </p:sp>
      <p:sp>
        <p:nvSpPr>
          <p:cNvPr id="64" name="Rectangle 63">
            <a:extLst>
              <a:ext uri="{FF2B5EF4-FFF2-40B4-BE49-F238E27FC236}">
                <a16:creationId xmlns:a16="http://schemas.microsoft.com/office/drawing/2014/main" id="{D3C94CC7-3969-E779-3C39-5336DB9C4931}"/>
              </a:ext>
            </a:extLst>
          </p:cNvPr>
          <p:cNvSpPr/>
          <p:nvPr/>
        </p:nvSpPr>
        <p:spPr>
          <a:xfrm>
            <a:off x="1494159" y="2620951"/>
            <a:ext cx="1878197" cy="1580026"/>
          </a:xfrm>
          <a:prstGeom prst="rect">
            <a:avLst/>
          </a:prstGeom>
          <a:solidFill>
            <a:srgbClr val="C00000">
              <a:alpha val="21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3E574DC9-7F29-602F-86C0-E865EB75F088}"/>
              </a:ext>
            </a:extLst>
          </p:cNvPr>
          <p:cNvGrpSpPr/>
          <p:nvPr/>
        </p:nvGrpSpPr>
        <p:grpSpPr>
          <a:xfrm>
            <a:off x="9288994" y="1251083"/>
            <a:ext cx="1234129" cy="631096"/>
            <a:chOff x="10542334" y="5298956"/>
            <a:chExt cx="1449214" cy="854290"/>
          </a:xfrm>
        </p:grpSpPr>
        <p:pic>
          <p:nvPicPr>
            <p:cNvPr id="66" name="Picture 65" descr="Text&#10;&#10;Description automatically generated with medium confidence">
              <a:extLst>
                <a:ext uri="{FF2B5EF4-FFF2-40B4-BE49-F238E27FC236}">
                  <a16:creationId xmlns:a16="http://schemas.microsoft.com/office/drawing/2014/main" id="{A6623D2F-6787-8BCB-997A-0FBDA8AA4BC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42334" y="5787113"/>
              <a:ext cx="1449214" cy="366133"/>
            </a:xfrm>
            <a:prstGeom prst="rect">
              <a:avLst/>
            </a:prstGeom>
          </p:spPr>
        </p:pic>
        <p:pic>
          <p:nvPicPr>
            <p:cNvPr id="67" name="Power BI">
              <a:extLst>
                <a:ext uri="{FF2B5EF4-FFF2-40B4-BE49-F238E27FC236}">
                  <a16:creationId xmlns:a16="http://schemas.microsoft.com/office/drawing/2014/main" id="{132E2950-F032-0F2E-EC1E-8185BD6869C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103051" y="5298956"/>
              <a:ext cx="450471" cy="450471"/>
            </a:xfrm>
            <a:prstGeom prst="rect">
              <a:avLst/>
            </a:prstGeom>
          </p:spPr>
        </p:pic>
      </p:grpSp>
      <p:pic>
        <p:nvPicPr>
          <p:cNvPr id="68" name="Picture 10" descr="Microsoft Purview or Power BI Sentinel - Data Lineage, Monitoring, Auditing  for Power BI">
            <a:extLst>
              <a:ext uri="{FF2B5EF4-FFF2-40B4-BE49-F238E27FC236}">
                <a16:creationId xmlns:a16="http://schemas.microsoft.com/office/drawing/2014/main" id="{E2101EFA-FA62-61F9-47BA-9C68E37C300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003696" y="1244335"/>
            <a:ext cx="472157" cy="228113"/>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E5766735-CF81-7A8D-51AB-D24D3430E2A4}"/>
              </a:ext>
            </a:extLst>
          </p:cNvPr>
          <p:cNvSpPr txBox="1"/>
          <p:nvPr/>
        </p:nvSpPr>
        <p:spPr>
          <a:xfrm>
            <a:off x="2070210" y="5308011"/>
            <a:ext cx="1531398" cy="400110"/>
          </a:xfrm>
          <a:prstGeom prst="rect">
            <a:avLst/>
          </a:prstGeom>
          <a:solidFill>
            <a:schemeClr val="bg1">
              <a:lumMod val="85000"/>
            </a:schemeClr>
          </a:solidFill>
          <a:ln>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Curriculum Analytics Dashboard</a:t>
            </a:r>
          </a:p>
        </p:txBody>
      </p:sp>
      <p:pic>
        <p:nvPicPr>
          <p:cNvPr id="70" name="Picture 69" descr="A green and blue logo&#10;&#10;Description automatically generated">
            <a:extLst>
              <a:ext uri="{FF2B5EF4-FFF2-40B4-BE49-F238E27FC236}">
                <a16:creationId xmlns:a16="http://schemas.microsoft.com/office/drawing/2014/main" id="{2B55BF83-E80F-4998-E4A4-EA6CFDE398F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19221" y="3385529"/>
            <a:ext cx="389958" cy="389958"/>
          </a:xfrm>
          <a:prstGeom prst="rect">
            <a:avLst/>
          </a:prstGeom>
        </p:spPr>
      </p:pic>
      <p:pic>
        <p:nvPicPr>
          <p:cNvPr id="71" name="Picture 70" descr="A green and blue logo&#10;&#10;Description automatically generated">
            <a:extLst>
              <a:ext uri="{FF2B5EF4-FFF2-40B4-BE49-F238E27FC236}">
                <a16:creationId xmlns:a16="http://schemas.microsoft.com/office/drawing/2014/main" id="{663CB6CA-6FAF-BCA5-0012-E1B26D4D0DA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62255" y="1210846"/>
            <a:ext cx="332781" cy="332781"/>
          </a:xfrm>
          <a:prstGeom prst="rect">
            <a:avLst/>
          </a:prstGeom>
        </p:spPr>
      </p:pic>
      <p:sp>
        <p:nvSpPr>
          <p:cNvPr id="72" name="TextBox 71">
            <a:extLst>
              <a:ext uri="{FF2B5EF4-FFF2-40B4-BE49-F238E27FC236}">
                <a16:creationId xmlns:a16="http://schemas.microsoft.com/office/drawing/2014/main" id="{AEBA32E0-6347-E716-4C06-0D4E491745B5}"/>
              </a:ext>
            </a:extLst>
          </p:cNvPr>
          <p:cNvSpPr txBox="1"/>
          <p:nvPr/>
        </p:nvSpPr>
        <p:spPr>
          <a:xfrm>
            <a:off x="3757299" y="4927165"/>
            <a:ext cx="1393092" cy="246221"/>
          </a:xfrm>
          <a:prstGeom prst="rect">
            <a:avLst/>
          </a:prstGeom>
          <a:solidFill>
            <a:schemeClr val="bg1">
              <a:lumMod val="85000"/>
            </a:schemeClr>
          </a:solidFill>
          <a:ln>
            <a:solidFill>
              <a:sysClr val="windowText" lastClr="000000"/>
            </a:solidFill>
          </a:ln>
        </p:spPr>
        <p:txBody>
          <a:bodyPr wrap="square" lIns="91440" tIns="45720" rIns="91440" bIns="45720" rtlCol="0" anchor="t">
            <a:spAutoFit/>
          </a:bodyPr>
          <a:lstStyle/>
          <a:p>
            <a:pPr algn="ctr">
              <a:defRPr/>
            </a:pPr>
            <a:r>
              <a:rPr lang="en-IN" sz="1000" kern="0">
                <a:solidFill>
                  <a:srgbClr val="505050"/>
                </a:solidFill>
                <a:latin typeface="Segoe UI Semibold"/>
                <a:ea typeface="MS PGothic"/>
                <a:cs typeface="Segoe UI Semibold"/>
              </a:rPr>
              <a:t>Financial Reports</a:t>
            </a:r>
            <a:endParaRPr lang="en-US" sz="1000"/>
          </a:p>
        </p:txBody>
      </p:sp>
      <p:sp>
        <p:nvSpPr>
          <p:cNvPr id="73" name="TextBox 72">
            <a:extLst>
              <a:ext uri="{FF2B5EF4-FFF2-40B4-BE49-F238E27FC236}">
                <a16:creationId xmlns:a16="http://schemas.microsoft.com/office/drawing/2014/main" id="{C3AF2EDC-E693-B5F7-8494-E55D6539BD6A}"/>
              </a:ext>
            </a:extLst>
          </p:cNvPr>
          <p:cNvSpPr txBox="1"/>
          <p:nvPr/>
        </p:nvSpPr>
        <p:spPr>
          <a:xfrm>
            <a:off x="6673419" y="5799324"/>
            <a:ext cx="1748800" cy="400110"/>
          </a:xfrm>
          <a:prstGeom prst="rect">
            <a:avLst/>
          </a:prstGeom>
          <a:solidFill>
            <a:schemeClr val="bg1">
              <a:lumMod val="85000"/>
            </a:schemeClr>
          </a:solidFill>
          <a:ln>
            <a:solidFill>
              <a:sysClr val="windowText" lastClr="000000"/>
            </a:solidFill>
          </a:ln>
        </p:spPr>
        <p:txBody>
          <a:bodyPr wrap="square" lIns="91440" tIns="45720" rIns="91440" bIns="45720" rtlCol="0" anchor="t">
            <a:spAutoFit/>
          </a:bodyPr>
          <a:lstStyle/>
          <a:p>
            <a:pPr algn="ctr">
              <a:defRPr/>
            </a:pPr>
            <a:r>
              <a:rPr lang="en-IN" sz="1000" kern="0">
                <a:solidFill>
                  <a:srgbClr val="505050"/>
                </a:solidFill>
                <a:latin typeface="Segoe UI Semibold"/>
                <a:ea typeface="MS PGothic"/>
                <a:cs typeface="Segoe UI Semibold"/>
              </a:rPr>
              <a:t>Sales Performance Dashboard</a:t>
            </a:r>
            <a:endParaRPr lang="en-US" sz="1000"/>
          </a:p>
        </p:txBody>
      </p:sp>
    </p:spTree>
    <p:extLst>
      <p:ext uri="{BB962C8B-B14F-4D97-AF65-F5344CB8AC3E}">
        <p14:creationId xmlns:p14="http://schemas.microsoft.com/office/powerpoint/2010/main" val="710702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107721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a:ea typeface="+mn-ea"/>
                <a:cs typeface="Segoe UI Semibold"/>
              </a:rPr>
              <a:t>Assessment Approach </a:t>
            </a:r>
            <a:br>
              <a:rPr kumimoji="0" lang="en-US" sz="3200" b="0" i="0" u="none" strike="noStrike" kern="1200" cap="none" spc="0" normalizeH="0" baseline="0" noProof="0">
                <a:ln>
                  <a:noFill/>
                </a:ln>
                <a:solidFill>
                  <a:prstClr val="black"/>
                </a:solidFill>
                <a:effectLst/>
                <a:uLnTx/>
                <a:uFillTx/>
                <a:latin typeface="Segoe UI Semibold"/>
                <a:ea typeface="+mn-ea"/>
                <a:cs typeface="Segoe UI Semibold"/>
              </a:rPr>
            </a:br>
            <a:r>
              <a:rPr kumimoji="0" lang="en-US" sz="3200" b="0" i="0" u="none" strike="noStrike" kern="1200" cap="none" spc="0" normalizeH="0" baseline="0" noProof="0">
                <a:ln>
                  <a:noFill/>
                </a:ln>
                <a:solidFill>
                  <a:prstClr val="black"/>
                </a:solidFill>
                <a:effectLst/>
                <a:uLnTx/>
                <a:uFillTx/>
                <a:latin typeface="Segoe UI Semibold"/>
                <a:ea typeface="+mn-ea"/>
                <a:cs typeface="Segoe UI Semibold"/>
              </a:rPr>
              <a:t>(Gap Analysis)</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655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1CEE436-B4C1-F04C-06F5-18DCFC2410F9}"/>
              </a:ext>
            </a:extLst>
          </p:cNvPr>
          <p:cNvSpPr/>
          <p:nvPr/>
        </p:nvSpPr>
        <p:spPr>
          <a:xfrm>
            <a:off x="297686" y="941831"/>
            <a:ext cx="11414455" cy="5650783"/>
          </a:xfrm>
          <a:prstGeom prst="roundRect">
            <a:avLst>
              <a:gd name="adj" fmla="val 32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1" algn="l" defTabSz="914400" rtl="0" eaLnBrk="1" fontAlgn="auto" latinLnBrk="0" hangingPunct="1">
              <a:lnSpc>
                <a:spcPct val="150000"/>
              </a:lnSpc>
              <a:spcBef>
                <a:spcPts val="400"/>
              </a:spcBef>
              <a:spcAft>
                <a:spcPts val="0"/>
              </a:spcAft>
              <a:buClrTx/>
              <a:buSzTx/>
              <a:tabLst/>
              <a:defRPr/>
            </a:pPr>
            <a:endParaRPr kumimoji="0" lang="en-US" sz="1250" b="0" i="0" u="none" strike="noStrike" kern="1200" cap="none" spc="0" normalizeH="0" baseline="0" noProof="0">
              <a:ln>
                <a:noFill/>
              </a:ln>
              <a:solidFill>
                <a:prstClr val="black"/>
              </a:solidFill>
              <a:effectLst/>
              <a:uLnTx/>
              <a:uFillTx/>
              <a:latin typeface="Aptos" panose="02110004020202020204"/>
              <a:ea typeface="+mn-ea"/>
              <a:cs typeface="Segoe UI Light"/>
            </a:endParaRPr>
          </a:p>
        </p:txBody>
      </p:sp>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Assessment Approach</a:t>
            </a:r>
            <a:endParaRPr kumimoji="0" lang="en-IN"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p:txBody>
      </p:sp>
      <p:sp>
        <p:nvSpPr>
          <p:cNvPr id="3" name="Rectangle 2">
            <a:extLst>
              <a:ext uri="{FF2B5EF4-FFF2-40B4-BE49-F238E27FC236}">
                <a16:creationId xmlns:a16="http://schemas.microsoft.com/office/drawing/2014/main" id="{421974C3-ABC1-5F58-96E6-E299BF6D762F}"/>
              </a:ext>
            </a:extLst>
          </p:cNvPr>
          <p:cNvSpPr>
            <a:spLocks noChangeArrowheads="1"/>
          </p:cNvSpPr>
          <p:nvPr/>
        </p:nvSpPr>
        <p:spPr bwMode="auto">
          <a:xfrm>
            <a:off x="479857" y="2734376"/>
            <a:ext cx="11232285" cy="215444"/>
          </a:xfrm>
          <a:prstGeom prst="rect">
            <a:avLst/>
          </a:prstGeom>
          <a:noFill/>
          <a:ln>
            <a:noFill/>
          </a:ln>
          <a:effectLst/>
        </p:spPr>
        <p:txBody>
          <a:bodyPr vert="horz" wrap="square" lIns="91440" tIns="0" rIns="9144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0" fontAlgn="base" latinLnBrk="0" hangingPunct="0">
              <a:lnSpc>
                <a:spcPct val="100000"/>
              </a:lnSpc>
              <a:spcBef>
                <a:spcPct val="0"/>
              </a:spcBef>
              <a:spcAft>
                <a:spcPct val="0"/>
              </a:spcAft>
              <a:buClrTx/>
              <a:buSzTx/>
              <a:tabLst/>
              <a:defRPr/>
            </a:pPr>
            <a:endPar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a:cs typeface="Segoe UI" panose="020B0502040204020203" pitchFamily="34" charset="0"/>
            </a:endParaRPr>
          </a:p>
        </p:txBody>
      </p:sp>
      <p:pic>
        <p:nvPicPr>
          <p:cNvPr id="5" name="object 7">
            <a:extLst>
              <a:ext uri="{FF2B5EF4-FFF2-40B4-BE49-F238E27FC236}">
                <a16:creationId xmlns:a16="http://schemas.microsoft.com/office/drawing/2014/main" id="{BC3E0D49-60D3-CA56-ABCB-4CCFC9FA5D90}"/>
              </a:ext>
            </a:extLst>
          </p:cNvPr>
          <p:cNvPicPr/>
          <p:nvPr/>
        </p:nvPicPr>
        <p:blipFill>
          <a:blip r:embed="rId2" cstate="print"/>
          <a:stretch>
            <a:fillRect/>
          </a:stretch>
        </p:blipFill>
        <p:spPr>
          <a:xfrm>
            <a:off x="313816" y="1161161"/>
            <a:ext cx="202945" cy="198374"/>
          </a:xfrm>
          <a:prstGeom prst="rect">
            <a:avLst/>
          </a:prstGeom>
        </p:spPr>
      </p:pic>
      <p:sp>
        <p:nvSpPr>
          <p:cNvPr id="6" name="object 8">
            <a:extLst>
              <a:ext uri="{FF2B5EF4-FFF2-40B4-BE49-F238E27FC236}">
                <a16:creationId xmlns:a16="http://schemas.microsoft.com/office/drawing/2014/main" id="{9995F0D4-D4AC-91D6-8AD3-B71E71F594CB}"/>
              </a:ext>
            </a:extLst>
          </p:cNvPr>
          <p:cNvSpPr txBox="1"/>
          <p:nvPr/>
        </p:nvSpPr>
        <p:spPr>
          <a:xfrm>
            <a:off x="327456" y="1624076"/>
            <a:ext cx="6923736" cy="4744440"/>
          </a:xfrm>
          <a:prstGeom prst="rect">
            <a:avLst/>
          </a:prstGeom>
        </p:spPr>
        <p:txBody>
          <a:bodyPr vert="horz" wrap="square" lIns="0" tIns="38735" rIns="0" bIns="0" rtlCol="0">
            <a:spAutoFit/>
          </a:bodyPr>
          <a:lstStyle/>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Access to ADCCI Subscription</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Review the structure of Azure subscriptions, including resource groups, naming conventions, and tagging.</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Identify and evaluate all Azure resources and services currently deployed in the client's environment.</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Evaluate network configurations, including virtual networks, VPN connections, and network security groups to ensure proper communication.</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Identify gaps, inconsistencies, or potential security vulnerabilities in the current Azure setup.</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Identify and segregate shared services and client-specific services.</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Identify and access management, role-based access control to centrally manage access for authentication and authorization for applications and End users.</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Recognize and oversee centralized monitoring and alerting solutions for all service management.</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Review storage configuration, redundancy, and backup solutions.</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Evaluate the decision trees for any updates in their current infrastructure</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Evaluate the traffic Flow between Azure services Deployed in existing Architecture </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Review the Name resolution of all the service deployed in the existing Architecture </a:t>
            </a:r>
          </a:p>
          <a:p>
            <a:pPr marL="245110" indent="-171450">
              <a:lnSpc>
                <a:spcPct val="150000"/>
              </a:lnSpc>
              <a:spcBef>
                <a:spcPts val="200"/>
              </a:spcBef>
              <a:buFont typeface="Arial" panose="020B0604020202020204" pitchFamily="34" charset="0"/>
              <a:buChar char="•"/>
              <a:tabLst>
                <a:tab pos="187960" algn="l"/>
              </a:tabLst>
            </a:pPr>
            <a:r>
              <a:rPr lang="en-US" sz="1200" spc="-5">
                <a:latin typeface="Segoe UI"/>
                <a:cs typeface="Segoe UI"/>
              </a:rPr>
              <a:t>Compile all assessment findings and discuss with ADCCI Team</a:t>
            </a:r>
          </a:p>
        </p:txBody>
      </p:sp>
      <p:sp>
        <p:nvSpPr>
          <p:cNvPr id="7" name="object 18">
            <a:extLst>
              <a:ext uri="{FF2B5EF4-FFF2-40B4-BE49-F238E27FC236}">
                <a16:creationId xmlns:a16="http://schemas.microsoft.com/office/drawing/2014/main" id="{C1FF8621-EC94-182D-D01B-AAE12B2A195A}"/>
              </a:ext>
            </a:extLst>
          </p:cNvPr>
          <p:cNvSpPr txBox="1"/>
          <p:nvPr/>
        </p:nvSpPr>
        <p:spPr>
          <a:xfrm>
            <a:off x="658774" y="1102613"/>
            <a:ext cx="4365625" cy="258404"/>
          </a:xfrm>
          <a:prstGeom prst="rect">
            <a:avLst/>
          </a:prstGeom>
        </p:spPr>
        <p:txBody>
          <a:bodyPr vert="horz" wrap="square" lIns="0" tIns="12065" rIns="0" bIns="0" rtlCol="0">
            <a:spAutoFit/>
          </a:bodyPr>
          <a:lstStyle/>
          <a:p>
            <a:pPr marL="12700">
              <a:lnSpc>
                <a:spcPct val="100000"/>
              </a:lnSpc>
              <a:spcBef>
                <a:spcPts val="95"/>
              </a:spcBef>
            </a:pPr>
            <a:r>
              <a:rPr sz="1600" spc="-10">
                <a:solidFill>
                  <a:srgbClr val="23395E"/>
                </a:solidFill>
                <a:latin typeface="Segoe UI Semibold"/>
                <a:cs typeface="Segoe UI Semibold"/>
              </a:rPr>
              <a:t>Scope</a:t>
            </a:r>
            <a:r>
              <a:rPr sz="1600" spc="10">
                <a:solidFill>
                  <a:srgbClr val="23395E"/>
                </a:solidFill>
                <a:latin typeface="Segoe UI Semibold"/>
                <a:cs typeface="Segoe UI Semibold"/>
              </a:rPr>
              <a:t> </a:t>
            </a:r>
            <a:r>
              <a:rPr sz="1600" spc="-5">
                <a:solidFill>
                  <a:srgbClr val="23395E"/>
                </a:solidFill>
                <a:latin typeface="Segoe UI Semibold"/>
                <a:cs typeface="Segoe UI Semibold"/>
              </a:rPr>
              <a:t>for</a:t>
            </a:r>
            <a:r>
              <a:rPr sz="1600" spc="-10">
                <a:solidFill>
                  <a:srgbClr val="23395E"/>
                </a:solidFill>
                <a:latin typeface="Segoe UI Semibold"/>
                <a:cs typeface="Segoe UI Semibold"/>
              </a:rPr>
              <a:t> </a:t>
            </a:r>
            <a:r>
              <a:rPr lang="en-IN" sz="1600" spc="-10">
                <a:solidFill>
                  <a:srgbClr val="23395E"/>
                </a:solidFill>
                <a:latin typeface="Segoe UI Semibold"/>
                <a:cs typeface="Segoe UI Semibold"/>
              </a:rPr>
              <a:t>Infra </a:t>
            </a:r>
            <a:r>
              <a:rPr sz="1600" spc="-10">
                <a:solidFill>
                  <a:srgbClr val="23395E"/>
                </a:solidFill>
                <a:latin typeface="Segoe UI Semibold"/>
                <a:cs typeface="Segoe UI Semibold"/>
              </a:rPr>
              <a:t>Assessment</a:t>
            </a:r>
            <a:endParaRPr sz="1600">
              <a:latin typeface="Segoe UI Semibold"/>
              <a:cs typeface="Segoe UI Semibold"/>
            </a:endParaRPr>
          </a:p>
        </p:txBody>
      </p:sp>
      <p:grpSp>
        <p:nvGrpSpPr>
          <p:cNvPr id="8" name="object 33">
            <a:extLst>
              <a:ext uri="{FF2B5EF4-FFF2-40B4-BE49-F238E27FC236}">
                <a16:creationId xmlns:a16="http://schemas.microsoft.com/office/drawing/2014/main" id="{249D4694-0D3B-7AD3-D185-B1AC586AB9A0}"/>
              </a:ext>
            </a:extLst>
          </p:cNvPr>
          <p:cNvGrpSpPr/>
          <p:nvPr/>
        </p:nvGrpSpPr>
        <p:grpSpPr>
          <a:xfrm>
            <a:off x="346709" y="1459230"/>
            <a:ext cx="5402580" cy="27432"/>
            <a:chOff x="346709" y="1459230"/>
            <a:chExt cx="5402580" cy="27432"/>
          </a:xfrm>
        </p:grpSpPr>
        <p:sp>
          <p:nvSpPr>
            <p:cNvPr id="9" name="object 34">
              <a:extLst>
                <a:ext uri="{FF2B5EF4-FFF2-40B4-BE49-F238E27FC236}">
                  <a16:creationId xmlns:a16="http://schemas.microsoft.com/office/drawing/2014/main" id="{364DA998-EFF5-1770-DB66-697D3F43B95B}"/>
                </a:ext>
              </a:extLst>
            </p:cNvPr>
            <p:cNvSpPr/>
            <p:nvPr/>
          </p:nvSpPr>
          <p:spPr>
            <a:xfrm>
              <a:off x="346709" y="1486662"/>
              <a:ext cx="5402580" cy="0"/>
            </a:xfrm>
            <a:custGeom>
              <a:avLst/>
              <a:gdLst/>
              <a:ahLst/>
              <a:cxnLst/>
              <a:rect l="l" t="t" r="r" b="b"/>
              <a:pathLst>
                <a:path w="5402580">
                  <a:moveTo>
                    <a:pt x="0" y="0"/>
                  </a:moveTo>
                  <a:lnTo>
                    <a:pt x="5402199" y="0"/>
                  </a:lnTo>
                </a:path>
              </a:pathLst>
            </a:custGeom>
            <a:ln w="38100">
              <a:solidFill>
                <a:srgbClr val="44536A"/>
              </a:solidFill>
            </a:ln>
          </p:spPr>
          <p:txBody>
            <a:bodyPr wrap="square" lIns="0" tIns="0" rIns="0" bIns="0" rtlCol="0"/>
            <a:lstStyle/>
            <a:p>
              <a:endParaRPr/>
            </a:p>
          </p:txBody>
        </p:sp>
        <p:sp>
          <p:nvSpPr>
            <p:cNvPr id="10" name="object 35">
              <a:extLst>
                <a:ext uri="{FF2B5EF4-FFF2-40B4-BE49-F238E27FC236}">
                  <a16:creationId xmlns:a16="http://schemas.microsoft.com/office/drawing/2014/main" id="{CEADE9E9-B6CA-6E48-6982-92333E9497FF}"/>
                </a:ext>
              </a:extLst>
            </p:cNvPr>
            <p:cNvSpPr/>
            <p:nvPr/>
          </p:nvSpPr>
          <p:spPr>
            <a:xfrm>
              <a:off x="2567177" y="1459230"/>
              <a:ext cx="451484" cy="0"/>
            </a:xfrm>
            <a:custGeom>
              <a:avLst/>
              <a:gdLst/>
              <a:ahLst/>
              <a:cxnLst/>
              <a:rect l="l" t="t" r="r" b="b"/>
              <a:pathLst>
                <a:path w="451485">
                  <a:moveTo>
                    <a:pt x="0" y="0"/>
                  </a:moveTo>
                  <a:lnTo>
                    <a:pt x="451358" y="0"/>
                  </a:lnTo>
                </a:path>
              </a:pathLst>
            </a:custGeom>
            <a:ln w="19050">
              <a:solidFill>
                <a:srgbClr val="4471C4"/>
              </a:solidFill>
            </a:ln>
          </p:spPr>
          <p:txBody>
            <a:bodyPr wrap="square" lIns="0" tIns="0" rIns="0" bIns="0" rtlCol="0"/>
            <a:lstStyle/>
            <a:p>
              <a:endParaRPr/>
            </a:p>
          </p:txBody>
        </p:sp>
      </p:grpSp>
    </p:spTree>
    <p:extLst>
      <p:ext uri="{BB962C8B-B14F-4D97-AF65-F5344CB8AC3E}">
        <p14:creationId xmlns:p14="http://schemas.microsoft.com/office/powerpoint/2010/main" val="3114104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Deliverables</a:t>
            </a:r>
          </a:p>
        </p:txBody>
      </p:sp>
      <p:sp>
        <p:nvSpPr>
          <p:cNvPr id="3" name="Rectangle 2">
            <a:extLst>
              <a:ext uri="{FF2B5EF4-FFF2-40B4-BE49-F238E27FC236}">
                <a16:creationId xmlns:a16="http://schemas.microsoft.com/office/drawing/2014/main" id="{421974C3-ABC1-5F58-96E6-E299BF6D762F}"/>
              </a:ext>
            </a:extLst>
          </p:cNvPr>
          <p:cNvSpPr>
            <a:spLocks noChangeArrowheads="1"/>
          </p:cNvSpPr>
          <p:nvPr/>
        </p:nvSpPr>
        <p:spPr bwMode="auto">
          <a:xfrm>
            <a:off x="479857" y="2734376"/>
            <a:ext cx="11232285" cy="215444"/>
          </a:xfrm>
          <a:prstGeom prst="rect">
            <a:avLst/>
          </a:prstGeom>
          <a:noFill/>
          <a:ln>
            <a:noFill/>
          </a:ln>
          <a:effectLst/>
        </p:spPr>
        <p:txBody>
          <a:bodyPr vert="horz" wrap="square" lIns="91440" tIns="0" rIns="9144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0" fontAlgn="base" latinLnBrk="0" hangingPunct="0">
              <a:lnSpc>
                <a:spcPct val="100000"/>
              </a:lnSpc>
              <a:spcBef>
                <a:spcPct val="0"/>
              </a:spcBef>
              <a:spcAft>
                <a:spcPct val="0"/>
              </a:spcAft>
              <a:buClrTx/>
              <a:buSzTx/>
              <a:tabLst/>
              <a:defRPr/>
            </a:pPr>
            <a:endPar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a:cs typeface="Segoe UI" panose="020B0502040204020203" pitchFamily="34" charset="0"/>
            </a:endParaRPr>
          </a:p>
        </p:txBody>
      </p:sp>
      <p:graphicFrame>
        <p:nvGraphicFramePr>
          <p:cNvPr id="11" name="Table 12">
            <a:extLst>
              <a:ext uri="{FF2B5EF4-FFF2-40B4-BE49-F238E27FC236}">
                <a16:creationId xmlns:a16="http://schemas.microsoft.com/office/drawing/2014/main" id="{490859A9-B1C2-1B05-DDB9-BC37B00F6D72}"/>
              </a:ext>
            </a:extLst>
          </p:cNvPr>
          <p:cNvGraphicFramePr>
            <a:graphicFrameLocks noGrp="1"/>
          </p:cNvGraphicFramePr>
          <p:nvPr>
            <p:extLst>
              <p:ext uri="{D42A27DB-BD31-4B8C-83A1-F6EECF244321}">
                <p14:modId xmlns:p14="http://schemas.microsoft.com/office/powerpoint/2010/main" val="126035696"/>
              </p:ext>
            </p:extLst>
          </p:nvPr>
        </p:nvGraphicFramePr>
        <p:xfrm>
          <a:off x="354954" y="1012774"/>
          <a:ext cx="11482090" cy="5427440"/>
        </p:xfrm>
        <a:graphic>
          <a:graphicData uri="http://schemas.openxmlformats.org/drawingml/2006/table">
            <a:tbl>
              <a:tblPr firstRow="1" bandRow="1">
                <a:tableStyleId>{5C22544A-7EE6-4342-B048-85BDC9FD1C3A}</a:tableStyleId>
              </a:tblPr>
              <a:tblGrid>
                <a:gridCol w="2870523">
                  <a:extLst>
                    <a:ext uri="{9D8B030D-6E8A-4147-A177-3AD203B41FA5}">
                      <a16:colId xmlns:a16="http://schemas.microsoft.com/office/drawing/2014/main" val="2390446396"/>
                    </a:ext>
                  </a:extLst>
                </a:gridCol>
                <a:gridCol w="6238884">
                  <a:extLst>
                    <a:ext uri="{9D8B030D-6E8A-4147-A177-3AD203B41FA5}">
                      <a16:colId xmlns:a16="http://schemas.microsoft.com/office/drawing/2014/main" val="3923360435"/>
                    </a:ext>
                  </a:extLst>
                </a:gridCol>
                <a:gridCol w="1122789">
                  <a:extLst>
                    <a:ext uri="{9D8B030D-6E8A-4147-A177-3AD203B41FA5}">
                      <a16:colId xmlns:a16="http://schemas.microsoft.com/office/drawing/2014/main" val="2294937228"/>
                    </a:ext>
                  </a:extLst>
                </a:gridCol>
                <a:gridCol w="1249894">
                  <a:extLst>
                    <a:ext uri="{9D8B030D-6E8A-4147-A177-3AD203B41FA5}">
                      <a16:colId xmlns:a16="http://schemas.microsoft.com/office/drawing/2014/main" val="3457324761"/>
                    </a:ext>
                  </a:extLst>
                </a:gridCol>
              </a:tblGrid>
              <a:tr h="304067">
                <a:tc>
                  <a:txBody>
                    <a:bodyPr/>
                    <a:lstStyle/>
                    <a:p>
                      <a:pPr algn="ctr"/>
                      <a:r>
                        <a:rPr lang="en-IN" sz="1600"/>
                        <a:t>WORK PRODUCTS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IN" sz="1600"/>
                        <a:t>WORK PRODUCTS 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IN" sz="1600"/>
                        <a:t>Celebal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IN" sz="1600"/>
                        <a:t>CLIENT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095302634"/>
                  </a:ext>
                </a:extLst>
              </a:tr>
              <a:tr h="663418">
                <a:tc>
                  <a:txBody>
                    <a:bodyPr/>
                    <a:lstStyle/>
                    <a:p>
                      <a:pPr algn="ctr"/>
                      <a:r>
                        <a:rPr lang="en-IN" sz="1400"/>
                        <a:t>High-level Project Plan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t>A detailed work plan including the interview and workshop schedule as well as a list of stakeholders </a:t>
                      </a:r>
                      <a:br>
                        <a:rPr lang="en-US" sz="1400"/>
                      </a:br>
                      <a:r>
                        <a:rPr lang="en-US" sz="1400" b="1"/>
                        <a:t>Format: Microsoft word</a:t>
                      </a:r>
                      <a:endParaRPr lang="en-IN"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400"/>
                        <a:t>Primary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400"/>
                        <a:t>Assist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7507751"/>
                  </a:ext>
                </a:extLst>
              </a:tr>
              <a:tr h="856915">
                <a:tc>
                  <a:txBody>
                    <a:bodyPr/>
                    <a:lstStyle/>
                    <a:p>
                      <a:pPr algn="ctr"/>
                      <a:r>
                        <a:rPr lang="en-IN" sz="1400"/>
                        <a:t>Current State Overview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t>Reflects a summary of the current state in terms of functionality provided, architecture, application size, data usage and integration points based on the information provided </a:t>
                      </a:r>
                    </a:p>
                    <a:p>
                      <a:r>
                        <a:rPr lang="en-US" sz="1400" b="1"/>
                        <a:t>Format: PowerPoint</a:t>
                      </a:r>
                      <a:endParaRPr lang="en-IN"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400"/>
                        <a:t>Primary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400"/>
                        <a:t>Assist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4439905"/>
                  </a:ext>
                </a:extLst>
              </a:tr>
              <a:tr h="1630903">
                <a:tc>
                  <a:txBody>
                    <a:bodyPr/>
                    <a:lstStyle/>
                    <a:p>
                      <a:pPr algn="ctr"/>
                      <a:r>
                        <a:rPr lang="en-IN" sz="1400"/>
                        <a:t>SWOT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a:t>At the end of assessment phase, the team will create a SWOT assessment PowerPoint document that will feed the Analyze and Recommendation phases of work.</a:t>
                      </a:r>
                      <a:br>
                        <a:rPr lang="en-US" sz="1400"/>
                      </a:br>
                      <a:r>
                        <a:rPr lang="en-US" sz="1400"/>
                        <a:t>S: Strength</a:t>
                      </a:r>
                    </a:p>
                    <a:p>
                      <a:r>
                        <a:rPr lang="en-US" sz="1400"/>
                        <a:t>W: Weakness </a:t>
                      </a:r>
                    </a:p>
                    <a:p>
                      <a:r>
                        <a:rPr lang="en-US" sz="1400"/>
                        <a:t>O:  Opportunities </a:t>
                      </a:r>
                    </a:p>
                    <a:p>
                      <a:r>
                        <a:rPr lang="en-US" sz="1400"/>
                        <a:t>T: Threats</a:t>
                      </a:r>
                    </a:p>
                    <a:p>
                      <a:r>
                        <a:rPr lang="en-US" sz="1400" b="1"/>
                        <a:t>Format: Excel  </a:t>
                      </a:r>
                      <a:endParaRPr lang="en-IN" sz="1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400"/>
                        <a:t>Primary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400"/>
                        <a:t>Assist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355226"/>
                  </a:ext>
                </a:extLst>
              </a:tr>
              <a:tr h="1617440">
                <a:tc>
                  <a:txBody>
                    <a:bodyPr/>
                    <a:lstStyle/>
                    <a:p>
                      <a:pPr algn="ctr"/>
                      <a:r>
                        <a:rPr lang="en-IN" sz="1600"/>
                        <a:t>Solution Architecture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600" b="0"/>
                        <a:t> End to End designed solution on the Cloud with moderiization state mapping with Devops, Infra and Application Deployment steps. </a:t>
                      </a:r>
                    </a:p>
                    <a:p>
                      <a:r>
                        <a:rPr lang="en-IN" sz="1600" b="1"/>
                        <a:t>Format : 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a:t>Primary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600"/>
                        <a:t>Assist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9971463"/>
                  </a:ext>
                </a:extLst>
              </a:tr>
            </a:tbl>
          </a:graphicData>
        </a:graphic>
      </p:graphicFrame>
    </p:spTree>
    <p:extLst>
      <p:ext uri="{BB962C8B-B14F-4D97-AF65-F5344CB8AC3E}">
        <p14:creationId xmlns:p14="http://schemas.microsoft.com/office/powerpoint/2010/main" val="3960503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Deliverables</a:t>
            </a:r>
          </a:p>
        </p:txBody>
      </p:sp>
      <p:sp>
        <p:nvSpPr>
          <p:cNvPr id="3" name="Rectangle 2">
            <a:extLst>
              <a:ext uri="{FF2B5EF4-FFF2-40B4-BE49-F238E27FC236}">
                <a16:creationId xmlns:a16="http://schemas.microsoft.com/office/drawing/2014/main" id="{421974C3-ABC1-5F58-96E6-E299BF6D762F}"/>
              </a:ext>
            </a:extLst>
          </p:cNvPr>
          <p:cNvSpPr>
            <a:spLocks noChangeArrowheads="1"/>
          </p:cNvSpPr>
          <p:nvPr/>
        </p:nvSpPr>
        <p:spPr bwMode="auto">
          <a:xfrm>
            <a:off x="479857" y="2734376"/>
            <a:ext cx="11232285" cy="215444"/>
          </a:xfrm>
          <a:prstGeom prst="rect">
            <a:avLst/>
          </a:prstGeom>
          <a:noFill/>
          <a:ln>
            <a:noFill/>
          </a:ln>
          <a:effectLst/>
        </p:spPr>
        <p:txBody>
          <a:bodyPr vert="horz" wrap="square" lIns="91440" tIns="0" rIns="9144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0" fontAlgn="base" latinLnBrk="0" hangingPunct="0">
              <a:lnSpc>
                <a:spcPct val="100000"/>
              </a:lnSpc>
              <a:spcBef>
                <a:spcPct val="0"/>
              </a:spcBef>
              <a:spcAft>
                <a:spcPct val="0"/>
              </a:spcAft>
              <a:buClrTx/>
              <a:buSzTx/>
              <a:tabLst/>
              <a:defRPr/>
            </a:pPr>
            <a:endPar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a:cs typeface="Segoe UI" panose="020B0502040204020203" pitchFamily="34" charset="0"/>
            </a:endParaRPr>
          </a:p>
        </p:txBody>
      </p:sp>
      <p:graphicFrame>
        <p:nvGraphicFramePr>
          <p:cNvPr id="4" name="Table 3">
            <a:extLst>
              <a:ext uri="{FF2B5EF4-FFF2-40B4-BE49-F238E27FC236}">
                <a16:creationId xmlns:a16="http://schemas.microsoft.com/office/drawing/2014/main" id="{4178B8D3-7330-F4F3-AD55-E7EEB8028D88}"/>
              </a:ext>
            </a:extLst>
          </p:cNvPr>
          <p:cNvGraphicFramePr>
            <a:graphicFrameLocks noGrp="1"/>
          </p:cNvGraphicFramePr>
          <p:nvPr>
            <p:extLst>
              <p:ext uri="{D42A27DB-BD31-4B8C-83A1-F6EECF244321}">
                <p14:modId xmlns:p14="http://schemas.microsoft.com/office/powerpoint/2010/main" val="1218368000"/>
              </p:ext>
            </p:extLst>
          </p:nvPr>
        </p:nvGraphicFramePr>
        <p:xfrm>
          <a:off x="307056" y="936657"/>
          <a:ext cx="11577885" cy="5677193"/>
        </p:xfrm>
        <a:graphic>
          <a:graphicData uri="http://schemas.openxmlformats.org/drawingml/2006/table">
            <a:tbl>
              <a:tblPr firstRow="1" bandRow="1">
                <a:tableStyleId>{5C22544A-7EE6-4342-B048-85BDC9FD1C3A}</a:tableStyleId>
              </a:tblPr>
              <a:tblGrid>
                <a:gridCol w="2894472">
                  <a:extLst>
                    <a:ext uri="{9D8B030D-6E8A-4147-A177-3AD203B41FA5}">
                      <a16:colId xmlns:a16="http://schemas.microsoft.com/office/drawing/2014/main" val="132908089"/>
                    </a:ext>
                  </a:extLst>
                </a:gridCol>
                <a:gridCol w="5890249">
                  <a:extLst>
                    <a:ext uri="{9D8B030D-6E8A-4147-A177-3AD203B41FA5}">
                      <a16:colId xmlns:a16="http://schemas.microsoft.com/office/drawing/2014/main" val="876945075"/>
                    </a:ext>
                  </a:extLst>
                </a:gridCol>
                <a:gridCol w="1476180">
                  <a:extLst>
                    <a:ext uri="{9D8B030D-6E8A-4147-A177-3AD203B41FA5}">
                      <a16:colId xmlns:a16="http://schemas.microsoft.com/office/drawing/2014/main" val="1903816385"/>
                    </a:ext>
                  </a:extLst>
                </a:gridCol>
                <a:gridCol w="1316984">
                  <a:extLst>
                    <a:ext uri="{9D8B030D-6E8A-4147-A177-3AD203B41FA5}">
                      <a16:colId xmlns:a16="http://schemas.microsoft.com/office/drawing/2014/main" val="2225404683"/>
                    </a:ext>
                  </a:extLst>
                </a:gridCol>
              </a:tblGrid>
              <a:tr h="435476">
                <a:tc>
                  <a:txBody>
                    <a:bodyPr/>
                    <a:lstStyle/>
                    <a:p>
                      <a:pPr algn="ctr"/>
                      <a:r>
                        <a:rPr lang="en-IN"/>
                        <a:t>WORK PRODUCTS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IN"/>
                        <a:t>WORK PRODUCTS 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IN"/>
                        <a:t>Celebal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IN"/>
                        <a:t>CLIENT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24836519"/>
                  </a:ext>
                </a:extLst>
              </a:tr>
              <a:tr h="841423">
                <a:tc>
                  <a:txBody>
                    <a:bodyPr/>
                    <a:lstStyle/>
                    <a:p>
                      <a:pPr algn="ctr"/>
                      <a:r>
                        <a:rPr lang="en-IN"/>
                        <a:t>Target State Recommendation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t>Recommendation on what the future state of “the system”</a:t>
                      </a:r>
                    </a:p>
                    <a:p>
                      <a:pPr algn="l"/>
                      <a:r>
                        <a:rPr lang="en-US" b="1"/>
                        <a:t> Format: PowerPoint</a:t>
                      </a:r>
                      <a:endParaRPr lang="en-IN"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t>Primary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t>Assist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4700744"/>
                  </a:ext>
                </a:extLst>
              </a:tr>
              <a:tr h="1562642">
                <a:tc>
                  <a:txBody>
                    <a:bodyPr/>
                    <a:lstStyle/>
                    <a:p>
                      <a:pPr algn="ctr"/>
                      <a:r>
                        <a:rPr lang="en-IN"/>
                        <a:t>Technical Gap Assessment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t>Technical gap assessment highlighting areas of risk and </a:t>
                      </a:r>
                      <a:r>
                        <a:rPr lang="en-US" sz="1800" kern="1200">
                          <a:solidFill>
                            <a:schemeClr val="dk1"/>
                          </a:solidFill>
                          <a:latin typeface="+mn-lt"/>
                          <a:ea typeface="+mn-ea"/>
                          <a:cs typeface="+mn-cs"/>
                        </a:rPr>
                        <a:t>technical</a:t>
                      </a:r>
                      <a:r>
                        <a:rPr lang="en-US"/>
                        <a:t> deficiencies of the current state based on the information provided </a:t>
                      </a:r>
                    </a:p>
                    <a:p>
                      <a:pPr algn="l"/>
                      <a:r>
                        <a:rPr lang="en-US" b="1"/>
                        <a:t>Format: PowerPoint</a:t>
                      </a:r>
                      <a:endParaRPr lang="en-IN"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t>Primary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t>Assist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2254375"/>
                  </a:ext>
                </a:extLst>
              </a:tr>
              <a:tr h="1923252">
                <a:tc>
                  <a:txBody>
                    <a:bodyPr/>
                    <a:lstStyle/>
                    <a:p>
                      <a:pPr algn="ctr"/>
                      <a:r>
                        <a:rPr lang="en-IN"/>
                        <a:t>High-Level Roadmap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t>Recommendation for a prioritized roadmap to get “the system” from the current state to the future state based on the information provided (taking into consideration technical, operational, and business readiness) </a:t>
                      </a:r>
                    </a:p>
                    <a:p>
                      <a:pPr algn="l"/>
                      <a:r>
                        <a:rPr lang="en-US" b="1"/>
                        <a:t>Format: PowerPoint</a:t>
                      </a:r>
                      <a:endParaRPr lang="en-IN"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t>Primary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t>Assist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7616130"/>
                  </a:ext>
                </a:extLst>
              </a:tr>
              <a:tr h="893164">
                <a:tc>
                  <a:txBody>
                    <a:bodyPr/>
                    <a:lstStyle/>
                    <a:p>
                      <a:pPr algn="ctr"/>
                      <a:r>
                        <a:rPr lang="en-IN"/>
                        <a:t>Business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t>A supporting business case that is aligned to the agreed upon roadmap</a:t>
                      </a:r>
                    </a:p>
                    <a:p>
                      <a:pPr algn="l"/>
                      <a:r>
                        <a:rPr lang="en-US" b="1"/>
                        <a:t>Format: Excel &amp; PowerPoint</a:t>
                      </a:r>
                      <a:endParaRPr lang="en-IN"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t>Primary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t>Assist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2782072"/>
                  </a:ext>
                </a:extLst>
              </a:tr>
            </a:tbl>
          </a:graphicData>
        </a:graphic>
      </p:graphicFrame>
    </p:spTree>
    <p:extLst>
      <p:ext uri="{BB962C8B-B14F-4D97-AF65-F5344CB8AC3E}">
        <p14:creationId xmlns:p14="http://schemas.microsoft.com/office/powerpoint/2010/main" val="4279200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947265" y="3022357"/>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Project </a:t>
            </a:r>
            <a:r>
              <a:rPr kumimoji="0" lang="en-US" sz="3200" b="0"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mn-ea"/>
                <a:cs typeface="Segoe UI Semibold" panose="020B0702040204020203" pitchFamily="34" charset="0"/>
              </a:rPr>
              <a:t>Timelines</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226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C57898-188F-833E-6BEA-45DF23F28AF0}"/>
              </a:ext>
            </a:extLst>
          </p:cNvPr>
          <p:cNvSpPr txBox="1"/>
          <p:nvPr/>
        </p:nvSpPr>
        <p:spPr>
          <a:xfrm>
            <a:off x="76201" y="297322"/>
            <a:ext cx="6792686" cy="351997"/>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rPr>
              <a:t>Background &amp; Objective</a:t>
            </a:r>
            <a:endParaRPr kumimoji="0" lang="en-IN" sz="1800" b="1" i="0" u="none" strike="noStrike" kern="1200" cap="none" spc="0" normalizeH="0" baseline="0" noProof="0">
              <a:ln>
                <a:noFill/>
              </a:ln>
              <a:solidFill>
                <a:schemeClr val="bg1"/>
              </a:solidFill>
              <a:effectLst/>
              <a:uLnTx/>
              <a:uFillTx/>
              <a:latin typeface="Segoe UI Semibold" panose="020B0702040204020203" pitchFamily="34" charset="0"/>
              <a:ea typeface="+mj-ea"/>
              <a:cs typeface="Segoe UI Semibold" panose="020B0702040204020203" pitchFamily="34" charset="0"/>
            </a:endParaRPr>
          </a:p>
        </p:txBody>
      </p:sp>
      <p:sp>
        <p:nvSpPr>
          <p:cNvPr id="2" name="Rectangle: Rounded Corners 1">
            <a:extLst>
              <a:ext uri="{FF2B5EF4-FFF2-40B4-BE49-F238E27FC236}">
                <a16:creationId xmlns:a16="http://schemas.microsoft.com/office/drawing/2014/main" id="{9C3E30F6-2CDB-7697-DE61-4E6A748C68FB}"/>
              </a:ext>
            </a:extLst>
          </p:cNvPr>
          <p:cNvSpPr/>
          <p:nvPr/>
        </p:nvSpPr>
        <p:spPr>
          <a:xfrm>
            <a:off x="384841" y="985806"/>
            <a:ext cx="11157533" cy="5538862"/>
          </a:xfrm>
          <a:prstGeom prst="roundRect">
            <a:avLst>
              <a:gd name="adj" fmla="val 245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74151"/>
              </a:solidFill>
              <a:effectLst/>
              <a:uLnTx/>
              <a:uFillTx/>
              <a:latin typeface="Calibri" panose="020F0502020204030204"/>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74151"/>
              </a:solidFill>
              <a:effectLst/>
              <a:uLnTx/>
              <a:uFillTx/>
              <a:latin typeface="Segoe UI Light "/>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4FE2AF90-F804-AEE3-DB7D-D568BFEA2E9C}"/>
              </a:ext>
            </a:extLst>
          </p:cNvPr>
          <p:cNvSpPr txBox="1"/>
          <p:nvPr/>
        </p:nvSpPr>
        <p:spPr>
          <a:xfrm>
            <a:off x="540421" y="1900821"/>
            <a:ext cx="10680055" cy="1384995"/>
          </a:xfrm>
          <a:prstGeom prst="rect">
            <a:avLst/>
          </a:prstGeom>
          <a:noFill/>
        </p:spPr>
        <p:txBody>
          <a:bodyPr wrap="square" lIns="91440" tIns="45720" rIns="91440" bIns="45720" anchor="t">
            <a:spAutoFit/>
          </a:bodyPr>
          <a:lstStyle/>
          <a:p>
            <a:pPr algn="just" rtl="0" fontAlgn="base"/>
            <a:r>
              <a:rPr lang="en-US" sz="1400">
                <a:solidFill>
                  <a:srgbClr val="374151"/>
                </a:solidFill>
                <a:latin typeface="Segoe UI Light" panose="020B0502040204020203" pitchFamily="34" charset="0"/>
                <a:cs typeface="Segoe UI Light" panose="020B0502040204020203" pitchFamily="34" charset="0"/>
              </a:rPr>
              <a:t>The Abu Dhabi Chamber of Commerce &amp; Industry (ADCCI) is a prominent organization dedicated to supporting and promoting economic growth, trade, and investment in the Emirate of Abu Dhabi, United Arab Emirates. Established in 1969, the ADCCI serves as a vital platform for businesses operating within Abu Dhabi, offering various services such as business registration, advocacy, networking opportunities, and economic research. It plays a crucial role in facilitating partnerships between local and international businesses, fostering entrepreneurship, and contributing to the overall economic development of Abu Dhabi. The ADCCI is instrumental in representing the interests of the business community to government entities and policy-makers, ensuring a conducive environment for business growth and prosperity in the Emirate.</a:t>
            </a:r>
          </a:p>
        </p:txBody>
      </p:sp>
      <p:grpSp>
        <p:nvGrpSpPr>
          <p:cNvPr id="4" name="Group 3">
            <a:extLst>
              <a:ext uri="{FF2B5EF4-FFF2-40B4-BE49-F238E27FC236}">
                <a16:creationId xmlns:a16="http://schemas.microsoft.com/office/drawing/2014/main" id="{C9B27BC5-1300-1232-E16A-D90381F33CB9}"/>
              </a:ext>
            </a:extLst>
          </p:cNvPr>
          <p:cNvGrpSpPr/>
          <p:nvPr/>
        </p:nvGrpSpPr>
        <p:grpSpPr>
          <a:xfrm>
            <a:off x="370894" y="1313501"/>
            <a:ext cx="10863531" cy="462033"/>
            <a:chOff x="22525" y="1240246"/>
            <a:chExt cx="5471178" cy="526827"/>
          </a:xfrm>
          <a:solidFill>
            <a:srgbClr val="C39546"/>
          </a:solidFill>
        </p:grpSpPr>
        <p:sp>
          <p:nvSpPr>
            <p:cNvPr id="6" name="Rectangle: Top Corners Rounded 5">
              <a:extLst>
                <a:ext uri="{FF2B5EF4-FFF2-40B4-BE49-F238E27FC236}">
                  <a16:creationId xmlns:a16="http://schemas.microsoft.com/office/drawing/2014/main" id="{B08D7432-E2F6-E692-975D-25DE9F7CA9B0}"/>
                </a:ext>
              </a:extLst>
            </p:cNvPr>
            <p:cNvSpPr/>
            <p:nvPr/>
          </p:nvSpPr>
          <p:spPr>
            <a:xfrm rot="5400000">
              <a:off x="2494700" y="-1231929"/>
              <a:ext cx="526827" cy="5471178"/>
            </a:xfrm>
            <a:prstGeom prst="round2SameRect">
              <a:avLst>
                <a:gd name="adj1" fmla="val 47965"/>
                <a:gd name="adj2"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62CDA17-B44F-340E-C2C7-1398186C01D5}"/>
                </a:ext>
              </a:extLst>
            </p:cNvPr>
            <p:cNvSpPr txBox="1"/>
            <p:nvPr/>
          </p:nvSpPr>
          <p:spPr>
            <a:xfrm>
              <a:off x="268402" y="1334259"/>
              <a:ext cx="4979419" cy="348107"/>
            </a:xfrm>
            <a:prstGeom prst="rect">
              <a:avLst/>
            </a:prstGeom>
            <a:grpFill/>
          </p:spPr>
          <p:txBody>
            <a:bodyPr wrap="square" lIns="91440" tIns="45720" rIns="91440" bIns="4572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Introduction</a:t>
              </a:r>
              <a:endPar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sp>
        <p:nvSpPr>
          <p:cNvPr id="25" name="Rectangle: Top Corners Rounded 24">
            <a:extLst>
              <a:ext uri="{FF2B5EF4-FFF2-40B4-BE49-F238E27FC236}">
                <a16:creationId xmlns:a16="http://schemas.microsoft.com/office/drawing/2014/main" id="{6F48BD92-1C6A-33CE-E02E-545ACDDAA9E3}"/>
              </a:ext>
            </a:extLst>
          </p:cNvPr>
          <p:cNvSpPr/>
          <p:nvPr/>
        </p:nvSpPr>
        <p:spPr>
          <a:xfrm rot="5400000">
            <a:off x="5544159" y="-1269677"/>
            <a:ext cx="544892" cy="10863531"/>
          </a:xfrm>
          <a:prstGeom prst="round2SameRect">
            <a:avLst>
              <a:gd name="adj1" fmla="val 50000"/>
              <a:gd name="adj2" fmla="val 0"/>
            </a:avLst>
          </a:prstGeom>
          <a:solidFill>
            <a:srgbClr val="C395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1CDB33D3-97F5-79B9-7EC4-E4C2C6696B30}"/>
              </a:ext>
            </a:extLst>
          </p:cNvPr>
          <p:cNvGrpSpPr/>
          <p:nvPr/>
        </p:nvGrpSpPr>
        <p:grpSpPr>
          <a:xfrm>
            <a:off x="540421" y="1385163"/>
            <a:ext cx="318685" cy="307778"/>
            <a:chOff x="2516877" y="2079666"/>
            <a:chExt cx="461552" cy="460944"/>
          </a:xfrm>
        </p:grpSpPr>
        <p:sp>
          <p:nvSpPr>
            <p:cNvPr id="35" name="Freeform: Shape 34">
              <a:extLst>
                <a:ext uri="{FF2B5EF4-FFF2-40B4-BE49-F238E27FC236}">
                  <a16:creationId xmlns:a16="http://schemas.microsoft.com/office/drawing/2014/main" id="{5B495380-1AA6-5E5B-3270-C321257052B4}"/>
                </a:ext>
              </a:extLst>
            </p:cNvPr>
            <p:cNvSpPr/>
            <p:nvPr/>
          </p:nvSpPr>
          <p:spPr>
            <a:xfrm>
              <a:off x="2516877" y="2174539"/>
              <a:ext cx="366069" cy="366071"/>
            </a:xfrm>
            <a:custGeom>
              <a:avLst/>
              <a:gdLst>
                <a:gd name="connsiteX0" fmla="*/ 316875 w 342876"/>
                <a:gd name="connsiteY0" fmla="*/ 72290 h 342876"/>
                <a:gd name="connsiteX1" fmla="*/ 346591 w 342876"/>
                <a:gd name="connsiteY1" fmla="*/ 174296 h 342876"/>
                <a:gd name="connsiteX2" fmla="*/ 175010 w 342876"/>
                <a:gd name="connsiteY2" fmla="*/ 345306 h 342876"/>
                <a:gd name="connsiteX3" fmla="*/ 0 w 342876"/>
                <a:gd name="connsiteY3" fmla="*/ 174296 h 342876"/>
                <a:gd name="connsiteX4" fmla="*/ 174867 w 342876"/>
                <a:gd name="connsiteY4" fmla="*/ 0 h 342876"/>
                <a:gd name="connsiteX5" fmla="*/ 277158 w 342876"/>
                <a:gd name="connsiteY5" fmla="*/ 32859 h 342876"/>
                <a:gd name="connsiteX6" fmla="*/ 260586 w 342876"/>
                <a:gd name="connsiteY6" fmla="*/ 49289 h 342876"/>
                <a:gd name="connsiteX7" fmla="*/ 237442 w 342876"/>
                <a:gd name="connsiteY7" fmla="*/ 72290 h 342876"/>
                <a:gd name="connsiteX8" fmla="*/ 174724 w 342876"/>
                <a:gd name="connsiteY8" fmla="*/ 52574 h 342876"/>
                <a:gd name="connsiteX9" fmla="*/ 52574 w 342876"/>
                <a:gd name="connsiteY9" fmla="*/ 174296 h 342876"/>
                <a:gd name="connsiteX10" fmla="*/ 174724 w 342876"/>
                <a:gd name="connsiteY10" fmla="*/ 292731 h 342876"/>
                <a:gd name="connsiteX11" fmla="*/ 296874 w 342876"/>
                <a:gd name="connsiteY11" fmla="*/ 174296 h 342876"/>
                <a:gd name="connsiteX12" fmla="*/ 277016 w 342876"/>
                <a:gd name="connsiteY12" fmla="*/ 111864 h 342876"/>
                <a:gd name="connsiteX13" fmla="*/ 316875 w 342876"/>
                <a:gd name="connsiteY13" fmla="*/ 72290 h 342876"/>
                <a:gd name="connsiteX14" fmla="*/ 316875 w 342876"/>
                <a:gd name="connsiteY14" fmla="*/ 72290 h 342876"/>
                <a:gd name="connsiteX15" fmla="*/ 316875 w 342876"/>
                <a:gd name="connsiteY15" fmla="*/ 72290 h 3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876" h="342876">
                  <a:moveTo>
                    <a:pt x="316875" y="72290"/>
                  </a:moveTo>
                  <a:cubicBezTo>
                    <a:pt x="336733" y="101863"/>
                    <a:pt x="346591" y="134722"/>
                    <a:pt x="346591" y="174296"/>
                  </a:cubicBezTo>
                  <a:cubicBezTo>
                    <a:pt x="346591" y="269730"/>
                    <a:pt x="270730" y="345306"/>
                    <a:pt x="175010" y="345306"/>
                  </a:cubicBezTo>
                  <a:cubicBezTo>
                    <a:pt x="79290" y="345306"/>
                    <a:pt x="0" y="269730"/>
                    <a:pt x="0" y="174296"/>
                  </a:cubicBezTo>
                  <a:cubicBezTo>
                    <a:pt x="0" y="78862"/>
                    <a:pt x="79147" y="0"/>
                    <a:pt x="174867" y="0"/>
                  </a:cubicBezTo>
                  <a:cubicBezTo>
                    <a:pt x="214441" y="0"/>
                    <a:pt x="247442" y="13144"/>
                    <a:pt x="277158" y="32859"/>
                  </a:cubicBezTo>
                  <a:cubicBezTo>
                    <a:pt x="260586" y="49289"/>
                    <a:pt x="260586" y="49289"/>
                    <a:pt x="260586" y="49289"/>
                  </a:cubicBezTo>
                  <a:cubicBezTo>
                    <a:pt x="254014" y="55860"/>
                    <a:pt x="247442" y="65718"/>
                    <a:pt x="237442" y="72290"/>
                  </a:cubicBezTo>
                  <a:cubicBezTo>
                    <a:pt x="220870" y="59146"/>
                    <a:pt x="197868" y="52574"/>
                    <a:pt x="174724" y="52574"/>
                  </a:cubicBezTo>
                  <a:cubicBezTo>
                    <a:pt x="108720" y="52574"/>
                    <a:pt x="52574" y="108435"/>
                    <a:pt x="52574" y="174296"/>
                  </a:cubicBezTo>
                  <a:cubicBezTo>
                    <a:pt x="52574" y="240157"/>
                    <a:pt x="108720" y="292731"/>
                    <a:pt x="174724" y="292731"/>
                  </a:cubicBezTo>
                  <a:cubicBezTo>
                    <a:pt x="240728" y="292731"/>
                    <a:pt x="296874" y="240157"/>
                    <a:pt x="296874" y="174296"/>
                  </a:cubicBezTo>
                  <a:cubicBezTo>
                    <a:pt x="296874" y="151294"/>
                    <a:pt x="290302" y="128293"/>
                    <a:pt x="277016" y="111864"/>
                  </a:cubicBezTo>
                  <a:lnTo>
                    <a:pt x="316875" y="72290"/>
                  </a:lnTo>
                  <a:lnTo>
                    <a:pt x="316875" y="72290"/>
                  </a:lnTo>
                  <a:lnTo>
                    <a:pt x="316875" y="72290"/>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A2FE254-4155-F76E-A8DC-27A8F5F287A2}"/>
                </a:ext>
              </a:extLst>
            </p:cNvPr>
            <p:cNvSpPr/>
            <p:nvPr/>
          </p:nvSpPr>
          <p:spPr>
            <a:xfrm>
              <a:off x="2886912" y="2079666"/>
              <a:ext cx="91517" cy="91517"/>
            </a:xfrm>
            <a:custGeom>
              <a:avLst/>
              <a:gdLst>
                <a:gd name="connsiteX0" fmla="*/ 42860 w 85719"/>
                <a:gd name="connsiteY0" fmla="*/ 49289 h 85719"/>
                <a:gd name="connsiteX1" fmla="*/ 26430 w 85719"/>
                <a:gd name="connsiteY1" fmla="*/ 0 h 85719"/>
                <a:gd name="connsiteX2" fmla="*/ 0 w 85719"/>
                <a:gd name="connsiteY2" fmla="*/ 23001 h 85719"/>
                <a:gd name="connsiteX3" fmla="*/ 16572 w 85719"/>
                <a:gd name="connsiteY3" fmla="*/ 75576 h 85719"/>
                <a:gd name="connsiteX4" fmla="*/ 69432 w 85719"/>
                <a:gd name="connsiteY4" fmla="*/ 92005 h 85719"/>
                <a:gd name="connsiteX5" fmla="*/ 92577 w 85719"/>
                <a:gd name="connsiteY5" fmla="*/ 65718 h 85719"/>
                <a:gd name="connsiteX6" fmla="*/ 42860 w 85719"/>
                <a:gd name="connsiteY6" fmla="*/ 49289 h 85719"/>
                <a:gd name="connsiteX7" fmla="*/ 42860 w 85719"/>
                <a:gd name="connsiteY7" fmla="*/ 49289 h 85719"/>
                <a:gd name="connsiteX8" fmla="*/ 42860 w 85719"/>
                <a:gd name="connsiteY8" fmla="*/ 49289 h 8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19" h="85719">
                  <a:moveTo>
                    <a:pt x="42860" y="49289"/>
                  </a:moveTo>
                  <a:cubicBezTo>
                    <a:pt x="26430" y="0"/>
                    <a:pt x="26430" y="0"/>
                    <a:pt x="26430" y="0"/>
                  </a:cubicBezTo>
                  <a:cubicBezTo>
                    <a:pt x="0" y="23001"/>
                    <a:pt x="0" y="23001"/>
                    <a:pt x="0" y="23001"/>
                  </a:cubicBezTo>
                  <a:cubicBezTo>
                    <a:pt x="16572" y="75576"/>
                    <a:pt x="16572" y="75576"/>
                    <a:pt x="16572" y="75576"/>
                  </a:cubicBezTo>
                  <a:cubicBezTo>
                    <a:pt x="69432" y="92005"/>
                    <a:pt x="69432" y="92005"/>
                    <a:pt x="69432" y="92005"/>
                  </a:cubicBezTo>
                  <a:cubicBezTo>
                    <a:pt x="92577" y="65718"/>
                    <a:pt x="92577" y="65718"/>
                    <a:pt x="92577" y="65718"/>
                  </a:cubicBezTo>
                  <a:lnTo>
                    <a:pt x="42860" y="49289"/>
                  </a:lnTo>
                  <a:lnTo>
                    <a:pt x="42860" y="49289"/>
                  </a:lnTo>
                  <a:lnTo>
                    <a:pt x="42860" y="49289"/>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829849DA-2D97-6EE1-33A2-D5F8BDBA8FFA}"/>
                </a:ext>
              </a:extLst>
            </p:cNvPr>
            <p:cNvSpPr/>
            <p:nvPr/>
          </p:nvSpPr>
          <p:spPr>
            <a:xfrm>
              <a:off x="2649100" y="2114747"/>
              <a:ext cx="300616" cy="210237"/>
            </a:xfrm>
            <a:custGeom>
              <a:avLst/>
              <a:gdLst>
                <a:gd name="connsiteX0" fmla="*/ 177474 w 242870"/>
                <a:gd name="connsiteY0" fmla="*/ 0 h 242871"/>
                <a:gd name="connsiteX1" fmla="*/ 151044 w 242870"/>
                <a:gd name="connsiteY1" fmla="*/ 23001 h 242871"/>
                <a:gd name="connsiteX2" fmla="*/ 160902 w 242870"/>
                <a:gd name="connsiteY2" fmla="*/ 59146 h 242871"/>
                <a:gd name="connsiteX3" fmla="*/ 2464 w 242870"/>
                <a:gd name="connsiteY3" fmla="*/ 217155 h 242871"/>
                <a:gd name="connsiteX4" fmla="*/ 2464 w 242870"/>
                <a:gd name="connsiteY4" fmla="*/ 240157 h 242871"/>
                <a:gd name="connsiteX5" fmla="*/ 15608 w 242870"/>
                <a:gd name="connsiteY5" fmla="*/ 243443 h 242871"/>
                <a:gd name="connsiteX6" fmla="*/ 25466 w 242870"/>
                <a:gd name="connsiteY6" fmla="*/ 240157 h 242871"/>
                <a:gd name="connsiteX7" fmla="*/ 184046 w 242870"/>
                <a:gd name="connsiteY7" fmla="*/ 82290 h 242871"/>
                <a:gd name="connsiteX8" fmla="*/ 220334 w 242870"/>
                <a:gd name="connsiteY8" fmla="*/ 92148 h 242871"/>
                <a:gd name="connsiteX9" fmla="*/ 243478 w 242870"/>
                <a:gd name="connsiteY9" fmla="*/ 65861 h 242871"/>
                <a:gd name="connsiteX10" fmla="*/ 193904 w 242870"/>
                <a:gd name="connsiteY10" fmla="*/ 49431 h 242871"/>
                <a:gd name="connsiteX11" fmla="*/ 177474 w 242870"/>
                <a:gd name="connsiteY11" fmla="*/ 0 h 242871"/>
                <a:gd name="connsiteX12" fmla="*/ 177474 w 242870"/>
                <a:gd name="connsiteY12" fmla="*/ 0 h 242871"/>
                <a:gd name="connsiteX13" fmla="*/ 177474 w 242870"/>
                <a:gd name="connsiteY13" fmla="*/ 0 h 24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70" h="242871">
                  <a:moveTo>
                    <a:pt x="177474" y="0"/>
                  </a:moveTo>
                  <a:cubicBezTo>
                    <a:pt x="151044" y="23001"/>
                    <a:pt x="151044" y="23001"/>
                    <a:pt x="151044" y="23001"/>
                  </a:cubicBezTo>
                  <a:cubicBezTo>
                    <a:pt x="160902" y="59146"/>
                    <a:pt x="160902" y="59146"/>
                    <a:pt x="160902" y="59146"/>
                  </a:cubicBezTo>
                  <a:cubicBezTo>
                    <a:pt x="2464" y="217155"/>
                    <a:pt x="2464" y="217155"/>
                    <a:pt x="2464" y="217155"/>
                  </a:cubicBezTo>
                  <a:cubicBezTo>
                    <a:pt x="-821" y="223727"/>
                    <a:pt x="-821" y="233585"/>
                    <a:pt x="2464" y="240157"/>
                  </a:cubicBezTo>
                  <a:cubicBezTo>
                    <a:pt x="5750" y="240157"/>
                    <a:pt x="9036" y="243443"/>
                    <a:pt x="15608" y="243443"/>
                  </a:cubicBezTo>
                  <a:cubicBezTo>
                    <a:pt x="18894" y="243443"/>
                    <a:pt x="22180" y="240157"/>
                    <a:pt x="25466" y="240157"/>
                  </a:cubicBezTo>
                  <a:cubicBezTo>
                    <a:pt x="184046" y="82290"/>
                    <a:pt x="184046" y="82290"/>
                    <a:pt x="184046" y="82290"/>
                  </a:cubicBezTo>
                  <a:cubicBezTo>
                    <a:pt x="220334" y="92148"/>
                    <a:pt x="220334" y="92148"/>
                    <a:pt x="220334" y="92148"/>
                  </a:cubicBezTo>
                  <a:cubicBezTo>
                    <a:pt x="243478" y="65861"/>
                    <a:pt x="243478" y="65861"/>
                    <a:pt x="243478" y="65861"/>
                  </a:cubicBezTo>
                  <a:cubicBezTo>
                    <a:pt x="193904" y="49431"/>
                    <a:pt x="193904" y="49431"/>
                    <a:pt x="193904" y="49431"/>
                  </a:cubicBezTo>
                  <a:lnTo>
                    <a:pt x="177474" y="0"/>
                  </a:lnTo>
                  <a:lnTo>
                    <a:pt x="177474" y="0"/>
                  </a:lnTo>
                  <a:lnTo>
                    <a:pt x="177474" y="0"/>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88D1783C-8BE1-E8EA-7B90-B007C2F45E3F}"/>
                </a:ext>
              </a:extLst>
            </p:cNvPr>
            <p:cNvSpPr/>
            <p:nvPr/>
          </p:nvSpPr>
          <p:spPr>
            <a:xfrm>
              <a:off x="2622579" y="2279937"/>
              <a:ext cx="152528" cy="152529"/>
            </a:xfrm>
            <a:custGeom>
              <a:avLst/>
              <a:gdLst>
                <a:gd name="connsiteX0" fmla="*/ 95720 w 142865"/>
                <a:gd name="connsiteY0" fmla="*/ 92005 h 142865"/>
                <a:gd name="connsiteX1" fmla="*/ 79147 w 142865"/>
                <a:gd name="connsiteY1" fmla="*/ 101863 h 142865"/>
                <a:gd name="connsiteX2" fmla="*/ 59289 w 142865"/>
                <a:gd name="connsiteY2" fmla="*/ 92005 h 142865"/>
                <a:gd name="connsiteX3" fmla="*/ 59289 w 142865"/>
                <a:gd name="connsiteY3" fmla="*/ 52574 h 142865"/>
                <a:gd name="connsiteX4" fmla="*/ 59289 w 142865"/>
                <a:gd name="connsiteY4" fmla="*/ 52574 h 142865"/>
                <a:gd name="connsiteX5" fmla="*/ 108863 w 142865"/>
                <a:gd name="connsiteY5" fmla="*/ 6572 h 142865"/>
                <a:gd name="connsiteX6" fmla="*/ 75861 w 142865"/>
                <a:gd name="connsiteY6" fmla="*/ 0 h 142865"/>
                <a:gd name="connsiteX7" fmla="*/ 0 w 142865"/>
                <a:gd name="connsiteY7" fmla="*/ 75719 h 142865"/>
                <a:gd name="connsiteX8" fmla="*/ 75861 w 142865"/>
                <a:gd name="connsiteY8" fmla="*/ 151437 h 142865"/>
                <a:gd name="connsiteX9" fmla="*/ 151723 w 142865"/>
                <a:gd name="connsiteY9" fmla="*/ 75719 h 142865"/>
                <a:gd name="connsiteX10" fmla="*/ 145151 w 142865"/>
                <a:gd name="connsiteY10" fmla="*/ 42860 h 142865"/>
                <a:gd name="connsiteX11" fmla="*/ 95720 w 142865"/>
                <a:gd name="connsiteY11" fmla="*/ 92005 h 142865"/>
                <a:gd name="connsiteX12" fmla="*/ 95720 w 142865"/>
                <a:gd name="connsiteY12" fmla="*/ 92005 h 142865"/>
                <a:gd name="connsiteX13" fmla="*/ 95720 w 142865"/>
                <a:gd name="connsiteY13" fmla="*/ 92005 h 1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65" h="142865">
                  <a:moveTo>
                    <a:pt x="95720" y="92005"/>
                  </a:moveTo>
                  <a:cubicBezTo>
                    <a:pt x="92434" y="98577"/>
                    <a:pt x="85862" y="101863"/>
                    <a:pt x="79147" y="101863"/>
                  </a:cubicBezTo>
                  <a:cubicBezTo>
                    <a:pt x="69290" y="101863"/>
                    <a:pt x="62575" y="98577"/>
                    <a:pt x="59289" y="92005"/>
                  </a:cubicBezTo>
                  <a:cubicBezTo>
                    <a:pt x="49431" y="82148"/>
                    <a:pt x="49431" y="65718"/>
                    <a:pt x="59289" y="52574"/>
                  </a:cubicBezTo>
                  <a:lnTo>
                    <a:pt x="59289" y="52574"/>
                  </a:lnTo>
                  <a:cubicBezTo>
                    <a:pt x="62575" y="49289"/>
                    <a:pt x="72433" y="39431"/>
                    <a:pt x="108863" y="6572"/>
                  </a:cubicBezTo>
                  <a:cubicBezTo>
                    <a:pt x="99006" y="0"/>
                    <a:pt x="85719" y="0"/>
                    <a:pt x="75861" y="0"/>
                  </a:cubicBezTo>
                  <a:cubicBezTo>
                    <a:pt x="33002" y="0"/>
                    <a:pt x="0" y="32859"/>
                    <a:pt x="0" y="75719"/>
                  </a:cubicBezTo>
                  <a:cubicBezTo>
                    <a:pt x="0" y="118435"/>
                    <a:pt x="33002" y="151437"/>
                    <a:pt x="75861" y="151437"/>
                  </a:cubicBezTo>
                  <a:cubicBezTo>
                    <a:pt x="118721" y="151437"/>
                    <a:pt x="151723" y="118578"/>
                    <a:pt x="151723" y="75719"/>
                  </a:cubicBezTo>
                  <a:cubicBezTo>
                    <a:pt x="151723" y="62575"/>
                    <a:pt x="148437" y="52717"/>
                    <a:pt x="145151" y="42860"/>
                  </a:cubicBezTo>
                  <a:lnTo>
                    <a:pt x="95720" y="92005"/>
                  </a:lnTo>
                  <a:lnTo>
                    <a:pt x="95720" y="92005"/>
                  </a:lnTo>
                  <a:lnTo>
                    <a:pt x="95720" y="92005"/>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ED4CDC56-565A-F600-8B56-2E7B236A4DE0}"/>
              </a:ext>
            </a:extLst>
          </p:cNvPr>
          <p:cNvGrpSpPr/>
          <p:nvPr/>
        </p:nvGrpSpPr>
        <p:grpSpPr>
          <a:xfrm>
            <a:off x="589467" y="4016496"/>
            <a:ext cx="181085" cy="263871"/>
            <a:chOff x="10954146" y="2137319"/>
            <a:chExt cx="283119" cy="412552"/>
          </a:xfrm>
        </p:grpSpPr>
        <p:sp>
          <p:nvSpPr>
            <p:cNvPr id="54" name="Freeform 85">
              <a:extLst>
                <a:ext uri="{FF2B5EF4-FFF2-40B4-BE49-F238E27FC236}">
                  <a16:creationId xmlns:a16="http://schemas.microsoft.com/office/drawing/2014/main" id="{9BFF391C-51A5-503A-7671-F64525FC9F10}"/>
                </a:ext>
              </a:extLst>
            </p:cNvPr>
            <p:cNvSpPr>
              <a:spLocks/>
            </p:cNvSpPr>
            <p:nvPr/>
          </p:nvSpPr>
          <p:spPr bwMode="auto">
            <a:xfrm>
              <a:off x="10954146" y="2137319"/>
              <a:ext cx="283119" cy="325040"/>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86">
              <a:extLst>
                <a:ext uri="{FF2B5EF4-FFF2-40B4-BE49-F238E27FC236}">
                  <a16:creationId xmlns:a16="http://schemas.microsoft.com/office/drawing/2014/main" id="{B98EF351-7353-9AE5-E5E7-AD7AB182A017}"/>
                </a:ext>
              </a:extLst>
            </p:cNvPr>
            <p:cNvSpPr>
              <a:spLocks/>
            </p:cNvSpPr>
            <p:nvPr/>
          </p:nvSpPr>
          <p:spPr bwMode="auto">
            <a:xfrm>
              <a:off x="11048202" y="2490935"/>
              <a:ext cx="95006" cy="58936"/>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EE4E3F9F-2367-04AA-D506-CCFB7940BDE3}"/>
              </a:ext>
            </a:extLst>
          </p:cNvPr>
          <p:cNvSpPr txBox="1"/>
          <p:nvPr/>
        </p:nvSpPr>
        <p:spPr>
          <a:xfrm>
            <a:off x="873055" y="3991183"/>
            <a:ext cx="9887098" cy="305294"/>
          </a:xfrm>
          <a:prstGeom prst="rect">
            <a:avLst/>
          </a:prstGeom>
          <a:solidFill>
            <a:srgbClr val="C39546"/>
          </a:solidFill>
        </p:spPr>
        <p:txBody>
          <a:bodyPr wrap="square" lIns="91440" tIns="45720" rIns="91440" bIns="4572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Objective</a:t>
            </a:r>
          </a:p>
        </p:txBody>
      </p:sp>
      <p:sp>
        <p:nvSpPr>
          <p:cNvPr id="8" name="TextBox 7">
            <a:extLst>
              <a:ext uri="{FF2B5EF4-FFF2-40B4-BE49-F238E27FC236}">
                <a16:creationId xmlns:a16="http://schemas.microsoft.com/office/drawing/2014/main" id="{C8DB22B5-E456-925D-B1BA-223FAC063226}"/>
              </a:ext>
            </a:extLst>
          </p:cNvPr>
          <p:cNvSpPr txBox="1"/>
          <p:nvPr/>
        </p:nvSpPr>
        <p:spPr>
          <a:xfrm>
            <a:off x="508275" y="4596777"/>
            <a:ext cx="10588760" cy="1384995"/>
          </a:xfrm>
          <a:prstGeom prst="rect">
            <a:avLst/>
          </a:prstGeom>
          <a:noFill/>
        </p:spPr>
        <p:txBody>
          <a:bodyPr wrap="square" lIns="91440" tIns="45720" rIns="91440" bIns="45720" anchor="t">
            <a:spAutoFit/>
          </a:bodyPr>
          <a:lstStyle/>
          <a:p>
            <a:pPr algn="just" fontAlgn="base">
              <a:defRPr/>
            </a:pPr>
            <a:r>
              <a:rPr lang="en-US" sz="1400">
                <a:solidFill>
                  <a:srgbClr val="374151"/>
                </a:solidFill>
                <a:latin typeface="Segoe UI Light" panose="020B0502040204020203" pitchFamily="34" charset="0"/>
                <a:cs typeface="Segoe UI Light" panose="020B0502040204020203" pitchFamily="34" charset="0"/>
              </a:rPr>
              <a:t>The aim is to establish the strategic imperative for businesses to systematically pinpoint critical deficiencies (gaps), then actively pursue specialized knowledge and advanced analytical capabilities tailored to address these gaps. This approach not only enhances the ability to make well-informed decisions based on thorough analysis and reliable data but also enables effective long-term planning that considers diverse scenarios and optimizes resource allocation. Moreover, by bolstering these capabilities, organizations are better equipped to identify and mitigate risks proactively, thereby safeguarding against potential disruptions and ensuring sustained operational resilience in an increasingly complex and competitive business landscape.</a:t>
            </a:r>
          </a:p>
        </p:txBody>
      </p:sp>
    </p:spTree>
    <p:extLst>
      <p:ext uri="{BB962C8B-B14F-4D97-AF65-F5344CB8AC3E}">
        <p14:creationId xmlns:p14="http://schemas.microsoft.com/office/powerpoint/2010/main" val="2719572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Timeline: 1/3</a:t>
            </a:r>
          </a:p>
        </p:txBody>
      </p:sp>
      <p:sp>
        <p:nvSpPr>
          <p:cNvPr id="3" name="Rectangle 2">
            <a:extLst>
              <a:ext uri="{FF2B5EF4-FFF2-40B4-BE49-F238E27FC236}">
                <a16:creationId xmlns:a16="http://schemas.microsoft.com/office/drawing/2014/main" id="{421974C3-ABC1-5F58-96E6-E299BF6D762F}"/>
              </a:ext>
            </a:extLst>
          </p:cNvPr>
          <p:cNvSpPr>
            <a:spLocks noChangeArrowheads="1"/>
          </p:cNvSpPr>
          <p:nvPr/>
        </p:nvSpPr>
        <p:spPr bwMode="auto">
          <a:xfrm>
            <a:off x="479857" y="2734376"/>
            <a:ext cx="11232285" cy="215444"/>
          </a:xfrm>
          <a:prstGeom prst="rect">
            <a:avLst/>
          </a:prstGeom>
          <a:noFill/>
          <a:ln>
            <a:noFill/>
          </a:ln>
          <a:effectLst/>
        </p:spPr>
        <p:txBody>
          <a:bodyPr vert="horz" wrap="square" lIns="91440" tIns="0" rIns="9144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0" fontAlgn="base" latinLnBrk="0" hangingPunct="0">
              <a:lnSpc>
                <a:spcPct val="100000"/>
              </a:lnSpc>
              <a:spcBef>
                <a:spcPct val="0"/>
              </a:spcBef>
              <a:spcAft>
                <a:spcPct val="0"/>
              </a:spcAft>
              <a:buClrTx/>
              <a:buSzTx/>
              <a:tabLst/>
              <a:defRPr/>
            </a:pPr>
            <a:endPar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a:cs typeface="Segoe UI" panose="020B0502040204020203" pitchFamily="34" charset="0"/>
            </a:endParaRPr>
          </a:p>
        </p:txBody>
      </p:sp>
      <p:graphicFrame>
        <p:nvGraphicFramePr>
          <p:cNvPr id="6" name="Table 5">
            <a:extLst>
              <a:ext uri="{FF2B5EF4-FFF2-40B4-BE49-F238E27FC236}">
                <a16:creationId xmlns:a16="http://schemas.microsoft.com/office/drawing/2014/main" id="{4BF945D0-FE68-DC47-E74E-82DA36B7F3AA}"/>
              </a:ext>
            </a:extLst>
          </p:cNvPr>
          <p:cNvGraphicFramePr>
            <a:graphicFrameLocks noGrp="1"/>
          </p:cNvGraphicFramePr>
          <p:nvPr>
            <p:extLst>
              <p:ext uri="{D42A27DB-BD31-4B8C-83A1-F6EECF244321}">
                <p14:modId xmlns:p14="http://schemas.microsoft.com/office/powerpoint/2010/main" val="1607409760"/>
              </p:ext>
            </p:extLst>
          </p:nvPr>
        </p:nvGraphicFramePr>
        <p:xfrm>
          <a:off x="293916" y="806087"/>
          <a:ext cx="11644087" cy="5918115"/>
        </p:xfrm>
        <a:graphic>
          <a:graphicData uri="http://schemas.openxmlformats.org/drawingml/2006/table">
            <a:tbl>
              <a:tblPr/>
              <a:tblGrid>
                <a:gridCol w="359070">
                  <a:extLst>
                    <a:ext uri="{9D8B030D-6E8A-4147-A177-3AD203B41FA5}">
                      <a16:colId xmlns:a16="http://schemas.microsoft.com/office/drawing/2014/main" val="2823222316"/>
                    </a:ext>
                  </a:extLst>
                </a:gridCol>
                <a:gridCol w="7058264">
                  <a:extLst>
                    <a:ext uri="{9D8B030D-6E8A-4147-A177-3AD203B41FA5}">
                      <a16:colId xmlns:a16="http://schemas.microsoft.com/office/drawing/2014/main" val="2296701065"/>
                    </a:ext>
                  </a:extLst>
                </a:gridCol>
                <a:gridCol w="256480">
                  <a:extLst>
                    <a:ext uri="{9D8B030D-6E8A-4147-A177-3AD203B41FA5}">
                      <a16:colId xmlns:a16="http://schemas.microsoft.com/office/drawing/2014/main" val="908710505"/>
                    </a:ext>
                  </a:extLst>
                </a:gridCol>
                <a:gridCol w="318032">
                  <a:extLst>
                    <a:ext uri="{9D8B030D-6E8A-4147-A177-3AD203B41FA5}">
                      <a16:colId xmlns:a16="http://schemas.microsoft.com/office/drawing/2014/main" val="623198487"/>
                    </a:ext>
                  </a:extLst>
                </a:gridCol>
                <a:gridCol w="276995">
                  <a:extLst>
                    <a:ext uri="{9D8B030D-6E8A-4147-A177-3AD203B41FA5}">
                      <a16:colId xmlns:a16="http://schemas.microsoft.com/office/drawing/2014/main" val="1086632461"/>
                    </a:ext>
                  </a:extLst>
                </a:gridCol>
                <a:gridCol w="307774">
                  <a:extLst>
                    <a:ext uri="{9D8B030D-6E8A-4147-A177-3AD203B41FA5}">
                      <a16:colId xmlns:a16="http://schemas.microsoft.com/office/drawing/2014/main" val="2137051243"/>
                    </a:ext>
                  </a:extLst>
                </a:gridCol>
                <a:gridCol w="235958">
                  <a:extLst>
                    <a:ext uri="{9D8B030D-6E8A-4147-A177-3AD203B41FA5}">
                      <a16:colId xmlns:a16="http://schemas.microsoft.com/office/drawing/2014/main" val="1471678250"/>
                    </a:ext>
                  </a:extLst>
                </a:gridCol>
                <a:gridCol w="266737">
                  <a:extLst>
                    <a:ext uri="{9D8B030D-6E8A-4147-A177-3AD203B41FA5}">
                      <a16:colId xmlns:a16="http://schemas.microsoft.com/office/drawing/2014/main" val="2224297456"/>
                    </a:ext>
                  </a:extLst>
                </a:gridCol>
                <a:gridCol w="276995">
                  <a:extLst>
                    <a:ext uri="{9D8B030D-6E8A-4147-A177-3AD203B41FA5}">
                      <a16:colId xmlns:a16="http://schemas.microsoft.com/office/drawing/2014/main" val="2929165074"/>
                    </a:ext>
                  </a:extLst>
                </a:gridCol>
                <a:gridCol w="256480">
                  <a:extLst>
                    <a:ext uri="{9D8B030D-6E8A-4147-A177-3AD203B41FA5}">
                      <a16:colId xmlns:a16="http://schemas.microsoft.com/office/drawing/2014/main" val="939041553"/>
                    </a:ext>
                  </a:extLst>
                </a:gridCol>
                <a:gridCol w="276995">
                  <a:extLst>
                    <a:ext uri="{9D8B030D-6E8A-4147-A177-3AD203B41FA5}">
                      <a16:colId xmlns:a16="http://schemas.microsoft.com/office/drawing/2014/main" val="2854784786"/>
                    </a:ext>
                  </a:extLst>
                </a:gridCol>
                <a:gridCol w="246219">
                  <a:extLst>
                    <a:ext uri="{9D8B030D-6E8A-4147-A177-3AD203B41FA5}">
                      <a16:colId xmlns:a16="http://schemas.microsoft.com/office/drawing/2014/main" val="1893676394"/>
                    </a:ext>
                  </a:extLst>
                </a:gridCol>
                <a:gridCol w="287255">
                  <a:extLst>
                    <a:ext uri="{9D8B030D-6E8A-4147-A177-3AD203B41FA5}">
                      <a16:colId xmlns:a16="http://schemas.microsoft.com/office/drawing/2014/main" val="2119788061"/>
                    </a:ext>
                  </a:extLst>
                </a:gridCol>
                <a:gridCol w="307774">
                  <a:extLst>
                    <a:ext uri="{9D8B030D-6E8A-4147-A177-3AD203B41FA5}">
                      <a16:colId xmlns:a16="http://schemas.microsoft.com/office/drawing/2014/main" val="3561282068"/>
                    </a:ext>
                  </a:extLst>
                </a:gridCol>
                <a:gridCol w="276995">
                  <a:extLst>
                    <a:ext uri="{9D8B030D-6E8A-4147-A177-3AD203B41FA5}">
                      <a16:colId xmlns:a16="http://schemas.microsoft.com/office/drawing/2014/main" val="4093468051"/>
                    </a:ext>
                  </a:extLst>
                </a:gridCol>
                <a:gridCol w="318032">
                  <a:extLst>
                    <a:ext uri="{9D8B030D-6E8A-4147-A177-3AD203B41FA5}">
                      <a16:colId xmlns:a16="http://schemas.microsoft.com/office/drawing/2014/main" val="1313642746"/>
                    </a:ext>
                  </a:extLst>
                </a:gridCol>
                <a:gridCol w="318032">
                  <a:extLst>
                    <a:ext uri="{9D8B030D-6E8A-4147-A177-3AD203B41FA5}">
                      <a16:colId xmlns:a16="http://schemas.microsoft.com/office/drawing/2014/main" val="1649702306"/>
                    </a:ext>
                  </a:extLst>
                </a:gridCol>
              </a:tblGrid>
              <a:tr h="211269">
                <a:tc>
                  <a:txBody>
                    <a:bodyPr/>
                    <a:lstStyle/>
                    <a:p>
                      <a:pPr algn="ctr" fontAlgn="ctr"/>
                      <a:r>
                        <a:rPr lang="en-IN" sz="850" b="1" i="0" u="none" strike="noStrike">
                          <a:solidFill>
                            <a:srgbClr val="FFFFFF"/>
                          </a:solidFill>
                          <a:effectLst/>
                          <a:highlight>
                            <a:srgbClr val="C00000"/>
                          </a:highlight>
                          <a:latin typeface="Aptos Narrow" panose="020B0004020202020204" pitchFamily="34" charset="0"/>
                        </a:rPr>
                        <a:t>Task ID</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Description</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W0</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W1</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W2</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W3</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W4</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W5</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W6</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W7</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W8</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W9</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W10</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W11</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W12</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W13</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50" b="1" i="0" u="none" strike="noStrike">
                          <a:solidFill>
                            <a:srgbClr val="FFFFFF"/>
                          </a:solidFill>
                          <a:effectLst/>
                          <a:highlight>
                            <a:srgbClr val="C00000"/>
                          </a:highlight>
                          <a:latin typeface="Aptos Narrow" panose="020B0004020202020204" pitchFamily="34" charset="0"/>
                        </a:rPr>
                        <a:t>W14</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1097761803"/>
                  </a:ext>
                </a:extLst>
              </a:tr>
              <a:tr h="120350">
                <a:tc gridSpan="17">
                  <a:txBody>
                    <a:bodyPr/>
                    <a:lstStyle/>
                    <a:p>
                      <a:pPr algn="ctr" fontAlgn="ctr"/>
                      <a:r>
                        <a:rPr lang="en-IN" sz="850" b="1" i="0" u="none" strike="noStrike">
                          <a:solidFill>
                            <a:srgbClr val="000000"/>
                          </a:solidFill>
                          <a:effectLst/>
                          <a:latin typeface="Aptos Narrow" panose="020B0004020202020204" pitchFamily="34" charset="0"/>
                        </a:rPr>
                        <a:t>Phase 1</a:t>
                      </a:r>
                    </a:p>
                  </a:txBody>
                  <a:tcPr marL="3253" marR="3253" marT="325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14528731"/>
                  </a:ext>
                </a:extLst>
              </a:tr>
              <a:tr h="120350">
                <a:tc>
                  <a:txBody>
                    <a:bodyPr/>
                    <a:lstStyle/>
                    <a:p>
                      <a:pPr algn="ctr" rtl="0" fontAlgn="ctr"/>
                      <a:r>
                        <a:rPr lang="en-IN" sz="850" b="1" i="0" u="none" strike="noStrike">
                          <a:solidFill>
                            <a:srgbClr val="FFFFFF"/>
                          </a:solidFill>
                          <a:effectLst/>
                          <a:highlight>
                            <a:srgbClr val="114864"/>
                          </a:highlight>
                          <a:latin typeface="Calibri" panose="020F0502020204030204" pitchFamily="34" charset="0"/>
                        </a:rPr>
                        <a:t>1</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50" b="1" i="0" u="none" strike="noStrike">
                          <a:solidFill>
                            <a:srgbClr val="FFFFFF"/>
                          </a:solidFill>
                          <a:effectLst/>
                          <a:latin typeface="Calibri" panose="020F0502020204030204" pitchFamily="34" charset="0"/>
                        </a:rPr>
                        <a:t>Onboarding and Requirement Gathering</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ctr" rtl="0" fontAlgn="ctr"/>
                      <a:r>
                        <a:rPr lang="en-IN" sz="850" b="1" i="0" u="none" strike="noStrike">
                          <a:solidFill>
                            <a:srgbClr val="FFFFFF"/>
                          </a:solidFill>
                          <a:effectLst/>
                          <a:highlight>
                            <a:srgbClr val="114864"/>
                          </a:highligh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068360"/>
                  </a:ext>
                </a:extLst>
              </a:tr>
              <a:tr h="120350">
                <a:tc>
                  <a:txBody>
                    <a:bodyPr/>
                    <a:lstStyle/>
                    <a:p>
                      <a:pPr algn="ctr" fontAlgn="ctr"/>
                      <a:r>
                        <a:rPr lang="en-IN" sz="850" b="0" i="0" u="none" strike="noStrike">
                          <a:solidFill>
                            <a:srgbClr val="000000"/>
                          </a:solidFill>
                          <a:effectLst/>
                          <a:latin typeface="Calibri" panose="020F0502020204030204" pitchFamily="34" charset="0"/>
                        </a:rPr>
                        <a:t>1.1</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US" sz="850" b="0" i="0" u="none" strike="noStrike">
                          <a:solidFill>
                            <a:srgbClr val="000000"/>
                          </a:solidFill>
                          <a:effectLst/>
                          <a:latin typeface="Calibri" panose="020F0502020204030204" pitchFamily="34" charset="0"/>
                        </a:rPr>
                        <a:t>Onboarding of CT team in ADCCI's infra and getting all the necessary accesses resolved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highlight>
                            <a:srgbClr val="A9D08E"/>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8882380"/>
                  </a:ext>
                </a:extLst>
              </a:tr>
              <a:tr h="120350">
                <a:tc>
                  <a:txBody>
                    <a:bodyPr/>
                    <a:lstStyle/>
                    <a:p>
                      <a:pPr algn="ctr" fontAlgn="ctr"/>
                      <a:r>
                        <a:rPr lang="en-IN" sz="850" b="0" i="0" u="none" strike="noStrike">
                          <a:solidFill>
                            <a:srgbClr val="000000"/>
                          </a:solidFill>
                          <a:effectLst/>
                          <a:latin typeface="Calibri" panose="020F0502020204030204" pitchFamily="34" charset="0"/>
                        </a:rPr>
                        <a:t>1.2</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Conducting sizing activity for Production, Development and Testing​</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highlight>
                            <a:srgbClr val="A9D08E"/>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5554992"/>
                  </a:ext>
                </a:extLst>
              </a:tr>
              <a:tr h="120350">
                <a:tc>
                  <a:txBody>
                    <a:bodyPr/>
                    <a:lstStyle/>
                    <a:p>
                      <a:pPr algn="ctr" fontAlgn="ctr"/>
                      <a:r>
                        <a:rPr lang="en-IN" sz="850" b="0" i="0" u="none" strike="noStrike">
                          <a:solidFill>
                            <a:srgbClr val="000000"/>
                          </a:solidFill>
                          <a:effectLst/>
                          <a:latin typeface="Calibri" panose="020F0502020204030204" pitchFamily="34" charset="0"/>
                        </a:rPr>
                        <a:t>1.3</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Restructing and providing a approach for ETL ingestion and processing framework based on discovery​</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highlight>
                            <a:srgbClr val="A9D08E"/>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6703876"/>
                  </a:ext>
                </a:extLst>
              </a:tr>
              <a:tr h="120350">
                <a:tc>
                  <a:txBody>
                    <a:bodyPr/>
                    <a:lstStyle/>
                    <a:p>
                      <a:pPr algn="ctr" fontAlgn="ctr"/>
                      <a:r>
                        <a:rPr lang="en-IN" sz="850" b="0" i="0" u="none" strike="noStrike">
                          <a:solidFill>
                            <a:srgbClr val="000000"/>
                          </a:solidFill>
                          <a:effectLst/>
                          <a:latin typeface="Calibri" panose="020F0502020204030204" pitchFamily="34" charset="0"/>
                        </a:rPr>
                        <a:t>1.4</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Defining business glossary alongside BUs and Identifying and modeling RBAC​</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highlight>
                            <a:srgbClr val="A9D08E"/>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2408265"/>
                  </a:ext>
                </a:extLst>
              </a:tr>
              <a:tr h="120350">
                <a:tc>
                  <a:txBody>
                    <a:bodyPr/>
                    <a:lstStyle/>
                    <a:p>
                      <a:pPr algn="ctr" fontAlgn="ctr"/>
                      <a:r>
                        <a:rPr lang="en-IN" sz="850" b="0" i="0" u="none" strike="noStrike">
                          <a:solidFill>
                            <a:srgbClr val="000000"/>
                          </a:solidFill>
                          <a:effectLst/>
                          <a:latin typeface="Calibri" panose="020F0502020204030204" pitchFamily="34" charset="0"/>
                        </a:rPr>
                        <a:t>1.5</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Document data cleansing techniques, such as outlier detection, data deduplication, and data standardization procedures.​</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highlight>
                            <a:srgbClr val="A9D08E"/>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1181291"/>
                  </a:ext>
                </a:extLst>
              </a:tr>
              <a:tr h="120350">
                <a:tc>
                  <a:txBody>
                    <a:bodyPr/>
                    <a:lstStyle/>
                    <a:p>
                      <a:pPr algn="ctr" fontAlgn="ctr"/>
                      <a:r>
                        <a:rPr lang="en-IN" sz="850" b="0" i="0" u="none" strike="noStrike">
                          <a:solidFill>
                            <a:srgbClr val="000000"/>
                          </a:solidFill>
                          <a:effectLst/>
                          <a:latin typeface="Calibri" panose="020F0502020204030204" pitchFamily="34" charset="0"/>
                        </a:rPr>
                        <a:t>1.6</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Define Unit testing strategy, User acceptance testing use-cases, analysis of success criteria and code acceptance parameters​</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highlight>
                            <a:srgbClr val="A9D08E"/>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6670311"/>
                  </a:ext>
                </a:extLst>
              </a:tr>
              <a:tr h="120350">
                <a:tc>
                  <a:txBody>
                    <a:bodyPr/>
                    <a:lstStyle/>
                    <a:p>
                      <a:pPr algn="ctr" fontAlgn="ctr"/>
                      <a:r>
                        <a:rPr lang="en-IN" sz="850" b="0" i="0" u="none" strike="noStrike">
                          <a:solidFill>
                            <a:srgbClr val="000000"/>
                          </a:solidFill>
                          <a:effectLst/>
                          <a:latin typeface="Calibri" panose="020F0502020204030204" pitchFamily="34" charset="0"/>
                        </a:rPr>
                        <a:t>1.7</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Documenting the findings and observations and Re-Defining the technical scope of work, if any change arise​</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highlight>
                            <a:srgbClr val="A9D08E"/>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850" b="0" i="0" u="none" strike="noStrike">
                          <a:solidFill>
                            <a:srgbClr val="000000"/>
                          </a:solidFill>
                          <a:effectLst/>
                          <a:latin typeface="Segoe UI Light"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6554794"/>
                  </a:ext>
                </a:extLst>
              </a:tr>
              <a:tr h="120350">
                <a:tc>
                  <a:txBody>
                    <a:bodyPr/>
                    <a:lstStyle/>
                    <a:p>
                      <a:pPr algn="ctr" rtl="0" fontAlgn="ctr"/>
                      <a:r>
                        <a:rPr lang="en-IN" sz="850" b="1" i="0" u="none" strike="noStrike">
                          <a:solidFill>
                            <a:srgbClr val="FFFFFF"/>
                          </a:solidFill>
                          <a:effectLst/>
                          <a:highlight>
                            <a:srgbClr val="114864"/>
                          </a:highlight>
                          <a:latin typeface="Calibri" panose="020F0502020204030204" pitchFamily="34" charset="0"/>
                        </a:rPr>
                        <a:t>2</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50" b="1" i="0" u="none" strike="noStrike">
                          <a:solidFill>
                            <a:srgbClr val="FFFFFF"/>
                          </a:solidFill>
                          <a:effectLst/>
                          <a:latin typeface="Calibri" panose="020F0502020204030204" pitchFamily="34" charset="0"/>
                        </a:rPr>
                        <a:t>Technical Discovery &amp; Infrastructure Planning</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50" b="1" i="0" u="none" strike="noStrike">
                          <a:solidFill>
                            <a:srgbClr val="FFFFFF"/>
                          </a:solidFill>
                          <a:effectLs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850" b="1" i="0" u="none" strike="noStrike">
                          <a:solidFill>
                            <a:srgbClr val="FFFFFF"/>
                          </a:solidFill>
                          <a:effectLst/>
                          <a:highlight>
                            <a:srgbClr val="114864"/>
                          </a:highligh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50" b="1" i="0" u="none" strike="noStrike">
                          <a:solidFill>
                            <a:srgbClr val="FFFFFF"/>
                          </a:solidFill>
                          <a:effectLst/>
                          <a:highlight>
                            <a:srgbClr val="114864"/>
                          </a:highligh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2206382"/>
                  </a:ext>
                </a:extLst>
              </a:tr>
              <a:tr h="120350">
                <a:tc>
                  <a:txBody>
                    <a:bodyPr/>
                    <a:lstStyle/>
                    <a:p>
                      <a:pPr algn="ctr" fontAlgn="ctr"/>
                      <a:r>
                        <a:rPr lang="en-IN" sz="850" b="1" i="0" u="none" strike="noStrike">
                          <a:solidFill>
                            <a:srgbClr val="000000"/>
                          </a:solidFill>
                          <a:effectLst/>
                          <a:highlight>
                            <a:srgbClr val="8EA9DB"/>
                          </a:highlight>
                          <a:latin typeface="Segoe UI" panose="020B0502040204020203" pitchFamily="34" charset="0"/>
                        </a:rPr>
                        <a:t>2.1</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1" i="0" u="none" strike="noStrike">
                          <a:solidFill>
                            <a:srgbClr val="000000"/>
                          </a:solidFill>
                          <a:effectLst/>
                          <a:latin typeface="Segoe UI" panose="020B0502040204020203" pitchFamily="34" charset="0"/>
                        </a:rPr>
                        <a:t>Gap Analysis, Design &amp; Roadmap</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1" i="0" u="none" strike="noStrike">
                          <a:solidFill>
                            <a:srgbClr val="000000"/>
                          </a:solidFill>
                          <a:effectLs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1" i="0" u="none" strike="noStrike">
                          <a:solidFill>
                            <a:srgbClr val="000000"/>
                          </a:solidFill>
                          <a:effectLst/>
                          <a:highlight>
                            <a:srgbClr val="8EA9DB"/>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1" i="0" u="none" strike="noStrike">
                          <a:solidFill>
                            <a:srgbClr val="000000"/>
                          </a:solidFill>
                          <a:effectLst/>
                          <a:highlight>
                            <a:srgbClr val="8EA9DB"/>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3279734"/>
                  </a:ext>
                </a:extLst>
              </a:tr>
              <a:tr h="120350">
                <a:tc>
                  <a:txBody>
                    <a:bodyPr/>
                    <a:lstStyle/>
                    <a:p>
                      <a:pPr algn="ctr" fontAlgn="ctr"/>
                      <a:r>
                        <a:rPr lang="en-IN" sz="850" b="0" i="0" u="none" strike="noStrike">
                          <a:solidFill>
                            <a:srgbClr val="000000"/>
                          </a:solidFill>
                          <a:effectLst/>
                          <a:latin typeface="Calibri" panose="020F0502020204030204" pitchFamily="34" charset="0"/>
                        </a:rPr>
                        <a:t>2.1.1</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Assessment of the current system at ADCCI</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850" b="0" i="0" u="none" strike="noStrike">
                          <a:solidFill>
                            <a:srgbClr val="000000"/>
                          </a:solidFill>
                          <a:effectLs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4606053"/>
                  </a:ext>
                </a:extLst>
              </a:tr>
              <a:tr h="237752">
                <a:tc>
                  <a:txBody>
                    <a:bodyPr/>
                    <a:lstStyle/>
                    <a:p>
                      <a:pPr algn="ctr" fontAlgn="ctr"/>
                      <a:r>
                        <a:rPr lang="en-IN" sz="850" b="0" i="0" u="none" strike="noStrike">
                          <a:solidFill>
                            <a:srgbClr val="000000"/>
                          </a:solidFill>
                          <a:effectLst/>
                          <a:latin typeface="Calibri" panose="020F0502020204030204" pitchFamily="34" charset="0"/>
                        </a:rPr>
                        <a:t>2.1.2</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Details Level Assessment, Identify gaps, issues and challenges related to network security, identity and access management, Governance and Compiance, Tagging and Naming Convention</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850" b="0" i="0" u="none" strike="noStrike">
                          <a:solidFill>
                            <a:srgbClr val="000000"/>
                          </a:solidFill>
                          <a:effectLs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0239828"/>
                  </a:ext>
                </a:extLst>
              </a:tr>
              <a:tr h="120350">
                <a:tc>
                  <a:txBody>
                    <a:bodyPr/>
                    <a:lstStyle/>
                    <a:p>
                      <a:pPr algn="ctr" fontAlgn="ctr"/>
                      <a:r>
                        <a:rPr lang="en-IN" sz="850" b="0" i="0" u="none" strike="noStrike">
                          <a:solidFill>
                            <a:srgbClr val="000000"/>
                          </a:solidFill>
                          <a:effectLst/>
                          <a:latin typeface="Calibri" panose="020F0502020204030204" pitchFamily="34" charset="0"/>
                        </a:rPr>
                        <a:t>2.1.3</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Discussion on Network Requirements and Connectivity Architecture</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850" b="0" i="0" u="none" strike="noStrike">
                          <a:solidFill>
                            <a:srgbClr val="000000"/>
                          </a:solidFill>
                          <a:effectLs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8174305"/>
                  </a:ext>
                </a:extLst>
              </a:tr>
              <a:tr h="120350">
                <a:tc>
                  <a:txBody>
                    <a:bodyPr/>
                    <a:lstStyle/>
                    <a:p>
                      <a:pPr algn="ctr" fontAlgn="ctr"/>
                      <a:r>
                        <a:rPr lang="en-IN" sz="850" b="0" i="0" u="none" strike="noStrike">
                          <a:solidFill>
                            <a:srgbClr val="000000"/>
                          </a:solidFill>
                          <a:effectLst/>
                          <a:latin typeface="Calibri" panose="020F0502020204030204" pitchFamily="34" charset="0"/>
                        </a:rPr>
                        <a:t>2.1.4</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Proposing a future state roadmap covering the data analytics journey for the organization and advance analytics use cases for further phase releases</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850" b="0" i="0" u="none" strike="noStrike">
                          <a:solidFill>
                            <a:srgbClr val="000000"/>
                          </a:solidFill>
                          <a:effectLs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8823404"/>
                  </a:ext>
                </a:extLst>
              </a:tr>
              <a:tr h="120350">
                <a:tc>
                  <a:txBody>
                    <a:bodyPr/>
                    <a:lstStyle/>
                    <a:p>
                      <a:pPr algn="ctr" fontAlgn="ctr"/>
                      <a:r>
                        <a:rPr lang="en-IN" sz="850" b="0" i="0" u="none" strike="noStrike">
                          <a:solidFill>
                            <a:srgbClr val="000000"/>
                          </a:solidFill>
                          <a:effectLst/>
                          <a:latin typeface="Calibri" panose="020F0502020204030204" pitchFamily="34" charset="0"/>
                        </a:rPr>
                        <a:t>2.1.5</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Detailing out the architecture, technology landscape assessment report and recommendation</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850" b="0" i="0" u="none" strike="noStrike">
                          <a:solidFill>
                            <a:srgbClr val="000000"/>
                          </a:solidFill>
                          <a:effectLs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3357271"/>
                  </a:ext>
                </a:extLst>
              </a:tr>
              <a:tr h="120350">
                <a:tc>
                  <a:txBody>
                    <a:bodyPr/>
                    <a:lstStyle/>
                    <a:p>
                      <a:pPr algn="ctr" fontAlgn="ctr"/>
                      <a:r>
                        <a:rPr lang="en-IN" sz="850" b="0" i="0" u="none" strike="noStrike">
                          <a:solidFill>
                            <a:srgbClr val="000000"/>
                          </a:solidFill>
                          <a:effectLst/>
                          <a:latin typeface="Calibri" panose="020F0502020204030204" pitchFamily="34" charset="0"/>
                        </a:rPr>
                        <a:t>2.1.6</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850" b="0" i="0" u="none" strike="noStrike">
                          <a:solidFill>
                            <a:srgbClr val="000000"/>
                          </a:solidFill>
                          <a:effectLst/>
                          <a:latin typeface="Calibri" panose="020F0502020204030204" pitchFamily="34" charset="0"/>
                        </a:rPr>
                        <a:t>Implementation roadmap including implementation services, resource requirements, and timelines etc.</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850" b="0" i="0" u="none" strike="noStrike">
                          <a:solidFill>
                            <a:srgbClr val="000000"/>
                          </a:solidFill>
                          <a:effectLs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9114961"/>
                  </a:ext>
                </a:extLst>
              </a:tr>
              <a:tr h="120350">
                <a:tc>
                  <a:txBody>
                    <a:bodyPr/>
                    <a:lstStyle/>
                    <a:p>
                      <a:pPr algn="ctr" fontAlgn="ctr"/>
                      <a:r>
                        <a:rPr lang="en-IN" sz="850" b="0" i="0" u="none" strike="noStrike">
                          <a:solidFill>
                            <a:srgbClr val="000000"/>
                          </a:solidFill>
                          <a:effectLst/>
                          <a:latin typeface="Calibri" panose="020F0502020204030204" pitchFamily="34" charset="0"/>
                        </a:rPr>
                        <a:t>2.1.7</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Develop a migration plan and cut-over strategy, ensuring a smooth transition.​</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850" b="0" i="0" u="none" strike="noStrike">
                          <a:solidFill>
                            <a:srgbClr val="000000"/>
                          </a:solidFill>
                          <a:effectLs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6709781"/>
                  </a:ext>
                </a:extLst>
              </a:tr>
              <a:tr h="120350">
                <a:tc>
                  <a:txBody>
                    <a:bodyPr/>
                    <a:lstStyle/>
                    <a:p>
                      <a:pPr algn="ctr" fontAlgn="ctr"/>
                      <a:r>
                        <a:rPr lang="en-IN" sz="850" b="0" i="0" u="none" strike="noStrike">
                          <a:solidFill>
                            <a:srgbClr val="000000"/>
                          </a:solidFill>
                          <a:effectLst/>
                          <a:latin typeface="Calibri" panose="020F0502020204030204" pitchFamily="34" charset="0"/>
                        </a:rPr>
                        <a:t>2.1.8</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850" b="0" i="0" u="none" strike="noStrike">
                          <a:solidFill>
                            <a:srgbClr val="000000"/>
                          </a:solidFill>
                          <a:effectLst/>
                          <a:latin typeface="Calibri" panose="020F0502020204030204" pitchFamily="34" charset="0"/>
                        </a:rPr>
                        <a:t>Subscription Level Access</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850" b="0" i="0" u="none" strike="noStrike">
                          <a:solidFill>
                            <a:srgbClr val="000000"/>
                          </a:solidFill>
                          <a:effectLs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9190655"/>
                  </a:ext>
                </a:extLst>
              </a:tr>
              <a:tr h="120350">
                <a:tc>
                  <a:txBody>
                    <a:bodyPr/>
                    <a:lstStyle/>
                    <a:p>
                      <a:pPr algn="ctr" fontAlgn="ctr"/>
                      <a:r>
                        <a:rPr lang="en-IN" sz="850" b="0" i="0" u="none" strike="noStrike">
                          <a:solidFill>
                            <a:srgbClr val="000000"/>
                          </a:solidFill>
                          <a:effectLst/>
                          <a:latin typeface="Calibri" panose="020F0502020204030204" pitchFamily="34" charset="0"/>
                        </a:rPr>
                        <a:t>2.1.9</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Update Requirements and Design Document</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850" b="0" i="0" u="none" strike="noStrike">
                          <a:solidFill>
                            <a:srgbClr val="000000"/>
                          </a:solidFill>
                          <a:effectLs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5511681"/>
                  </a:ext>
                </a:extLst>
              </a:tr>
              <a:tr h="120350">
                <a:tc>
                  <a:txBody>
                    <a:bodyPr/>
                    <a:lstStyle/>
                    <a:p>
                      <a:pPr algn="ctr" fontAlgn="ctr"/>
                      <a:r>
                        <a:rPr lang="en-IN" sz="850" b="0" i="0" u="none" strike="noStrike">
                          <a:solidFill>
                            <a:srgbClr val="000000"/>
                          </a:solidFill>
                          <a:effectLst/>
                          <a:latin typeface="Calibri" panose="020F0502020204030204" pitchFamily="34" charset="0"/>
                        </a:rPr>
                        <a:t>2.1.10</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Solution Design Review And Sign-off</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850" b="0" i="0" u="none" strike="noStrike">
                          <a:solidFill>
                            <a:srgbClr val="000000"/>
                          </a:solidFill>
                          <a:effectLs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6003781"/>
                  </a:ext>
                </a:extLst>
              </a:tr>
              <a:tr h="120350">
                <a:tc>
                  <a:txBody>
                    <a:bodyPr/>
                    <a:lstStyle/>
                    <a:p>
                      <a:pPr algn="ctr" rtl="0" fontAlgn="ctr"/>
                      <a:r>
                        <a:rPr lang="en-IN" sz="850" b="1" i="0" u="none" strike="noStrike">
                          <a:solidFill>
                            <a:srgbClr val="FFFFFF"/>
                          </a:solidFill>
                          <a:effectLst/>
                          <a:highlight>
                            <a:srgbClr val="114864"/>
                          </a:highlight>
                          <a:latin typeface="Calibri" panose="020F0502020204030204" pitchFamily="34" charset="0"/>
                        </a:rPr>
                        <a:t>3</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50" b="1" i="0" u="none" strike="noStrike">
                          <a:solidFill>
                            <a:srgbClr val="FFFFFF"/>
                          </a:solidFill>
                          <a:effectLst/>
                          <a:latin typeface="Calibri" panose="020F0502020204030204" pitchFamily="34" charset="0"/>
                        </a:rPr>
                        <a:t>Infrastructure Implementation- Develop And Deploy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850" b="1" i="0" u="none" strike="noStrike">
                          <a:solidFill>
                            <a:srgbClr val="FFFFFF"/>
                          </a:solidFill>
                          <a:effectLst/>
                          <a:highlight>
                            <a:srgbClr val="FFFFFF"/>
                          </a:highligh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n-IN" sz="850" b="1" i="0" u="none" strike="noStrike">
                          <a:solidFill>
                            <a:srgbClr val="FFFFFF"/>
                          </a:solidFill>
                          <a:effectLst/>
                          <a:highlight>
                            <a:srgbClr val="114864"/>
                          </a:highligh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50" b="1" i="0" u="none" strike="noStrike">
                          <a:solidFill>
                            <a:srgbClr val="FFFFFF"/>
                          </a:solidFill>
                          <a:effectLst/>
                          <a:highlight>
                            <a:srgbClr val="114864"/>
                          </a:highligh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50" b="1" i="0" u="none" strike="noStrike">
                          <a:solidFill>
                            <a:srgbClr val="FFFFFF"/>
                          </a:solidFill>
                          <a:effectLst/>
                          <a:highlight>
                            <a:srgbClr val="114864"/>
                          </a:highligh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50" b="1" i="0" u="none" strike="noStrike">
                          <a:solidFill>
                            <a:srgbClr val="FFFFFF"/>
                          </a:solidFill>
                          <a:effectLst/>
                          <a:highlight>
                            <a:srgbClr val="114864"/>
                          </a:highligh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50" b="1" i="0" u="none" strike="noStrike">
                          <a:solidFill>
                            <a:srgbClr val="FFFFFF"/>
                          </a:solidFill>
                          <a:effectLst/>
                          <a:highlight>
                            <a:srgbClr val="114864"/>
                          </a:highligh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50" b="1" i="0" u="none" strike="noStrike">
                          <a:solidFill>
                            <a:srgbClr val="FFFFFF"/>
                          </a:solidFill>
                          <a:effectLst/>
                          <a:highlight>
                            <a:srgbClr val="114864"/>
                          </a:highligh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50" b="1" i="0" u="none" strike="noStrike">
                          <a:solidFill>
                            <a:srgbClr val="FFFFFF"/>
                          </a:solidFill>
                          <a:effectLst/>
                          <a:highlight>
                            <a:srgbClr val="114864"/>
                          </a:highlight>
                          <a:latin typeface="Calibri" panose="020F0502020204030204" pitchFamily="34" charset="0"/>
                        </a:rPr>
                        <a:t>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8629885"/>
                  </a:ext>
                </a:extLst>
              </a:tr>
              <a:tr h="120350">
                <a:tc>
                  <a:txBody>
                    <a:bodyPr/>
                    <a:lstStyle/>
                    <a:p>
                      <a:pPr algn="ctr" fontAlgn="ctr"/>
                      <a:r>
                        <a:rPr lang="en-IN" sz="850" b="1" i="0" u="none" strike="noStrike">
                          <a:solidFill>
                            <a:srgbClr val="000000"/>
                          </a:solidFill>
                          <a:effectLst/>
                          <a:highlight>
                            <a:srgbClr val="8EA9DB"/>
                          </a:highlight>
                          <a:latin typeface="Segoe UI" panose="020B0502040204020203" pitchFamily="34" charset="0"/>
                        </a:rPr>
                        <a:t>3.1</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1" i="0" u="none" strike="noStrike">
                          <a:solidFill>
                            <a:srgbClr val="000000"/>
                          </a:solidFill>
                          <a:effectLst/>
                          <a:latin typeface="Segoe UI" panose="020B0502040204020203" pitchFamily="34" charset="0"/>
                        </a:rPr>
                        <a:t>Hub (Centralized) Infrastructure setup</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1" i="0" u="none" strike="noStrike">
                          <a:solidFill>
                            <a:srgbClr val="000000"/>
                          </a:solidFill>
                          <a:effectLst/>
                          <a:highlight>
                            <a:srgbClr val="8EA9DB"/>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0386256"/>
                  </a:ext>
                </a:extLst>
              </a:tr>
              <a:tr h="120350">
                <a:tc>
                  <a:txBody>
                    <a:bodyPr/>
                    <a:lstStyle/>
                    <a:p>
                      <a:pPr algn="ctr" fontAlgn="ctr"/>
                      <a:r>
                        <a:rPr lang="en-IN" sz="850" b="0" i="0" u="none" strike="noStrike">
                          <a:solidFill>
                            <a:srgbClr val="000000"/>
                          </a:solidFill>
                          <a:effectLst/>
                          <a:latin typeface="Segoe UI" panose="020B0502040204020203" pitchFamily="34" charset="0"/>
                        </a:rPr>
                        <a:t>3.1.1</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Creation of Private DNS Zones</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9302233"/>
                  </a:ext>
                </a:extLst>
              </a:tr>
              <a:tr h="120350">
                <a:tc>
                  <a:txBody>
                    <a:bodyPr/>
                    <a:lstStyle/>
                    <a:p>
                      <a:pPr algn="ctr" fontAlgn="ctr"/>
                      <a:r>
                        <a:rPr lang="en-IN" sz="850" b="0" i="0" u="none" strike="noStrike">
                          <a:solidFill>
                            <a:srgbClr val="000000"/>
                          </a:solidFill>
                          <a:effectLst/>
                          <a:latin typeface="Segoe UI" panose="020B0502040204020203" pitchFamily="34" charset="0"/>
                        </a:rPr>
                        <a:t>3.1.2</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Setup the peering between hub and Transit virtual network</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28796780"/>
                  </a:ext>
                </a:extLst>
              </a:tr>
              <a:tr h="120350">
                <a:tc>
                  <a:txBody>
                    <a:bodyPr/>
                    <a:lstStyle/>
                    <a:p>
                      <a:pPr algn="ctr" fontAlgn="ctr"/>
                      <a:r>
                        <a:rPr lang="en-IN" sz="850" b="0" i="0" u="none" strike="noStrike">
                          <a:solidFill>
                            <a:srgbClr val="000000"/>
                          </a:solidFill>
                          <a:effectLst/>
                          <a:latin typeface="Segoe UI" panose="020B0502040204020203" pitchFamily="34" charset="0"/>
                        </a:rPr>
                        <a:t>3.1.3</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Creation and configuration of Microsoft Purview</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28150182"/>
                  </a:ext>
                </a:extLst>
              </a:tr>
              <a:tr h="120350">
                <a:tc>
                  <a:txBody>
                    <a:bodyPr/>
                    <a:lstStyle/>
                    <a:p>
                      <a:pPr algn="ctr" fontAlgn="ctr"/>
                      <a:r>
                        <a:rPr lang="en-IN" sz="850" b="0" i="0" u="none" strike="noStrike">
                          <a:solidFill>
                            <a:srgbClr val="000000"/>
                          </a:solidFill>
                          <a:effectLst/>
                          <a:latin typeface="Segoe UI" panose="020B0502040204020203" pitchFamily="34" charset="0"/>
                        </a:rPr>
                        <a:t>3.1.4</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Setup Purview SHIR VM and Azure Key Vault for Purview</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9667219"/>
                  </a:ext>
                </a:extLst>
              </a:tr>
              <a:tr h="120350">
                <a:tc>
                  <a:txBody>
                    <a:bodyPr/>
                    <a:lstStyle/>
                    <a:p>
                      <a:pPr algn="ctr" fontAlgn="ctr"/>
                      <a:r>
                        <a:rPr lang="en-IN" sz="850" b="0" i="0" u="none" strike="noStrike">
                          <a:solidFill>
                            <a:srgbClr val="000000"/>
                          </a:solidFill>
                          <a:effectLst/>
                          <a:latin typeface="Segoe UI" panose="020B0502040204020203" pitchFamily="34" charset="0"/>
                        </a:rPr>
                        <a:t>3.1.5</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Creation and configuration of private endpoints for Microsoft Purview and Key Vault</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797424"/>
                  </a:ext>
                </a:extLst>
              </a:tr>
              <a:tr h="120350">
                <a:tc rowSpan="2">
                  <a:txBody>
                    <a:bodyPr/>
                    <a:lstStyle/>
                    <a:p>
                      <a:pPr algn="ctr" fontAlgn="ctr"/>
                      <a:r>
                        <a:rPr lang="en-IN" sz="850" b="1" i="0" u="none" strike="noStrike">
                          <a:solidFill>
                            <a:srgbClr val="000000"/>
                          </a:solidFill>
                          <a:effectLst/>
                          <a:highlight>
                            <a:srgbClr val="8EA9DB"/>
                          </a:highlight>
                          <a:latin typeface="Segoe UI" panose="020B0502040204020203" pitchFamily="34" charset="0"/>
                        </a:rPr>
                        <a:t>3.2</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rowSpan="2">
                  <a:txBody>
                    <a:bodyPr/>
                    <a:lstStyle/>
                    <a:p>
                      <a:pPr algn="l" fontAlgn="ctr"/>
                      <a:r>
                        <a:rPr lang="en-IN" sz="850" b="1" i="0" u="none" strike="noStrike">
                          <a:solidFill>
                            <a:srgbClr val="000000"/>
                          </a:solidFill>
                          <a:effectLst/>
                          <a:latin typeface="Segoe UI" panose="020B0502040204020203" pitchFamily="34" charset="0"/>
                        </a:rPr>
                        <a:t>Spoke Dev Resource Deployment</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8EA9DB"/>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0" i="0" u="none" strike="noStrike">
                          <a:solidFill>
                            <a:srgbClr val="000000"/>
                          </a:solidFill>
                          <a:effectLst/>
                          <a:highlight>
                            <a:srgbClr val="8EA9DB"/>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0" i="0" u="none" strike="noStrike">
                          <a:solidFill>
                            <a:srgbClr val="000000"/>
                          </a:solidFill>
                          <a:effectLst/>
                          <a:highlight>
                            <a:srgbClr val="8EA9DB"/>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0" i="0" u="none" strike="noStrike">
                          <a:solidFill>
                            <a:srgbClr val="000000"/>
                          </a:solidFill>
                          <a:effectLst/>
                          <a:highlight>
                            <a:srgbClr val="8EA9DB"/>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0" i="0" u="none" strike="noStrike">
                          <a:solidFill>
                            <a:srgbClr val="000000"/>
                          </a:solidFill>
                          <a:effectLst/>
                          <a:highlight>
                            <a:srgbClr val="8EA9DB"/>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0" i="0" u="none" strike="noStrike">
                          <a:solidFill>
                            <a:srgbClr val="000000"/>
                          </a:solidFill>
                          <a:effectLst/>
                          <a:highlight>
                            <a:srgbClr val="8EA9DB"/>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0" i="0" u="none" strike="noStrike">
                          <a:solidFill>
                            <a:srgbClr val="000000"/>
                          </a:solidFill>
                          <a:effectLst/>
                          <a:highlight>
                            <a:srgbClr val="8EA9DB"/>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0102935"/>
                  </a:ext>
                </a:extLst>
              </a:tr>
              <a:tr h="120350">
                <a:tc vMerge="1">
                  <a:txBody>
                    <a:bodyPr/>
                    <a:lstStyle/>
                    <a:p>
                      <a:endParaRPr lang="en-IN"/>
                    </a:p>
                  </a:txBody>
                  <a:tcPr/>
                </a:tc>
                <a:tc vMerge="1">
                  <a:txBody>
                    <a:bodyPr/>
                    <a:lstStyle/>
                    <a:p>
                      <a:endParaRPr lang="en-IN"/>
                    </a:p>
                  </a:txBody>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b"/>
                      <a:r>
                        <a:rPr lang="en-IN" sz="850" b="1" i="0" u="none" strike="noStrike">
                          <a:solidFill>
                            <a:srgbClr val="000000"/>
                          </a:solidFill>
                          <a:effectLst/>
                          <a:latin typeface="Aptos Narrow" panose="020B0004020202020204" pitchFamily="34" charset="0"/>
                        </a:rPr>
                        <a:t>DEV</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gridSpan="2">
                  <a:txBody>
                    <a:bodyPr/>
                    <a:lstStyle/>
                    <a:p>
                      <a:pPr algn="ctr" fontAlgn="b"/>
                      <a:r>
                        <a:rPr lang="en-IN" sz="850" b="1" i="0" u="none" strike="noStrike">
                          <a:solidFill>
                            <a:srgbClr val="000000"/>
                          </a:solidFill>
                          <a:effectLst/>
                          <a:latin typeface="Aptos Narrow" panose="020B0004020202020204" pitchFamily="34" charset="0"/>
                        </a:rPr>
                        <a:t>UAT</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gridSpan="3">
                  <a:txBody>
                    <a:bodyPr/>
                    <a:lstStyle/>
                    <a:p>
                      <a:pPr algn="ctr" fontAlgn="b"/>
                      <a:r>
                        <a:rPr lang="en-IN" sz="850" b="1" i="0" u="none" strike="noStrike">
                          <a:solidFill>
                            <a:srgbClr val="000000"/>
                          </a:solidFill>
                          <a:effectLst/>
                          <a:latin typeface="Aptos Narrow" panose="020B0004020202020204" pitchFamily="34" charset="0"/>
                        </a:rPr>
                        <a:t>PROD</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7827402"/>
                  </a:ext>
                </a:extLst>
              </a:tr>
              <a:tr h="120350">
                <a:tc>
                  <a:txBody>
                    <a:bodyPr/>
                    <a:lstStyle/>
                    <a:p>
                      <a:pPr algn="ctr" fontAlgn="ctr"/>
                      <a:r>
                        <a:rPr lang="en-IN" sz="850" b="0" i="0" u="none" strike="noStrike">
                          <a:solidFill>
                            <a:srgbClr val="000000"/>
                          </a:solidFill>
                          <a:effectLst/>
                          <a:latin typeface="Segoe UI" panose="020B0502040204020203" pitchFamily="34" charset="0"/>
                        </a:rPr>
                        <a:t>3.2.1</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Procure IP address CIDR block tailored for spoke virtual network</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7428266"/>
                  </a:ext>
                </a:extLst>
              </a:tr>
              <a:tr h="120350">
                <a:tc>
                  <a:txBody>
                    <a:bodyPr/>
                    <a:lstStyle/>
                    <a:p>
                      <a:pPr algn="ctr" fontAlgn="ctr"/>
                      <a:r>
                        <a:rPr lang="en-IN" sz="850" b="0" i="0" u="none" strike="noStrike">
                          <a:solidFill>
                            <a:srgbClr val="000000"/>
                          </a:solidFill>
                          <a:effectLst/>
                          <a:latin typeface="Segoe UI" panose="020B0502040204020203" pitchFamily="34" charset="0"/>
                        </a:rPr>
                        <a:t>3.2.2</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Creation of the resource group</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9985810"/>
                  </a:ext>
                </a:extLst>
              </a:tr>
              <a:tr h="120350">
                <a:tc>
                  <a:txBody>
                    <a:bodyPr/>
                    <a:lstStyle/>
                    <a:p>
                      <a:pPr algn="ctr" fontAlgn="ctr"/>
                      <a:r>
                        <a:rPr lang="en-IN" sz="850" b="0" i="0" u="none" strike="noStrike">
                          <a:solidFill>
                            <a:srgbClr val="000000"/>
                          </a:solidFill>
                          <a:effectLst/>
                          <a:latin typeface="Segoe UI" panose="020B0502040204020203" pitchFamily="34" charset="0"/>
                        </a:rPr>
                        <a:t>3.2.3</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Deployment and Configuration of the required networking components for the enviornment</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8692356"/>
                  </a:ext>
                </a:extLst>
              </a:tr>
              <a:tr h="120350">
                <a:tc>
                  <a:txBody>
                    <a:bodyPr/>
                    <a:lstStyle/>
                    <a:p>
                      <a:pPr algn="ctr" fontAlgn="ctr"/>
                      <a:r>
                        <a:rPr lang="en-IN" sz="850" b="0" i="0" u="none" strike="noStrike">
                          <a:solidFill>
                            <a:srgbClr val="000000"/>
                          </a:solidFill>
                          <a:effectLst/>
                          <a:latin typeface="Segoe UI" panose="020B0502040204020203" pitchFamily="34" charset="0"/>
                        </a:rPr>
                        <a:t>3.2.4</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Deployment and Configuration  of the required Azure PaaS services for the environment</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6711751"/>
                  </a:ext>
                </a:extLst>
              </a:tr>
              <a:tr h="120350">
                <a:tc>
                  <a:txBody>
                    <a:bodyPr/>
                    <a:lstStyle/>
                    <a:p>
                      <a:pPr algn="ctr" fontAlgn="ctr"/>
                      <a:r>
                        <a:rPr lang="en-IN" sz="850" b="0" i="0" u="none" strike="noStrike">
                          <a:solidFill>
                            <a:srgbClr val="000000"/>
                          </a:solidFill>
                          <a:effectLst/>
                          <a:latin typeface="Segoe UI" panose="020B0502040204020203" pitchFamily="34" charset="0"/>
                        </a:rPr>
                        <a:t>3.2.5</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Deployment and Configuration of the private endpoint for all the azure paas services</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4370585"/>
                  </a:ext>
                </a:extLst>
              </a:tr>
              <a:tr h="120350">
                <a:tc>
                  <a:txBody>
                    <a:bodyPr/>
                    <a:lstStyle/>
                    <a:p>
                      <a:pPr algn="ctr" fontAlgn="ctr"/>
                      <a:r>
                        <a:rPr lang="en-IN" sz="850" b="0" i="0" u="none" strike="noStrike">
                          <a:solidFill>
                            <a:srgbClr val="000000"/>
                          </a:solidFill>
                          <a:effectLst/>
                          <a:latin typeface="Segoe UI" panose="020B0502040204020203" pitchFamily="34" charset="0"/>
                        </a:rPr>
                        <a:t>3.2.6</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Creation of A records in Private DNS Zones in centralized location (Hub)</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668672"/>
                  </a:ext>
                </a:extLst>
              </a:tr>
              <a:tr h="120350">
                <a:tc>
                  <a:txBody>
                    <a:bodyPr/>
                    <a:lstStyle/>
                    <a:p>
                      <a:pPr algn="ctr" fontAlgn="ctr"/>
                      <a:r>
                        <a:rPr lang="en-IN" sz="850" b="0" i="0" u="none" strike="noStrike">
                          <a:solidFill>
                            <a:srgbClr val="000000"/>
                          </a:solidFill>
                          <a:effectLst/>
                          <a:latin typeface="Segoe UI" panose="020B0502040204020203" pitchFamily="34" charset="0"/>
                        </a:rPr>
                        <a:t>3.2.7</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Configuration of SHIR, SHA VM, Onprem Data Gateway and installation of required softwares</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2908039"/>
                  </a:ext>
                </a:extLst>
              </a:tr>
              <a:tr h="120350">
                <a:tc>
                  <a:txBody>
                    <a:bodyPr/>
                    <a:lstStyle/>
                    <a:p>
                      <a:pPr algn="ctr" fontAlgn="ctr"/>
                      <a:r>
                        <a:rPr lang="en-IN" sz="850" b="0" i="0" u="none" strike="noStrike">
                          <a:solidFill>
                            <a:srgbClr val="000000"/>
                          </a:solidFill>
                          <a:effectLst/>
                          <a:latin typeface="Segoe UI" panose="020B0502040204020203" pitchFamily="34" charset="0"/>
                        </a:rPr>
                        <a:t>3.2.8</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Assign RBAC roles to groups or users for specific resources</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6561257"/>
                  </a:ext>
                </a:extLst>
              </a:tr>
              <a:tr h="120350">
                <a:tc>
                  <a:txBody>
                    <a:bodyPr/>
                    <a:lstStyle/>
                    <a:p>
                      <a:pPr algn="ctr" fontAlgn="ctr"/>
                      <a:r>
                        <a:rPr lang="en-IN" sz="850" b="0" i="0" u="none" strike="noStrike">
                          <a:solidFill>
                            <a:srgbClr val="000000"/>
                          </a:solidFill>
                          <a:effectLst/>
                          <a:latin typeface="Segoe UI" panose="020B0502040204020203" pitchFamily="34" charset="0"/>
                        </a:rPr>
                        <a:t>3.2.9</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Creation of connections for the data source in Microsoft Fabric</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6044590"/>
                  </a:ext>
                </a:extLst>
              </a:tr>
              <a:tr h="120350">
                <a:tc>
                  <a:txBody>
                    <a:bodyPr/>
                    <a:lstStyle/>
                    <a:p>
                      <a:pPr algn="ctr" fontAlgn="ctr"/>
                      <a:r>
                        <a:rPr lang="en-IN" sz="850" b="0" i="0" u="none" strike="noStrike">
                          <a:solidFill>
                            <a:srgbClr val="000000"/>
                          </a:solidFill>
                          <a:effectLst/>
                          <a:latin typeface="Segoe UI" panose="020B0502040204020203" pitchFamily="34" charset="0"/>
                        </a:rPr>
                        <a:t>3.2.10</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Setting up of Logging and Monitoring - Diagnostic Settings, Resource Health Alerts, Metric Alerts</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69439952"/>
                  </a:ext>
                </a:extLst>
              </a:tr>
              <a:tr h="120350">
                <a:tc>
                  <a:txBody>
                    <a:bodyPr/>
                    <a:lstStyle/>
                    <a:p>
                      <a:pPr algn="ctr" fontAlgn="ctr"/>
                      <a:r>
                        <a:rPr lang="en-IN" sz="850" b="0" i="0" u="none" strike="noStrike">
                          <a:solidFill>
                            <a:srgbClr val="000000"/>
                          </a:solidFill>
                          <a:effectLst/>
                          <a:latin typeface="Segoe UI" panose="020B0502040204020203" pitchFamily="34" charset="0"/>
                        </a:rPr>
                        <a:t>3.2.11</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Sanity Testing of the complete environment</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FFFFFF"/>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FFFFFF"/>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7411253"/>
                  </a:ext>
                </a:extLst>
              </a:tr>
              <a:tr h="120350">
                <a:tc>
                  <a:txBody>
                    <a:bodyPr/>
                    <a:lstStyle/>
                    <a:p>
                      <a:pPr algn="ctr" fontAlgn="ctr"/>
                      <a:r>
                        <a:rPr lang="en-IN" sz="850" b="0" i="0" u="none" strike="noStrike">
                          <a:solidFill>
                            <a:srgbClr val="000000"/>
                          </a:solidFill>
                          <a:effectLst/>
                          <a:latin typeface="Segoe UI" panose="020B0502040204020203" pitchFamily="34" charset="0"/>
                        </a:rPr>
                        <a:t>3.2.12</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50" b="0" i="0" u="none" strike="noStrike">
                          <a:solidFill>
                            <a:srgbClr val="000000"/>
                          </a:solidFill>
                          <a:effectLst/>
                          <a:latin typeface="Calibri" panose="020F0502020204030204" pitchFamily="34" charset="0"/>
                        </a:rPr>
                        <a:t>Enable Microsoft defender for continuous monitoring, threat detection, and security recommendations </a:t>
                      </a:r>
                    </a:p>
                  </a:txBody>
                  <a:tcPr marL="3253" marR="3253" marT="32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FFFFFF"/>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highlight>
                            <a:srgbClr val="FFFFFF"/>
                          </a:highligh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highlight>
                            <a:srgbClr val="A9D08E"/>
                          </a:highlight>
                          <a:latin typeface="Segoe UI" panose="020B0502040204020203"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850" b="0" i="0" u="none" strike="noStrike">
                          <a:solidFill>
                            <a:srgbClr val="000000"/>
                          </a:solidFill>
                          <a:effectLst/>
                          <a:latin typeface="Calibri" panose="020F050202020403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850" b="0" i="0" u="none" strike="noStrike">
                          <a:solidFill>
                            <a:srgbClr val="000000"/>
                          </a:solidFill>
                          <a:effectLst/>
                          <a:latin typeface="Aptos Narrow" panose="020B0004020202020204" pitchFamily="34" charset="0"/>
                        </a:rPr>
                        <a:t> </a:t>
                      </a:r>
                    </a:p>
                  </a:txBody>
                  <a:tcPr marL="3253" marR="3253" marT="32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2654620"/>
                  </a:ext>
                </a:extLst>
              </a:tr>
            </a:tbl>
          </a:graphicData>
        </a:graphic>
      </p:graphicFrame>
    </p:spTree>
    <p:extLst>
      <p:ext uri="{BB962C8B-B14F-4D97-AF65-F5344CB8AC3E}">
        <p14:creationId xmlns:p14="http://schemas.microsoft.com/office/powerpoint/2010/main" val="2182493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Timeline: 2/3</a:t>
            </a:r>
          </a:p>
        </p:txBody>
      </p:sp>
      <p:sp>
        <p:nvSpPr>
          <p:cNvPr id="3" name="Rectangle 2">
            <a:extLst>
              <a:ext uri="{FF2B5EF4-FFF2-40B4-BE49-F238E27FC236}">
                <a16:creationId xmlns:a16="http://schemas.microsoft.com/office/drawing/2014/main" id="{421974C3-ABC1-5F58-96E6-E299BF6D762F}"/>
              </a:ext>
            </a:extLst>
          </p:cNvPr>
          <p:cNvSpPr>
            <a:spLocks noChangeArrowheads="1"/>
          </p:cNvSpPr>
          <p:nvPr/>
        </p:nvSpPr>
        <p:spPr bwMode="auto">
          <a:xfrm>
            <a:off x="479857" y="2734376"/>
            <a:ext cx="11232285" cy="215444"/>
          </a:xfrm>
          <a:prstGeom prst="rect">
            <a:avLst/>
          </a:prstGeom>
          <a:noFill/>
          <a:ln>
            <a:noFill/>
          </a:ln>
          <a:effectLst/>
        </p:spPr>
        <p:txBody>
          <a:bodyPr vert="horz" wrap="square" lIns="91440" tIns="0" rIns="9144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0" fontAlgn="base" latinLnBrk="0" hangingPunct="0">
              <a:lnSpc>
                <a:spcPct val="100000"/>
              </a:lnSpc>
              <a:spcBef>
                <a:spcPct val="0"/>
              </a:spcBef>
              <a:spcAft>
                <a:spcPct val="0"/>
              </a:spcAft>
              <a:buClrTx/>
              <a:buSzTx/>
              <a:tabLst/>
              <a:defRPr/>
            </a:pPr>
            <a:endPar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a:cs typeface="Segoe UI" panose="020B0502040204020203" pitchFamily="34" charset="0"/>
            </a:endParaRPr>
          </a:p>
        </p:txBody>
      </p:sp>
      <p:graphicFrame>
        <p:nvGraphicFramePr>
          <p:cNvPr id="5" name="Table 4">
            <a:extLst>
              <a:ext uri="{FF2B5EF4-FFF2-40B4-BE49-F238E27FC236}">
                <a16:creationId xmlns:a16="http://schemas.microsoft.com/office/drawing/2014/main" id="{E5A45073-1D96-B4EE-D992-59176B077EBB}"/>
              </a:ext>
            </a:extLst>
          </p:cNvPr>
          <p:cNvGraphicFramePr>
            <a:graphicFrameLocks noGrp="1"/>
          </p:cNvGraphicFramePr>
          <p:nvPr>
            <p:extLst>
              <p:ext uri="{D42A27DB-BD31-4B8C-83A1-F6EECF244321}">
                <p14:modId xmlns:p14="http://schemas.microsoft.com/office/powerpoint/2010/main" val="457418495"/>
              </p:ext>
            </p:extLst>
          </p:nvPr>
        </p:nvGraphicFramePr>
        <p:xfrm>
          <a:off x="198474" y="866274"/>
          <a:ext cx="11717599" cy="5726326"/>
        </p:xfrm>
        <a:graphic>
          <a:graphicData uri="http://schemas.openxmlformats.org/drawingml/2006/table">
            <a:tbl>
              <a:tblPr/>
              <a:tblGrid>
                <a:gridCol w="361336">
                  <a:extLst>
                    <a:ext uri="{9D8B030D-6E8A-4147-A177-3AD203B41FA5}">
                      <a16:colId xmlns:a16="http://schemas.microsoft.com/office/drawing/2014/main" val="1477349315"/>
                    </a:ext>
                  </a:extLst>
                </a:gridCol>
                <a:gridCol w="7102827">
                  <a:extLst>
                    <a:ext uri="{9D8B030D-6E8A-4147-A177-3AD203B41FA5}">
                      <a16:colId xmlns:a16="http://schemas.microsoft.com/office/drawing/2014/main" val="3111785171"/>
                    </a:ext>
                  </a:extLst>
                </a:gridCol>
                <a:gridCol w="258097">
                  <a:extLst>
                    <a:ext uri="{9D8B030D-6E8A-4147-A177-3AD203B41FA5}">
                      <a16:colId xmlns:a16="http://schemas.microsoft.com/office/drawing/2014/main" val="2970728637"/>
                    </a:ext>
                  </a:extLst>
                </a:gridCol>
                <a:gridCol w="320040">
                  <a:extLst>
                    <a:ext uri="{9D8B030D-6E8A-4147-A177-3AD203B41FA5}">
                      <a16:colId xmlns:a16="http://schemas.microsoft.com/office/drawing/2014/main" val="934517904"/>
                    </a:ext>
                  </a:extLst>
                </a:gridCol>
                <a:gridCol w="278745">
                  <a:extLst>
                    <a:ext uri="{9D8B030D-6E8A-4147-A177-3AD203B41FA5}">
                      <a16:colId xmlns:a16="http://schemas.microsoft.com/office/drawing/2014/main" val="1624047754"/>
                    </a:ext>
                  </a:extLst>
                </a:gridCol>
                <a:gridCol w="309715">
                  <a:extLst>
                    <a:ext uri="{9D8B030D-6E8A-4147-A177-3AD203B41FA5}">
                      <a16:colId xmlns:a16="http://schemas.microsoft.com/office/drawing/2014/main" val="2996102050"/>
                    </a:ext>
                  </a:extLst>
                </a:gridCol>
                <a:gridCol w="237449">
                  <a:extLst>
                    <a:ext uri="{9D8B030D-6E8A-4147-A177-3AD203B41FA5}">
                      <a16:colId xmlns:a16="http://schemas.microsoft.com/office/drawing/2014/main" val="2103395363"/>
                    </a:ext>
                  </a:extLst>
                </a:gridCol>
                <a:gridCol w="268422">
                  <a:extLst>
                    <a:ext uri="{9D8B030D-6E8A-4147-A177-3AD203B41FA5}">
                      <a16:colId xmlns:a16="http://schemas.microsoft.com/office/drawing/2014/main" val="2089825656"/>
                    </a:ext>
                  </a:extLst>
                </a:gridCol>
                <a:gridCol w="278745">
                  <a:extLst>
                    <a:ext uri="{9D8B030D-6E8A-4147-A177-3AD203B41FA5}">
                      <a16:colId xmlns:a16="http://schemas.microsoft.com/office/drawing/2014/main" val="2438170074"/>
                    </a:ext>
                  </a:extLst>
                </a:gridCol>
                <a:gridCol w="258097">
                  <a:extLst>
                    <a:ext uri="{9D8B030D-6E8A-4147-A177-3AD203B41FA5}">
                      <a16:colId xmlns:a16="http://schemas.microsoft.com/office/drawing/2014/main" val="1400302770"/>
                    </a:ext>
                  </a:extLst>
                </a:gridCol>
                <a:gridCol w="278745">
                  <a:extLst>
                    <a:ext uri="{9D8B030D-6E8A-4147-A177-3AD203B41FA5}">
                      <a16:colId xmlns:a16="http://schemas.microsoft.com/office/drawing/2014/main" val="3900361023"/>
                    </a:ext>
                  </a:extLst>
                </a:gridCol>
                <a:gridCol w="247773">
                  <a:extLst>
                    <a:ext uri="{9D8B030D-6E8A-4147-A177-3AD203B41FA5}">
                      <a16:colId xmlns:a16="http://schemas.microsoft.com/office/drawing/2014/main" val="1368567833"/>
                    </a:ext>
                  </a:extLst>
                </a:gridCol>
                <a:gridCol w="289068">
                  <a:extLst>
                    <a:ext uri="{9D8B030D-6E8A-4147-A177-3AD203B41FA5}">
                      <a16:colId xmlns:a16="http://schemas.microsoft.com/office/drawing/2014/main" val="1834789226"/>
                    </a:ext>
                  </a:extLst>
                </a:gridCol>
                <a:gridCol w="309715">
                  <a:extLst>
                    <a:ext uri="{9D8B030D-6E8A-4147-A177-3AD203B41FA5}">
                      <a16:colId xmlns:a16="http://schemas.microsoft.com/office/drawing/2014/main" val="1322782972"/>
                    </a:ext>
                  </a:extLst>
                </a:gridCol>
                <a:gridCol w="278745">
                  <a:extLst>
                    <a:ext uri="{9D8B030D-6E8A-4147-A177-3AD203B41FA5}">
                      <a16:colId xmlns:a16="http://schemas.microsoft.com/office/drawing/2014/main" val="1992033641"/>
                    </a:ext>
                  </a:extLst>
                </a:gridCol>
                <a:gridCol w="320040">
                  <a:extLst>
                    <a:ext uri="{9D8B030D-6E8A-4147-A177-3AD203B41FA5}">
                      <a16:colId xmlns:a16="http://schemas.microsoft.com/office/drawing/2014/main" val="1600132537"/>
                    </a:ext>
                  </a:extLst>
                </a:gridCol>
                <a:gridCol w="320040">
                  <a:extLst>
                    <a:ext uri="{9D8B030D-6E8A-4147-A177-3AD203B41FA5}">
                      <a16:colId xmlns:a16="http://schemas.microsoft.com/office/drawing/2014/main" val="3927310931"/>
                    </a:ext>
                  </a:extLst>
                </a:gridCol>
              </a:tblGrid>
              <a:tr h="305306">
                <a:tc>
                  <a:txBody>
                    <a:bodyPr/>
                    <a:lstStyle/>
                    <a:p>
                      <a:pPr algn="ctr" fontAlgn="ctr"/>
                      <a:r>
                        <a:rPr lang="en-IN" sz="900" b="1" i="0" u="none" strike="noStrike">
                          <a:solidFill>
                            <a:srgbClr val="FFFFFF"/>
                          </a:solidFill>
                          <a:effectLst/>
                          <a:highlight>
                            <a:srgbClr val="C00000"/>
                          </a:highlight>
                          <a:latin typeface="Aptos Narrow" panose="020B0004020202020204" pitchFamily="34" charset="0"/>
                        </a:rPr>
                        <a:t>Task ID</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Description</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W0</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W1</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W2</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W3</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W4</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W5</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W6</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W7</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W8</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W9</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W10</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W11</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W12</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W13</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900" b="1" i="0" u="none" strike="noStrike">
                          <a:solidFill>
                            <a:srgbClr val="FFFFFF"/>
                          </a:solidFill>
                          <a:effectLst/>
                          <a:highlight>
                            <a:srgbClr val="C00000"/>
                          </a:highlight>
                          <a:latin typeface="Aptos Narrow" panose="020B0004020202020204" pitchFamily="34" charset="0"/>
                        </a:rPr>
                        <a:t>W14</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3330830689"/>
                  </a:ext>
                </a:extLst>
              </a:tr>
              <a:tr h="151090">
                <a:tc gridSpan="17">
                  <a:txBody>
                    <a:bodyPr/>
                    <a:lstStyle/>
                    <a:p>
                      <a:pPr algn="ctr" fontAlgn="ctr"/>
                      <a:r>
                        <a:rPr lang="en-IN" sz="800" b="1" i="0" u="none" strike="noStrike">
                          <a:solidFill>
                            <a:srgbClr val="000000"/>
                          </a:solidFill>
                          <a:effectLst/>
                          <a:highlight>
                            <a:srgbClr val="C9C9C9"/>
                          </a:highlight>
                          <a:latin typeface="Aptos Narrow" panose="020B0004020202020204" pitchFamily="34" charset="0"/>
                        </a:rPr>
                        <a:t>Phase 1</a:t>
                      </a:r>
                    </a:p>
                  </a:txBody>
                  <a:tcPr marL="3959" marR="3959" marT="395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6999634"/>
                  </a:ext>
                </a:extLst>
              </a:tr>
              <a:tr h="156301">
                <a:tc>
                  <a:txBody>
                    <a:bodyPr/>
                    <a:lstStyle/>
                    <a:p>
                      <a:pPr algn="ctr" rtl="0" fontAlgn="ctr"/>
                      <a:r>
                        <a:rPr lang="en-IN" sz="700" b="1" i="0" u="none" strike="noStrike">
                          <a:solidFill>
                            <a:srgbClr val="FFFFFF"/>
                          </a:solidFill>
                          <a:effectLst/>
                          <a:highlight>
                            <a:srgbClr val="114864"/>
                          </a:highlight>
                          <a:latin typeface="Calibri" panose="020F0502020204030204" pitchFamily="34" charset="0"/>
                        </a:rPr>
                        <a:t>4</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800" b="1" i="0" u="none" strike="noStrike">
                          <a:solidFill>
                            <a:srgbClr val="FFFFFF"/>
                          </a:solidFill>
                          <a:effectLst/>
                          <a:highlight>
                            <a:srgbClr val="114864"/>
                          </a:highlight>
                          <a:latin typeface="Calibri" panose="020F0502020204030204" pitchFamily="34" charset="0"/>
                        </a:rPr>
                        <a:t>Data Platform Enablement</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FFFFFF"/>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700" b="0" i="0" u="none" strike="noStrike">
                          <a:solidFill>
                            <a:srgbClr val="000000"/>
                          </a:solidFill>
                          <a:effectLst/>
                          <a:highlight>
                            <a:srgbClr val="FFFFFF"/>
                          </a:highligh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n-IN" sz="700" b="1" i="0" u="none" strike="noStrike">
                          <a:solidFill>
                            <a:srgbClr val="FFFFFF"/>
                          </a:solidFill>
                          <a:effectLst/>
                          <a:highlight>
                            <a:srgbClr val="114864"/>
                          </a:highligh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00" b="1" i="0" u="none" strike="noStrike">
                          <a:solidFill>
                            <a:srgbClr val="FFFFFF"/>
                          </a:solidFill>
                          <a:effectLst/>
                          <a:highlight>
                            <a:srgbClr val="114864"/>
                          </a:highligh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00" b="1" i="0" u="none" strike="noStrike">
                          <a:solidFill>
                            <a:srgbClr val="FFFFFF"/>
                          </a:solidFill>
                          <a:effectLst/>
                          <a:highlight>
                            <a:srgbClr val="114864"/>
                          </a:highligh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00" b="1" i="0" u="none" strike="noStrike">
                          <a:solidFill>
                            <a:srgbClr val="FFFFFF"/>
                          </a:solidFill>
                          <a:effectLst/>
                          <a:highlight>
                            <a:srgbClr val="114864"/>
                          </a:highligh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00" b="1" i="0" u="none" strike="noStrike">
                          <a:solidFill>
                            <a:srgbClr val="FFFFFF"/>
                          </a:solidFill>
                          <a:effectLst/>
                          <a:highlight>
                            <a:srgbClr val="114864"/>
                          </a:highligh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00" b="1" i="0" u="none" strike="noStrike">
                          <a:solidFill>
                            <a:srgbClr val="FFFFFF"/>
                          </a:solidFill>
                          <a:effectLst/>
                          <a:highlight>
                            <a:srgbClr val="114864"/>
                          </a:highligh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00" b="1" i="0" u="none" strike="noStrike">
                          <a:solidFill>
                            <a:srgbClr val="FFFFFF"/>
                          </a:solidFill>
                          <a:effectLst/>
                          <a:highlight>
                            <a:srgbClr val="114864"/>
                          </a:highligh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0100026"/>
                  </a:ext>
                </a:extLst>
              </a:tr>
              <a:tr h="156301">
                <a:tc>
                  <a:txBody>
                    <a:bodyPr/>
                    <a:lstStyle/>
                    <a:p>
                      <a:pPr algn="ctr" fontAlgn="ctr"/>
                      <a:r>
                        <a:rPr lang="en-IN" sz="700" b="1" i="0" u="none" strike="noStrike">
                          <a:solidFill>
                            <a:srgbClr val="000000"/>
                          </a:solidFill>
                          <a:effectLst/>
                          <a:highlight>
                            <a:srgbClr val="8EA9DB"/>
                          </a:highlight>
                          <a:latin typeface="Segoe UI" panose="020B0502040204020203" pitchFamily="34" charset="0"/>
                        </a:rPr>
                        <a:t>4.1</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sv-SE" sz="800" b="1" i="0" u="none" strike="noStrike">
                          <a:solidFill>
                            <a:srgbClr val="000000"/>
                          </a:solidFill>
                          <a:effectLst/>
                          <a:highlight>
                            <a:srgbClr val="8EA9DB"/>
                          </a:highlight>
                          <a:latin typeface="Segoe UI" panose="020B0502040204020203" pitchFamily="34" charset="0"/>
                        </a:rPr>
                        <a:t>Data Integration, Processing &amp; Storage (ETL/ELT)</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4676065"/>
                  </a:ext>
                </a:extLst>
              </a:tr>
              <a:tr h="156301">
                <a:tc>
                  <a:txBody>
                    <a:bodyPr/>
                    <a:lstStyle/>
                    <a:p>
                      <a:pPr algn="ctr" fontAlgn="ctr"/>
                      <a:r>
                        <a:rPr lang="en-IN" sz="700" b="0" i="0" u="none" strike="noStrike">
                          <a:solidFill>
                            <a:srgbClr val="000000"/>
                          </a:solidFill>
                          <a:effectLst/>
                          <a:latin typeface="Segoe UI" panose="020B0502040204020203" pitchFamily="34" charset="0"/>
                        </a:rPr>
                        <a:t>4.1.1</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Establish Data ingestion metadata driven Pipeline/Framework for batch and incremental load data sources.​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8250621"/>
                  </a:ext>
                </a:extLst>
              </a:tr>
              <a:tr h="156301">
                <a:tc>
                  <a:txBody>
                    <a:bodyPr/>
                    <a:lstStyle/>
                    <a:p>
                      <a:pPr algn="ctr" fontAlgn="ctr"/>
                      <a:r>
                        <a:rPr lang="en-IN" sz="700" b="0" i="0" u="none" strike="noStrike">
                          <a:solidFill>
                            <a:srgbClr val="000000"/>
                          </a:solidFill>
                          <a:effectLst/>
                          <a:latin typeface="Segoe UI" panose="020B0502040204020203" pitchFamily="34" charset="0"/>
                        </a:rPr>
                        <a:t>4.1.2</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Design mechanisms for loading processed data into the target data storage systems for Batch load and implementing incremental/delta load.​</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1542080"/>
                  </a:ext>
                </a:extLst>
              </a:tr>
              <a:tr h="156301">
                <a:tc>
                  <a:txBody>
                    <a:bodyPr/>
                    <a:lstStyle/>
                    <a:p>
                      <a:pPr algn="ctr" fontAlgn="ctr"/>
                      <a:r>
                        <a:rPr lang="en-IN" sz="700" b="0" i="0" u="none" strike="noStrike">
                          <a:solidFill>
                            <a:srgbClr val="000000"/>
                          </a:solidFill>
                          <a:effectLst/>
                          <a:latin typeface="Segoe UI" panose="020B0502040204020203" pitchFamily="34" charset="0"/>
                        </a:rPr>
                        <a:t>4.1.3</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Developing Event hubs streams for streaming/near to real time data load while incorporating incremental/delta load logic on data streaming pipelines​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4309322"/>
                  </a:ext>
                </a:extLst>
              </a:tr>
              <a:tr h="156301">
                <a:tc>
                  <a:txBody>
                    <a:bodyPr/>
                    <a:lstStyle/>
                    <a:p>
                      <a:pPr algn="ctr" fontAlgn="ctr"/>
                      <a:r>
                        <a:rPr lang="en-IN" sz="700" b="0" i="0" u="none" strike="noStrike">
                          <a:solidFill>
                            <a:srgbClr val="000000"/>
                          </a:solidFill>
                          <a:effectLst/>
                          <a:latin typeface="Segoe UI" panose="020B0502040204020203" pitchFamily="34" charset="0"/>
                        </a:rPr>
                        <a:t>4.1.4</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Enable connections to Oracle, on-premises DB, cloud DB, API, JSON, streaming, FTP, MS Dynamics. &amp; real-time sources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5029813"/>
                  </a:ext>
                </a:extLst>
              </a:tr>
              <a:tr h="156301">
                <a:tc>
                  <a:txBody>
                    <a:bodyPr/>
                    <a:lstStyle/>
                    <a:p>
                      <a:pPr algn="ctr" fontAlgn="ctr"/>
                      <a:r>
                        <a:rPr lang="en-IN" sz="700" b="0" i="0" u="none" strike="noStrike">
                          <a:solidFill>
                            <a:srgbClr val="000000"/>
                          </a:solidFill>
                          <a:effectLst/>
                          <a:latin typeface="Segoe UI" panose="020B0502040204020203" pitchFamily="34" charset="0"/>
                        </a:rPr>
                        <a:t>4.1.5</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Defining SCD and CDC as per data requirements​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0952652"/>
                  </a:ext>
                </a:extLst>
              </a:tr>
              <a:tr h="156301">
                <a:tc>
                  <a:txBody>
                    <a:bodyPr/>
                    <a:lstStyle/>
                    <a:p>
                      <a:pPr algn="ctr" fontAlgn="ctr"/>
                      <a:r>
                        <a:rPr lang="en-IN" sz="700" b="0" i="0" u="none" strike="noStrike">
                          <a:solidFill>
                            <a:srgbClr val="000000"/>
                          </a:solidFill>
                          <a:effectLst/>
                          <a:latin typeface="Segoe UI" panose="020B0502040204020203" pitchFamily="34" charset="0"/>
                        </a:rPr>
                        <a:t>4.1.6</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Design transformation logic to cleanse, validate, enrich, and aggregate data according to business requirements for data marts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8230689"/>
                  </a:ext>
                </a:extLst>
              </a:tr>
              <a:tr h="156301">
                <a:tc>
                  <a:txBody>
                    <a:bodyPr/>
                    <a:lstStyle/>
                    <a:p>
                      <a:pPr algn="ctr" fontAlgn="ctr"/>
                      <a:r>
                        <a:rPr lang="en-IN" sz="700" b="1" i="0" u="none" strike="noStrike">
                          <a:solidFill>
                            <a:srgbClr val="000000"/>
                          </a:solidFill>
                          <a:effectLst/>
                          <a:highlight>
                            <a:srgbClr val="8EA9DB"/>
                          </a:highlight>
                          <a:latin typeface="Segoe UI" panose="020B0502040204020203" pitchFamily="34" charset="0"/>
                        </a:rPr>
                        <a:t>4.2</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IN" sz="800" b="1" i="0" u="none" strike="noStrike">
                          <a:solidFill>
                            <a:srgbClr val="000000"/>
                          </a:solidFill>
                          <a:effectLst/>
                          <a:highlight>
                            <a:srgbClr val="8EA9DB"/>
                          </a:highlight>
                          <a:latin typeface="Segoe UI" panose="020B0502040204020203" pitchFamily="34" charset="0"/>
                        </a:rPr>
                        <a:t>Data Quality and Validation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9891089"/>
                  </a:ext>
                </a:extLst>
              </a:tr>
              <a:tr h="156301">
                <a:tc>
                  <a:txBody>
                    <a:bodyPr/>
                    <a:lstStyle/>
                    <a:p>
                      <a:pPr algn="ctr" fontAlgn="ctr"/>
                      <a:r>
                        <a:rPr lang="en-IN" sz="700" b="0" i="0" u="none" strike="noStrike">
                          <a:solidFill>
                            <a:srgbClr val="000000"/>
                          </a:solidFill>
                          <a:effectLst/>
                          <a:latin typeface="Segoe UI" panose="020B0502040204020203" pitchFamily="34" charset="0"/>
                        </a:rPr>
                        <a:t>4.3</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Implementing the identified DQ rules, contraints, parameters and creating DQ and validation framework.</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9983945"/>
                  </a:ext>
                </a:extLst>
              </a:tr>
              <a:tr h="156301">
                <a:tc>
                  <a:txBody>
                    <a:bodyPr/>
                    <a:lstStyle/>
                    <a:p>
                      <a:pPr algn="ctr" fontAlgn="ctr"/>
                      <a:r>
                        <a:rPr lang="en-IN" sz="700" b="0" i="0" u="none" strike="noStrike">
                          <a:solidFill>
                            <a:srgbClr val="000000"/>
                          </a:solidFill>
                          <a:effectLst/>
                          <a:latin typeface="Segoe UI" panose="020B0502040204020203" pitchFamily="34" charset="0"/>
                        </a:rPr>
                        <a:t>4.4</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Creating the necessary schema and one view table</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9566121"/>
                  </a:ext>
                </a:extLst>
              </a:tr>
              <a:tr h="156301">
                <a:tc>
                  <a:txBody>
                    <a:bodyPr/>
                    <a:lstStyle/>
                    <a:p>
                      <a:pPr algn="ctr" fontAlgn="ctr"/>
                      <a:r>
                        <a:rPr lang="en-IN" sz="700" b="0" i="0" u="none" strike="noStrike">
                          <a:solidFill>
                            <a:srgbClr val="000000"/>
                          </a:solidFill>
                          <a:effectLst/>
                          <a:latin typeface="Segoe UI" panose="020B0502040204020203" pitchFamily="34" charset="0"/>
                        </a:rPr>
                        <a:t>4.5</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Working with sample table and synthetic data for testing the framework with wrong values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9307030"/>
                  </a:ext>
                </a:extLst>
              </a:tr>
              <a:tr h="156301">
                <a:tc>
                  <a:txBody>
                    <a:bodyPr/>
                    <a:lstStyle/>
                    <a:p>
                      <a:pPr algn="ctr" fontAlgn="ctr"/>
                      <a:r>
                        <a:rPr lang="en-IN" sz="700" b="0" i="0" u="none" strike="noStrike">
                          <a:solidFill>
                            <a:srgbClr val="000000"/>
                          </a:solidFill>
                          <a:effectLst/>
                          <a:latin typeface="Segoe UI" panose="020B0502040204020203" pitchFamily="34" charset="0"/>
                        </a:rPr>
                        <a:t>4.6</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Implementing error handling and notification rules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3637848"/>
                  </a:ext>
                </a:extLst>
              </a:tr>
              <a:tr h="156301">
                <a:tc>
                  <a:txBody>
                    <a:bodyPr/>
                    <a:lstStyle/>
                    <a:p>
                      <a:pPr algn="ctr" fontAlgn="ctr"/>
                      <a:r>
                        <a:rPr lang="en-IN" sz="700" b="0" i="0" u="none" strike="noStrike">
                          <a:solidFill>
                            <a:srgbClr val="000000"/>
                          </a:solidFill>
                          <a:effectLst/>
                          <a:latin typeface="Segoe UI" panose="020B0502040204020203" pitchFamily="34" charset="0"/>
                        </a:rPr>
                        <a:t>4.7</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Orchestrating the DQ framework by refactoring the pipelines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Segoe UI" panose="020B0502040204020203"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9853484"/>
                  </a:ext>
                </a:extLst>
              </a:tr>
              <a:tr h="151090">
                <a:tc>
                  <a:txBody>
                    <a:bodyPr/>
                    <a:lstStyle/>
                    <a:p>
                      <a:pPr algn="ctr" fontAlgn="ctr"/>
                      <a:r>
                        <a:rPr lang="en-IN" sz="700" b="1" i="0" u="none" strike="noStrike">
                          <a:solidFill>
                            <a:srgbClr val="000000"/>
                          </a:solidFill>
                          <a:effectLst/>
                          <a:highlight>
                            <a:srgbClr val="8EA9DB"/>
                          </a:highlight>
                          <a:latin typeface="Segoe UI" panose="020B0502040204020203" pitchFamily="34" charset="0"/>
                        </a:rPr>
                        <a:t>4.3</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IN" sz="800" b="1" i="0" u="none" strike="noStrike">
                          <a:solidFill>
                            <a:srgbClr val="000000"/>
                          </a:solidFill>
                          <a:effectLst/>
                          <a:highlight>
                            <a:srgbClr val="8EA9DB"/>
                          </a:highlight>
                          <a:latin typeface="Segoe UI" panose="020B0502040204020203" pitchFamily="34" charset="0"/>
                        </a:rPr>
                        <a:t>Data Management &amp; Warehousing</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4570704"/>
                  </a:ext>
                </a:extLst>
              </a:tr>
              <a:tr h="161510">
                <a:tc>
                  <a:txBody>
                    <a:bodyPr/>
                    <a:lstStyle/>
                    <a:p>
                      <a:pPr algn="ctr" fontAlgn="ctr"/>
                      <a:r>
                        <a:rPr lang="en-IN" sz="700" b="0" i="0" u="none" strike="noStrike">
                          <a:solidFill>
                            <a:srgbClr val="000000"/>
                          </a:solidFill>
                          <a:effectLst/>
                          <a:latin typeface="Segoe UI" panose="020B0502040204020203" pitchFamily="34" charset="0"/>
                        </a:rPr>
                        <a:t>4.3.1</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Develop a migration plan and cut-over strategy, ensuring a smooth transition.​</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8888811"/>
                  </a:ext>
                </a:extLst>
              </a:tr>
              <a:tr h="161510">
                <a:tc>
                  <a:txBody>
                    <a:bodyPr/>
                    <a:lstStyle/>
                    <a:p>
                      <a:pPr algn="ctr" fontAlgn="ctr"/>
                      <a:r>
                        <a:rPr lang="en-IN" sz="700" b="0" i="0" u="none" strike="noStrike">
                          <a:solidFill>
                            <a:srgbClr val="000000"/>
                          </a:solidFill>
                          <a:effectLst/>
                          <a:latin typeface="Segoe UI" panose="020B0502040204020203" pitchFamily="34" charset="0"/>
                        </a:rPr>
                        <a:t>4.3.2</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800" b="0" i="0" u="none" strike="noStrike">
                          <a:solidFill>
                            <a:srgbClr val="000000"/>
                          </a:solidFill>
                          <a:effectLst/>
                          <a:highlight>
                            <a:srgbClr val="FFFFFF"/>
                          </a:highlight>
                          <a:latin typeface="Calibri" panose="020F0502020204030204" pitchFamily="34" charset="0"/>
                        </a:rPr>
                        <a:t>Develop appropriate data models, ETL pipelines, data marts, and data lakes.​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9140571"/>
                  </a:ext>
                </a:extLst>
              </a:tr>
              <a:tr h="151090">
                <a:tc>
                  <a:txBody>
                    <a:bodyPr/>
                    <a:lstStyle/>
                    <a:p>
                      <a:pPr algn="ctr" fontAlgn="ctr"/>
                      <a:r>
                        <a:rPr lang="en-IN" sz="700" b="0" i="0" u="none" strike="noStrike">
                          <a:solidFill>
                            <a:srgbClr val="000000"/>
                          </a:solidFill>
                          <a:effectLst/>
                          <a:latin typeface="Segoe UI" panose="020B0502040204020203" pitchFamily="34" charset="0"/>
                        </a:rPr>
                        <a:t>4.3.3</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Design transformation logic to cleanse, validate, enrich, and aggregate data according to business requirements for data marts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098470"/>
                  </a:ext>
                </a:extLst>
              </a:tr>
              <a:tr h="151090">
                <a:tc>
                  <a:txBody>
                    <a:bodyPr/>
                    <a:lstStyle/>
                    <a:p>
                      <a:pPr algn="ctr" fontAlgn="ctr"/>
                      <a:r>
                        <a:rPr lang="en-IN" sz="700" b="0" i="0" u="none" strike="noStrike">
                          <a:solidFill>
                            <a:srgbClr val="000000"/>
                          </a:solidFill>
                          <a:effectLst/>
                          <a:latin typeface="Segoe UI" panose="020B0502040204020203" pitchFamily="34" charset="0"/>
                        </a:rPr>
                        <a:t>4.3.4</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Ensure scalable storage capacity, easy-to-use data import/export features, data compression and encryption, access controls, audit trails.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9092926"/>
                  </a:ext>
                </a:extLst>
              </a:tr>
              <a:tr h="151090">
                <a:tc>
                  <a:txBody>
                    <a:bodyPr/>
                    <a:lstStyle/>
                    <a:p>
                      <a:pPr algn="ctr" fontAlgn="ctr"/>
                      <a:r>
                        <a:rPr lang="en-IN" sz="700" b="0" i="0" u="none" strike="noStrike">
                          <a:solidFill>
                            <a:srgbClr val="000000"/>
                          </a:solidFill>
                          <a:effectLst/>
                          <a:latin typeface="Segoe UI" panose="020B0502040204020203" pitchFamily="34" charset="0"/>
                        </a:rPr>
                        <a:t>4.3.5</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Ensuring data readiness to be consumed by data scientist and visualization experts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8469231"/>
                  </a:ext>
                </a:extLst>
              </a:tr>
              <a:tr h="161510">
                <a:tc>
                  <a:txBody>
                    <a:bodyPr/>
                    <a:lstStyle/>
                    <a:p>
                      <a:pPr algn="ctr" fontAlgn="ctr"/>
                      <a:r>
                        <a:rPr lang="en-IN" sz="700" b="0" i="0" u="none" strike="noStrike">
                          <a:solidFill>
                            <a:srgbClr val="000000"/>
                          </a:solidFill>
                          <a:effectLst/>
                          <a:latin typeface="Segoe UI" panose="020B0502040204020203" pitchFamily="34" charset="0"/>
                        </a:rPr>
                        <a:t>4.3.6</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Conduct initial data validation from the old architecture to the new post-migration.​</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2828580"/>
                  </a:ext>
                </a:extLst>
              </a:tr>
              <a:tr h="151090">
                <a:tc>
                  <a:txBody>
                    <a:bodyPr/>
                    <a:lstStyle/>
                    <a:p>
                      <a:pPr algn="ctr" fontAlgn="ctr"/>
                      <a:r>
                        <a:rPr lang="en-IN" sz="700" b="0" i="0" u="none" strike="noStrike">
                          <a:solidFill>
                            <a:srgbClr val="000000"/>
                          </a:solidFill>
                          <a:effectLst/>
                          <a:latin typeface="Segoe UI" panose="020B0502040204020203" pitchFamily="34" charset="0"/>
                        </a:rPr>
                        <a:t>4.3.7</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Implement a data migration approach with a parallel run and validate the migrated data.</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45035460"/>
                  </a:ext>
                </a:extLst>
              </a:tr>
              <a:tr h="151090">
                <a:tc>
                  <a:txBody>
                    <a:bodyPr/>
                    <a:lstStyle/>
                    <a:p>
                      <a:pPr algn="ctr" fontAlgn="ctr"/>
                      <a:r>
                        <a:rPr lang="en-IN" sz="700" b="0" i="0" u="none" strike="noStrike">
                          <a:solidFill>
                            <a:srgbClr val="000000"/>
                          </a:solidFill>
                          <a:effectLst/>
                          <a:latin typeface="Segoe UI" panose="020B0502040204020203" pitchFamily="34" charset="0"/>
                        </a:rPr>
                        <a:t>4.3.8</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Implementing fabric best practices for the development model​</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rtl="0"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700" b="0" i="0" u="none" strike="noStrike">
                          <a:solidFill>
                            <a:srgbClr val="000000"/>
                          </a:solidFill>
                          <a:effectLst/>
                          <a:latin typeface="Segoe UI" panose="020B0502040204020203"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5760001"/>
                  </a:ext>
                </a:extLst>
              </a:tr>
              <a:tr h="151090">
                <a:tc>
                  <a:txBody>
                    <a:bodyPr/>
                    <a:lstStyle/>
                    <a:p>
                      <a:pPr algn="ctr" fontAlgn="ctr"/>
                      <a:r>
                        <a:rPr lang="en-IN" sz="700" b="1" i="0" u="none" strike="noStrike">
                          <a:solidFill>
                            <a:srgbClr val="000000"/>
                          </a:solidFill>
                          <a:effectLst/>
                          <a:highlight>
                            <a:srgbClr val="8EA9DB"/>
                          </a:highlight>
                          <a:latin typeface="Segoe UI" panose="020B0502040204020203" pitchFamily="34" charset="0"/>
                        </a:rPr>
                        <a:t>4.4</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it-IT" sz="800" b="1" i="0" u="none" strike="noStrike">
                          <a:solidFill>
                            <a:srgbClr val="000000"/>
                          </a:solidFill>
                          <a:effectLst/>
                          <a:highlight>
                            <a:srgbClr val="8EA9DB"/>
                          </a:highlight>
                          <a:latin typeface="Segoe UI" panose="020B0502040204020203" pitchFamily="34" charset="0"/>
                        </a:rPr>
                        <a:t>Data Governance (Data Cataloging, Profiling, Glossary)</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IN" sz="700" b="0" i="0" u="none" strike="noStrike">
                          <a:solidFill>
                            <a:srgbClr val="000000"/>
                          </a:solidFill>
                          <a:effectLst/>
                          <a:highlight>
                            <a:srgbClr val="8EA9DB"/>
                          </a:highlight>
                          <a:latin typeface="Aptos Narrow" panose="020B000402020202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2902709"/>
                  </a:ext>
                </a:extLst>
              </a:tr>
              <a:tr h="151090">
                <a:tc>
                  <a:txBody>
                    <a:bodyPr/>
                    <a:lstStyle/>
                    <a:p>
                      <a:pPr algn="ctr" fontAlgn="ctr"/>
                      <a:r>
                        <a:rPr lang="en-IN" sz="700" b="0" i="0" u="none" strike="noStrike">
                          <a:solidFill>
                            <a:srgbClr val="000000"/>
                          </a:solidFill>
                          <a:effectLst/>
                          <a:latin typeface="Segoe UI" panose="020B0502040204020203" pitchFamily="34" charset="0"/>
                        </a:rPr>
                        <a:t>4.4.1</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Identify attribute definitions, entity relationships</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602728"/>
                  </a:ext>
                </a:extLst>
              </a:tr>
              <a:tr h="151090">
                <a:tc>
                  <a:txBody>
                    <a:bodyPr/>
                    <a:lstStyle/>
                    <a:p>
                      <a:pPr algn="ctr" fontAlgn="ctr"/>
                      <a:r>
                        <a:rPr lang="en-IN" sz="700" b="0" i="0" u="none" strike="noStrike">
                          <a:solidFill>
                            <a:srgbClr val="000000"/>
                          </a:solidFill>
                          <a:effectLst/>
                          <a:latin typeface="Segoe UI" panose="020B0502040204020203" pitchFamily="34" charset="0"/>
                        </a:rPr>
                        <a:t>4.4.3</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Import glossary, create relationships within metadata and Associate glossary to metadata information</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5707825"/>
                  </a:ext>
                </a:extLst>
              </a:tr>
              <a:tr h="151090">
                <a:tc>
                  <a:txBody>
                    <a:bodyPr/>
                    <a:lstStyle/>
                    <a:p>
                      <a:pPr algn="ctr" fontAlgn="ctr"/>
                      <a:r>
                        <a:rPr lang="en-IN" sz="700" b="0" i="0" u="none" strike="noStrike">
                          <a:solidFill>
                            <a:srgbClr val="000000"/>
                          </a:solidFill>
                          <a:effectLst/>
                          <a:latin typeface="Segoe UI" panose="020B0502040204020203" pitchFamily="34" charset="0"/>
                        </a:rPr>
                        <a:t>4.4.4</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Cataloging Metadata and Establishing a centralized repository or catalog serves as a single source of truth, where all metadata is stored and managed is essential.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2943630"/>
                  </a:ext>
                </a:extLst>
              </a:tr>
              <a:tr h="151090">
                <a:tc>
                  <a:txBody>
                    <a:bodyPr/>
                    <a:lstStyle/>
                    <a:p>
                      <a:pPr algn="ctr" fontAlgn="ctr"/>
                      <a:r>
                        <a:rPr lang="en-IN" sz="700" b="0" i="0" u="none" strike="noStrike">
                          <a:solidFill>
                            <a:srgbClr val="000000"/>
                          </a:solidFill>
                          <a:effectLst/>
                          <a:latin typeface="Segoe UI" panose="020B0502040204020203" pitchFamily="34" charset="0"/>
                        </a:rPr>
                        <a:t>4.4.5</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Deploy robust data encryption algorithms and access control mechanisms to safeguard sensitive information.</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9641661"/>
                  </a:ext>
                </a:extLst>
              </a:tr>
              <a:tr h="151090">
                <a:tc>
                  <a:txBody>
                    <a:bodyPr/>
                    <a:lstStyle/>
                    <a:p>
                      <a:pPr algn="ctr" fontAlgn="ctr"/>
                      <a:r>
                        <a:rPr lang="en-IN" sz="700" b="0" i="0" u="none" strike="noStrike">
                          <a:solidFill>
                            <a:srgbClr val="000000"/>
                          </a:solidFill>
                          <a:effectLst/>
                          <a:latin typeface="Segoe UI" panose="020B0502040204020203" pitchFamily="34" charset="0"/>
                        </a:rPr>
                        <a:t>4.4.6</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800" b="0" i="0" u="none" strike="noStrike">
                          <a:solidFill>
                            <a:srgbClr val="000000"/>
                          </a:solidFill>
                          <a:effectLst/>
                          <a:highlight>
                            <a:srgbClr val="FFFFFF"/>
                          </a:highlight>
                          <a:latin typeface="Calibri" panose="020F0502020204030204" pitchFamily="34" charset="0"/>
                        </a:rPr>
                        <a:t>Implementing enterprise data catalog, data governance, data security policies and access control matrix.​</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1184258"/>
                  </a:ext>
                </a:extLst>
              </a:tr>
              <a:tr h="161510">
                <a:tc>
                  <a:txBody>
                    <a:bodyPr/>
                    <a:lstStyle/>
                    <a:p>
                      <a:pPr algn="ctr" fontAlgn="ctr"/>
                      <a:r>
                        <a:rPr lang="en-IN" sz="700" b="0" i="0" u="none" strike="noStrike">
                          <a:solidFill>
                            <a:srgbClr val="000000"/>
                          </a:solidFill>
                          <a:effectLst/>
                          <a:latin typeface="Segoe UI" panose="020B0502040204020203" pitchFamily="34" charset="0"/>
                        </a:rPr>
                        <a:t>4.4.7</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Include features for data lineage, audit trails, and metadata management.​</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7872609"/>
                  </a:ext>
                </a:extLst>
              </a:tr>
              <a:tr h="151090">
                <a:tc>
                  <a:txBody>
                    <a:bodyPr/>
                    <a:lstStyle/>
                    <a:p>
                      <a:pPr algn="ctr" fontAlgn="ctr"/>
                      <a:r>
                        <a:rPr lang="en-IN" sz="700" b="0" i="0" u="none" strike="noStrike">
                          <a:solidFill>
                            <a:srgbClr val="000000"/>
                          </a:solidFill>
                          <a:effectLst/>
                          <a:latin typeface="Segoe UI" panose="020B0502040204020203" pitchFamily="34" charset="0"/>
                        </a:rPr>
                        <a:t>4.4.8</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Create and run historical scans to discover metadata information in Azure Purview</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3920569"/>
                  </a:ext>
                </a:extLst>
              </a:tr>
              <a:tr h="151090">
                <a:tc>
                  <a:txBody>
                    <a:bodyPr/>
                    <a:lstStyle/>
                    <a:p>
                      <a:pPr algn="ctr" fontAlgn="ctr"/>
                      <a:r>
                        <a:rPr lang="en-IN" sz="700" b="0" i="0" u="none" strike="noStrike">
                          <a:solidFill>
                            <a:srgbClr val="000000"/>
                          </a:solidFill>
                          <a:effectLst/>
                          <a:latin typeface="Segoe UI" panose="020B0502040204020203" pitchFamily="34" charset="0"/>
                        </a:rPr>
                        <a:t>4.4.9</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Building associations, relationships, defining collections and curating the scanning results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3780278"/>
                  </a:ext>
                </a:extLst>
              </a:tr>
              <a:tr h="151090">
                <a:tc>
                  <a:txBody>
                    <a:bodyPr/>
                    <a:lstStyle/>
                    <a:p>
                      <a:pPr algn="ctr" fontAlgn="ctr"/>
                      <a:r>
                        <a:rPr lang="en-IN" sz="700" b="0" i="0" u="none" strike="noStrike">
                          <a:solidFill>
                            <a:srgbClr val="000000"/>
                          </a:solidFill>
                          <a:effectLst/>
                          <a:latin typeface="Segoe UI" panose="020B0502040204020203" pitchFamily="34" charset="0"/>
                        </a:rPr>
                        <a:t>4.4.10</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800" b="0" i="0" u="none" strike="noStrike">
                          <a:solidFill>
                            <a:srgbClr val="000000"/>
                          </a:solidFill>
                          <a:effectLst/>
                          <a:highlight>
                            <a:srgbClr val="FFFFFF"/>
                          </a:highlight>
                          <a:latin typeface="Calibri" panose="020F0502020204030204" pitchFamily="34" charset="0"/>
                        </a:rPr>
                        <a:t>Classifying data assets based on their sensitivity level, business criticality, and regulatory compliance requirements.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2816606"/>
                  </a:ext>
                </a:extLst>
              </a:tr>
              <a:tr h="169326">
                <a:tc>
                  <a:txBody>
                    <a:bodyPr/>
                    <a:lstStyle/>
                    <a:p>
                      <a:pPr algn="ctr" fontAlgn="t"/>
                      <a:r>
                        <a:rPr lang="en-IN" sz="700" b="0" i="0" u="none" strike="noStrike">
                          <a:solidFill>
                            <a:srgbClr val="000000"/>
                          </a:solidFill>
                          <a:effectLst/>
                          <a:latin typeface="Segoe UI" panose="020B0502040204020203" pitchFamily="34" charset="0"/>
                        </a:rPr>
                        <a:t>4.4.11</a:t>
                      </a:r>
                    </a:p>
                  </a:txBody>
                  <a:tcPr marL="3959" marR="3959" marT="3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800" b="0" i="0" u="none" strike="noStrike">
                          <a:solidFill>
                            <a:srgbClr val="000000"/>
                          </a:solidFill>
                          <a:effectLst/>
                          <a:highlight>
                            <a:srgbClr val="FFFFFF"/>
                          </a:highlight>
                          <a:latin typeface="Calibri" panose="020F0502020204030204" pitchFamily="34" charset="0"/>
                        </a:rPr>
                        <a:t>Regularly updating metadata, refreshing data assets, and retiring obsolete data assets ensure that the catalog remains accurate and up-to-date.</a:t>
                      </a:r>
                    </a:p>
                  </a:txBody>
                  <a:tcPr marL="3959" marR="3959" marT="3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3959" marR="3959" marT="3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3959" marR="3959" marT="39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51314387"/>
                  </a:ext>
                </a:extLst>
              </a:tr>
            </a:tbl>
          </a:graphicData>
        </a:graphic>
      </p:graphicFrame>
    </p:spTree>
    <p:extLst>
      <p:ext uri="{BB962C8B-B14F-4D97-AF65-F5344CB8AC3E}">
        <p14:creationId xmlns:p14="http://schemas.microsoft.com/office/powerpoint/2010/main" val="687274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Timeline: 3/3</a:t>
            </a:r>
          </a:p>
        </p:txBody>
      </p:sp>
      <p:sp>
        <p:nvSpPr>
          <p:cNvPr id="3" name="Rectangle 2">
            <a:extLst>
              <a:ext uri="{FF2B5EF4-FFF2-40B4-BE49-F238E27FC236}">
                <a16:creationId xmlns:a16="http://schemas.microsoft.com/office/drawing/2014/main" id="{421974C3-ABC1-5F58-96E6-E299BF6D762F}"/>
              </a:ext>
            </a:extLst>
          </p:cNvPr>
          <p:cNvSpPr>
            <a:spLocks noChangeArrowheads="1"/>
          </p:cNvSpPr>
          <p:nvPr/>
        </p:nvSpPr>
        <p:spPr bwMode="auto">
          <a:xfrm>
            <a:off x="479857" y="2734376"/>
            <a:ext cx="11232285" cy="215444"/>
          </a:xfrm>
          <a:prstGeom prst="rect">
            <a:avLst/>
          </a:prstGeom>
          <a:noFill/>
          <a:ln>
            <a:noFill/>
          </a:ln>
          <a:effectLst/>
        </p:spPr>
        <p:txBody>
          <a:bodyPr vert="horz" wrap="square" lIns="91440" tIns="0" rIns="9144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0" fontAlgn="base" latinLnBrk="0" hangingPunct="0">
              <a:lnSpc>
                <a:spcPct val="100000"/>
              </a:lnSpc>
              <a:spcBef>
                <a:spcPct val="0"/>
              </a:spcBef>
              <a:spcAft>
                <a:spcPct val="0"/>
              </a:spcAft>
              <a:buClrTx/>
              <a:buSzTx/>
              <a:tabLst/>
              <a:defRPr/>
            </a:pPr>
            <a:endPar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a:cs typeface="Segoe UI" panose="020B0502040204020203" pitchFamily="34" charset="0"/>
            </a:endParaRPr>
          </a:p>
        </p:txBody>
      </p:sp>
      <p:graphicFrame>
        <p:nvGraphicFramePr>
          <p:cNvPr id="4" name="Table 3">
            <a:extLst>
              <a:ext uri="{FF2B5EF4-FFF2-40B4-BE49-F238E27FC236}">
                <a16:creationId xmlns:a16="http://schemas.microsoft.com/office/drawing/2014/main" id="{3F661F9D-EA66-F090-C202-B839B3A85B99}"/>
              </a:ext>
            </a:extLst>
          </p:cNvPr>
          <p:cNvGraphicFramePr>
            <a:graphicFrameLocks noGrp="1"/>
          </p:cNvGraphicFramePr>
          <p:nvPr>
            <p:extLst>
              <p:ext uri="{D42A27DB-BD31-4B8C-83A1-F6EECF244321}">
                <p14:modId xmlns:p14="http://schemas.microsoft.com/office/powerpoint/2010/main" val="1294821091"/>
              </p:ext>
            </p:extLst>
          </p:nvPr>
        </p:nvGraphicFramePr>
        <p:xfrm>
          <a:off x="158076" y="845012"/>
          <a:ext cx="11875847" cy="5747602"/>
        </p:xfrm>
        <a:graphic>
          <a:graphicData uri="http://schemas.openxmlformats.org/drawingml/2006/table">
            <a:tbl>
              <a:tblPr/>
              <a:tblGrid>
                <a:gridCol w="366215">
                  <a:extLst>
                    <a:ext uri="{9D8B030D-6E8A-4147-A177-3AD203B41FA5}">
                      <a16:colId xmlns:a16="http://schemas.microsoft.com/office/drawing/2014/main" val="3930531795"/>
                    </a:ext>
                  </a:extLst>
                </a:gridCol>
                <a:gridCol w="7198752">
                  <a:extLst>
                    <a:ext uri="{9D8B030D-6E8A-4147-A177-3AD203B41FA5}">
                      <a16:colId xmlns:a16="http://schemas.microsoft.com/office/drawing/2014/main" val="3485401585"/>
                    </a:ext>
                  </a:extLst>
                </a:gridCol>
                <a:gridCol w="261583">
                  <a:extLst>
                    <a:ext uri="{9D8B030D-6E8A-4147-A177-3AD203B41FA5}">
                      <a16:colId xmlns:a16="http://schemas.microsoft.com/office/drawing/2014/main" val="1049786828"/>
                    </a:ext>
                  </a:extLst>
                </a:gridCol>
                <a:gridCol w="324362">
                  <a:extLst>
                    <a:ext uri="{9D8B030D-6E8A-4147-A177-3AD203B41FA5}">
                      <a16:colId xmlns:a16="http://schemas.microsoft.com/office/drawing/2014/main" val="1716403202"/>
                    </a:ext>
                  </a:extLst>
                </a:gridCol>
                <a:gridCol w="282508">
                  <a:extLst>
                    <a:ext uri="{9D8B030D-6E8A-4147-A177-3AD203B41FA5}">
                      <a16:colId xmlns:a16="http://schemas.microsoft.com/office/drawing/2014/main" val="2939011553"/>
                    </a:ext>
                  </a:extLst>
                </a:gridCol>
                <a:gridCol w="313900">
                  <a:extLst>
                    <a:ext uri="{9D8B030D-6E8A-4147-A177-3AD203B41FA5}">
                      <a16:colId xmlns:a16="http://schemas.microsoft.com/office/drawing/2014/main" val="2761817591"/>
                    </a:ext>
                  </a:extLst>
                </a:gridCol>
                <a:gridCol w="240655">
                  <a:extLst>
                    <a:ext uri="{9D8B030D-6E8A-4147-A177-3AD203B41FA5}">
                      <a16:colId xmlns:a16="http://schemas.microsoft.com/office/drawing/2014/main" val="684179567"/>
                    </a:ext>
                  </a:extLst>
                </a:gridCol>
                <a:gridCol w="272047">
                  <a:extLst>
                    <a:ext uri="{9D8B030D-6E8A-4147-A177-3AD203B41FA5}">
                      <a16:colId xmlns:a16="http://schemas.microsoft.com/office/drawing/2014/main" val="2451913212"/>
                    </a:ext>
                  </a:extLst>
                </a:gridCol>
                <a:gridCol w="282508">
                  <a:extLst>
                    <a:ext uri="{9D8B030D-6E8A-4147-A177-3AD203B41FA5}">
                      <a16:colId xmlns:a16="http://schemas.microsoft.com/office/drawing/2014/main" val="1968839138"/>
                    </a:ext>
                  </a:extLst>
                </a:gridCol>
                <a:gridCol w="261583">
                  <a:extLst>
                    <a:ext uri="{9D8B030D-6E8A-4147-A177-3AD203B41FA5}">
                      <a16:colId xmlns:a16="http://schemas.microsoft.com/office/drawing/2014/main" val="1268548099"/>
                    </a:ext>
                  </a:extLst>
                </a:gridCol>
                <a:gridCol w="282508">
                  <a:extLst>
                    <a:ext uri="{9D8B030D-6E8A-4147-A177-3AD203B41FA5}">
                      <a16:colId xmlns:a16="http://schemas.microsoft.com/office/drawing/2014/main" val="3461771042"/>
                    </a:ext>
                  </a:extLst>
                </a:gridCol>
                <a:gridCol w="251121">
                  <a:extLst>
                    <a:ext uri="{9D8B030D-6E8A-4147-A177-3AD203B41FA5}">
                      <a16:colId xmlns:a16="http://schemas.microsoft.com/office/drawing/2014/main" val="2390918197"/>
                    </a:ext>
                  </a:extLst>
                </a:gridCol>
                <a:gridCol w="292973">
                  <a:extLst>
                    <a:ext uri="{9D8B030D-6E8A-4147-A177-3AD203B41FA5}">
                      <a16:colId xmlns:a16="http://schemas.microsoft.com/office/drawing/2014/main" val="2290370482"/>
                    </a:ext>
                  </a:extLst>
                </a:gridCol>
                <a:gridCol w="313900">
                  <a:extLst>
                    <a:ext uri="{9D8B030D-6E8A-4147-A177-3AD203B41FA5}">
                      <a16:colId xmlns:a16="http://schemas.microsoft.com/office/drawing/2014/main" val="3592707153"/>
                    </a:ext>
                  </a:extLst>
                </a:gridCol>
                <a:gridCol w="282508">
                  <a:extLst>
                    <a:ext uri="{9D8B030D-6E8A-4147-A177-3AD203B41FA5}">
                      <a16:colId xmlns:a16="http://schemas.microsoft.com/office/drawing/2014/main" val="3989027318"/>
                    </a:ext>
                  </a:extLst>
                </a:gridCol>
                <a:gridCol w="324362">
                  <a:extLst>
                    <a:ext uri="{9D8B030D-6E8A-4147-A177-3AD203B41FA5}">
                      <a16:colId xmlns:a16="http://schemas.microsoft.com/office/drawing/2014/main" val="1917338244"/>
                    </a:ext>
                  </a:extLst>
                </a:gridCol>
                <a:gridCol w="324362">
                  <a:extLst>
                    <a:ext uri="{9D8B030D-6E8A-4147-A177-3AD203B41FA5}">
                      <a16:colId xmlns:a16="http://schemas.microsoft.com/office/drawing/2014/main" val="2555680026"/>
                    </a:ext>
                  </a:extLst>
                </a:gridCol>
              </a:tblGrid>
              <a:tr h="111592">
                <a:tc>
                  <a:txBody>
                    <a:bodyPr/>
                    <a:lstStyle/>
                    <a:p>
                      <a:pPr algn="ctr" fontAlgn="ctr"/>
                      <a:r>
                        <a:rPr lang="en-IN" sz="800" b="1" i="0" u="none" strike="noStrike">
                          <a:solidFill>
                            <a:srgbClr val="FFFFFF"/>
                          </a:solidFill>
                          <a:effectLst/>
                          <a:highlight>
                            <a:srgbClr val="C00000"/>
                          </a:highlight>
                          <a:latin typeface="Aptos Narrow" panose="020B0004020202020204" pitchFamily="34" charset="0"/>
                        </a:rPr>
                        <a:t>Task ID</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Description</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W0</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W1</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W2</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W3</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W4</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W5</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W6</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W7</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W8</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W9</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W10</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W11</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W12</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W13</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n-IN" sz="800" b="1" i="0" u="none" strike="noStrike">
                          <a:solidFill>
                            <a:srgbClr val="FFFFFF"/>
                          </a:solidFill>
                          <a:effectLst/>
                          <a:highlight>
                            <a:srgbClr val="C00000"/>
                          </a:highlight>
                          <a:latin typeface="Aptos Narrow" panose="020B0004020202020204" pitchFamily="34" charset="0"/>
                        </a:rPr>
                        <a:t>W14</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2370910283"/>
                  </a:ext>
                </a:extLst>
              </a:tr>
              <a:tr h="97978">
                <a:tc gridSpan="17">
                  <a:txBody>
                    <a:bodyPr/>
                    <a:lstStyle/>
                    <a:p>
                      <a:pPr algn="ctr" fontAlgn="ctr"/>
                      <a:r>
                        <a:rPr lang="en-IN" sz="700" b="1" i="0" u="none" strike="noStrike">
                          <a:solidFill>
                            <a:srgbClr val="000000"/>
                          </a:solidFill>
                          <a:effectLst/>
                          <a:highlight>
                            <a:srgbClr val="C9C9C9"/>
                          </a:highlight>
                          <a:latin typeface="Aptos Narrow" panose="020B0004020202020204" pitchFamily="34" charset="0"/>
                        </a:rPr>
                        <a:t>Phase 1</a:t>
                      </a:r>
                    </a:p>
                  </a:txBody>
                  <a:tcPr marL="2998" marR="2998" marT="2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70830114"/>
                  </a:ext>
                </a:extLst>
              </a:tr>
              <a:tr h="111592">
                <a:tc>
                  <a:txBody>
                    <a:bodyPr/>
                    <a:lstStyle/>
                    <a:p>
                      <a:pPr algn="ctr" rtl="0" fontAlgn="ctr"/>
                      <a:r>
                        <a:rPr lang="en-IN" sz="750" b="1" i="0" u="none" strike="noStrike">
                          <a:solidFill>
                            <a:srgbClr val="FFFFFF"/>
                          </a:solidFill>
                          <a:effectLst/>
                          <a:highlight>
                            <a:srgbClr val="114864"/>
                          </a:highlight>
                          <a:latin typeface="Calibri" panose="020F0502020204030204" pitchFamily="34" charset="0"/>
                        </a:rPr>
                        <a:t>5</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1" i="0" u="none" strike="noStrike">
                          <a:solidFill>
                            <a:srgbClr val="FFFFFF"/>
                          </a:solidFill>
                          <a:effectLst/>
                          <a:highlight>
                            <a:srgbClr val="114864"/>
                          </a:highlight>
                          <a:latin typeface="Calibri" panose="020F0502020204030204" pitchFamily="34" charset="0"/>
                        </a:rPr>
                        <a:t>Azure DevOps Setup</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6804692"/>
                  </a:ext>
                </a:extLst>
              </a:tr>
              <a:tr h="111592">
                <a:tc>
                  <a:txBody>
                    <a:bodyPr/>
                    <a:lstStyle/>
                    <a:p>
                      <a:pPr algn="ctr" fontAlgn="ctr"/>
                      <a:r>
                        <a:rPr lang="en-IN" sz="750" b="0" i="0" u="none" strike="noStrike">
                          <a:solidFill>
                            <a:srgbClr val="000000"/>
                          </a:solidFill>
                          <a:effectLst/>
                          <a:latin typeface="Segoe UI" panose="020B0502040204020203" pitchFamily="34" charset="0"/>
                        </a:rPr>
                        <a:t>5.1</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Creation of Azure DevOps Organization in a specific region</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3441997"/>
                  </a:ext>
                </a:extLst>
              </a:tr>
              <a:tr h="111592">
                <a:tc>
                  <a:txBody>
                    <a:bodyPr/>
                    <a:lstStyle/>
                    <a:p>
                      <a:pPr algn="ctr" fontAlgn="ctr"/>
                      <a:r>
                        <a:rPr lang="en-IN" sz="750" b="0" i="0" u="none" strike="noStrike">
                          <a:solidFill>
                            <a:srgbClr val="000000"/>
                          </a:solidFill>
                          <a:effectLst/>
                          <a:latin typeface="Segoe UI" panose="020B0502040204020203" pitchFamily="34" charset="0"/>
                        </a:rPr>
                        <a:t>5.2</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Creation of Project and groups inside organization</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8658974"/>
                  </a:ext>
                </a:extLst>
              </a:tr>
              <a:tr h="111592">
                <a:tc>
                  <a:txBody>
                    <a:bodyPr/>
                    <a:lstStyle/>
                    <a:p>
                      <a:pPr algn="ctr" fontAlgn="ctr"/>
                      <a:r>
                        <a:rPr lang="en-IN" sz="750" b="0" i="0" u="none" strike="noStrike">
                          <a:solidFill>
                            <a:srgbClr val="000000"/>
                          </a:solidFill>
                          <a:effectLst/>
                          <a:latin typeface="Segoe UI" panose="020B0502040204020203" pitchFamily="34" charset="0"/>
                        </a:rPr>
                        <a:t>5.3</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Initializing Repository inside Azure DevOps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9211375"/>
                  </a:ext>
                </a:extLst>
              </a:tr>
              <a:tr h="111592">
                <a:tc>
                  <a:txBody>
                    <a:bodyPr/>
                    <a:lstStyle/>
                    <a:p>
                      <a:pPr algn="ctr" fontAlgn="ctr"/>
                      <a:r>
                        <a:rPr lang="en-IN" sz="750" b="0" i="0" u="none" strike="noStrike">
                          <a:solidFill>
                            <a:srgbClr val="000000"/>
                          </a:solidFill>
                          <a:effectLst/>
                          <a:latin typeface="Segoe UI" panose="020B0502040204020203" pitchFamily="34" charset="0"/>
                        </a:rPr>
                        <a:t>5.4</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Configure Self-Hosted Agent in a Virtual Machine with required dependencies</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8119268"/>
                  </a:ext>
                </a:extLst>
              </a:tr>
              <a:tr h="111592">
                <a:tc>
                  <a:txBody>
                    <a:bodyPr/>
                    <a:lstStyle/>
                    <a:p>
                      <a:pPr algn="ctr" fontAlgn="ctr"/>
                      <a:r>
                        <a:rPr lang="en-IN" sz="750" b="0" i="0" u="none" strike="noStrike">
                          <a:solidFill>
                            <a:srgbClr val="000000"/>
                          </a:solidFill>
                          <a:effectLst/>
                          <a:latin typeface="Segoe UI" panose="020B0502040204020203" pitchFamily="34" charset="0"/>
                        </a:rPr>
                        <a:t>5.5</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Installation of the required extension within the DevOps Portal for CI/CD utilization</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4291270"/>
                  </a:ext>
                </a:extLst>
              </a:tr>
              <a:tr h="111592">
                <a:tc>
                  <a:txBody>
                    <a:bodyPr/>
                    <a:lstStyle/>
                    <a:p>
                      <a:pPr algn="ctr" rtl="0" fontAlgn="ctr"/>
                      <a:r>
                        <a:rPr lang="en-IN" sz="750" b="1" i="0" u="none" strike="noStrike">
                          <a:solidFill>
                            <a:srgbClr val="FFFFFF"/>
                          </a:solidFill>
                          <a:effectLst/>
                          <a:highlight>
                            <a:srgbClr val="114864"/>
                          </a:highlight>
                          <a:latin typeface="Calibri" panose="020F0502020204030204" pitchFamily="34" charset="0"/>
                        </a:rPr>
                        <a:t>6</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1" i="0" u="none" strike="noStrike">
                          <a:solidFill>
                            <a:srgbClr val="FFFFFF"/>
                          </a:solidFill>
                          <a:effectLst/>
                          <a:highlight>
                            <a:srgbClr val="114864"/>
                          </a:highlight>
                          <a:latin typeface="Calibri" panose="020F0502020204030204" pitchFamily="34" charset="0"/>
                        </a:rPr>
                        <a:t>Azure Data Factory CI/CD</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50" b="1"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1"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1"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1"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7728422"/>
                  </a:ext>
                </a:extLst>
              </a:tr>
              <a:tr h="111592">
                <a:tc>
                  <a:txBody>
                    <a:bodyPr/>
                    <a:lstStyle/>
                    <a:p>
                      <a:pPr algn="ctr" fontAlgn="ctr"/>
                      <a:r>
                        <a:rPr lang="en-IN" sz="750" b="0" i="0" u="none" strike="noStrike">
                          <a:solidFill>
                            <a:srgbClr val="000000"/>
                          </a:solidFill>
                          <a:effectLst/>
                          <a:latin typeface="Segoe UI" panose="020B0502040204020203" pitchFamily="34" charset="0"/>
                        </a:rPr>
                        <a:t>6.1</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50" b="0" i="0" u="none" strike="noStrike">
                          <a:solidFill>
                            <a:srgbClr val="000000"/>
                          </a:solidFill>
                          <a:effectLst/>
                          <a:latin typeface="Calibri" panose="020F0502020204030204" pitchFamily="34" charset="0"/>
                        </a:rPr>
                        <a:t>Configuring service connection in Azure DevOps</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3622065"/>
                  </a:ext>
                </a:extLst>
              </a:tr>
              <a:tr h="111592">
                <a:tc>
                  <a:txBody>
                    <a:bodyPr/>
                    <a:lstStyle/>
                    <a:p>
                      <a:pPr algn="ctr" fontAlgn="ctr"/>
                      <a:r>
                        <a:rPr lang="en-IN" sz="750" b="0" i="0" u="none" strike="noStrike">
                          <a:solidFill>
                            <a:srgbClr val="000000"/>
                          </a:solidFill>
                          <a:effectLst/>
                          <a:latin typeface="Segoe UI" panose="020B0502040204020203" pitchFamily="34" charset="0"/>
                        </a:rPr>
                        <a:t>6.2</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50" b="0" i="0" u="none" strike="noStrike">
                          <a:solidFill>
                            <a:srgbClr val="000000"/>
                          </a:solidFill>
                          <a:effectLst/>
                          <a:latin typeface="Calibri" panose="020F0502020204030204" pitchFamily="34" charset="0"/>
                        </a:rPr>
                        <a:t>Attaching repository to ADF and commiting changes done by the developers.</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4663870"/>
                  </a:ext>
                </a:extLst>
              </a:tr>
              <a:tr h="111592">
                <a:tc>
                  <a:txBody>
                    <a:bodyPr/>
                    <a:lstStyle/>
                    <a:p>
                      <a:pPr algn="ctr" fontAlgn="ctr"/>
                      <a:r>
                        <a:rPr lang="en-IN" sz="750" b="0" i="0" u="none" strike="noStrike">
                          <a:solidFill>
                            <a:srgbClr val="000000"/>
                          </a:solidFill>
                          <a:effectLst/>
                          <a:latin typeface="Segoe UI" panose="020B0502040204020203" pitchFamily="34" charset="0"/>
                        </a:rPr>
                        <a:t>6.3</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50" b="0" i="0" u="none" strike="noStrike">
                          <a:solidFill>
                            <a:srgbClr val="000000"/>
                          </a:solidFill>
                          <a:effectLst/>
                          <a:latin typeface="Calibri" panose="020F0502020204030204" pitchFamily="34" charset="0"/>
                        </a:rPr>
                        <a:t>Configuring Ternary ADF for the deployment of SHIR if required</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5779192"/>
                  </a:ext>
                </a:extLst>
              </a:tr>
              <a:tr h="111592">
                <a:tc>
                  <a:txBody>
                    <a:bodyPr/>
                    <a:lstStyle/>
                    <a:p>
                      <a:pPr algn="ctr" fontAlgn="ctr"/>
                      <a:r>
                        <a:rPr lang="en-IN" sz="750" b="0" i="0" u="none" strike="noStrike">
                          <a:solidFill>
                            <a:srgbClr val="000000"/>
                          </a:solidFill>
                          <a:effectLst/>
                          <a:latin typeface="Segoe UI" panose="020B0502040204020203" pitchFamily="34" charset="0"/>
                        </a:rPr>
                        <a:t>6.4</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Create Release pipeline for UATand PROD Envs</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9786689"/>
                  </a:ext>
                </a:extLst>
              </a:tr>
              <a:tr h="111592">
                <a:tc>
                  <a:txBody>
                    <a:bodyPr/>
                    <a:lstStyle/>
                    <a:p>
                      <a:pPr algn="ctr" fontAlgn="ctr"/>
                      <a:r>
                        <a:rPr lang="en-IN" sz="750" b="0" i="0" u="none" strike="noStrike">
                          <a:solidFill>
                            <a:srgbClr val="000000"/>
                          </a:solidFill>
                          <a:effectLst/>
                          <a:latin typeface="Segoe UI" panose="020B0502040204020203" pitchFamily="34" charset="0"/>
                        </a:rPr>
                        <a:t>6.5</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50" b="0" i="0" u="none" strike="noStrike">
                          <a:solidFill>
                            <a:srgbClr val="000000"/>
                          </a:solidFill>
                          <a:effectLst/>
                          <a:latin typeface="Calibri" panose="020F0502020204030204" pitchFamily="34" charset="0"/>
                        </a:rPr>
                        <a:t>Define deployment tasks inside release pipeline</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6691311"/>
                  </a:ext>
                </a:extLst>
              </a:tr>
              <a:tr h="111592">
                <a:tc>
                  <a:txBody>
                    <a:bodyPr/>
                    <a:lstStyle/>
                    <a:p>
                      <a:pPr algn="ctr" fontAlgn="ctr"/>
                      <a:r>
                        <a:rPr lang="en-IN" sz="750" b="0" i="0" u="none" strike="noStrike">
                          <a:solidFill>
                            <a:srgbClr val="000000"/>
                          </a:solidFill>
                          <a:effectLst/>
                          <a:latin typeface="Segoe UI" panose="020B0502040204020203" pitchFamily="34" charset="0"/>
                        </a:rPr>
                        <a:t>6.6</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50" b="0" i="0" u="none" strike="noStrike">
                          <a:solidFill>
                            <a:srgbClr val="000000"/>
                          </a:solidFill>
                          <a:effectLst/>
                          <a:latin typeface="Calibri" panose="020F0502020204030204" pitchFamily="34" charset="0"/>
                        </a:rPr>
                        <a:t>Configure override parameters for every linked services</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624748"/>
                  </a:ext>
                </a:extLst>
              </a:tr>
              <a:tr h="111592">
                <a:tc>
                  <a:txBody>
                    <a:bodyPr/>
                    <a:lstStyle/>
                    <a:p>
                      <a:pPr algn="ctr" fontAlgn="ctr"/>
                      <a:r>
                        <a:rPr lang="en-IN" sz="750" b="0" i="0" u="none" strike="noStrike">
                          <a:solidFill>
                            <a:srgbClr val="000000"/>
                          </a:solidFill>
                          <a:effectLst/>
                          <a:latin typeface="Segoe UI" panose="020B0502040204020203" pitchFamily="34" charset="0"/>
                        </a:rPr>
                        <a:t>6.7</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50" b="0" i="0" u="none" strike="noStrike">
                          <a:solidFill>
                            <a:srgbClr val="000000"/>
                          </a:solidFill>
                          <a:effectLst/>
                          <a:latin typeface="Calibri" panose="020F0502020204030204" pitchFamily="34" charset="0"/>
                        </a:rPr>
                        <a:t>Configure pre-deployment approvals and post-deployment approvals</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5558949"/>
                  </a:ext>
                </a:extLst>
              </a:tr>
              <a:tr h="111592">
                <a:tc>
                  <a:txBody>
                    <a:bodyPr/>
                    <a:lstStyle/>
                    <a:p>
                      <a:pPr algn="ctr" fontAlgn="ctr"/>
                      <a:r>
                        <a:rPr lang="en-IN" sz="750" b="0" i="0" u="none" strike="noStrike">
                          <a:solidFill>
                            <a:srgbClr val="000000"/>
                          </a:solidFill>
                          <a:effectLst/>
                          <a:latin typeface="Segoe UI" panose="020B0502040204020203" pitchFamily="34" charset="0"/>
                        </a:rPr>
                        <a:t>6.8</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Configure continuous deployment trigger</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1129798"/>
                  </a:ext>
                </a:extLst>
              </a:tr>
              <a:tr h="111592">
                <a:tc>
                  <a:txBody>
                    <a:bodyPr/>
                    <a:lstStyle/>
                    <a:p>
                      <a:pPr algn="ctr" fontAlgn="ctr"/>
                      <a:r>
                        <a:rPr lang="en-IN" sz="750" b="0" i="0" u="none" strike="noStrike">
                          <a:solidFill>
                            <a:srgbClr val="000000"/>
                          </a:solidFill>
                          <a:effectLst/>
                          <a:latin typeface="Segoe UI" panose="020B0502040204020203" pitchFamily="34" charset="0"/>
                        </a:rPr>
                        <a:t>6.9</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50" b="0" i="0" u="none" strike="noStrike">
                          <a:solidFill>
                            <a:srgbClr val="000000"/>
                          </a:solidFill>
                          <a:effectLst/>
                          <a:latin typeface="Calibri" panose="020F0502020204030204" pitchFamily="34" charset="0"/>
                        </a:rPr>
                        <a:t>Maintain and Running CICD Pipeline</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072729864"/>
                  </a:ext>
                </a:extLst>
              </a:tr>
              <a:tr h="111592">
                <a:tc>
                  <a:txBody>
                    <a:bodyPr/>
                    <a:lstStyle/>
                    <a:p>
                      <a:pPr algn="ctr" rtl="0" fontAlgn="ctr"/>
                      <a:r>
                        <a:rPr lang="en-IN" sz="750" b="1" i="0" u="none" strike="noStrike">
                          <a:solidFill>
                            <a:srgbClr val="FFFFFF"/>
                          </a:solidFill>
                          <a:effectLst/>
                          <a:highlight>
                            <a:srgbClr val="114864"/>
                          </a:highlight>
                          <a:latin typeface="Calibri" panose="020F0502020204030204" pitchFamily="34" charset="0"/>
                        </a:rPr>
                        <a:t>7</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US" sz="750" b="1" i="0" u="none" strike="noStrike">
                          <a:solidFill>
                            <a:srgbClr val="FFFFFF"/>
                          </a:solidFill>
                          <a:effectLst/>
                          <a:highlight>
                            <a:srgbClr val="114864"/>
                          </a:highlight>
                          <a:latin typeface="Calibri" panose="020F0502020204030204" pitchFamily="34" charset="0"/>
                        </a:rPr>
                        <a:t>Power BI Report Wireframe, Development</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50" b="0"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0"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0"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0"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0"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0"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00" b="0"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9864753"/>
                  </a:ext>
                </a:extLst>
              </a:tr>
              <a:tr h="111592">
                <a:tc>
                  <a:txBody>
                    <a:bodyPr/>
                    <a:lstStyle/>
                    <a:p>
                      <a:pPr algn="ctr" fontAlgn="ctr"/>
                      <a:r>
                        <a:rPr lang="en-IN" sz="750" b="0" i="0" u="none" strike="noStrike">
                          <a:solidFill>
                            <a:srgbClr val="000000"/>
                          </a:solidFill>
                          <a:effectLst/>
                          <a:latin typeface="Segoe UI" panose="020B0502040204020203" pitchFamily="34" charset="0"/>
                        </a:rPr>
                        <a:t>7.1</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Define &amp; Document key performance indicators (KPIs) and metrics for tracking to relevant data sources.​</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5654698"/>
                  </a:ext>
                </a:extLst>
              </a:tr>
              <a:tr h="111592">
                <a:tc>
                  <a:txBody>
                    <a:bodyPr/>
                    <a:lstStyle/>
                    <a:p>
                      <a:pPr algn="ctr" fontAlgn="ctr"/>
                      <a:r>
                        <a:rPr lang="en-IN" sz="750" b="0" i="0" u="none" strike="noStrike">
                          <a:solidFill>
                            <a:srgbClr val="000000"/>
                          </a:solidFill>
                          <a:effectLst/>
                          <a:latin typeface="Segoe UI" panose="020B0502040204020203" pitchFamily="34" charset="0"/>
                        </a:rPr>
                        <a:t>7.2</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Design wireframes in Figma/Power BI containing dummy data.</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9240216"/>
                  </a:ext>
                </a:extLst>
              </a:tr>
              <a:tr h="111592">
                <a:tc>
                  <a:txBody>
                    <a:bodyPr/>
                    <a:lstStyle/>
                    <a:p>
                      <a:pPr algn="ctr" fontAlgn="ctr"/>
                      <a:r>
                        <a:rPr lang="en-IN" sz="750" b="0" i="0" u="none" strike="noStrike">
                          <a:solidFill>
                            <a:srgbClr val="000000"/>
                          </a:solidFill>
                          <a:effectLst/>
                          <a:latin typeface="Segoe UI" panose="020B0502040204020203" pitchFamily="34" charset="0"/>
                        </a:rPr>
                        <a:t>7.3</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Key performance indicators (KPIs) &amp; Wire frame sign off</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6554638"/>
                  </a:ext>
                </a:extLst>
              </a:tr>
              <a:tr h="111592">
                <a:tc>
                  <a:txBody>
                    <a:bodyPr/>
                    <a:lstStyle/>
                    <a:p>
                      <a:pPr algn="ctr" fontAlgn="ctr"/>
                      <a:r>
                        <a:rPr lang="en-IN" sz="750" b="0" i="0" u="none" strike="noStrike">
                          <a:solidFill>
                            <a:srgbClr val="000000"/>
                          </a:solidFill>
                          <a:effectLst/>
                          <a:latin typeface="Segoe UI" panose="020B0502040204020203" pitchFamily="34" charset="0"/>
                        </a:rPr>
                        <a:t>7.4</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Establish connectivity between Power BI desktop &amp; Data Sources for development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8215471"/>
                  </a:ext>
                </a:extLst>
              </a:tr>
              <a:tr h="111592">
                <a:tc>
                  <a:txBody>
                    <a:bodyPr/>
                    <a:lstStyle/>
                    <a:p>
                      <a:pPr algn="ctr" fontAlgn="ctr"/>
                      <a:r>
                        <a:rPr lang="en-IN" sz="750" b="0" i="0" u="none" strike="noStrike">
                          <a:solidFill>
                            <a:srgbClr val="000000"/>
                          </a:solidFill>
                          <a:effectLst/>
                          <a:latin typeface="Segoe UI" panose="020B0502040204020203" pitchFamily="34" charset="0"/>
                        </a:rPr>
                        <a:t>7.5</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Implement Power Query transformations within Power BI for transforming data in required format if necessary</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2618265"/>
                  </a:ext>
                </a:extLst>
              </a:tr>
              <a:tr h="111592">
                <a:tc>
                  <a:txBody>
                    <a:bodyPr/>
                    <a:lstStyle/>
                    <a:p>
                      <a:pPr algn="ctr" fontAlgn="ctr"/>
                      <a:r>
                        <a:rPr lang="en-IN" sz="750" b="0" i="0" u="none" strike="noStrike">
                          <a:solidFill>
                            <a:srgbClr val="000000"/>
                          </a:solidFill>
                          <a:effectLst/>
                          <a:latin typeface="Segoe UI" panose="020B0502040204020203" pitchFamily="34" charset="0"/>
                        </a:rPr>
                        <a:t>7.6</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Design a data model that organizes and structures the data for efficient querying and analysis.</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5178819"/>
                  </a:ext>
                </a:extLst>
              </a:tr>
              <a:tr h="111592">
                <a:tc>
                  <a:txBody>
                    <a:bodyPr/>
                    <a:lstStyle/>
                    <a:p>
                      <a:pPr algn="ctr" fontAlgn="ctr"/>
                      <a:r>
                        <a:rPr lang="en-IN" sz="750" b="0" i="0" u="none" strike="noStrike">
                          <a:solidFill>
                            <a:srgbClr val="000000"/>
                          </a:solidFill>
                          <a:effectLst/>
                          <a:latin typeface="Segoe UI" panose="020B0502040204020203" pitchFamily="34" charset="0"/>
                        </a:rPr>
                        <a:t>7.7</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Implement any necessary calculations or business logic within the reports using DAX (Data Analysis Expressions)</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4815802"/>
                  </a:ext>
                </a:extLst>
              </a:tr>
              <a:tr h="111592">
                <a:tc>
                  <a:txBody>
                    <a:bodyPr/>
                    <a:lstStyle/>
                    <a:p>
                      <a:pPr algn="ctr" fontAlgn="ctr"/>
                      <a:r>
                        <a:rPr lang="en-IN" sz="750" b="0" i="0" u="none" strike="noStrike">
                          <a:solidFill>
                            <a:srgbClr val="000000"/>
                          </a:solidFill>
                          <a:effectLst/>
                          <a:latin typeface="Segoe UI" panose="020B0502040204020203" pitchFamily="34" charset="0"/>
                        </a:rPr>
                        <a:t>7.8</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Develop Power BI Reports Visualization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4258318"/>
                  </a:ext>
                </a:extLst>
              </a:tr>
              <a:tr h="111592">
                <a:tc>
                  <a:txBody>
                    <a:bodyPr/>
                    <a:lstStyle/>
                    <a:p>
                      <a:pPr algn="ctr" fontAlgn="ctr"/>
                      <a:r>
                        <a:rPr lang="en-IN" sz="750" b="0" i="0" u="none" strike="noStrike">
                          <a:solidFill>
                            <a:srgbClr val="000000"/>
                          </a:solidFill>
                          <a:effectLst/>
                          <a:latin typeface="Segoe UI" panose="020B0502040204020203" pitchFamily="34" charset="0"/>
                        </a:rPr>
                        <a:t>7.9</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Additional Feature Implementation such as RLS</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4196724"/>
                  </a:ext>
                </a:extLst>
              </a:tr>
              <a:tr h="111592">
                <a:tc>
                  <a:txBody>
                    <a:bodyPr/>
                    <a:lstStyle/>
                    <a:p>
                      <a:pPr algn="ctr" fontAlgn="ctr"/>
                      <a:r>
                        <a:rPr lang="en-IN" sz="750" b="0" i="0" u="none" strike="noStrike">
                          <a:solidFill>
                            <a:srgbClr val="000000"/>
                          </a:solidFill>
                          <a:effectLst/>
                          <a:latin typeface="Segoe UI" panose="020B0502040204020203" pitchFamily="34" charset="0"/>
                        </a:rPr>
                        <a:t>7.1</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Publishing the report on Power BI service</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1850874"/>
                  </a:ext>
                </a:extLst>
              </a:tr>
              <a:tr h="111592">
                <a:tc>
                  <a:txBody>
                    <a:bodyPr/>
                    <a:lstStyle/>
                    <a:p>
                      <a:pPr algn="ctr" fontAlgn="ctr"/>
                      <a:r>
                        <a:rPr lang="en-IN" sz="750" b="0" i="0" u="none" strike="noStrike">
                          <a:solidFill>
                            <a:srgbClr val="000000"/>
                          </a:solidFill>
                          <a:effectLst/>
                          <a:latin typeface="Segoe UI" panose="020B0502040204020203" pitchFamily="34" charset="0"/>
                        </a:rPr>
                        <a:t>7.11</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Data Validation with use cases</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0992287"/>
                  </a:ext>
                </a:extLst>
              </a:tr>
              <a:tr h="111592">
                <a:tc>
                  <a:txBody>
                    <a:bodyPr/>
                    <a:lstStyle/>
                    <a:p>
                      <a:pPr algn="ctr" rtl="0" fontAlgn="ctr"/>
                      <a:r>
                        <a:rPr lang="en-IN" sz="750" b="1" i="0" u="none" strike="noStrike">
                          <a:solidFill>
                            <a:srgbClr val="FFFFFF"/>
                          </a:solidFill>
                          <a:effectLst/>
                          <a:highlight>
                            <a:srgbClr val="114864"/>
                          </a:highlight>
                          <a:latin typeface="Calibri" panose="020F0502020204030204" pitchFamily="34" charset="0"/>
                        </a:rPr>
                        <a:t>8</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1" i="0" u="none" strike="noStrike">
                          <a:solidFill>
                            <a:srgbClr val="FFFFFF"/>
                          </a:solidFill>
                          <a:effectLst/>
                          <a:highlight>
                            <a:srgbClr val="114864"/>
                          </a:highlight>
                          <a:latin typeface="Calibri" panose="020F0502020204030204" pitchFamily="34" charset="0"/>
                        </a:rPr>
                        <a:t>PowerBI CI/CD</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50" b="1"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1"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1"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50" b="1"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00" b="1"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00" b="1"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extLst>
                  <a:ext uri="{0D108BD9-81ED-4DB2-BD59-A6C34878D82A}">
                    <a16:rowId xmlns:a16="http://schemas.microsoft.com/office/drawing/2014/main" val="3929024435"/>
                  </a:ext>
                </a:extLst>
              </a:tr>
              <a:tr h="111592">
                <a:tc>
                  <a:txBody>
                    <a:bodyPr/>
                    <a:lstStyle/>
                    <a:p>
                      <a:pPr algn="ctr" fontAlgn="ctr"/>
                      <a:r>
                        <a:rPr lang="en-IN" sz="750" b="0" i="0" u="none" strike="noStrike">
                          <a:solidFill>
                            <a:srgbClr val="000000"/>
                          </a:solidFill>
                          <a:effectLst/>
                          <a:latin typeface="Segoe UI" panose="020B0502040204020203" pitchFamily="34" charset="0"/>
                        </a:rPr>
                        <a:t>8.1</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Identify the data Sources to be parameterised</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2467340"/>
                  </a:ext>
                </a:extLst>
              </a:tr>
              <a:tr h="111592">
                <a:tc>
                  <a:txBody>
                    <a:bodyPr/>
                    <a:lstStyle/>
                    <a:p>
                      <a:pPr algn="ctr" fontAlgn="ctr"/>
                      <a:r>
                        <a:rPr lang="en-IN" sz="750" b="0" i="0" u="none" strike="noStrike">
                          <a:solidFill>
                            <a:srgbClr val="000000"/>
                          </a:solidFill>
                          <a:effectLst/>
                          <a:latin typeface="Segoe UI" panose="020B0502040204020203" pitchFamily="34" charset="0"/>
                        </a:rPr>
                        <a:t>8.2</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Create app registration using Azure AD</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3269325"/>
                  </a:ext>
                </a:extLst>
              </a:tr>
              <a:tr h="111592">
                <a:tc>
                  <a:txBody>
                    <a:bodyPr/>
                    <a:lstStyle/>
                    <a:p>
                      <a:pPr algn="ctr" fontAlgn="ctr"/>
                      <a:r>
                        <a:rPr lang="en-IN" sz="750" b="0" i="0" u="none" strike="noStrike">
                          <a:solidFill>
                            <a:srgbClr val="000000"/>
                          </a:solidFill>
                          <a:effectLst/>
                          <a:latin typeface="Segoe UI" panose="020B0502040204020203" pitchFamily="34" charset="0"/>
                        </a:rPr>
                        <a:t>8.3</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Grant permission to app inside PowerBI workspace</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94868543"/>
                  </a:ext>
                </a:extLst>
              </a:tr>
              <a:tr h="111592">
                <a:tc>
                  <a:txBody>
                    <a:bodyPr/>
                    <a:lstStyle/>
                    <a:p>
                      <a:pPr algn="ctr" fontAlgn="ctr"/>
                      <a:r>
                        <a:rPr lang="en-IN" sz="750" b="0" i="0" u="none" strike="noStrike">
                          <a:solidFill>
                            <a:srgbClr val="000000"/>
                          </a:solidFill>
                          <a:effectLst/>
                          <a:latin typeface="Segoe UI" panose="020B0502040204020203" pitchFamily="34" charset="0"/>
                        </a:rPr>
                        <a:t>8.4</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Create Build and release pipeline for UAT and PROD Workspaces</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271801"/>
                  </a:ext>
                </a:extLst>
              </a:tr>
              <a:tr h="111592">
                <a:tc>
                  <a:txBody>
                    <a:bodyPr/>
                    <a:lstStyle/>
                    <a:p>
                      <a:pPr algn="ctr" fontAlgn="ctr"/>
                      <a:r>
                        <a:rPr lang="en-IN" sz="750" b="0" i="0" u="none" strike="noStrike">
                          <a:solidFill>
                            <a:srgbClr val="000000"/>
                          </a:solidFill>
                          <a:effectLst/>
                          <a:latin typeface="Segoe UI" panose="020B0502040204020203" pitchFamily="34" charset="0"/>
                        </a:rPr>
                        <a:t>8.5</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Cleaning up the artifact</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endParaRPr lang="en-IN" sz="700" b="0" i="0" u="none" strike="noStrike">
                        <a:solidFill>
                          <a:srgbClr val="000000"/>
                        </a:solidFill>
                        <a:effectLst/>
                        <a:latin typeface="Calibri" panose="020F0502020204030204" pitchFamily="34" charset="0"/>
                      </a:endParaRP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850104"/>
                  </a:ext>
                </a:extLst>
              </a:tr>
              <a:tr h="111592">
                <a:tc>
                  <a:txBody>
                    <a:bodyPr/>
                    <a:lstStyle/>
                    <a:p>
                      <a:pPr algn="ctr" fontAlgn="ctr"/>
                      <a:r>
                        <a:rPr lang="en-IN" sz="750" b="0" i="0" u="none" strike="noStrike">
                          <a:solidFill>
                            <a:srgbClr val="000000"/>
                          </a:solidFill>
                          <a:effectLst/>
                          <a:latin typeface="Segoe UI" panose="020B0502040204020203" pitchFamily="34" charset="0"/>
                        </a:rPr>
                        <a:t>8.6</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Updating release pipeline security to define access</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6932323"/>
                  </a:ext>
                </a:extLst>
              </a:tr>
              <a:tr h="111592">
                <a:tc>
                  <a:txBody>
                    <a:bodyPr/>
                    <a:lstStyle/>
                    <a:p>
                      <a:pPr algn="ctr" fontAlgn="ctr"/>
                      <a:r>
                        <a:rPr lang="en-IN" sz="750" b="0" i="0" u="none" strike="noStrike">
                          <a:solidFill>
                            <a:srgbClr val="000000"/>
                          </a:solidFill>
                          <a:effectLst/>
                          <a:latin typeface="Segoe UI" panose="020B0502040204020203" pitchFamily="34" charset="0"/>
                        </a:rPr>
                        <a:t>8.7</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Configure pre-deployment approvals and post-deployment approvals</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1124836"/>
                  </a:ext>
                </a:extLst>
              </a:tr>
              <a:tr h="111592">
                <a:tc>
                  <a:txBody>
                    <a:bodyPr/>
                    <a:lstStyle/>
                    <a:p>
                      <a:pPr algn="ctr" fontAlgn="ctr"/>
                      <a:r>
                        <a:rPr lang="en-IN" sz="750" b="0" i="0" u="none" strike="noStrike">
                          <a:solidFill>
                            <a:srgbClr val="000000"/>
                          </a:solidFill>
                          <a:effectLst/>
                          <a:latin typeface="Segoe UI" panose="020B0502040204020203" pitchFamily="34" charset="0"/>
                        </a:rPr>
                        <a:t>8.8</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Configure continuous deployment trigger</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0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750153"/>
                  </a:ext>
                </a:extLst>
              </a:tr>
              <a:tr h="111592">
                <a:tc>
                  <a:txBody>
                    <a:bodyPr/>
                    <a:lstStyle/>
                    <a:p>
                      <a:pPr algn="ctr" fontAlgn="ctr"/>
                      <a:r>
                        <a:rPr lang="en-IN" sz="750" b="0" i="0" u="none" strike="noStrike">
                          <a:solidFill>
                            <a:srgbClr val="000000"/>
                          </a:solidFill>
                          <a:effectLst/>
                          <a:latin typeface="Segoe UI" panose="020B0502040204020203" pitchFamily="34" charset="0"/>
                        </a:rPr>
                        <a:t>8.9</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750" b="0" i="0" u="none" strike="noStrike">
                          <a:solidFill>
                            <a:srgbClr val="000000"/>
                          </a:solidFill>
                          <a:effectLst/>
                          <a:latin typeface="Calibri" panose="020F0502020204030204" pitchFamily="34" charset="0"/>
                        </a:rPr>
                        <a:t>Maintain and Running CICD Pipeline</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750" b="0" i="0" u="none" strike="noStrike">
                          <a:solidFill>
                            <a:srgbClr val="000000"/>
                          </a:solidFill>
                          <a:effectLs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835350894"/>
                  </a:ext>
                </a:extLst>
              </a:tr>
              <a:tr h="111592">
                <a:tc>
                  <a:txBody>
                    <a:bodyPr/>
                    <a:lstStyle/>
                    <a:p>
                      <a:pPr algn="ctr" rtl="0" fontAlgn="ctr"/>
                      <a:r>
                        <a:rPr lang="en-IN" sz="750" b="1" i="0" u="none" strike="noStrike">
                          <a:solidFill>
                            <a:srgbClr val="FFFFFF"/>
                          </a:solidFill>
                          <a:effectLst/>
                          <a:highlight>
                            <a:srgbClr val="114864"/>
                          </a:highlight>
                          <a:latin typeface="Calibri" panose="020F0502020204030204" pitchFamily="34" charset="0"/>
                        </a:rPr>
                        <a:t>9</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US" sz="750" b="1" i="0" u="none" strike="noStrike">
                          <a:solidFill>
                            <a:srgbClr val="FFFFFF"/>
                          </a:solidFill>
                          <a:effectLst/>
                          <a:highlight>
                            <a:srgbClr val="114864"/>
                          </a:highlight>
                          <a:latin typeface="Calibri" panose="020F0502020204030204" pitchFamily="34" charset="0"/>
                        </a:rPr>
                        <a:t>SIT, UAT and Feedback Implementation</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00" b="0"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extLst>
                  <a:ext uri="{0D108BD9-81ED-4DB2-BD59-A6C34878D82A}">
                    <a16:rowId xmlns:a16="http://schemas.microsoft.com/office/drawing/2014/main" val="3710945847"/>
                  </a:ext>
                </a:extLst>
              </a:tr>
              <a:tr h="111592">
                <a:tc>
                  <a:txBody>
                    <a:bodyPr/>
                    <a:lstStyle/>
                    <a:p>
                      <a:pPr algn="ctr" fontAlgn="ctr"/>
                      <a:r>
                        <a:rPr lang="en-IN" sz="750" b="0" i="0" u="none" strike="noStrike">
                          <a:solidFill>
                            <a:srgbClr val="000000"/>
                          </a:solidFill>
                          <a:effectLst/>
                          <a:latin typeface="Segoe UI" panose="020B0502040204020203" pitchFamily="34" charset="0"/>
                        </a:rPr>
                        <a:t>9.1</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SIT &amp; Validation</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2550194"/>
                  </a:ext>
                </a:extLst>
              </a:tr>
              <a:tr h="111592">
                <a:tc>
                  <a:txBody>
                    <a:bodyPr/>
                    <a:lstStyle/>
                    <a:p>
                      <a:pPr algn="ctr" fontAlgn="ctr"/>
                      <a:r>
                        <a:rPr lang="en-IN" sz="750" b="0" i="0" u="none" strike="noStrike">
                          <a:solidFill>
                            <a:srgbClr val="000000"/>
                          </a:solidFill>
                          <a:effectLst/>
                          <a:latin typeface="Segoe UI" panose="020B0502040204020203" pitchFamily="34" charset="0"/>
                        </a:rPr>
                        <a:t>9.2</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750" b="0" i="0" u="none" strike="noStrike">
                          <a:solidFill>
                            <a:srgbClr val="000000"/>
                          </a:solidFill>
                          <a:effectLst/>
                          <a:latin typeface="Calibri" panose="020F0502020204030204" pitchFamily="34" charset="0"/>
                        </a:rPr>
                        <a:t>End to End process testing, sanity testing, model testing</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Segoe UI" panose="020B0502040204020203"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331821600"/>
                  </a:ext>
                </a:extLst>
              </a:tr>
              <a:tr h="111592">
                <a:tc>
                  <a:txBody>
                    <a:bodyPr/>
                    <a:lstStyle/>
                    <a:p>
                      <a:pPr algn="ctr" fontAlgn="ctr"/>
                      <a:r>
                        <a:rPr lang="en-IN" sz="750" b="0" i="0" u="none" strike="noStrike">
                          <a:solidFill>
                            <a:srgbClr val="000000"/>
                          </a:solidFill>
                          <a:effectLst/>
                          <a:latin typeface="Segoe UI" panose="020B0502040204020203" pitchFamily="34" charset="0"/>
                        </a:rPr>
                        <a:t>9.3</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UAT Release &amp; Feedback Implementation</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177047"/>
                  </a:ext>
                </a:extLst>
              </a:tr>
              <a:tr h="111592">
                <a:tc>
                  <a:txBody>
                    <a:bodyPr/>
                    <a:lstStyle/>
                    <a:p>
                      <a:pPr algn="ctr" fontAlgn="ctr"/>
                      <a:r>
                        <a:rPr lang="en-IN" sz="750" b="0" i="0" u="none" strike="noStrike">
                          <a:solidFill>
                            <a:srgbClr val="000000"/>
                          </a:solidFill>
                          <a:effectLst/>
                          <a:latin typeface="Segoe UI" panose="020B0502040204020203" pitchFamily="34" charset="0"/>
                        </a:rPr>
                        <a:t>9.4</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UAT Sign-Off</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090369985"/>
                  </a:ext>
                </a:extLst>
              </a:tr>
              <a:tr h="111592">
                <a:tc>
                  <a:txBody>
                    <a:bodyPr/>
                    <a:lstStyle/>
                    <a:p>
                      <a:pPr algn="ctr" rtl="0" fontAlgn="ctr"/>
                      <a:r>
                        <a:rPr lang="en-IN" sz="750" b="1" i="0" u="none" strike="noStrike">
                          <a:solidFill>
                            <a:srgbClr val="FFFFFF"/>
                          </a:solidFill>
                          <a:effectLst/>
                          <a:highlight>
                            <a:srgbClr val="114864"/>
                          </a:highlight>
                          <a:latin typeface="Calibri" panose="020F0502020204030204" pitchFamily="34" charset="0"/>
                        </a:rPr>
                        <a:t>10</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US" sz="750" b="1" i="0" u="none" strike="noStrike">
                          <a:solidFill>
                            <a:srgbClr val="FFFFFF"/>
                          </a:solidFill>
                          <a:effectLst/>
                          <a:highlight>
                            <a:srgbClr val="114864"/>
                          </a:highlight>
                          <a:latin typeface="Calibri" panose="020F0502020204030204" pitchFamily="34" charset="0"/>
                        </a:rPr>
                        <a:t>User Training, Documentation and Go-Live</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700" b="0"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tc>
                  <a:txBody>
                    <a:bodyPr/>
                    <a:lstStyle/>
                    <a:p>
                      <a:pPr algn="l" rtl="0" fontAlgn="ctr"/>
                      <a:r>
                        <a:rPr lang="en-IN" sz="700" b="0" i="0" u="none" strike="noStrike">
                          <a:solidFill>
                            <a:srgbClr val="FFFFFF"/>
                          </a:solidFill>
                          <a:effectLst/>
                          <a:highlight>
                            <a:srgbClr val="114864"/>
                          </a:highlight>
                          <a:latin typeface="Calibri" panose="020F0502020204030204" pitchFamily="34" charset="0"/>
                        </a:rPr>
                        <a:t> </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14864"/>
                    </a:solidFill>
                  </a:tcPr>
                </a:tc>
                <a:extLst>
                  <a:ext uri="{0D108BD9-81ED-4DB2-BD59-A6C34878D82A}">
                    <a16:rowId xmlns:a16="http://schemas.microsoft.com/office/drawing/2014/main" val="1381573508"/>
                  </a:ext>
                </a:extLst>
              </a:tr>
              <a:tr h="111592">
                <a:tc>
                  <a:txBody>
                    <a:bodyPr/>
                    <a:lstStyle/>
                    <a:p>
                      <a:pPr algn="ctr" fontAlgn="ctr"/>
                      <a:r>
                        <a:rPr lang="en-IN" sz="750" b="0" i="0" u="none" strike="noStrike">
                          <a:solidFill>
                            <a:srgbClr val="000000"/>
                          </a:solidFill>
                          <a:effectLst/>
                          <a:latin typeface="Segoe UI" panose="020B0502040204020203" pitchFamily="34" charset="0"/>
                        </a:rPr>
                        <a:t>10.1</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User Training and Documentation</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657717033"/>
                  </a:ext>
                </a:extLst>
              </a:tr>
              <a:tr h="111592">
                <a:tc>
                  <a:txBody>
                    <a:bodyPr/>
                    <a:lstStyle/>
                    <a:p>
                      <a:pPr algn="ctr" fontAlgn="ctr"/>
                      <a:r>
                        <a:rPr lang="en-IN" sz="750" b="0" i="0" u="none" strike="noStrike">
                          <a:solidFill>
                            <a:srgbClr val="000000"/>
                          </a:solidFill>
                          <a:effectLst/>
                          <a:latin typeface="Segoe UI" panose="020B0502040204020203" pitchFamily="34" charset="0"/>
                        </a:rPr>
                        <a:t>10.2</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Documentation Sign-Off</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715735431"/>
                  </a:ext>
                </a:extLst>
              </a:tr>
              <a:tr h="111592">
                <a:tc>
                  <a:txBody>
                    <a:bodyPr/>
                    <a:lstStyle/>
                    <a:p>
                      <a:pPr algn="ctr" fontAlgn="ctr"/>
                      <a:r>
                        <a:rPr lang="en-IN" sz="750" b="0" i="0" u="none" strike="noStrike">
                          <a:solidFill>
                            <a:srgbClr val="000000"/>
                          </a:solidFill>
                          <a:effectLst/>
                          <a:latin typeface="Segoe UI" panose="020B0502040204020203" pitchFamily="34" charset="0"/>
                        </a:rPr>
                        <a:t>10.3</a:t>
                      </a:r>
                    </a:p>
                  </a:txBody>
                  <a:tcPr marL="2998" marR="2998" marT="2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Go-Live</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50" b="0" i="0" u="none" strike="noStrike">
                          <a:solidFill>
                            <a:srgbClr val="000000"/>
                          </a:solidFill>
                          <a:effectLs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l" fontAlgn="b"/>
                      <a:r>
                        <a:rPr lang="en-IN" sz="700" b="0" i="0" u="none" strike="noStrike">
                          <a:solidFill>
                            <a:srgbClr val="000000"/>
                          </a:solidFill>
                          <a:effectLst/>
                          <a:highlight>
                            <a:srgbClr val="A9D08E"/>
                          </a:highlight>
                          <a:latin typeface="Calibri" panose="020F0502020204030204" pitchFamily="34" charset="0"/>
                        </a:rPr>
                        <a:t> </a:t>
                      </a:r>
                    </a:p>
                  </a:txBody>
                  <a:tcPr marL="2998" marR="2998" marT="29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616294266"/>
                  </a:ext>
                </a:extLst>
              </a:tr>
            </a:tbl>
          </a:graphicData>
        </a:graphic>
      </p:graphicFrame>
    </p:spTree>
    <p:extLst>
      <p:ext uri="{BB962C8B-B14F-4D97-AF65-F5344CB8AC3E}">
        <p14:creationId xmlns:p14="http://schemas.microsoft.com/office/powerpoint/2010/main" val="2765298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a:ea typeface="+mn-ea"/>
                <a:cs typeface="Segoe UI Semibold"/>
              </a:rPr>
              <a:t>Platform Capabilities</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1758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Fabric Capabilities</a:t>
            </a:r>
          </a:p>
        </p:txBody>
      </p:sp>
      <p:sp>
        <p:nvSpPr>
          <p:cNvPr id="3" name="Rectangle 2">
            <a:extLst>
              <a:ext uri="{FF2B5EF4-FFF2-40B4-BE49-F238E27FC236}">
                <a16:creationId xmlns:a16="http://schemas.microsoft.com/office/drawing/2014/main" id="{421974C3-ABC1-5F58-96E6-E299BF6D762F}"/>
              </a:ext>
            </a:extLst>
          </p:cNvPr>
          <p:cNvSpPr>
            <a:spLocks noChangeArrowheads="1"/>
          </p:cNvSpPr>
          <p:nvPr/>
        </p:nvSpPr>
        <p:spPr bwMode="auto">
          <a:xfrm>
            <a:off x="479857" y="2734376"/>
            <a:ext cx="11232285" cy="215444"/>
          </a:xfrm>
          <a:prstGeom prst="rect">
            <a:avLst/>
          </a:prstGeom>
          <a:noFill/>
          <a:ln>
            <a:noFill/>
          </a:ln>
          <a:effectLst/>
        </p:spPr>
        <p:txBody>
          <a:bodyPr vert="horz" wrap="square" lIns="91440" tIns="0" rIns="9144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a:cs typeface="Segoe UI" panose="020B0502040204020203" pitchFamily="34" charset="0"/>
            </a:endParaRPr>
          </a:p>
        </p:txBody>
      </p:sp>
      <p:grpSp>
        <p:nvGrpSpPr>
          <p:cNvPr id="5" name="Group 4">
            <a:extLst>
              <a:ext uri="{FF2B5EF4-FFF2-40B4-BE49-F238E27FC236}">
                <a16:creationId xmlns:a16="http://schemas.microsoft.com/office/drawing/2014/main" id="{4611E4FD-6C32-A373-6A97-53DC641E476C}"/>
              </a:ext>
            </a:extLst>
          </p:cNvPr>
          <p:cNvGrpSpPr/>
          <p:nvPr/>
        </p:nvGrpSpPr>
        <p:grpSpPr>
          <a:xfrm>
            <a:off x="502244" y="1240973"/>
            <a:ext cx="4572000" cy="4354286"/>
            <a:chOff x="5740448" y="573328"/>
            <a:chExt cx="5883918" cy="5909213"/>
          </a:xfrm>
        </p:grpSpPr>
        <p:pic>
          <p:nvPicPr>
            <p:cNvPr id="6" name="Picture 5" descr="A green and blue logo&#10;&#10;Description automatically generated">
              <a:extLst>
                <a:ext uri="{FF2B5EF4-FFF2-40B4-BE49-F238E27FC236}">
                  <a16:creationId xmlns:a16="http://schemas.microsoft.com/office/drawing/2014/main" id="{9BA56FF4-2F4F-F107-36A1-126A169F9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2019" y="2353339"/>
              <a:ext cx="2266504" cy="2266504"/>
            </a:xfrm>
            <a:prstGeom prst="rect">
              <a:avLst/>
            </a:prstGeom>
          </p:spPr>
        </p:pic>
        <p:sp>
          <p:nvSpPr>
            <p:cNvPr id="7" name="Oval 6">
              <a:extLst>
                <a:ext uri="{FF2B5EF4-FFF2-40B4-BE49-F238E27FC236}">
                  <a16:creationId xmlns:a16="http://schemas.microsoft.com/office/drawing/2014/main" id="{DBC38F19-D984-A325-D460-F529BAB4DAAE}"/>
                </a:ext>
              </a:extLst>
            </p:cNvPr>
            <p:cNvSpPr/>
            <p:nvPr/>
          </p:nvSpPr>
          <p:spPr>
            <a:xfrm>
              <a:off x="6110600" y="966592"/>
              <a:ext cx="5040000" cy="504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66DDEEC-B9EC-BFA4-C19F-DE032B98694D}"/>
                </a:ext>
              </a:extLst>
            </p:cNvPr>
            <p:cNvSpPr/>
            <p:nvPr/>
          </p:nvSpPr>
          <p:spPr>
            <a:xfrm>
              <a:off x="8792204" y="573328"/>
              <a:ext cx="1080000" cy="10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E1E51174-EDC6-5454-7A95-1333F688DBEC}"/>
                </a:ext>
              </a:extLst>
            </p:cNvPr>
            <p:cNvSpPr/>
            <p:nvPr/>
          </p:nvSpPr>
          <p:spPr>
            <a:xfrm>
              <a:off x="8346711" y="5402541"/>
              <a:ext cx="1080000" cy="10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4DF6670-F6A4-CA7D-392A-9672626DD853}"/>
                </a:ext>
              </a:extLst>
            </p:cNvPr>
            <p:cNvSpPr/>
            <p:nvPr/>
          </p:nvSpPr>
          <p:spPr>
            <a:xfrm>
              <a:off x="10544366" y="2701553"/>
              <a:ext cx="1080000" cy="10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D4724BD-8AED-9BEF-100E-B5F3A43D486C}"/>
                </a:ext>
              </a:extLst>
            </p:cNvPr>
            <p:cNvSpPr/>
            <p:nvPr/>
          </p:nvSpPr>
          <p:spPr>
            <a:xfrm>
              <a:off x="5740448" y="3757914"/>
              <a:ext cx="1080000" cy="10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763855A-0F42-8873-EC40-088AC2DEF5AE}"/>
                </a:ext>
              </a:extLst>
            </p:cNvPr>
            <p:cNvSpPr/>
            <p:nvPr/>
          </p:nvSpPr>
          <p:spPr>
            <a:xfrm>
              <a:off x="7000834" y="733587"/>
              <a:ext cx="1080000" cy="10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89BAB41-29EB-4DF0-1221-103E96D8CBF6}"/>
                </a:ext>
              </a:extLst>
            </p:cNvPr>
            <p:cNvSpPr/>
            <p:nvPr/>
          </p:nvSpPr>
          <p:spPr>
            <a:xfrm>
              <a:off x="9872204" y="4557751"/>
              <a:ext cx="1080000" cy="10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06C368FC-6C4B-2B9E-6D87-031C49A3F4EF}"/>
                </a:ext>
              </a:extLst>
            </p:cNvPr>
            <p:cNvSpPr/>
            <p:nvPr/>
          </p:nvSpPr>
          <p:spPr>
            <a:xfrm>
              <a:off x="5826177" y="1970044"/>
              <a:ext cx="1080000" cy="10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54EB1FEB-8C5E-E595-D617-7625C2AE9C31}"/>
                </a:ext>
              </a:extLst>
            </p:cNvPr>
            <p:cNvSpPr/>
            <p:nvPr/>
          </p:nvSpPr>
          <p:spPr>
            <a:xfrm>
              <a:off x="6693213" y="5038730"/>
              <a:ext cx="1080000" cy="10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green and blue logo&#10;&#10;Description automatically generated">
              <a:extLst>
                <a:ext uri="{FF2B5EF4-FFF2-40B4-BE49-F238E27FC236}">
                  <a16:creationId xmlns:a16="http://schemas.microsoft.com/office/drawing/2014/main" id="{14A8E984-CA2B-F695-8B17-D862B0C67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0418" y="752624"/>
              <a:ext cx="720000" cy="721407"/>
            </a:xfrm>
            <a:prstGeom prst="rect">
              <a:avLst/>
            </a:prstGeom>
          </p:spPr>
        </p:pic>
        <p:pic>
          <p:nvPicPr>
            <p:cNvPr id="17" name="Picture 16" descr="A logo with a black background&#10;&#10;Description automatically generated">
              <a:extLst>
                <a:ext uri="{FF2B5EF4-FFF2-40B4-BE49-F238E27FC236}">
                  <a16:creationId xmlns:a16="http://schemas.microsoft.com/office/drawing/2014/main" id="{EF50BC7D-4BF2-9F00-6D92-474BC727D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8166" y="933328"/>
              <a:ext cx="720000" cy="720000"/>
            </a:xfrm>
            <a:prstGeom prst="rect">
              <a:avLst/>
            </a:prstGeom>
          </p:spPr>
        </p:pic>
        <p:pic>
          <p:nvPicPr>
            <p:cNvPr id="18" name="Picture 17" descr="A blue logo with a black background&#10;&#10;Description automatically generated">
              <a:extLst>
                <a:ext uri="{FF2B5EF4-FFF2-40B4-BE49-F238E27FC236}">
                  <a16:creationId xmlns:a16="http://schemas.microsoft.com/office/drawing/2014/main" id="{2BA1EFAE-A603-F36D-B187-7DCEDF0D99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0366" y="2169953"/>
              <a:ext cx="720000" cy="721407"/>
            </a:xfrm>
            <a:prstGeom prst="rect">
              <a:avLst/>
            </a:prstGeom>
          </p:spPr>
        </p:pic>
        <p:pic>
          <p:nvPicPr>
            <p:cNvPr id="19" name="Picture 18" descr="A yellow rectangular objects on a black background&#10;&#10;Description automatically generated">
              <a:extLst>
                <a:ext uri="{FF2B5EF4-FFF2-40B4-BE49-F238E27FC236}">
                  <a16:creationId xmlns:a16="http://schemas.microsoft.com/office/drawing/2014/main" id="{0ACF502A-7AFC-82AC-A103-657F615BB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8484" y="3937210"/>
              <a:ext cx="720000" cy="721407"/>
            </a:xfrm>
            <a:prstGeom prst="rect">
              <a:avLst/>
            </a:prstGeom>
          </p:spPr>
        </p:pic>
        <p:pic>
          <p:nvPicPr>
            <p:cNvPr id="20" name="Picture 19" descr="A blue and black logo&#10;&#10;Description automatically generated">
              <a:extLst>
                <a:ext uri="{FF2B5EF4-FFF2-40B4-BE49-F238E27FC236}">
                  <a16:creationId xmlns:a16="http://schemas.microsoft.com/office/drawing/2014/main" id="{80C6F1F9-1AF8-AF7C-B9B9-BFE0DF4CE9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1486" y="5218026"/>
              <a:ext cx="720000" cy="721407"/>
            </a:xfrm>
            <a:prstGeom prst="rect">
              <a:avLst/>
            </a:prstGeom>
          </p:spPr>
        </p:pic>
        <p:pic>
          <p:nvPicPr>
            <p:cNvPr id="21" name="Picture 20" descr="A blue logo with a black background&#10;&#10;Description automatically generated">
              <a:extLst>
                <a:ext uri="{FF2B5EF4-FFF2-40B4-BE49-F238E27FC236}">
                  <a16:creationId xmlns:a16="http://schemas.microsoft.com/office/drawing/2014/main" id="{7A3E3D75-67A8-2BBC-6CB5-D0B2410978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8934" y="5610957"/>
              <a:ext cx="720000" cy="721407"/>
            </a:xfrm>
            <a:prstGeom prst="rect">
              <a:avLst/>
            </a:prstGeom>
          </p:spPr>
        </p:pic>
        <p:pic>
          <p:nvPicPr>
            <p:cNvPr id="22" name="Picture 21" descr="A blue logo with a black background&#10;&#10;Description automatically generated">
              <a:extLst>
                <a:ext uri="{FF2B5EF4-FFF2-40B4-BE49-F238E27FC236}">
                  <a16:creationId xmlns:a16="http://schemas.microsoft.com/office/drawing/2014/main" id="{2B7B1BA5-537B-DA43-3237-90C14B4271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48437" y="4740061"/>
              <a:ext cx="720000" cy="721407"/>
            </a:xfrm>
            <a:prstGeom prst="rect">
              <a:avLst/>
            </a:prstGeom>
          </p:spPr>
        </p:pic>
        <p:pic>
          <p:nvPicPr>
            <p:cNvPr id="23" name="Picture 22" descr="A blue paper with a black background&#10;&#10;Description automatically generated">
              <a:extLst>
                <a:ext uri="{FF2B5EF4-FFF2-40B4-BE49-F238E27FC236}">
                  <a16:creationId xmlns:a16="http://schemas.microsoft.com/office/drawing/2014/main" id="{7580D67A-20D8-10F7-6C09-3D1DE3A1A0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45264" y="2891360"/>
              <a:ext cx="720000" cy="721407"/>
            </a:xfrm>
            <a:prstGeom prst="rect">
              <a:avLst/>
            </a:prstGeom>
          </p:spPr>
        </p:pic>
      </p:grpSp>
      <p:pic>
        <p:nvPicPr>
          <p:cNvPr id="24" name="Picture 2" descr="Dataverse integration with Microsoft Fabric">
            <a:extLst>
              <a:ext uri="{FF2B5EF4-FFF2-40B4-BE49-F238E27FC236}">
                <a16:creationId xmlns:a16="http://schemas.microsoft.com/office/drawing/2014/main" id="{DE2DE58C-9C7D-66A5-56CB-4ECD1469C4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99523" y="1593784"/>
            <a:ext cx="5896304" cy="362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5400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Fabric Capabilities</a:t>
            </a:r>
          </a:p>
        </p:txBody>
      </p:sp>
      <p:sp>
        <p:nvSpPr>
          <p:cNvPr id="4" name="Rectangle: Rounded Corners 3">
            <a:extLst>
              <a:ext uri="{FF2B5EF4-FFF2-40B4-BE49-F238E27FC236}">
                <a16:creationId xmlns:a16="http://schemas.microsoft.com/office/drawing/2014/main" id="{0815B1BD-201D-058F-6D12-E4A7CEDE8EF4}"/>
              </a:ext>
            </a:extLst>
          </p:cNvPr>
          <p:cNvSpPr/>
          <p:nvPr/>
        </p:nvSpPr>
        <p:spPr>
          <a:xfrm>
            <a:off x="304801" y="1534889"/>
            <a:ext cx="11572874" cy="657225"/>
          </a:xfrm>
          <a:prstGeom prst="roundRect">
            <a:avLst>
              <a:gd name="adj" fmla="val 12003"/>
            </a:avLst>
          </a:prstGeom>
          <a:solidFill>
            <a:schemeClr val="bg2">
              <a:lumMod val="50000"/>
            </a:schemeClr>
          </a:solidFill>
          <a:ln>
            <a:solidFill>
              <a:srgbClr val="C395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B9379390-F066-391B-E8C0-B1FA71772C0D}"/>
              </a:ext>
            </a:extLst>
          </p:cNvPr>
          <p:cNvGrpSpPr/>
          <p:nvPr/>
        </p:nvGrpSpPr>
        <p:grpSpPr>
          <a:xfrm>
            <a:off x="304801" y="2504050"/>
            <a:ext cx="11572874" cy="3410360"/>
            <a:chOff x="304801" y="2504050"/>
            <a:chExt cx="11572874" cy="3410360"/>
          </a:xfrm>
        </p:grpSpPr>
        <p:grpSp>
          <p:nvGrpSpPr>
            <p:cNvPr id="26" name="Group 25">
              <a:extLst>
                <a:ext uri="{FF2B5EF4-FFF2-40B4-BE49-F238E27FC236}">
                  <a16:creationId xmlns:a16="http://schemas.microsoft.com/office/drawing/2014/main" id="{3EB87883-7FFC-CD01-FC5E-8D9F31F247E6}"/>
                </a:ext>
              </a:extLst>
            </p:cNvPr>
            <p:cNvGrpSpPr/>
            <p:nvPr/>
          </p:nvGrpSpPr>
          <p:grpSpPr>
            <a:xfrm>
              <a:off x="304801" y="2504050"/>
              <a:ext cx="2157040" cy="3410360"/>
              <a:chOff x="581025" y="2504050"/>
              <a:chExt cx="2157040" cy="3410360"/>
            </a:xfrm>
          </p:grpSpPr>
          <p:grpSp>
            <p:nvGrpSpPr>
              <p:cNvPr id="55" name="Group 54">
                <a:extLst>
                  <a:ext uri="{FF2B5EF4-FFF2-40B4-BE49-F238E27FC236}">
                    <a16:creationId xmlns:a16="http://schemas.microsoft.com/office/drawing/2014/main" id="{6F3C7545-F667-42AE-5888-BEBCEE2C3C43}"/>
                  </a:ext>
                </a:extLst>
              </p:cNvPr>
              <p:cNvGrpSpPr/>
              <p:nvPr/>
            </p:nvGrpSpPr>
            <p:grpSpPr>
              <a:xfrm>
                <a:off x="1298586" y="2504050"/>
                <a:ext cx="721918" cy="721916"/>
                <a:chOff x="1298586" y="2069075"/>
                <a:chExt cx="721918" cy="721916"/>
              </a:xfrm>
            </p:grpSpPr>
            <p:sp>
              <p:nvSpPr>
                <p:cNvPr id="59" name="Oval 58">
                  <a:extLst>
                    <a:ext uri="{FF2B5EF4-FFF2-40B4-BE49-F238E27FC236}">
                      <a16:creationId xmlns:a16="http://schemas.microsoft.com/office/drawing/2014/main" id="{73BB4ECA-184E-5E2E-AE86-0984793F6D81}"/>
                    </a:ext>
                  </a:extLst>
                </p:cNvPr>
                <p:cNvSpPr/>
                <p:nvPr/>
              </p:nvSpPr>
              <p:spPr>
                <a:xfrm>
                  <a:off x="1298586" y="2069075"/>
                  <a:ext cx="721918" cy="721916"/>
                </a:xfrm>
                <a:prstGeom prst="ellipse">
                  <a:avLst/>
                </a:prstGeom>
                <a:solidFill>
                  <a:srgbClr val="0070C0"/>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1100" b="0" i="0" u="none" strike="noStrike" kern="0" cap="none" spc="0" normalizeH="0" baseline="0" noProof="0">
                    <a:ln>
                      <a:noFill/>
                    </a:ln>
                    <a:solidFill>
                      <a:srgbClr val="225B61"/>
                    </a:solidFill>
                    <a:effectLst/>
                    <a:uLnTx/>
                    <a:uFillTx/>
                    <a:latin typeface="Calibri" panose="020F0502020204030204"/>
                    <a:ea typeface="+mn-ea"/>
                    <a:cs typeface="Segoe Sans Display Semibold" pitchFamily="2" charset="0"/>
                  </a:endParaRPr>
                </a:p>
              </p:txBody>
            </p:sp>
            <p:sp>
              <p:nvSpPr>
                <p:cNvPr id="60" name="Oval 59">
                  <a:extLst>
                    <a:ext uri="{FF2B5EF4-FFF2-40B4-BE49-F238E27FC236}">
                      <a16:creationId xmlns:a16="http://schemas.microsoft.com/office/drawing/2014/main" id="{01CC03AF-D035-72B9-7434-1E3D63DC27AD}"/>
                    </a:ext>
                  </a:extLst>
                </p:cNvPr>
                <p:cNvSpPr/>
                <p:nvPr/>
              </p:nvSpPr>
              <p:spPr>
                <a:xfrm>
                  <a:off x="1341717" y="2112206"/>
                  <a:ext cx="635657" cy="635656"/>
                </a:xfrm>
                <a:prstGeom prst="ellipse">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2000" b="1" i="0" u="none" strike="noStrike" kern="0" cap="none" spc="0" normalizeH="0" baseline="0" noProof="0">
                    <a:ln>
                      <a:noFill/>
                    </a:ln>
                    <a:solidFill>
                      <a:srgbClr val="225B61"/>
                    </a:solidFill>
                    <a:effectLst/>
                    <a:uLnTx/>
                    <a:uFillTx/>
                    <a:latin typeface="Calibri" panose="020F0502020204030204"/>
                    <a:ea typeface="+mn-ea"/>
                    <a:cs typeface="Segoe Sans Display Semibold" pitchFamily="2" charset="0"/>
                  </a:endParaRPr>
                </a:p>
              </p:txBody>
            </p:sp>
          </p:grpSp>
          <p:sp>
            <p:nvSpPr>
              <p:cNvPr id="56" name="Rounded Rectangle 36">
                <a:extLst>
                  <a:ext uri="{FF2B5EF4-FFF2-40B4-BE49-F238E27FC236}">
                    <a16:creationId xmlns:a16="http://schemas.microsoft.com/office/drawing/2014/main" id="{9D826AC8-3B9E-01F2-B47B-D33E21770F7A}"/>
                  </a:ext>
                </a:extLst>
              </p:cNvPr>
              <p:cNvSpPr/>
              <p:nvPr/>
            </p:nvSpPr>
            <p:spPr bwMode="auto">
              <a:xfrm>
                <a:off x="581025" y="3378522"/>
                <a:ext cx="2157040" cy="2535888"/>
              </a:xfrm>
              <a:prstGeom prst="roundRect">
                <a:avLst>
                  <a:gd name="adj" fmla="val 3700"/>
                </a:avLst>
              </a:prstGeom>
              <a:solidFill>
                <a:schemeClr val="bg1">
                  <a:lumMod val="95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ounded Rectangle 43">
                <a:extLst>
                  <a:ext uri="{FF2B5EF4-FFF2-40B4-BE49-F238E27FC236}">
                    <a16:creationId xmlns:a16="http://schemas.microsoft.com/office/drawing/2014/main" id="{21664AB4-8A85-B2DF-6E04-6C8BD6B3F4A7}"/>
                  </a:ext>
                </a:extLst>
              </p:cNvPr>
              <p:cNvSpPr/>
              <p:nvPr/>
            </p:nvSpPr>
            <p:spPr bwMode="auto">
              <a:xfrm>
                <a:off x="659319" y="3451213"/>
                <a:ext cx="2000452" cy="657332"/>
              </a:xfrm>
              <a:prstGeom prst="roundRect">
                <a:avLst>
                  <a:gd name="adj" fmla="val 9056"/>
                </a:avLst>
              </a:prstGeom>
              <a:solidFill>
                <a:schemeClr val="bg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Segoe Sans Display Semibold" pitchFamily="2" charset="0"/>
                  </a:rPr>
                  <a:t>Simplicity of purchasing</a:t>
                </a:r>
              </a:p>
            </p:txBody>
          </p:sp>
          <p:sp>
            <p:nvSpPr>
              <p:cNvPr id="58" name="Rounded Rectangle 36">
                <a:extLst>
                  <a:ext uri="{FF2B5EF4-FFF2-40B4-BE49-F238E27FC236}">
                    <a16:creationId xmlns:a16="http://schemas.microsoft.com/office/drawing/2014/main" id="{81EF431C-5210-77CB-F8AC-9132EA6B0C3C}"/>
                  </a:ext>
                </a:extLst>
              </p:cNvPr>
              <p:cNvSpPr/>
              <p:nvPr/>
            </p:nvSpPr>
            <p:spPr bwMode="auto">
              <a:xfrm>
                <a:off x="716467" y="4248863"/>
                <a:ext cx="1886156" cy="553998"/>
              </a:xfrm>
              <a:prstGeom prst="rect">
                <a:avLst/>
              </a:prstGeom>
              <a:no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rPr>
                  <a:t>Automatically provisioned single storage service for</a:t>
                </a:r>
                <a:br>
                  <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rPr>
                  <a:t>all workloads</a:t>
                </a:r>
              </a:p>
            </p:txBody>
          </p:sp>
        </p:grpSp>
        <p:grpSp>
          <p:nvGrpSpPr>
            <p:cNvPr id="27" name="Group 26">
              <a:extLst>
                <a:ext uri="{FF2B5EF4-FFF2-40B4-BE49-F238E27FC236}">
                  <a16:creationId xmlns:a16="http://schemas.microsoft.com/office/drawing/2014/main" id="{944238D9-42A4-E174-4628-9016178FE963}"/>
                </a:ext>
              </a:extLst>
            </p:cNvPr>
            <p:cNvGrpSpPr/>
            <p:nvPr/>
          </p:nvGrpSpPr>
          <p:grpSpPr>
            <a:xfrm>
              <a:off x="2658759" y="2504050"/>
              <a:ext cx="2157040" cy="3410360"/>
              <a:chOff x="2799252" y="2504050"/>
              <a:chExt cx="2157040" cy="3410360"/>
            </a:xfrm>
          </p:grpSpPr>
          <p:sp>
            <p:nvSpPr>
              <p:cNvPr id="49" name="Rounded Rectangle 36">
                <a:extLst>
                  <a:ext uri="{FF2B5EF4-FFF2-40B4-BE49-F238E27FC236}">
                    <a16:creationId xmlns:a16="http://schemas.microsoft.com/office/drawing/2014/main" id="{32CD8879-2BF9-40CE-991E-0EA38B0288F1}"/>
                  </a:ext>
                </a:extLst>
              </p:cNvPr>
              <p:cNvSpPr/>
              <p:nvPr/>
            </p:nvSpPr>
            <p:spPr bwMode="auto">
              <a:xfrm>
                <a:off x="2799252" y="3378522"/>
                <a:ext cx="2157040" cy="2535888"/>
              </a:xfrm>
              <a:prstGeom prst="roundRect">
                <a:avLst>
                  <a:gd name="adj" fmla="val 3700"/>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7B6EBD64-DA5F-5F28-80D0-AD15242D0C00}"/>
                  </a:ext>
                </a:extLst>
              </p:cNvPr>
              <p:cNvGrpSpPr/>
              <p:nvPr/>
            </p:nvGrpSpPr>
            <p:grpSpPr>
              <a:xfrm>
                <a:off x="3516814" y="2504050"/>
                <a:ext cx="721918" cy="721916"/>
                <a:chOff x="3516814" y="2069075"/>
                <a:chExt cx="721918" cy="721916"/>
              </a:xfrm>
            </p:grpSpPr>
            <p:sp>
              <p:nvSpPr>
                <p:cNvPr id="53" name="Oval 52">
                  <a:extLst>
                    <a:ext uri="{FF2B5EF4-FFF2-40B4-BE49-F238E27FC236}">
                      <a16:creationId xmlns:a16="http://schemas.microsoft.com/office/drawing/2014/main" id="{6CD51C34-E202-714E-068B-08A68A546C66}"/>
                    </a:ext>
                  </a:extLst>
                </p:cNvPr>
                <p:cNvSpPr/>
                <p:nvPr/>
              </p:nvSpPr>
              <p:spPr>
                <a:xfrm>
                  <a:off x="3516814" y="2069075"/>
                  <a:ext cx="721918" cy="721916"/>
                </a:xfrm>
                <a:prstGeom prst="ellipse">
                  <a:avLst/>
                </a:prstGeom>
                <a:solidFill>
                  <a:srgbClr val="0070C0"/>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1100" b="0" i="0" u="none" strike="noStrike" kern="0" cap="none" spc="0" normalizeH="0" baseline="0" noProof="0">
                    <a:ln>
                      <a:noFill/>
                    </a:ln>
                    <a:solidFill>
                      <a:srgbClr val="225B61"/>
                    </a:solidFill>
                    <a:effectLst/>
                    <a:uLnTx/>
                    <a:uFillTx/>
                    <a:latin typeface="Calibri" panose="020F0502020204030204"/>
                    <a:ea typeface="+mn-ea"/>
                    <a:cs typeface="Segoe Sans Display Semibold" pitchFamily="2" charset="0"/>
                  </a:endParaRPr>
                </a:p>
              </p:txBody>
            </p:sp>
            <p:sp>
              <p:nvSpPr>
                <p:cNvPr id="54" name="Oval 53">
                  <a:extLst>
                    <a:ext uri="{FF2B5EF4-FFF2-40B4-BE49-F238E27FC236}">
                      <a16:creationId xmlns:a16="http://schemas.microsoft.com/office/drawing/2014/main" id="{25F2525A-1152-0BB3-F42F-04F5F40FF5ED}"/>
                    </a:ext>
                  </a:extLst>
                </p:cNvPr>
                <p:cNvSpPr/>
                <p:nvPr/>
              </p:nvSpPr>
              <p:spPr>
                <a:xfrm>
                  <a:off x="3559945" y="2112206"/>
                  <a:ext cx="635657" cy="635656"/>
                </a:xfrm>
                <a:prstGeom prst="ellipse">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2000" b="1" i="0" u="none" strike="noStrike" kern="0" cap="none" spc="0" normalizeH="0" baseline="0" noProof="0">
                    <a:ln>
                      <a:noFill/>
                    </a:ln>
                    <a:solidFill>
                      <a:srgbClr val="225B61"/>
                    </a:solidFill>
                    <a:effectLst/>
                    <a:uLnTx/>
                    <a:uFillTx/>
                    <a:latin typeface="Calibri" panose="020F0502020204030204"/>
                    <a:ea typeface="+mn-ea"/>
                    <a:cs typeface="Segoe Sans Display Semibold" pitchFamily="2" charset="0"/>
                  </a:endParaRPr>
                </a:p>
              </p:txBody>
            </p:sp>
          </p:grpSp>
          <p:sp>
            <p:nvSpPr>
              <p:cNvPr id="51" name="Rounded Rectangle 43">
                <a:extLst>
                  <a:ext uri="{FF2B5EF4-FFF2-40B4-BE49-F238E27FC236}">
                    <a16:creationId xmlns:a16="http://schemas.microsoft.com/office/drawing/2014/main" id="{5F065BFB-AABF-C76F-FB88-211BE7D7344D}"/>
                  </a:ext>
                </a:extLst>
              </p:cNvPr>
              <p:cNvSpPr/>
              <p:nvPr/>
            </p:nvSpPr>
            <p:spPr bwMode="auto">
              <a:xfrm>
                <a:off x="2877546" y="3451213"/>
                <a:ext cx="2000452" cy="657332"/>
              </a:xfrm>
              <a:prstGeom prst="roundRect">
                <a:avLst>
                  <a:gd name="adj" fmla="val 9056"/>
                </a:avLst>
              </a:prstGeom>
              <a:solidFill>
                <a:schemeClr val="bg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Segoe Sans Display Semibold" pitchFamily="2" charset="0"/>
                  </a:rPr>
                  <a:t>Single source</a:t>
                </a:r>
                <a:br>
                  <a:rPr kumimoji="0" lang="en-US" sz="1400" b="1" i="0" u="none" strike="noStrike" kern="0" cap="none" spc="0" normalizeH="0" baseline="0" noProof="0">
                    <a:ln>
                      <a:noFill/>
                    </a:ln>
                    <a:solidFill>
                      <a:srgbClr val="FFFFFF"/>
                    </a:solidFill>
                    <a:effectLst/>
                    <a:uLnTx/>
                    <a:uFillTx/>
                    <a:latin typeface="Calibri" panose="020F0502020204030204"/>
                    <a:ea typeface="+mn-ea"/>
                    <a:cs typeface="Segoe Sans Display Semibold" pitchFamily="2" charset="0"/>
                  </a:rPr>
                </a:br>
                <a:r>
                  <a:rPr kumimoji="0" lang="en-US" sz="1400" b="1" i="0" u="none" strike="noStrike" kern="0" cap="none" spc="0" normalizeH="0" baseline="0" noProof="0">
                    <a:ln>
                      <a:noFill/>
                    </a:ln>
                    <a:solidFill>
                      <a:srgbClr val="FFFFFF"/>
                    </a:solidFill>
                    <a:effectLst/>
                    <a:uLnTx/>
                    <a:uFillTx/>
                    <a:latin typeface="Calibri" panose="020F0502020204030204"/>
                    <a:ea typeface="+mn-ea"/>
                    <a:cs typeface="Segoe Sans Display Semibold" pitchFamily="2" charset="0"/>
                  </a:rPr>
                  <a:t>of truth</a:t>
                </a:r>
              </a:p>
            </p:txBody>
          </p:sp>
          <p:sp>
            <p:nvSpPr>
              <p:cNvPr id="52" name="Rounded Rectangle 36">
                <a:extLst>
                  <a:ext uri="{FF2B5EF4-FFF2-40B4-BE49-F238E27FC236}">
                    <a16:creationId xmlns:a16="http://schemas.microsoft.com/office/drawing/2014/main" id="{37FF301C-8081-3DF7-442C-27414126794B}"/>
                  </a:ext>
                </a:extLst>
              </p:cNvPr>
              <p:cNvSpPr/>
              <p:nvPr/>
            </p:nvSpPr>
            <p:spPr bwMode="auto">
              <a:xfrm>
                <a:off x="2934694" y="4248863"/>
                <a:ext cx="1886156" cy="923330"/>
              </a:xfrm>
              <a:prstGeom prst="rect">
                <a:avLst/>
              </a:prstGeom>
              <a:no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rPr>
                  <a:t>Bring in data from anywhere and reduce costs from</a:t>
                </a:r>
                <a:br>
                  <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rPr>
                  <a:t>data duplication by virtualizing your cross-cloud data in </a:t>
                </a:r>
                <a:r>
                  <a:rPr kumimoji="0" lang="en-US" sz="1200" b="0" i="0" u="none" strike="noStrike" kern="0" cap="none" spc="0" normalizeH="0" baseline="0" noProof="0" err="1">
                    <a:ln>
                      <a:noFill/>
                    </a:ln>
                    <a:solidFill>
                      <a:srgbClr val="000000"/>
                    </a:solidFill>
                    <a:effectLst/>
                    <a:uLnTx/>
                    <a:uFillTx/>
                    <a:latin typeface="Calibri" panose="020F0502020204030204"/>
                    <a:ea typeface="+mn-ea"/>
                    <a:cs typeface="Segoe UI" panose="020B0502040204020203" pitchFamily="34" charset="0"/>
                  </a:rPr>
                  <a:t>OneLake</a:t>
                </a:r>
                <a:endPar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endParaRPr>
              </a:p>
            </p:txBody>
          </p:sp>
        </p:grpSp>
        <p:grpSp>
          <p:nvGrpSpPr>
            <p:cNvPr id="28" name="Group 27">
              <a:extLst>
                <a:ext uri="{FF2B5EF4-FFF2-40B4-BE49-F238E27FC236}">
                  <a16:creationId xmlns:a16="http://schemas.microsoft.com/office/drawing/2014/main" id="{4D2E33B1-76E1-AD15-1E4D-777B6A91D842}"/>
                </a:ext>
              </a:extLst>
            </p:cNvPr>
            <p:cNvGrpSpPr/>
            <p:nvPr/>
          </p:nvGrpSpPr>
          <p:grpSpPr>
            <a:xfrm>
              <a:off x="5012717" y="2504050"/>
              <a:ext cx="2157040" cy="3410360"/>
              <a:chOff x="5017479" y="2504050"/>
              <a:chExt cx="2157040" cy="3410360"/>
            </a:xfrm>
          </p:grpSpPr>
          <p:sp>
            <p:nvSpPr>
              <p:cNvPr id="43" name="Rounded Rectangle 36">
                <a:extLst>
                  <a:ext uri="{FF2B5EF4-FFF2-40B4-BE49-F238E27FC236}">
                    <a16:creationId xmlns:a16="http://schemas.microsoft.com/office/drawing/2014/main" id="{C5F1E47A-4196-A39A-937B-C1FCDD7E527E}"/>
                  </a:ext>
                </a:extLst>
              </p:cNvPr>
              <p:cNvSpPr/>
              <p:nvPr/>
            </p:nvSpPr>
            <p:spPr bwMode="auto">
              <a:xfrm>
                <a:off x="5017479" y="3378522"/>
                <a:ext cx="2157040" cy="2535888"/>
              </a:xfrm>
              <a:prstGeom prst="roundRect">
                <a:avLst>
                  <a:gd name="adj" fmla="val 3700"/>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ED97A800-96BE-C4E4-3C53-25591CDAD140}"/>
                  </a:ext>
                </a:extLst>
              </p:cNvPr>
              <p:cNvGrpSpPr/>
              <p:nvPr/>
            </p:nvGrpSpPr>
            <p:grpSpPr>
              <a:xfrm>
                <a:off x="5735042" y="2504050"/>
                <a:ext cx="721918" cy="721916"/>
                <a:chOff x="5735042" y="2069075"/>
                <a:chExt cx="721918" cy="721916"/>
              </a:xfrm>
            </p:grpSpPr>
            <p:sp>
              <p:nvSpPr>
                <p:cNvPr id="47" name="Oval 46">
                  <a:extLst>
                    <a:ext uri="{FF2B5EF4-FFF2-40B4-BE49-F238E27FC236}">
                      <a16:creationId xmlns:a16="http://schemas.microsoft.com/office/drawing/2014/main" id="{85EE7E7D-A486-EE87-E3C2-F7D7B3B24601}"/>
                    </a:ext>
                  </a:extLst>
                </p:cNvPr>
                <p:cNvSpPr/>
                <p:nvPr/>
              </p:nvSpPr>
              <p:spPr>
                <a:xfrm>
                  <a:off x="5735042" y="2069075"/>
                  <a:ext cx="721918" cy="721916"/>
                </a:xfrm>
                <a:prstGeom prst="ellipse">
                  <a:avLst/>
                </a:prstGeom>
                <a:solidFill>
                  <a:srgbClr val="0070C0"/>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1100" b="0" i="0" u="none" strike="noStrike" kern="0" cap="none" spc="0" normalizeH="0" baseline="0" noProof="0">
                    <a:ln>
                      <a:noFill/>
                    </a:ln>
                    <a:solidFill>
                      <a:srgbClr val="225B61"/>
                    </a:solidFill>
                    <a:effectLst/>
                    <a:uLnTx/>
                    <a:uFillTx/>
                    <a:latin typeface="Calibri" panose="020F0502020204030204"/>
                    <a:ea typeface="+mn-ea"/>
                    <a:cs typeface="Segoe Sans Display Semibold" pitchFamily="2" charset="0"/>
                  </a:endParaRPr>
                </a:p>
              </p:txBody>
            </p:sp>
            <p:sp>
              <p:nvSpPr>
                <p:cNvPr id="48" name="Oval 47">
                  <a:extLst>
                    <a:ext uri="{FF2B5EF4-FFF2-40B4-BE49-F238E27FC236}">
                      <a16:creationId xmlns:a16="http://schemas.microsoft.com/office/drawing/2014/main" id="{FEDBEF3B-E4BC-0957-0CC0-6094AE59A86A}"/>
                    </a:ext>
                  </a:extLst>
                </p:cNvPr>
                <p:cNvSpPr/>
                <p:nvPr/>
              </p:nvSpPr>
              <p:spPr>
                <a:xfrm>
                  <a:off x="5778173" y="2112206"/>
                  <a:ext cx="635657" cy="635656"/>
                </a:xfrm>
                <a:prstGeom prst="ellipse">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2000" b="1" i="0" u="none" strike="noStrike" kern="0" cap="none" spc="0" normalizeH="0" baseline="0" noProof="0">
                    <a:ln>
                      <a:noFill/>
                    </a:ln>
                    <a:solidFill>
                      <a:srgbClr val="225B61"/>
                    </a:solidFill>
                    <a:effectLst/>
                    <a:uLnTx/>
                    <a:uFillTx/>
                    <a:latin typeface="Calibri" panose="020F0502020204030204"/>
                    <a:ea typeface="+mn-ea"/>
                    <a:cs typeface="Segoe Sans Display Semibold" pitchFamily="2" charset="0"/>
                  </a:endParaRPr>
                </a:p>
              </p:txBody>
            </p:sp>
          </p:grpSp>
          <p:sp>
            <p:nvSpPr>
              <p:cNvPr id="45" name="Rounded Rectangle 43">
                <a:extLst>
                  <a:ext uri="{FF2B5EF4-FFF2-40B4-BE49-F238E27FC236}">
                    <a16:creationId xmlns:a16="http://schemas.microsoft.com/office/drawing/2014/main" id="{607ACEF2-FD56-CCB4-EAF8-BD421D213AD4}"/>
                  </a:ext>
                </a:extLst>
              </p:cNvPr>
              <p:cNvSpPr/>
              <p:nvPr/>
            </p:nvSpPr>
            <p:spPr bwMode="auto">
              <a:xfrm>
                <a:off x="5095773" y="3451213"/>
                <a:ext cx="2000452" cy="657332"/>
              </a:xfrm>
              <a:prstGeom prst="roundRect">
                <a:avLst>
                  <a:gd name="adj" fmla="val 9056"/>
                </a:avLst>
              </a:prstGeom>
              <a:solidFill>
                <a:schemeClr val="bg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Segoe Sans Display Semibold" pitchFamily="2" charset="0"/>
                  </a:rPr>
                  <a:t>Maximize data investments</a:t>
                </a:r>
              </a:p>
            </p:txBody>
          </p:sp>
          <p:sp>
            <p:nvSpPr>
              <p:cNvPr id="46" name="Rounded Rectangle 36">
                <a:extLst>
                  <a:ext uri="{FF2B5EF4-FFF2-40B4-BE49-F238E27FC236}">
                    <a16:creationId xmlns:a16="http://schemas.microsoft.com/office/drawing/2014/main" id="{C2DF3211-C75F-6CC4-0DDC-597ABDC3B751}"/>
                  </a:ext>
                </a:extLst>
              </p:cNvPr>
              <p:cNvSpPr/>
              <p:nvPr/>
            </p:nvSpPr>
            <p:spPr bwMode="auto">
              <a:xfrm>
                <a:off x="5152921" y="4248863"/>
                <a:ext cx="1886156" cy="923330"/>
              </a:xfrm>
              <a:prstGeom prst="rect">
                <a:avLst/>
              </a:prstGeom>
              <a:no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rPr>
                  <a:t>Allows linking your existing third-party storage systems natively and makes it available to Microsoft Fabric analytics workloads</a:t>
                </a:r>
              </a:p>
            </p:txBody>
          </p:sp>
        </p:grpSp>
        <p:grpSp>
          <p:nvGrpSpPr>
            <p:cNvPr id="29" name="Group 28">
              <a:extLst>
                <a:ext uri="{FF2B5EF4-FFF2-40B4-BE49-F238E27FC236}">
                  <a16:creationId xmlns:a16="http://schemas.microsoft.com/office/drawing/2014/main" id="{7ABB0473-4AF5-08EB-DA8F-7F557B8B6031}"/>
                </a:ext>
              </a:extLst>
            </p:cNvPr>
            <p:cNvGrpSpPr/>
            <p:nvPr/>
          </p:nvGrpSpPr>
          <p:grpSpPr>
            <a:xfrm>
              <a:off x="7366676" y="2504050"/>
              <a:ext cx="2157040" cy="3410360"/>
              <a:chOff x="7235706" y="2504050"/>
              <a:chExt cx="2157040" cy="3410360"/>
            </a:xfrm>
          </p:grpSpPr>
          <p:sp>
            <p:nvSpPr>
              <p:cNvPr id="37" name="Rounded Rectangle 36">
                <a:extLst>
                  <a:ext uri="{FF2B5EF4-FFF2-40B4-BE49-F238E27FC236}">
                    <a16:creationId xmlns:a16="http://schemas.microsoft.com/office/drawing/2014/main" id="{934021CB-2ED9-D1F5-A65B-3F5504135868}"/>
                  </a:ext>
                </a:extLst>
              </p:cNvPr>
              <p:cNvSpPr/>
              <p:nvPr/>
            </p:nvSpPr>
            <p:spPr bwMode="auto">
              <a:xfrm>
                <a:off x="7235706" y="3378522"/>
                <a:ext cx="2157040" cy="2535888"/>
              </a:xfrm>
              <a:prstGeom prst="roundRect">
                <a:avLst>
                  <a:gd name="adj" fmla="val 3700"/>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73E0A026-4F96-7249-C88D-E198297A40C9}"/>
                  </a:ext>
                </a:extLst>
              </p:cNvPr>
              <p:cNvGrpSpPr/>
              <p:nvPr/>
            </p:nvGrpSpPr>
            <p:grpSpPr>
              <a:xfrm>
                <a:off x="7953270" y="2504050"/>
                <a:ext cx="721918" cy="721916"/>
                <a:chOff x="7953270" y="2069075"/>
                <a:chExt cx="721918" cy="721916"/>
              </a:xfrm>
            </p:grpSpPr>
            <p:sp>
              <p:nvSpPr>
                <p:cNvPr id="41" name="Oval 40">
                  <a:extLst>
                    <a:ext uri="{FF2B5EF4-FFF2-40B4-BE49-F238E27FC236}">
                      <a16:creationId xmlns:a16="http://schemas.microsoft.com/office/drawing/2014/main" id="{E5DEACF8-BFFA-8B76-FEF0-00BEB4BEC397}"/>
                    </a:ext>
                  </a:extLst>
                </p:cNvPr>
                <p:cNvSpPr/>
                <p:nvPr/>
              </p:nvSpPr>
              <p:spPr>
                <a:xfrm>
                  <a:off x="7953270" y="2069075"/>
                  <a:ext cx="721918" cy="721916"/>
                </a:xfrm>
                <a:prstGeom prst="ellipse">
                  <a:avLst/>
                </a:prstGeom>
                <a:solidFill>
                  <a:srgbClr val="0070C0"/>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1100" b="0" i="0" u="none" strike="noStrike" kern="0" cap="none" spc="0" normalizeH="0" baseline="0" noProof="0">
                    <a:ln>
                      <a:noFill/>
                    </a:ln>
                    <a:solidFill>
                      <a:srgbClr val="225B61"/>
                    </a:solidFill>
                    <a:effectLst/>
                    <a:uLnTx/>
                    <a:uFillTx/>
                    <a:latin typeface="Calibri" panose="020F0502020204030204"/>
                    <a:ea typeface="+mn-ea"/>
                    <a:cs typeface="Segoe Sans Display Semibold" pitchFamily="2" charset="0"/>
                  </a:endParaRPr>
                </a:p>
              </p:txBody>
            </p:sp>
            <p:sp>
              <p:nvSpPr>
                <p:cNvPr id="42" name="Oval 41">
                  <a:extLst>
                    <a:ext uri="{FF2B5EF4-FFF2-40B4-BE49-F238E27FC236}">
                      <a16:creationId xmlns:a16="http://schemas.microsoft.com/office/drawing/2014/main" id="{80EEB5AC-4670-8875-04B1-4C8294959B99}"/>
                    </a:ext>
                  </a:extLst>
                </p:cNvPr>
                <p:cNvSpPr/>
                <p:nvPr/>
              </p:nvSpPr>
              <p:spPr>
                <a:xfrm>
                  <a:off x="7996401" y="2112206"/>
                  <a:ext cx="635657" cy="635656"/>
                </a:xfrm>
                <a:prstGeom prst="ellipse">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2000" b="1" i="0" u="none" strike="noStrike" kern="0" cap="none" spc="0" normalizeH="0" baseline="0" noProof="0">
                    <a:ln>
                      <a:noFill/>
                    </a:ln>
                    <a:solidFill>
                      <a:srgbClr val="225B61"/>
                    </a:solidFill>
                    <a:effectLst/>
                    <a:uLnTx/>
                    <a:uFillTx/>
                    <a:latin typeface="Calibri" panose="020F0502020204030204"/>
                    <a:ea typeface="+mn-ea"/>
                    <a:cs typeface="Segoe Sans Display Semibold" pitchFamily="2" charset="0"/>
                  </a:endParaRPr>
                </a:p>
              </p:txBody>
            </p:sp>
          </p:grpSp>
          <p:sp>
            <p:nvSpPr>
              <p:cNvPr id="39" name="Rounded Rectangle 43">
                <a:extLst>
                  <a:ext uri="{FF2B5EF4-FFF2-40B4-BE49-F238E27FC236}">
                    <a16:creationId xmlns:a16="http://schemas.microsoft.com/office/drawing/2014/main" id="{26622FC5-6DAA-ABAE-C45A-1674FD55A5D5}"/>
                  </a:ext>
                </a:extLst>
              </p:cNvPr>
              <p:cNvSpPr/>
              <p:nvPr/>
            </p:nvSpPr>
            <p:spPr bwMode="auto">
              <a:xfrm>
                <a:off x="7314000" y="3451213"/>
                <a:ext cx="2000452" cy="657332"/>
              </a:xfrm>
              <a:prstGeom prst="roundRect">
                <a:avLst>
                  <a:gd name="adj" fmla="val 9056"/>
                </a:avLst>
              </a:prstGeom>
              <a:solidFill>
                <a:schemeClr val="bg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Segoe Sans Display Semibold" pitchFamily="2" charset="0"/>
                  </a:rPr>
                  <a:t>Open</a:t>
                </a:r>
                <a:br>
                  <a:rPr kumimoji="0" lang="en-US" sz="1400" b="1" i="0" u="none" strike="noStrike" kern="0" cap="none" spc="0" normalizeH="0" baseline="0" noProof="0">
                    <a:ln>
                      <a:noFill/>
                    </a:ln>
                    <a:solidFill>
                      <a:srgbClr val="FFFFFF"/>
                    </a:solidFill>
                    <a:effectLst/>
                    <a:uLnTx/>
                    <a:uFillTx/>
                    <a:latin typeface="Calibri" panose="020F0502020204030204"/>
                    <a:ea typeface="+mn-ea"/>
                    <a:cs typeface="Segoe Sans Display Semibold" pitchFamily="2" charset="0"/>
                  </a:rPr>
                </a:br>
                <a:r>
                  <a:rPr kumimoji="0" lang="en-US" sz="1400" b="1" i="0" u="none" strike="noStrike" kern="0" cap="none" spc="0" normalizeH="0" baseline="0" noProof="0">
                    <a:ln>
                      <a:noFill/>
                    </a:ln>
                    <a:solidFill>
                      <a:srgbClr val="FFFFFF"/>
                    </a:solidFill>
                    <a:effectLst/>
                    <a:uLnTx/>
                    <a:uFillTx/>
                    <a:latin typeface="Calibri" panose="020F0502020204030204"/>
                    <a:ea typeface="+mn-ea"/>
                    <a:cs typeface="Segoe Sans Display Semibold" pitchFamily="2" charset="0"/>
                  </a:rPr>
                  <a:t>access</a:t>
                </a:r>
              </a:p>
            </p:txBody>
          </p:sp>
          <p:sp>
            <p:nvSpPr>
              <p:cNvPr id="40" name="Rounded Rectangle 36">
                <a:extLst>
                  <a:ext uri="{FF2B5EF4-FFF2-40B4-BE49-F238E27FC236}">
                    <a16:creationId xmlns:a16="http://schemas.microsoft.com/office/drawing/2014/main" id="{8218F2D3-981E-7656-38AF-30A85A68ABE9}"/>
                  </a:ext>
                </a:extLst>
              </p:cNvPr>
              <p:cNvSpPr/>
              <p:nvPr/>
            </p:nvSpPr>
            <p:spPr bwMode="auto">
              <a:xfrm>
                <a:off x="7371148" y="4248863"/>
                <a:ext cx="1886156" cy="738664"/>
              </a:xfrm>
              <a:prstGeom prst="rect">
                <a:avLst/>
              </a:prstGeom>
              <a:no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rPr>
                  <a:t>Open format democratizes access to multiple analytical engines, reducing additional resources needed to set up</a:t>
                </a:r>
              </a:p>
            </p:txBody>
          </p:sp>
        </p:grpSp>
        <p:grpSp>
          <p:nvGrpSpPr>
            <p:cNvPr id="30" name="Group 29">
              <a:extLst>
                <a:ext uri="{FF2B5EF4-FFF2-40B4-BE49-F238E27FC236}">
                  <a16:creationId xmlns:a16="http://schemas.microsoft.com/office/drawing/2014/main" id="{400A6D4D-DF98-A473-F4FD-4A5246B33067}"/>
                </a:ext>
              </a:extLst>
            </p:cNvPr>
            <p:cNvGrpSpPr/>
            <p:nvPr/>
          </p:nvGrpSpPr>
          <p:grpSpPr>
            <a:xfrm>
              <a:off x="9720635" y="2504050"/>
              <a:ext cx="2157040" cy="3410360"/>
              <a:chOff x="9453935" y="2504050"/>
              <a:chExt cx="2157040" cy="3410360"/>
            </a:xfrm>
          </p:grpSpPr>
          <p:sp>
            <p:nvSpPr>
              <p:cNvPr id="31" name="Rounded Rectangle 36">
                <a:extLst>
                  <a:ext uri="{FF2B5EF4-FFF2-40B4-BE49-F238E27FC236}">
                    <a16:creationId xmlns:a16="http://schemas.microsoft.com/office/drawing/2014/main" id="{9CA2D368-0B23-3B4A-AE6B-5A622D8831F4}"/>
                  </a:ext>
                </a:extLst>
              </p:cNvPr>
              <p:cNvSpPr/>
              <p:nvPr/>
            </p:nvSpPr>
            <p:spPr bwMode="auto">
              <a:xfrm>
                <a:off x="9453935" y="3378522"/>
                <a:ext cx="2157040" cy="2535888"/>
              </a:xfrm>
              <a:prstGeom prst="roundRect">
                <a:avLst>
                  <a:gd name="adj" fmla="val 3700"/>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90118C99-FEFA-73C1-FEF5-2F3EB750F94D}"/>
                  </a:ext>
                </a:extLst>
              </p:cNvPr>
              <p:cNvGrpSpPr/>
              <p:nvPr/>
            </p:nvGrpSpPr>
            <p:grpSpPr>
              <a:xfrm>
                <a:off x="10171496" y="2504050"/>
                <a:ext cx="721918" cy="721916"/>
                <a:chOff x="10171496" y="2069075"/>
                <a:chExt cx="721918" cy="721916"/>
              </a:xfrm>
            </p:grpSpPr>
            <p:sp>
              <p:nvSpPr>
                <p:cNvPr id="35" name="Oval 34">
                  <a:extLst>
                    <a:ext uri="{FF2B5EF4-FFF2-40B4-BE49-F238E27FC236}">
                      <a16:creationId xmlns:a16="http://schemas.microsoft.com/office/drawing/2014/main" id="{4BE0F941-1B21-A3F1-8122-4091D479C4F7}"/>
                    </a:ext>
                  </a:extLst>
                </p:cNvPr>
                <p:cNvSpPr/>
                <p:nvPr/>
              </p:nvSpPr>
              <p:spPr>
                <a:xfrm>
                  <a:off x="10171496" y="2069075"/>
                  <a:ext cx="721918" cy="721916"/>
                </a:xfrm>
                <a:prstGeom prst="ellipse">
                  <a:avLst/>
                </a:prstGeom>
                <a:solidFill>
                  <a:srgbClr val="0070C0"/>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1100" b="0" i="0" u="none" strike="noStrike" kern="0" cap="none" spc="0" normalizeH="0" baseline="0" noProof="0">
                    <a:ln>
                      <a:noFill/>
                    </a:ln>
                    <a:solidFill>
                      <a:srgbClr val="225B61"/>
                    </a:solidFill>
                    <a:effectLst/>
                    <a:uLnTx/>
                    <a:uFillTx/>
                    <a:latin typeface="Calibri" panose="020F0502020204030204"/>
                    <a:ea typeface="+mn-ea"/>
                    <a:cs typeface="Segoe Sans Display Semibold" pitchFamily="2" charset="0"/>
                  </a:endParaRPr>
                </a:p>
              </p:txBody>
            </p:sp>
            <p:sp>
              <p:nvSpPr>
                <p:cNvPr id="36" name="Oval 35">
                  <a:extLst>
                    <a:ext uri="{FF2B5EF4-FFF2-40B4-BE49-F238E27FC236}">
                      <a16:creationId xmlns:a16="http://schemas.microsoft.com/office/drawing/2014/main" id="{4DF13639-7739-5D35-2724-EBDAE92D3A3D}"/>
                    </a:ext>
                  </a:extLst>
                </p:cNvPr>
                <p:cNvSpPr/>
                <p:nvPr/>
              </p:nvSpPr>
              <p:spPr>
                <a:xfrm>
                  <a:off x="10214627" y="2112206"/>
                  <a:ext cx="635657" cy="635656"/>
                </a:xfrm>
                <a:prstGeom prst="ellipse">
                  <a:avLst/>
                </a:prstGeom>
                <a:solidFill>
                  <a:srgbClr val="FFFFFF"/>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2000" b="1" i="0" u="none" strike="noStrike" kern="0" cap="none" spc="0" normalizeH="0" baseline="0" noProof="0">
                    <a:ln>
                      <a:noFill/>
                    </a:ln>
                    <a:solidFill>
                      <a:srgbClr val="225B61"/>
                    </a:solidFill>
                    <a:effectLst/>
                    <a:uLnTx/>
                    <a:uFillTx/>
                    <a:latin typeface="Calibri" panose="020F0502020204030204"/>
                    <a:ea typeface="+mn-ea"/>
                    <a:cs typeface="Segoe Sans Display Semibold" pitchFamily="2" charset="0"/>
                  </a:endParaRPr>
                </a:p>
              </p:txBody>
            </p:sp>
          </p:grpSp>
          <p:sp>
            <p:nvSpPr>
              <p:cNvPr id="33" name="Rounded Rectangle 43">
                <a:extLst>
                  <a:ext uri="{FF2B5EF4-FFF2-40B4-BE49-F238E27FC236}">
                    <a16:creationId xmlns:a16="http://schemas.microsoft.com/office/drawing/2014/main" id="{AB3319B0-F424-9B38-13A9-770096518C2D}"/>
                  </a:ext>
                </a:extLst>
              </p:cNvPr>
              <p:cNvSpPr/>
              <p:nvPr/>
            </p:nvSpPr>
            <p:spPr bwMode="auto">
              <a:xfrm>
                <a:off x="9532229" y="3451213"/>
                <a:ext cx="2000452" cy="657332"/>
              </a:xfrm>
              <a:prstGeom prst="roundRect">
                <a:avLst>
                  <a:gd name="adj" fmla="val 9056"/>
                </a:avLst>
              </a:prstGeom>
              <a:solidFill>
                <a:schemeClr val="bg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Segoe Sans Display Semibold" pitchFamily="2" charset="0"/>
                  </a:rPr>
                  <a:t>Simplified</a:t>
                </a:r>
                <a:br>
                  <a:rPr kumimoji="0" lang="en-US" sz="1400" b="1" i="0" u="none" strike="noStrike" kern="0" cap="none" spc="0" normalizeH="0" baseline="0" noProof="0">
                    <a:ln>
                      <a:noFill/>
                    </a:ln>
                    <a:solidFill>
                      <a:srgbClr val="FFFFFF"/>
                    </a:solidFill>
                    <a:effectLst/>
                    <a:uLnTx/>
                    <a:uFillTx/>
                    <a:latin typeface="Calibri" panose="020F0502020204030204"/>
                    <a:ea typeface="+mn-ea"/>
                    <a:cs typeface="Segoe Sans Display Semibold" pitchFamily="2" charset="0"/>
                  </a:rPr>
                </a:br>
                <a:r>
                  <a:rPr kumimoji="0" lang="en-US" sz="1400" b="1" i="0" u="none" strike="noStrike" kern="0" cap="none" spc="0" normalizeH="0" baseline="0" noProof="0">
                    <a:ln>
                      <a:noFill/>
                    </a:ln>
                    <a:solidFill>
                      <a:srgbClr val="FFFFFF"/>
                    </a:solidFill>
                    <a:effectLst/>
                    <a:uLnTx/>
                    <a:uFillTx/>
                    <a:latin typeface="Calibri" panose="020F0502020204030204"/>
                    <a:ea typeface="+mn-ea"/>
                    <a:cs typeface="Segoe Sans Display Semibold" pitchFamily="2" charset="0"/>
                  </a:rPr>
                  <a:t>security</a:t>
                </a:r>
              </a:p>
            </p:txBody>
          </p:sp>
          <p:sp>
            <p:nvSpPr>
              <p:cNvPr id="34" name="Rounded Rectangle 36">
                <a:extLst>
                  <a:ext uri="{FF2B5EF4-FFF2-40B4-BE49-F238E27FC236}">
                    <a16:creationId xmlns:a16="http://schemas.microsoft.com/office/drawing/2014/main" id="{E3422B44-D973-5030-5E63-9AF980946389}"/>
                  </a:ext>
                </a:extLst>
              </p:cNvPr>
              <p:cNvSpPr/>
              <p:nvPr/>
            </p:nvSpPr>
            <p:spPr bwMode="auto">
              <a:xfrm>
                <a:off x="9589377" y="4248863"/>
                <a:ext cx="1886156" cy="923330"/>
              </a:xfrm>
              <a:prstGeom prst="rect">
                <a:avLst/>
              </a:prstGeom>
              <a:no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rPr>
                  <a:t>Simplified security, governance, and data discovery in one place</a:t>
                </a:r>
                <a:br>
                  <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Calibri" panose="020F0502020204030204"/>
                    <a:ea typeface="+mn-ea"/>
                    <a:cs typeface="Segoe UI" panose="020B0502040204020203" pitchFamily="34" charset="0"/>
                  </a:rPr>
                  <a:t>to reduce maintenance overhead </a:t>
                </a:r>
              </a:p>
            </p:txBody>
          </p:sp>
        </p:grpSp>
      </p:grpSp>
      <p:sp>
        <p:nvSpPr>
          <p:cNvPr id="61" name="TextBox 60">
            <a:extLst>
              <a:ext uri="{FF2B5EF4-FFF2-40B4-BE49-F238E27FC236}">
                <a16:creationId xmlns:a16="http://schemas.microsoft.com/office/drawing/2014/main" id="{9251D78A-71BA-36DC-2E90-7D4798A8B17F}"/>
              </a:ext>
            </a:extLst>
          </p:cNvPr>
          <p:cNvSpPr txBox="1"/>
          <p:nvPr/>
        </p:nvSpPr>
        <p:spPr>
          <a:xfrm>
            <a:off x="485774" y="1687586"/>
            <a:ext cx="112490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Semibold" panose="020B0702040204020203" pitchFamily="34" charset="0"/>
              </a:rPr>
              <a:t>A single unified SaaS data lake that comes automatically provisioned with every tenant without additional infrastructure to manage </a:t>
            </a:r>
          </a:p>
        </p:txBody>
      </p:sp>
      <p:pic>
        <p:nvPicPr>
          <p:cNvPr id="62" name="Graphic 61">
            <a:extLst>
              <a:ext uri="{FF2B5EF4-FFF2-40B4-BE49-F238E27FC236}">
                <a16:creationId xmlns:a16="http://schemas.microsoft.com/office/drawing/2014/main" id="{F3F814D2-A63B-A206-A771-81109C41ED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96935" y="2662788"/>
            <a:ext cx="404440" cy="404440"/>
          </a:xfrm>
          <a:prstGeom prst="rect">
            <a:avLst/>
          </a:prstGeom>
        </p:spPr>
      </p:pic>
      <p:pic>
        <p:nvPicPr>
          <p:cNvPr id="63" name="Graphic 62">
            <a:extLst>
              <a:ext uri="{FF2B5EF4-FFF2-40B4-BE49-F238E27FC236}">
                <a16:creationId xmlns:a16="http://schemas.microsoft.com/office/drawing/2014/main" id="{8D28F2DB-C56B-3FF4-108F-81001B5ED7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8586" y="2688766"/>
            <a:ext cx="368074" cy="368074"/>
          </a:xfrm>
          <a:prstGeom prst="rect">
            <a:avLst/>
          </a:prstGeom>
        </p:spPr>
      </p:pic>
      <p:pic>
        <p:nvPicPr>
          <p:cNvPr id="64" name="Graphic 63">
            <a:extLst>
              <a:ext uri="{FF2B5EF4-FFF2-40B4-BE49-F238E27FC236}">
                <a16:creationId xmlns:a16="http://schemas.microsoft.com/office/drawing/2014/main" id="{5D59A564-D6EC-AFB4-4340-8EDE46C4BC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253785" y="2662788"/>
            <a:ext cx="404440" cy="404440"/>
          </a:xfrm>
          <a:prstGeom prst="rect">
            <a:avLst/>
          </a:prstGeom>
        </p:spPr>
      </p:pic>
      <p:pic>
        <p:nvPicPr>
          <p:cNvPr id="65" name="Graphic 64">
            <a:extLst>
              <a:ext uri="{FF2B5EF4-FFF2-40B4-BE49-F238E27FC236}">
                <a16:creationId xmlns:a16="http://schemas.microsoft.com/office/drawing/2014/main" id="{05B8FBC7-BB2B-AEB7-12EC-A1E7E7AAF4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891585" y="2662788"/>
            <a:ext cx="404440" cy="404440"/>
          </a:xfrm>
          <a:prstGeom prst="rect">
            <a:avLst/>
          </a:prstGeom>
        </p:spPr>
      </p:pic>
      <p:pic>
        <p:nvPicPr>
          <p:cNvPr id="66" name="Graphic 65">
            <a:extLst>
              <a:ext uri="{FF2B5EF4-FFF2-40B4-BE49-F238E27FC236}">
                <a16:creationId xmlns:a16="http://schemas.microsoft.com/office/drawing/2014/main" id="{54AAD112-922E-608C-863F-A06D2D2A4B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3538910" y="2662788"/>
            <a:ext cx="404440" cy="404440"/>
          </a:xfrm>
          <a:prstGeom prst="rect">
            <a:avLst/>
          </a:prstGeom>
        </p:spPr>
      </p:pic>
    </p:spTree>
    <p:extLst>
      <p:ext uri="{BB962C8B-B14F-4D97-AF65-F5344CB8AC3E}">
        <p14:creationId xmlns:p14="http://schemas.microsoft.com/office/powerpoint/2010/main" val="3770474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Platform Benefits</a:t>
            </a:r>
          </a:p>
        </p:txBody>
      </p:sp>
      <p:sp>
        <p:nvSpPr>
          <p:cNvPr id="3" name="Rectangle: Rounded Corners 2">
            <a:extLst>
              <a:ext uri="{FF2B5EF4-FFF2-40B4-BE49-F238E27FC236}">
                <a16:creationId xmlns:a16="http://schemas.microsoft.com/office/drawing/2014/main" id="{4D9AB95F-1101-DDC6-8973-A88D40FEB7AF}"/>
              </a:ext>
            </a:extLst>
          </p:cNvPr>
          <p:cNvSpPr/>
          <p:nvPr/>
        </p:nvSpPr>
        <p:spPr>
          <a:xfrm>
            <a:off x="1474739" y="1087288"/>
            <a:ext cx="547568" cy="547568"/>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4" name="Group 3">
            <a:extLst>
              <a:ext uri="{FF2B5EF4-FFF2-40B4-BE49-F238E27FC236}">
                <a16:creationId xmlns:a16="http://schemas.microsoft.com/office/drawing/2014/main" id="{EE62367E-5AB1-DE5A-C4A8-FA937FBCD398}"/>
              </a:ext>
            </a:extLst>
          </p:cNvPr>
          <p:cNvGrpSpPr/>
          <p:nvPr/>
        </p:nvGrpSpPr>
        <p:grpSpPr>
          <a:xfrm>
            <a:off x="1447043" y="1060689"/>
            <a:ext cx="2878631" cy="2459791"/>
            <a:chOff x="1087812" y="864743"/>
            <a:chExt cx="2878631" cy="2459791"/>
          </a:xfrm>
        </p:grpSpPr>
        <p:sp>
          <p:nvSpPr>
            <p:cNvPr id="5" name="Rectangle: Rounded Corners 4">
              <a:extLst>
                <a:ext uri="{FF2B5EF4-FFF2-40B4-BE49-F238E27FC236}">
                  <a16:creationId xmlns:a16="http://schemas.microsoft.com/office/drawing/2014/main" id="{C655E6D9-91BF-5641-9E5A-AB1C2EF746DA}"/>
                </a:ext>
              </a:extLst>
            </p:cNvPr>
            <p:cNvSpPr/>
            <p:nvPr/>
          </p:nvSpPr>
          <p:spPr>
            <a:xfrm>
              <a:off x="1087812" y="1089843"/>
              <a:ext cx="2878630" cy="2234691"/>
            </a:xfrm>
            <a:prstGeom prst="roundRect">
              <a:avLst>
                <a:gd name="adj" fmla="val 4630"/>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3E2477D9-FFAB-27AB-BA04-F16CA1F916BC}"/>
                </a:ext>
              </a:extLst>
            </p:cNvPr>
            <p:cNvSpPr txBox="1"/>
            <p:nvPr/>
          </p:nvSpPr>
          <p:spPr>
            <a:xfrm>
              <a:off x="1281232" y="1558978"/>
              <a:ext cx="2514090" cy="1448730"/>
            </a:xfrm>
            <a:prstGeom prst="rect">
              <a:avLst/>
            </a:prstGeom>
            <a:noFill/>
          </p:spPr>
          <p:txBody>
            <a:bodyPr wrap="square" anchor="t">
              <a:spAutoFit/>
            </a:bodyPr>
            <a:lstStyle/>
            <a:p>
              <a:pPr marL="67945" marR="0" lvl="1" indent="0" algn="just" defTabSz="914400" rtl="0" eaLnBrk="1" fontAlgn="auto" latinLnBrk="0" hangingPunct="1">
                <a:lnSpc>
                  <a:spcPct val="150000"/>
                </a:lnSpc>
                <a:spcBef>
                  <a:spcPts val="150"/>
                </a:spcBef>
                <a:spcAft>
                  <a:spcPts val="15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Segoe UI Light"/>
                </a:rPr>
                <a:t>Data Factory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Light"/>
                </a:rPr>
                <a:t>acts as the backbone for efficient data movement and transformation. Low-code tool makes the data movement easy for the user.</a:t>
              </a:r>
            </a:p>
          </p:txBody>
        </p:sp>
        <p:sp>
          <p:nvSpPr>
            <p:cNvPr id="7" name="Rectangle: Rounded Corners 6">
              <a:extLst>
                <a:ext uri="{FF2B5EF4-FFF2-40B4-BE49-F238E27FC236}">
                  <a16:creationId xmlns:a16="http://schemas.microsoft.com/office/drawing/2014/main" id="{2B320569-F1F3-B9DA-EE03-9A600E461C3E}"/>
                </a:ext>
              </a:extLst>
            </p:cNvPr>
            <p:cNvSpPr/>
            <p:nvPr/>
          </p:nvSpPr>
          <p:spPr>
            <a:xfrm>
              <a:off x="1087813" y="864743"/>
              <a:ext cx="2878630" cy="600767"/>
            </a:xfrm>
            <a:prstGeom prst="roundRect">
              <a:avLst>
                <a:gd name="adj" fmla="val 1691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solidFill>
                    <a:sysClr val="windowText" lastClr="000000"/>
                  </a:solidFill>
                </a:ln>
                <a:solidFill>
                  <a:srgbClr val="626262"/>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35C03059-3898-DD72-ED41-27151BE65915}"/>
                </a:ext>
              </a:extLst>
            </p:cNvPr>
            <p:cNvSpPr txBox="1"/>
            <p:nvPr/>
          </p:nvSpPr>
          <p:spPr>
            <a:xfrm>
              <a:off x="1710548" y="1011238"/>
              <a:ext cx="217681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a:rPr>
                <a:t>Ingest from various source</a:t>
              </a: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green and blue logo&#10;&#10;Description automatically generated">
              <a:extLst>
                <a:ext uri="{FF2B5EF4-FFF2-40B4-BE49-F238E27FC236}">
                  <a16:creationId xmlns:a16="http://schemas.microsoft.com/office/drawing/2014/main" id="{0D3DC402-8911-AAD9-9245-1D4693229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682" y="985126"/>
              <a:ext cx="359299" cy="360000"/>
            </a:xfrm>
            <a:prstGeom prst="rect">
              <a:avLst/>
            </a:prstGeom>
          </p:spPr>
        </p:pic>
      </p:grpSp>
      <p:grpSp>
        <p:nvGrpSpPr>
          <p:cNvPr id="10" name="Group 9">
            <a:extLst>
              <a:ext uri="{FF2B5EF4-FFF2-40B4-BE49-F238E27FC236}">
                <a16:creationId xmlns:a16="http://schemas.microsoft.com/office/drawing/2014/main" id="{35BD0F4C-09C4-B83D-1ED1-8CC95C78A76F}"/>
              </a:ext>
            </a:extLst>
          </p:cNvPr>
          <p:cNvGrpSpPr/>
          <p:nvPr/>
        </p:nvGrpSpPr>
        <p:grpSpPr>
          <a:xfrm>
            <a:off x="4660685" y="1087288"/>
            <a:ext cx="2902712" cy="2459791"/>
            <a:chOff x="1087812" y="864743"/>
            <a:chExt cx="2902712" cy="2459791"/>
          </a:xfrm>
        </p:grpSpPr>
        <p:sp>
          <p:nvSpPr>
            <p:cNvPr id="11" name="Rectangle: Rounded Corners 10">
              <a:extLst>
                <a:ext uri="{FF2B5EF4-FFF2-40B4-BE49-F238E27FC236}">
                  <a16:creationId xmlns:a16="http://schemas.microsoft.com/office/drawing/2014/main" id="{A91359CE-138A-BA40-75E0-0490D107AAB7}"/>
                </a:ext>
              </a:extLst>
            </p:cNvPr>
            <p:cNvSpPr/>
            <p:nvPr/>
          </p:nvSpPr>
          <p:spPr>
            <a:xfrm>
              <a:off x="1087812" y="1089843"/>
              <a:ext cx="2878630" cy="2234691"/>
            </a:xfrm>
            <a:prstGeom prst="roundRect">
              <a:avLst>
                <a:gd name="adj" fmla="val 4630"/>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2" name="TextBox 11">
              <a:extLst>
                <a:ext uri="{FF2B5EF4-FFF2-40B4-BE49-F238E27FC236}">
                  <a16:creationId xmlns:a16="http://schemas.microsoft.com/office/drawing/2014/main" id="{8ADB6D8E-F47E-F455-49EF-4E084036D324}"/>
                </a:ext>
              </a:extLst>
            </p:cNvPr>
            <p:cNvSpPr txBox="1"/>
            <p:nvPr/>
          </p:nvSpPr>
          <p:spPr>
            <a:xfrm>
              <a:off x="1111894" y="1533577"/>
              <a:ext cx="2878630" cy="1725729"/>
            </a:xfrm>
            <a:prstGeom prst="rect">
              <a:avLst/>
            </a:prstGeom>
            <a:noFill/>
          </p:spPr>
          <p:txBody>
            <a:bodyPr wrap="square" anchor="t">
              <a:spAutoFit/>
            </a:bodyPr>
            <a:lstStyle/>
            <a:p>
              <a:pPr marL="67945" marR="0" lvl="1" indent="0" algn="just" defTabSz="914400" rtl="0" eaLnBrk="1" fontAlgn="auto" latinLnBrk="0" hangingPunct="1">
                <a:lnSpc>
                  <a:spcPct val="150000"/>
                </a:lnSpc>
                <a:spcBef>
                  <a:spcPts val="150"/>
                </a:spcBef>
                <a:spcAft>
                  <a:spcPts val="15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Segoe UI Light"/>
                </a:rPr>
                <a:t>Data Wrangler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Light"/>
                </a:rPr>
                <a:t>Preset options for common tasks like filtering, aggregation, and joining data streamline tasks and eliminate the need for manual coding, enhances the transformation and cleaning of data easier.</a:t>
              </a:r>
            </a:p>
          </p:txBody>
        </p:sp>
        <p:sp>
          <p:nvSpPr>
            <p:cNvPr id="13" name="Rectangle: Rounded Corners 12">
              <a:extLst>
                <a:ext uri="{FF2B5EF4-FFF2-40B4-BE49-F238E27FC236}">
                  <a16:creationId xmlns:a16="http://schemas.microsoft.com/office/drawing/2014/main" id="{ED0A9002-0A2F-6621-7D51-75CE3D2BC07A}"/>
                </a:ext>
              </a:extLst>
            </p:cNvPr>
            <p:cNvSpPr/>
            <p:nvPr/>
          </p:nvSpPr>
          <p:spPr>
            <a:xfrm>
              <a:off x="1087813" y="864743"/>
              <a:ext cx="2878630" cy="600767"/>
            </a:xfrm>
            <a:prstGeom prst="roundRect">
              <a:avLst>
                <a:gd name="adj" fmla="val 1691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solidFill>
                    <a:sysClr val="windowText" lastClr="000000"/>
                  </a:solidFill>
                </a:ln>
                <a:solidFill>
                  <a:srgbClr val="626262"/>
                </a:solidFill>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1AA95C43-4981-F036-D6D8-7FFECE6262FF}"/>
                </a:ext>
              </a:extLst>
            </p:cNvPr>
            <p:cNvSpPr txBox="1"/>
            <p:nvPr/>
          </p:nvSpPr>
          <p:spPr>
            <a:xfrm>
              <a:off x="1710548" y="1011238"/>
              <a:ext cx="217681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a:rPr>
                <a:t>Transform data with clicks</a:t>
              </a: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A green and blue logo&#10;&#10;Description automatically generated">
              <a:extLst>
                <a:ext uri="{FF2B5EF4-FFF2-40B4-BE49-F238E27FC236}">
                  <a16:creationId xmlns:a16="http://schemas.microsoft.com/office/drawing/2014/main" id="{71A1C130-6051-6FBD-616B-0EEBE297C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682" y="985126"/>
              <a:ext cx="359299" cy="360000"/>
            </a:xfrm>
            <a:prstGeom prst="rect">
              <a:avLst/>
            </a:prstGeom>
          </p:spPr>
        </p:pic>
      </p:grpSp>
      <p:grpSp>
        <p:nvGrpSpPr>
          <p:cNvPr id="16" name="Group 15">
            <a:extLst>
              <a:ext uri="{FF2B5EF4-FFF2-40B4-BE49-F238E27FC236}">
                <a16:creationId xmlns:a16="http://schemas.microsoft.com/office/drawing/2014/main" id="{7BFEA2CB-21A4-BEF3-4BB0-ECCFE148E43D}"/>
              </a:ext>
            </a:extLst>
          </p:cNvPr>
          <p:cNvGrpSpPr/>
          <p:nvPr/>
        </p:nvGrpSpPr>
        <p:grpSpPr>
          <a:xfrm>
            <a:off x="7874327" y="1113887"/>
            <a:ext cx="2878631" cy="2459791"/>
            <a:chOff x="1087812" y="864743"/>
            <a:chExt cx="2878631" cy="2459791"/>
          </a:xfrm>
        </p:grpSpPr>
        <p:sp>
          <p:nvSpPr>
            <p:cNvPr id="17" name="Rectangle: Rounded Corners 16">
              <a:extLst>
                <a:ext uri="{FF2B5EF4-FFF2-40B4-BE49-F238E27FC236}">
                  <a16:creationId xmlns:a16="http://schemas.microsoft.com/office/drawing/2014/main" id="{06F8DC7B-F499-0A5C-D0BA-D4AF3DDFD022}"/>
                </a:ext>
              </a:extLst>
            </p:cNvPr>
            <p:cNvSpPr/>
            <p:nvPr/>
          </p:nvSpPr>
          <p:spPr>
            <a:xfrm>
              <a:off x="1087812" y="1089843"/>
              <a:ext cx="2878630" cy="2234691"/>
            </a:xfrm>
            <a:prstGeom prst="roundRect">
              <a:avLst>
                <a:gd name="adj" fmla="val 4630"/>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8" name="TextBox 17">
              <a:extLst>
                <a:ext uri="{FF2B5EF4-FFF2-40B4-BE49-F238E27FC236}">
                  <a16:creationId xmlns:a16="http://schemas.microsoft.com/office/drawing/2014/main" id="{9016CF74-BF7B-C6BD-C379-7EE9629D3CD8}"/>
                </a:ext>
              </a:extLst>
            </p:cNvPr>
            <p:cNvSpPr txBox="1"/>
            <p:nvPr/>
          </p:nvSpPr>
          <p:spPr>
            <a:xfrm>
              <a:off x="1281232" y="1558978"/>
              <a:ext cx="2514090" cy="894732"/>
            </a:xfrm>
            <a:prstGeom prst="rect">
              <a:avLst/>
            </a:prstGeom>
            <a:noFill/>
          </p:spPr>
          <p:txBody>
            <a:bodyPr wrap="square" anchor="t">
              <a:spAutoFit/>
            </a:bodyPr>
            <a:lstStyle/>
            <a:p>
              <a:pPr marL="67945" marR="0" lvl="1" indent="0" algn="just" defTabSz="914400" rtl="0" eaLnBrk="1" fontAlgn="auto" latinLnBrk="0" hangingPunct="1">
                <a:lnSpc>
                  <a:spcPct val="150000"/>
                </a:lnSpc>
                <a:spcBef>
                  <a:spcPts val="150"/>
                </a:spcBef>
                <a:spcAft>
                  <a:spcPts val="15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Light"/>
                </a:rPr>
                <a:t>KQL Borrows heavily from SQL, making it approachable for those with database experience.</a:t>
              </a:r>
            </a:p>
          </p:txBody>
        </p:sp>
        <p:sp>
          <p:nvSpPr>
            <p:cNvPr id="19" name="Rectangle: Rounded Corners 18">
              <a:extLst>
                <a:ext uri="{FF2B5EF4-FFF2-40B4-BE49-F238E27FC236}">
                  <a16:creationId xmlns:a16="http://schemas.microsoft.com/office/drawing/2014/main" id="{CC600DB8-0F47-D729-1F2E-F618F3C34054}"/>
                </a:ext>
              </a:extLst>
            </p:cNvPr>
            <p:cNvSpPr/>
            <p:nvPr/>
          </p:nvSpPr>
          <p:spPr>
            <a:xfrm>
              <a:off x="1087813" y="864743"/>
              <a:ext cx="2878630" cy="600767"/>
            </a:xfrm>
            <a:prstGeom prst="roundRect">
              <a:avLst>
                <a:gd name="adj" fmla="val 1691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solidFill>
                    <a:sysClr val="windowText" lastClr="000000"/>
                  </a:solidFill>
                </a:ln>
                <a:solidFill>
                  <a:srgbClr val="626262"/>
                </a:soli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BFC17878-59E8-5E52-BC26-B58B8C693818}"/>
                </a:ext>
              </a:extLst>
            </p:cNvPr>
            <p:cNvSpPr txBox="1"/>
            <p:nvPr/>
          </p:nvSpPr>
          <p:spPr>
            <a:xfrm>
              <a:off x="1710548" y="1011238"/>
              <a:ext cx="217681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a:rPr>
                <a:t>Real-time analysis </a:t>
              </a: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descr="A green and blue logo&#10;&#10;Description automatically generated">
              <a:extLst>
                <a:ext uri="{FF2B5EF4-FFF2-40B4-BE49-F238E27FC236}">
                  <a16:creationId xmlns:a16="http://schemas.microsoft.com/office/drawing/2014/main" id="{9F80B10D-0374-D690-94F0-CD3FCEFB0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682" y="985126"/>
              <a:ext cx="359299" cy="360000"/>
            </a:xfrm>
            <a:prstGeom prst="rect">
              <a:avLst/>
            </a:prstGeom>
          </p:spPr>
        </p:pic>
      </p:grpSp>
      <p:grpSp>
        <p:nvGrpSpPr>
          <p:cNvPr id="22" name="Group 21">
            <a:extLst>
              <a:ext uri="{FF2B5EF4-FFF2-40B4-BE49-F238E27FC236}">
                <a16:creationId xmlns:a16="http://schemas.microsoft.com/office/drawing/2014/main" id="{A069E087-317D-B1C8-B547-E825B348F699}"/>
              </a:ext>
            </a:extLst>
          </p:cNvPr>
          <p:cNvGrpSpPr/>
          <p:nvPr/>
        </p:nvGrpSpPr>
        <p:grpSpPr>
          <a:xfrm>
            <a:off x="1447043" y="3861640"/>
            <a:ext cx="2878631" cy="2459791"/>
            <a:chOff x="1087812" y="864743"/>
            <a:chExt cx="2878631" cy="2459791"/>
          </a:xfrm>
        </p:grpSpPr>
        <p:sp>
          <p:nvSpPr>
            <p:cNvPr id="23" name="Rectangle: Rounded Corners 22">
              <a:extLst>
                <a:ext uri="{FF2B5EF4-FFF2-40B4-BE49-F238E27FC236}">
                  <a16:creationId xmlns:a16="http://schemas.microsoft.com/office/drawing/2014/main" id="{0245A57C-586A-E052-A12D-92D509031683}"/>
                </a:ext>
              </a:extLst>
            </p:cNvPr>
            <p:cNvSpPr/>
            <p:nvPr/>
          </p:nvSpPr>
          <p:spPr>
            <a:xfrm>
              <a:off x="1087812" y="1089843"/>
              <a:ext cx="2878630" cy="2234691"/>
            </a:xfrm>
            <a:prstGeom prst="roundRect">
              <a:avLst>
                <a:gd name="adj" fmla="val 4630"/>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0D84ED86-E140-BF83-CC57-2684485813DB}"/>
                </a:ext>
              </a:extLst>
            </p:cNvPr>
            <p:cNvSpPr txBox="1"/>
            <p:nvPr/>
          </p:nvSpPr>
          <p:spPr>
            <a:xfrm>
              <a:off x="1281232" y="1558978"/>
              <a:ext cx="2514090" cy="1448730"/>
            </a:xfrm>
            <a:prstGeom prst="rect">
              <a:avLst/>
            </a:prstGeom>
            <a:noFill/>
          </p:spPr>
          <p:txBody>
            <a:bodyPr wrap="square" anchor="t">
              <a:spAutoFit/>
            </a:bodyPr>
            <a:lstStyle/>
            <a:p>
              <a:pPr marL="67945" marR="0" lvl="1" indent="0" algn="l" defTabSz="914400" rtl="0" eaLnBrk="1" fontAlgn="auto" latinLnBrk="0" hangingPunct="1">
                <a:lnSpc>
                  <a:spcPct val="150000"/>
                </a:lnSpc>
                <a:spcBef>
                  <a:spcPts val="150"/>
                </a:spcBef>
                <a:spcAft>
                  <a:spcPts val="15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Light"/>
                </a:rPr>
                <a:t> Azure Purview: Leverage pre-configured policies for common data types and regulations, speeding up implementation and ensuring compliance</a:t>
              </a:r>
            </a:p>
          </p:txBody>
        </p:sp>
        <p:sp>
          <p:nvSpPr>
            <p:cNvPr id="25" name="Rectangle: Rounded Corners 24">
              <a:extLst>
                <a:ext uri="{FF2B5EF4-FFF2-40B4-BE49-F238E27FC236}">
                  <a16:creationId xmlns:a16="http://schemas.microsoft.com/office/drawing/2014/main" id="{D79D8F84-B0C7-133E-9251-6675B47CB2E3}"/>
                </a:ext>
              </a:extLst>
            </p:cNvPr>
            <p:cNvSpPr/>
            <p:nvPr/>
          </p:nvSpPr>
          <p:spPr>
            <a:xfrm>
              <a:off x="1087813" y="864743"/>
              <a:ext cx="2878630" cy="600767"/>
            </a:xfrm>
            <a:prstGeom prst="roundRect">
              <a:avLst>
                <a:gd name="adj" fmla="val 1691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solidFill>
                    <a:sysClr val="windowText" lastClr="000000"/>
                  </a:solidFill>
                </a:ln>
                <a:solidFill>
                  <a:srgbClr val="626262"/>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a:extLst>
                <a:ext uri="{FF2B5EF4-FFF2-40B4-BE49-F238E27FC236}">
                  <a16:creationId xmlns:a16="http://schemas.microsoft.com/office/drawing/2014/main" id="{FE0F94AA-D9C0-34AF-722A-B30CCEBCE39C}"/>
                </a:ext>
              </a:extLst>
            </p:cNvPr>
            <p:cNvSpPr txBox="1"/>
            <p:nvPr/>
          </p:nvSpPr>
          <p:spPr>
            <a:xfrm>
              <a:off x="1710548" y="943502"/>
              <a:ext cx="217681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a:rPr>
                <a:t>Govern and classify;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a:rPr>
                <a:t>Data Lineage</a:t>
              </a: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descr="A green and blue logo&#10;&#10;Description automatically generated">
              <a:extLst>
                <a:ext uri="{FF2B5EF4-FFF2-40B4-BE49-F238E27FC236}">
                  <a16:creationId xmlns:a16="http://schemas.microsoft.com/office/drawing/2014/main" id="{CC0A7C97-ED1B-C36C-93C9-3B2AF064C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682" y="985126"/>
              <a:ext cx="359299" cy="360000"/>
            </a:xfrm>
            <a:prstGeom prst="rect">
              <a:avLst/>
            </a:prstGeom>
          </p:spPr>
        </p:pic>
      </p:grpSp>
      <p:grpSp>
        <p:nvGrpSpPr>
          <p:cNvPr id="28" name="Group 27">
            <a:extLst>
              <a:ext uri="{FF2B5EF4-FFF2-40B4-BE49-F238E27FC236}">
                <a16:creationId xmlns:a16="http://schemas.microsoft.com/office/drawing/2014/main" id="{B3825C27-8606-D22C-B82D-7B7469E25BE0}"/>
              </a:ext>
            </a:extLst>
          </p:cNvPr>
          <p:cNvGrpSpPr/>
          <p:nvPr/>
        </p:nvGrpSpPr>
        <p:grpSpPr>
          <a:xfrm>
            <a:off x="4660685" y="3888239"/>
            <a:ext cx="2894245" cy="2459791"/>
            <a:chOff x="1087812" y="864743"/>
            <a:chExt cx="2894245" cy="2459791"/>
          </a:xfrm>
        </p:grpSpPr>
        <p:sp>
          <p:nvSpPr>
            <p:cNvPr id="29" name="Rectangle: Rounded Corners 28">
              <a:extLst>
                <a:ext uri="{FF2B5EF4-FFF2-40B4-BE49-F238E27FC236}">
                  <a16:creationId xmlns:a16="http://schemas.microsoft.com/office/drawing/2014/main" id="{A7AC71A4-05BF-0136-E8A1-9CE0E38340BD}"/>
                </a:ext>
              </a:extLst>
            </p:cNvPr>
            <p:cNvSpPr/>
            <p:nvPr/>
          </p:nvSpPr>
          <p:spPr>
            <a:xfrm>
              <a:off x="1087812" y="1089843"/>
              <a:ext cx="2878630" cy="2234691"/>
            </a:xfrm>
            <a:prstGeom prst="roundRect">
              <a:avLst>
                <a:gd name="adj" fmla="val 4630"/>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0" name="TextBox 29">
              <a:extLst>
                <a:ext uri="{FF2B5EF4-FFF2-40B4-BE49-F238E27FC236}">
                  <a16:creationId xmlns:a16="http://schemas.microsoft.com/office/drawing/2014/main" id="{6466136E-4473-00CE-84E3-3DB1F190F71C}"/>
                </a:ext>
              </a:extLst>
            </p:cNvPr>
            <p:cNvSpPr txBox="1"/>
            <p:nvPr/>
          </p:nvSpPr>
          <p:spPr>
            <a:xfrm>
              <a:off x="1103427" y="1558978"/>
              <a:ext cx="2878630" cy="1500026"/>
            </a:xfrm>
            <a:prstGeom prst="rect">
              <a:avLst/>
            </a:prstGeom>
            <a:noFill/>
          </p:spPr>
          <p:txBody>
            <a:bodyPr wrap="square" anchor="t">
              <a:spAutoFit/>
            </a:bodyPr>
            <a:lstStyle/>
            <a:p>
              <a:pPr marL="67945" marR="0" lvl="1" indent="0" algn="l" defTabSz="914400" rtl="0" eaLnBrk="1" fontAlgn="auto" latinLnBrk="0" hangingPunct="1">
                <a:lnSpc>
                  <a:spcPct val="150000"/>
                </a:lnSpc>
                <a:spcBef>
                  <a:spcPts val="150"/>
                </a:spcBef>
                <a:spcAft>
                  <a:spcPts val="15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Segoe UI Light"/>
                </a:rPr>
                <a:t>OneLake</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Light"/>
                </a:rPr>
                <a:t> Shortcuts: </a:t>
              </a:r>
              <a:r>
                <a:rPr kumimoji="0" lang="en-US" sz="1200" b="0" i="0" u="none" strike="noStrike" kern="1200" cap="none" spc="0" normalizeH="0" baseline="0" noProof="0">
                  <a:ln>
                    <a:noFill/>
                  </a:ln>
                  <a:solidFill>
                    <a:srgbClr val="161616"/>
                  </a:solidFill>
                  <a:effectLst/>
                  <a:uLnTx/>
                  <a:uFillTx/>
                  <a:latin typeface="Segoe UI" panose="020B0502040204020203" pitchFamily="34" charset="0"/>
                  <a:ea typeface="+mn-ea"/>
                  <a:cs typeface="Segoe UI Light"/>
                </a:rPr>
                <a:t>O</a:t>
              </a:r>
              <a:r>
                <a:rPr kumimoji="0" lang="en-US" sz="12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bjects in </a:t>
              </a:r>
              <a:r>
                <a:rPr kumimoji="0" lang="en-US" sz="1200" b="0" i="0" u="none" strike="noStrike" kern="1200" cap="none" spc="0" normalizeH="0" baseline="0" noProof="0" err="1">
                  <a:ln>
                    <a:noFill/>
                  </a:ln>
                  <a:solidFill>
                    <a:srgbClr val="161616"/>
                  </a:solidFill>
                  <a:effectLst/>
                  <a:uLnTx/>
                  <a:uFillTx/>
                  <a:latin typeface="Segoe UI" panose="020B0502040204020203" pitchFamily="34" charset="0"/>
                  <a:ea typeface="+mn-ea"/>
                  <a:cs typeface="+mn-cs"/>
                </a:rPr>
                <a:t>OneLake</a:t>
              </a:r>
              <a:r>
                <a:rPr kumimoji="0" lang="en-US" sz="12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that point to other storage locations.</a:t>
              </a:r>
            </a:p>
            <a:p>
              <a:pPr marL="67945" marR="0" lvl="1" indent="0" algn="l" defTabSz="914400" rtl="0" eaLnBrk="1" fontAlgn="auto" latinLnBrk="0" hangingPunct="1">
                <a:lnSpc>
                  <a:spcPct val="150000"/>
                </a:lnSpc>
                <a:spcBef>
                  <a:spcPts val="150"/>
                </a:spcBef>
                <a:spcAft>
                  <a:spcPts val="15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Light"/>
                </a:rPr>
                <a:t>Unify your data across domains, clouds, and accounts by creating a single virtual data lake for your entire enterprise.</a:t>
              </a:r>
            </a:p>
          </p:txBody>
        </p:sp>
        <p:sp>
          <p:nvSpPr>
            <p:cNvPr id="31" name="Rectangle: Rounded Corners 30">
              <a:extLst>
                <a:ext uri="{FF2B5EF4-FFF2-40B4-BE49-F238E27FC236}">
                  <a16:creationId xmlns:a16="http://schemas.microsoft.com/office/drawing/2014/main" id="{DA30BBF0-D755-E3C9-04EE-B268975B6371}"/>
                </a:ext>
              </a:extLst>
            </p:cNvPr>
            <p:cNvSpPr/>
            <p:nvPr/>
          </p:nvSpPr>
          <p:spPr>
            <a:xfrm>
              <a:off x="1087813" y="864743"/>
              <a:ext cx="2878630" cy="600767"/>
            </a:xfrm>
            <a:prstGeom prst="roundRect">
              <a:avLst>
                <a:gd name="adj" fmla="val 1691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solidFill>
                    <a:sysClr val="windowText" lastClr="000000"/>
                  </a:solidFill>
                </a:ln>
                <a:solidFill>
                  <a:srgbClr val="626262"/>
                </a:solidFill>
                <a:effectLst/>
                <a:uLnTx/>
                <a:uFillTx/>
                <a:latin typeface="Segoe UI Semibold" panose="020B0702040204020203" pitchFamily="34" charset="0"/>
                <a:ea typeface="+mn-ea"/>
                <a:cs typeface="Segoe UI Semibold" panose="020B0702040204020203" pitchFamily="34" charset="0"/>
              </a:endParaRPr>
            </a:p>
          </p:txBody>
        </p:sp>
        <p:sp>
          <p:nvSpPr>
            <p:cNvPr id="32" name="TextBox 31">
              <a:extLst>
                <a:ext uri="{FF2B5EF4-FFF2-40B4-BE49-F238E27FC236}">
                  <a16:creationId xmlns:a16="http://schemas.microsoft.com/office/drawing/2014/main" id="{902D6A7B-66C5-85D8-F968-8775E9D63B1B}"/>
                </a:ext>
              </a:extLst>
            </p:cNvPr>
            <p:cNvSpPr txBox="1"/>
            <p:nvPr/>
          </p:nvSpPr>
          <p:spPr>
            <a:xfrm>
              <a:off x="1710548" y="1011238"/>
              <a:ext cx="217681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a:rPr>
                <a:t>Don’t replicate the data</a:t>
              </a: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Picture 32" descr="A green and blue logo&#10;&#10;Description automatically generated">
              <a:extLst>
                <a:ext uri="{FF2B5EF4-FFF2-40B4-BE49-F238E27FC236}">
                  <a16:creationId xmlns:a16="http://schemas.microsoft.com/office/drawing/2014/main" id="{777F54AD-285A-A48C-0DBB-8AC588A27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682" y="985126"/>
              <a:ext cx="359299" cy="360000"/>
            </a:xfrm>
            <a:prstGeom prst="rect">
              <a:avLst/>
            </a:prstGeom>
          </p:spPr>
        </p:pic>
      </p:grpSp>
      <p:grpSp>
        <p:nvGrpSpPr>
          <p:cNvPr id="34" name="Group 33">
            <a:extLst>
              <a:ext uri="{FF2B5EF4-FFF2-40B4-BE49-F238E27FC236}">
                <a16:creationId xmlns:a16="http://schemas.microsoft.com/office/drawing/2014/main" id="{623BF1E8-E87E-720B-116F-CE8C37C8EB0C}"/>
              </a:ext>
            </a:extLst>
          </p:cNvPr>
          <p:cNvGrpSpPr/>
          <p:nvPr/>
        </p:nvGrpSpPr>
        <p:grpSpPr>
          <a:xfrm>
            <a:off x="7873012" y="3914838"/>
            <a:ext cx="2879946" cy="2459791"/>
            <a:chOff x="1086497" y="864743"/>
            <a:chExt cx="2879946" cy="2459791"/>
          </a:xfrm>
        </p:grpSpPr>
        <p:sp>
          <p:nvSpPr>
            <p:cNvPr id="35" name="Rectangle: Rounded Corners 34">
              <a:extLst>
                <a:ext uri="{FF2B5EF4-FFF2-40B4-BE49-F238E27FC236}">
                  <a16:creationId xmlns:a16="http://schemas.microsoft.com/office/drawing/2014/main" id="{E100EF7D-29D5-AD08-DBCC-E6962B97261A}"/>
                </a:ext>
              </a:extLst>
            </p:cNvPr>
            <p:cNvSpPr/>
            <p:nvPr/>
          </p:nvSpPr>
          <p:spPr>
            <a:xfrm>
              <a:off x="1087812" y="1089843"/>
              <a:ext cx="2878630" cy="2234691"/>
            </a:xfrm>
            <a:prstGeom prst="roundRect">
              <a:avLst>
                <a:gd name="adj" fmla="val 4630"/>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6" name="TextBox 35">
              <a:extLst>
                <a:ext uri="{FF2B5EF4-FFF2-40B4-BE49-F238E27FC236}">
                  <a16:creationId xmlns:a16="http://schemas.microsoft.com/office/drawing/2014/main" id="{A85000C8-8660-226C-8E08-5F33F516CD58}"/>
                </a:ext>
              </a:extLst>
            </p:cNvPr>
            <p:cNvSpPr txBox="1"/>
            <p:nvPr/>
          </p:nvSpPr>
          <p:spPr>
            <a:xfrm>
              <a:off x="1086497" y="1558978"/>
              <a:ext cx="2878630" cy="1498808"/>
            </a:xfrm>
            <a:prstGeom prst="rect">
              <a:avLst/>
            </a:prstGeom>
            <a:noFill/>
          </p:spPr>
          <p:txBody>
            <a:bodyPr wrap="square" anchor="t">
              <a:spAutoFit/>
            </a:bodyPr>
            <a:lstStyle/>
            <a:p>
              <a:pPr marL="67945" marR="0" lvl="1" indent="0" algn="just" defTabSz="914400" rtl="0" eaLnBrk="1" fontAlgn="auto" latinLnBrk="0" hangingPunct="1">
                <a:lnSpc>
                  <a:spcPct val="150000"/>
                </a:lnSpc>
                <a:spcBef>
                  <a:spcPts val="150"/>
                </a:spcBef>
                <a:spcAft>
                  <a:spcPts val="15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
                  <a:cs typeface="Segoe UI Light"/>
                </a:rPr>
                <a:t>Direct Lake mode</a:t>
              </a:r>
              <a:r>
                <a:rPr kumimoji="0" lang="en-US" sz="1200" b="0" i="0" u="none" strike="noStrike" kern="1200" cap="none" spc="0" normalizeH="0" baseline="0" noProof="0">
                  <a:ln>
                    <a:noFill/>
                  </a:ln>
                  <a:solidFill>
                    <a:prstClr val="black"/>
                  </a:solidFill>
                  <a:effectLst/>
                  <a:uLnTx/>
                  <a:uFillTx/>
                  <a:latin typeface="Calibri "/>
                  <a:cs typeface="Segoe UI Light"/>
                </a:rPr>
                <a:t>: </a:t>
              </a:r>
              <a:r>
                <a:rPr kumimoji="0" lang="en-US" sz="1200" b="0" i="0" u="none" strike="noStrike" kern="1200" cap="none" spc="0" normalizeH="0" baseline="0" noProof="0">
                  <a:ln>
                    <a:noFill/>
                  </a:ln>
                  <a:solidFill>
                    <a:srgbClr val="161616"/>
                  </a:solidFill>
                  <a:effectLst/>
                  <a:uLnTx/>
                  <a:uFillTx/>
                  <a:latin typeface="Calibri "/>
                  <a:cs typeface="Segoe UI Light"/>
                </a:rPr>
                <a:t>F</a:t>
              </a:r>
              <a:r>
                <a:rPr kumimoji="0" lang="en-US" sz="1200" b="0" i="0" u="none" strike="noStrike" kern="1200" cap="none" spc="0" normalizeH="0" baseline="0" noProof="0">
                  <a:ln>
                    <a:noFill/>
                  </a:ln>
                  <a:solidFill>
                    <a:srgbClr val="161616"/>
                  </a:solidFill>
                  <a:effectLst/>
                  <a:uLnTx/>
                  <a:uFillTx/>
                  <a:latin typeface="Calibri "/>
                </a:rPr>
                <a:t>ast-path to load the data from the lake straight into the Power BI engine, ready for analysis.</a:t>
              </a:r>
            </a:p>
            <a:p>
              <a:pPr marL="67945" marR="0" lvl="1" indent="0" algn="just" defTabSz="914400" rtl="0" eaLnBrk="1" fontAlgn="auto" latinLnBrk="0" hangingPunct="1">
                <a:lnSpc>
                  <a:spcPct val="150000"/>
                </a:lnSpc>
                <a:spcBef>
                  <a:spcPts val="150"/>
                </a:spcBef>
                <a:spcAft>
                  <a:spcPts val="150"/>
                </a:spcAft>
                <a:buClrTx/>
                <a:buSzTx/>
                <a:buFontTx/>
                <a:buNone/>
                <a:tabLst/>
                <a:defRPr/>
              </a:pPr>
              <a:r>
                <a:rPr kumimoji="0" lang="en-US" sz="1200" b="0" i="0" u="none" strike="noStrike" kern="1200" cap="none" spc="0" normalizeH="0" baseline="0" noProof="0">
                  <a:ln>
                    <a:noFill/>
                  </a:ln>
                  <a:solidFill>
                    <a:srgbClr val="161616"/>
                  </a:solidFill>
                  <a:effectLst/>
                  <a:uLnTx/>
                  <a:uFillTx/>
                  <a:latin typeface="Calibri "/>
                  <a:cs typeface="Segoe UI Light"/>
                </a:rPr>
                <a:t>Previously, Power Bi has Import and </a:t>
              </a:r>
              <a:r>
                <a:rPr kumimoji="0" lang="en-US" sz="1200" b="0" i="0" u="none" strike="noStrike" kern="1200" cap="none" spc="0" normalizeH="0" baseline="0" noProof="0" err="1">
                  <a:ln>
                    <a:noFill/>
                  </a:ln>
                  <a:solidFill>
                    <a:srgbClr val="161616"/>
                  </a:solidFill>
                  <a:effectLst/>
                  <a:uLnTx/>
                  <a:uFillTx/>
                  <a:latin typeface="Calibri "/>
                  <a:cs typeface="Segoe UI Light"/>
                </a:rPr>
                <a:t>DirectQuery</a:t>
              </a:r>
              <a:r>
                <a:rPr kumimoji="0" lang="en-US" sz="1200" b="0" i="0" u="none" strike="noStrike" kern="1200" cap="none" spc="0" normalizeH="0" baseline="0" noProof="0">
                  <a:ln>
                    <a:noFill/>
                  </a:ln>
                  <a:solidFill>
                    <a:srgbClr val="161616"/>
                  </a:solidFill>
                  <a:effectLst/>
                  <a:uLnTx/>
                  <a:uFillTx/>
                  <a:latin typeface="Calibri "/>
                  <a:cs typeface="Segoe UI Light"/>
                </a:rPr>
                <a:t> Mode.</a:t>
              </a:r>
              <a:endParaRPr kumimoji="0" lang="en-US" sz="1200" b="0" i="0" u="none" strike="noStrike" kern="1200" cap="none" spc="0" normalizeH="0" baseline="0" noProof="0">
                <a:ln>
                  <a:noFill/>
                </a:ln>
                <a:solidFill>
                  <a:prstClr val="black"/>
                </a:solidFill>
                <a:effectLst/>
                <a:uLnTx/>
                <a:uFillTx/>
                <a:latin typeface="Calibri "/>
                <a:cs typeface="Segoe UI Light"/>
              </a:endParaRPr>
            </a:p>
          </p:txBody>
        </p:sp>
        <p:sp>
          <p:nvSpPr>
            <p:cNvPr id="37" name="Rectangle: Rounded Corners 36">
              <a:extLst>
                <a:ext uri="{FF2B5EF4-FFF2-40B4-BE49-F238E27FC236}">
                  <a16:creationId xmlns:a16="http://schemas.microsoft.com/office/drawing/2014/main" id="{5D86CB4F-CC79-1144-AA8D-7FC9EBB17B0A}"/>
                </a:ext>
              </a:extLst>
            </p:cNvPr>
            <p:cNvSpPr/>
            <p:nvPr/>
          </p:nvSpPr>
          <p:spPr>
            <a:xfrm>
              <a:off x="1087813" y="864743"/>
              <a:ext cx="2878630" cy="600767"/>
            </a:xfrm>
            <a:prstGeom prst="roundRect">
              <a:avLst>
                <a:gd name="adj" fmla="val 1691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solidFill>
                    <a:sysClr val="windowText" lastClr="000000"/>
                  </a:solidFill>
                </a:ln>
                <a:solidFill>
                  <a:srgbClr val="626262"/>
                </a:solidFill>
                <a:effectLst/>
                <a:uLnTx/>
                <a:uFillTx/>
                <a:latin typeface="Segoe UI Semibold" panose="020B0702040204020203" pitchFamily="34" charset="0"/>
                <a:ea typeface="+mn-ea"/>
                <a:cs typeface="Segoe UI Semibold" panose="020B0702040204020203" pitchFamily="34" charset="0"/>
              </a:endParaRPr>
            </a:p>
          </p:txBody>
        </p:sp>
        <p:sp>
          <p:nvSpPr>
            <p:cNvPr id="38" name="TextBox 37">
              <a:extLst>
                <a:ext uri="{FF2B5EF4-FFF2-40B4-BE49-F238E27FC236}">
                  <a16:creationId xmlns:a16="http://schemas.microsoft.com/office/drawing/2014/main" id="{1CBE910A-DF09-7C78-2893-7660C05BE77A}"/>
                </a:ext>
              </a:extLst>
            </p:cNvPr>
            <p:cNvSpPr txBox="1"/>
            <p:nvPr/>
          </p:nvSpPr>
          <p:spPr>
            <a:xfrm>
              <a:off x="1710548" y="1011238"/>
              <a:ext cx="217681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Segoe UI Light"/>
                </a:rPr>
                <a:t>Faster BI reports</a:t>
              </a: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descr="A green and blue logo&#10;&#10;Description automatically generated">
              <a:extLst>
                <a:ext uri="{FF2B5EF4-FFF2-40B4-BE49-F238E27FC236}">
                  <a16:creationId xmlns:a16="http://schemas.microsoft.com/office/drawing/2014/main" id="{1C97E716-8DD8-97B4-6B67-8361A99EB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682" y="985126"/>
              <a:ext cx="359299" cy="360000"/>
            </a:xfrm>
            <a:prstGeom prst="rect">
              <a:avLst/>
            </a:prstGeom>
          </p:spPr>
        </p:pic>
      </p:grpSp>
      <p:sp>
        <p:nvSpPr>
          <p:cNvPr id="40" name="Rectangle: Rounded Corners 39">
            <a:extLst>
              <a:ext uri="{FF2B5EF4-FFF2-40B4-BE49-F238E27FC236}">
                <a16:creationId xmlns:a16="http://schemas.microsoft.com/office/drawing/2014/main" id="{5CFD6779-6C7F-9A3B-A944-74E7BDFBF463}"/>
              </a:ext>
            </a:extLst>
          </p:cNvPr>
          <p:cNvSpPr/>
          <p:nvPr/>
        </p:nvSpPr>
        <p:spPr>
          <a:xfrm>
            <a:off x="1471125" y="1087288"/>
            <a:ext cx="547568" cy="547252"/>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2AF39DF4-A147-779C-154A-2FAD0BDAF3A0}"/>
              </a:ext>
            </a:extLst>
          </p:cNvPr>
          <p:cNvSpPr/>
          <p:nvPr/>
        </p:nvSpPr>
        <p:spPr>
          <a:xfrm>
            <a:off x="4689346" y="1109349"/>
            <a:ext cx="547568" cy="547252"/>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D1092CCD-A478-7299-FE8F-EBD12CB86D75}"/>
              </a:ext>
            </a:extLst>
          </p:cNvPr>
          <p:cNvSpPr/>
          <p:nvPr/>
        </p:nvSpPr>
        <p:spPr>
          <a:xfrm>
            <a:off x="7896142" y="1134648"/>
            <a:ext cx="547568" cy="547252"/>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id="{F2A61916-3A42-4186-A1EC-0F1AB05EA0DC}"/>
              </a:ext>
            </a:extLst>
          </p:cNvPr>
          <p:cNvSpPr/>
          <p:nvPr/>
        </p:nvSpPr>
        <p:spPr>
          <a:xfrm>
            <a:off x="1471125" y="3889755"/>
            <a:ext cx="547568" cy="547252"/>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Rounded Corners 43">
            <a:extLst>
              <a:ext uri="{FF2B5EF4-FFF2-40B4-BE49-F238E27FC236}">
                <a16:creationId xmlns:a16="http://schemas.microsoft.com/office/drawing/2014/main" id="{9BBEE413-1545-4341-FC5A-44FA961DD97B}"/>
              </a:ext>
            </a:extLst>
          </p:cNvPr>
          <p:cNvSpPr/>
          <p:nvPr/>
        </p:nvSpPr>
        <p:spPr>
          <a:xfrm>
            <a:off x="4689346" y="3920283"/>
            <a:ext cx="547568" cy="547252"/>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AA565E67-105C-B2D6-7E2B-8A9155E1EE9E}"/>
              </a:ext>
            </a:extLst>
          </p:cNvPr>
          <p:cNvSpPr/>
          <p:nvPr/>
        </p:nvSpPr>
        <p:spPr>
          <a:xfrm>
            <a:off x="7896142" y="3937115"/>
            <a:ext cx="547568" cy="547252"/>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Picture 45" descr="A green and blue logo&#10;&#10;Description automatically generated">
            <a:extLst>
              <a:ext uri="{FF2B5EF4-FFF2-40B4-BE49-F238E27FC236}">
                <a16:creationId xmlns:a16="http://schemas.microsoft.com/office/drawing/2014/main" id="{C507600C-3C76-C399-42A4-6291B6088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261" y="1170811"/>
            <a:ext cx="359299" cy="360000"/>
          </a:xfrm>
          <a:prstGeom prst="rect">
            <a:avLst/>
          </a:prstGeom>
        </p:spPr>
      </p:pic>
      <p:pic>
        <p:nvPicPr>
          <p:cNvPr id="47" name="Picture 46">
            <a:extLst>
              <a:ext uri="{FF2B5EF4-FFF2-40B4-BE49-F238E27FC236}">
                <a16:creationId xmlns:a16="http://schemas.microsoft.com/office/drawing/2014/main" id="{7DB3EDA9-2560-4867-D1DC-620CA5FE177D}"/>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785989" y="1204259"/>
            <a:ext cx="360000" cy="360000"/>
          </a:xfrm>
          <a:prstGeom prst="rect">
            <a:avLst/>
          </a:prstGeom>
        </p:spPr>
      </p:pic>
      <p:pic>
        <p:nvPicPr>
          <p:cNvPr id="48" name="Picture 47" descr="A blue paper with a black background&#10;&#10;Description automatically generated">
            <a:extLst>
              <a:ext uri="{FF2B5EF4-FFF2-40B4-BE49-F238E27FC236}">
                <a16:creationId xmlns:a16="http://schemas.microsoft.com/office/drawing/2014/main" id="{68688558-E4EF-C94B-D83E-C1B361C96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7351" y="1223930"/>
            <a:ext cx="359298" cy="360000"/>
          </a:xfrm>
          <a:prstGeom prst="rect">
            <a:avLst/>
          </a:prstGeom>
        </p:spPr>
      </p:pic>
      <p:pic>
        <p:nvPicPr>
          <p:cNvPr id="49" name="Picture 2" descr="Introduction to Azure Purview. Why is there a need for an unified data ...">
            <a:extLst>
              <a:ext uri="{FF2B5EF4-FFF2-40B4-BE49-F238E27FC236}">
                <a16:creationId xmlns:a16="http://schemas.microsoft.com/office/drawing/2014/main" id="{FC70E5D1-4541-A384-ACC3-0D9B58FFD191}"/>
              </a:ext>
            </a:extLst>
          </p:cNvPr>
          <p:cNvPicPr>
            <a:picLocks noChangeAspect="1" noChangeArrowheads="1"/>
          </p:cNvPicPr>
          <p:nvPr/>
        </p:nvPicPr>
        <p:blipFill>
          <a:blip r:embed="rId5">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500920" y="4008288"/>
            <a:ext cx="504603" cy="33779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blue logo with a black background&#10;&#10;Description automatically generated">
            <a:extLst>
              <a:ext uri="{FF2B5EF4-FFF2-40B4-BE49-F238E27FC236}">
                <a16:creationId xmlns:a16="http://schemas.microsoft.com/office/drawing/2014/main" id="{DF013FF7-9480-AC99-9B72-4C83A7F2A1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2639" y="4010235"/>
            <a:ext cx="359298" cy="360000"/>
          </a:xfrm>
          <a:prstGeom prst="rect">
            <a:avLst/>
          </a:prstGeom>
        </p:spPr>
      </p:pic>
      <p:pic>
        <p:nvPicPr>
          <p:cNvPr id="51" name="Picture 50" descr="A yellow rectangular objects on a black background&#10;&#10;Description automatically generated">
            <a:extLst>
              <a:ext uri="{FF2B5EF4-FFF2-40B4-BE49-F238E27FC236}">
                <a16:creationId xmlns:a16="http://schemas.microsoft.com/office/drawing/2014/main" id="{424B02AB-570C-37D3-654F-776CFED776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0928" y="4032607"/>
            <a:ext cx="359298" cy="360000"/>
          </a:xfrm>
          <a:prstGeom prst="rect">
            <a:avLst/>
          </a:prstGeom>
        </p:spPr>
      </p:pic>
    </p:spTree>
    <p:extLst>
      <p:ext uri="{BB962C8B-B14F-4D97-AF65-F5344CB8AC3E}">
        <p14:creationId xmlns:p14="http://schemas.microsoft.com/office/powerpoint/2010/main" val="225403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Microsoft Fabric I Unified Data Platform I Features and Outcomes</a:t>
            </a:r>
          </a:p>
        </p:txBody>
      </p:sp>
      <p:grpSp>
        <p:nvGrpSpPr>
          <p:cNvPr id="3" name="Group 2">
            <a:extLst>
              <a:ext uri="{FF2B5EF4-FFF2-40B4-BE49-F238E27FC236}">
                <a16:creationId xmlns:a16="http://schemas.microsoft.com/office/drawing/2014/main" id="{C5558FC3-129B-C2F4-2B12-C2654C8CB4D0}"/>
              </a:ext>
            </a:extLst>
          </p:cNvPr>
          <p:cNvGrpSpPr/>
          <p:nvPr/>
        </p:nvGrpSpPr>
        <p:grpSpPr>
          <a:xfrm rot="20516931" flipH="1">
            <a:off x="4549538" y="2535400"/>
            <a:ext cx="1427198" cy="2649666"/>
            <a:chOff x="6146729" y="2287199"/>
            <a:chExt cx="1427198" cy="2649666"/>
          </a:xfrm>
        </p:grpSpPr>
        <p:sp>
          <p:nvSpPr>
            <p:cNvPr id="4" name="Freeform: Shape 3">
              <a:extLst>
                <a:ext uri="{FF2B5EF4-FFF2-40B4-BE49-F238E27FC236}">
                  <a16:creationId xmlns:a16="http://schemas.microsoft.com/office/drawing/2014/main" id="{ADD9DA19-0E1E-EA87-0902-9059132141E2}"/>
                </a:ext>
              </a:extLst>
            </p:cNvPr>
            <p:cNvSpPr/>
            <p:nvPr/>
          </p:nvSpPr>
          <p:spPr>
            <a:xfrm>
              <a:off x="6239126" y="3879050"/>
              <a:ext cx="1243863" cy="1057815"/>
            </a:xfrm>
            <a:custGeom>
              <a:avLst/>
              <a:gdLst>
                <a:gd name="connsiteX0" fmla="*/ -343 w 1243863"/>
                <a:gd name="connsiteY0" fmla="*/ -736 h 1057815"/>
                <a:gd name="connsiteX1" fmla="*/ 768201 w 1243863"/>
                <a:gd name="connsiteY1" fmla="*/ 1057080 h 1057815"/>
                <a:gd name="connsiteX2" fmla="*/ 1243520 w 1243863"/>
                <a:gd name="connsiteY2" fmla="*/ 403431 h 1057815"/>
              </a:gdLst>
              <a:ahLst/>
              <a:cxnLst>
                <a:cxn ang="0">
                  <a:pos x="connsiteX0" y="connsiteY0"/>
                </a:cxn>
                <a:cxn ang="0">
                  <a:pos x="connsiteX1" y="connsiteY1"/>
                </a:cxn>
                <a:cxn ang="0">
                  <a:pos x="connsiteX2" y="connsiteY2"/>
                </a:cxn>
              </a:cxnLst>
              <a:rect l="l" t="t" r="r" b="b"/>
              <a:pathLst>
                <a:path w="1243863" h="1057815">
                  <a:moveTo>
                    <a:pt x="-343" y="-736"/>
                  </a:moveTo>
                  <a:lnTo>
                    <a:pt x="768201" y="1057080"/>
                  </a:lnTo>
                  <a:cubicBezTo>
                    <a:pt x="983921" y="887232"/>
                    <a:pt x="1148424" y="660986"/>
                    <a:pt x="1243520" y="403431"/>
                  </a:cubicBezTo>
                  <a:close/>
                </a:path>
              </a:pathLst>
            </a:custGeom>
            <a:solidFill>
              <a:srgbClr val="0070C0"/>
            </a:solidFill>
            <a:ln w="2724"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28435E0C-0A5A-8F78-9369-8A05A55808C2}"/>
                </a:ext>
              </a:extLst>
            </p:cNvPr>
            <p:cNvSpPr/>
            <p:nvPr/>
          </p:nvSpPr>
          <p:spPr>
            <a:xfrm>
              <a:off x="6274416" y="3366286"/>
              <a:ext cx="1299511" cy="808306"/>
            </a:xfrm>
            <a:custGeom>
              <a:avLst/>
              <a:gdLst>
                <a:gd name="connsiteX0" fmla="*/ 1243493 w 1299511"/>
                <a:gd name="connsiteY0" fmla="*/ 807571 h 808306"/>
                <a:gd name="connsiteX1" fmla="*/ 1243493 w 1299511"/>
                <a:gd name="connsiteY1" fmla="*/ -736 h 808306"/>
                <a:gd name="connsiteX2" fmla="*/ -343 w 1299511"/>
                <a:gd name="connsiteY2" fmla="*/ 403404 h 808306"/>
              </a:gdLst>
              <a:ahLst/>
              <a:cxnLst>
                <a:cxn ang="0">
                  <a:pos x="connsiteX0" y="connsiteY0"/>
                </a:cxn>
                <a:cxn ang="0">
                  <a:pos x="connsiteX1" y="connsiteY1"/>
                </a:cxn>
                <a:cxn ang="0">
                  <a:pos x="connsiteX2" y="connsiteY2"/>
                </a:cxn>
              </a:cxnLst>
              <a:rect l="l" t="t" r="r" b="b"/>
              <a:pathLst>
                <a:path w="1299511" h="808306">
                  <a:moveTo>
                    <a:pt x="1243493" y="807571"/>
                  </a:moveTo>
                  <a:cubicBezTo>
                    <a:pt x="1317727" y="543254"/>
                    <a:pt x="1317727" y="263582"/>
                    <a:pt x="1243493" y="-736"/>
                  </a:cubicBezTo>
                  <a:lnTo>
                    <a:pt x="-343" y="403404"/>
                  </a:lnTo>
                  <a:close/>
                </a:path>
              </a:pathLst>
            </a:custGeom>
            <a:solidFill>
              <a:srgbClr val="023E87"/>
            </a:solidFill>
            <a:ln w="2724"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7EBD686E-6EB5-FD32-5579-67024D36971A}"/>
                </a:ext>
              </a:extLst>
            </p:cNvPr>
            <p:cNvSpPr/>
            <p:nvPr/>
          </p:nvSpPr>
          <p:spPr>
            <a:xfrm>
              <a:off x="6146729" y="2287199"/>
              <a:ext cx="768598" cy="1307488"/>
            </a:xfrm>
            <a:custGeom>
              <a:avLst/>
              <a:gdLst>
                <a:gd name="connsiteX0" fmla="*/ -343 w 768598"/>
                <a:gd name="connsiteY0" fmla="*/ 1306753 h 1307488"/>
                <a:gd name="connsiteX1" fmla="*/ 768256 w 768598"/>
                <a:gd name="connsiteY1" fmla="*/ 248883 h 1307488"/>
                <a:gd name="connsiteX2" fmla="*/ -343 w 768598"/>
                <a:gd name="connsiteY2" fmla="*/ -736 h 1307488"/>
              </a:gdLst>
              <a:ahLst/>
              <a:cxnLst>
                <a:cxn ang="0">
                  <a:pos x="connsiteX0" y="connsiteY0"/>
                </a:cxn>
                <a:cxn ang="0">
                  <a:pos x="connsiteX1" y="connsiteY1"/>
                </a:cxn>
                <a:cxn ang="0">
                  <a:pos x="connsiteX2" y="connsiteY2"/>
                </a:cxn>
              </a:cxnLst>
              <a:rect l="l" t="t" r="r" b="b"/>
              <a:pathLst>
                <a:path w="768598" h="1307488">
                  <a:moveTo>
                    <a:pt x="-343" y="1306753"/>
                  </a:moveTo>
                  <a:lnTo>
                    <a:pt x="768256" y="248883"/>
                  </a:lnTo>
                  <a:cubicBezTo>
                    <a:pt x="540265" y="95823"/>
                    <a:pt x="274092" y="9377"/>
                    <a:pt x="-343" y="-736"/>
                  </a:cubicBezTo>
                  <a:close/>
                </a:path>
              </a:pathLst>
            </a:custGeom>
            <a:solidFill>
              <a:srgbClr val="3E50B2"/>
            </a:solidFill>
            <a:ln w="2724"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CF1CBC52-F9C7-876F-41BD-598E97757FD1}"/>
                </a:ext>
              </a:extLst>
            </p:cNvPr>
            <p:cNvSpPr/>
            <p:nvPr/>
          </p:nvSpPr>
          <p:spPr>
            <a:xfrm>
              <a:off x="6239126" y="2604014"/>
              <a:ext cx="1243863" cy="1057815"/>
            </a:xfrm>
            <a:custGeom>
              <a:avLst/>
              <a:gdLst>
                <a:gd name="connsiteX0" fmla="*/ 1243520 w 1243863"/>
                <a:gd name="connsiteY0" fmla="*/ 652913 h 1057815"/>
                <a:gd name="connsiteX1" fmla="*/ 768201 w 1243863"/>
                <a:gd name="connsiteY1" fmla="*/ -736 h 1057815"/>
                <a:gd name="connsiteX2" fmla="*/ -343 w 1243863"/>
                <a:gd name="connsiteY2" fmla="*/ 1057080 h 1057815"/>
              </a:gdLst>
              <a:ahLst/>
              <a:cxnLst>
                <a:cxn ang="0">
                  <a:pos x="connsiteX0" y="connsiteY0"/>
                </a:cxn>
                <a:cxn ang="0">
                  <a:pos x="connsiteX1" y="connsiteY1"/>
                </a:cxn>
                <a:cxn ang="0">
                  <a:pos x="connsiteX2" y="connsiteY2"/>
                </a:cxn>
              </a:cxnLst>
              <a:rect l="l" t="t" r="r" b="b"/>
              <a:pathLst>
                <a:path w="1243863" h="1057815">
                  <a:moveTo>
                    <a:pt x="1243520" y="652913"/>
                  </a:moveTo>
                  <a:cubicBezTo>
                    <a:pt x="1148424" y="395351"/>
                    <a:pt x="983921" y="169121"/>
                    <a:pt x="768201" y="-736"/>
                  </a:cubicBezTo>
                  <a:lnTo>
                    <a:pt x="-343" y="1057080"/>
                  </a:lnTo>
                  <a:close/>
                </a:path>
              </a:pathLst>
            </a:custGeom>
            <a:solidFill>
              <a:srgbClr val="002060"/>
            </a:solidFill>
            <a:ln w="2724" cap="flat">
              <a:noFill/>
              <a:prstDash val="solid"/>
              <a:miter/>
            </a:ln>
          </p:spPr>
          <p:txBody>
            <a:bodyPr rtlCol="0" anchor="ctr"/>
            <a:lstStyle/>
            <a:p>
              <a:endParaRPr lang="en-IN"/>
            </a:p>
          </p:txBody>
        </p:sp>
      </p:grpSp>
      <p:sp>
        <p:nvSpPr>
          <p:cNvPr id="8" name="TextBox 7">
            <a:extLst>
              <a:ext uri="{FF2B5EF4-FFF2-40B4-BE49-F238E27FC236}">
                <a16:creationId xmlns:a16="http://schemas.microsoft.com/office/drawing/2014/main" id="{C95E3900-224E-1EC1-554F-77B4C34992B8}"/>
              </a:ext>
            </a:extLst>
          </p:cNvPr>
          <p:cNvSpPr txBox="1"/>
          <p:nvPr/>
        </p:nvSpPr>
        <p:spPr>
          <a:xfrm>
            <a:off x="5436825" y="3338748"/>
            <a:ext cx="1282723" cy="646331"/>
          </a:xfrm>
          <a:prstGeom prst="rect">
            <a:avLst/>
          </a:prstGeom>
          <a:noFill/>
        </p:spPr>
        <p:txBody>
          <a:bodyPr wrap="none" rtlCol="0">
            <a:spAutoFit/>
          </a:bodyPr>
          <a:lstStyle/>
          <a:p>
            <a:r>
              <a:rPr lang="en-US" sz="3600">
                <a:latin typeface="Segoe UI" panose="020B0502040204020203" pitchFamily="34" charset="0"/>
                <a:cs typeface="Segoe UI" panose="020B0502040204020203" pitchFamily="34" charset="0"/>
              </a:rPr>
              <a:t>EKAA</a:t>
            </a:r>
          </a:p>
        </p:txBody>
      </p:sp>
      <p:grpSp>
        <p:nvGrpSpPr>
          <p:cNvPr id="9" name="Group 8">
            <a:extLst>
              <a:ext uri="{FF2B5EF4-FFF2-40B4-BE49-F238E27FC236}">
                <a16:creationId xmlns:a16="http://schemas.microsoft.com/office/drawing/2014/main" id="{C2B602DF-4ABA-EFD0-B489-B1215E955225}"/>
              </a:ext>
            </a:extLst>
          </p:cNvPr>
          <p:cNvGrpSpPr/>
          <p:nvPr/>
        </p:nvGrpSpPr>
        <p:grpSpPr>
          <a:xfrm>
            <a:off x="8475657" y="4795492"/>
            <a:ext cx="2862978" cy="761530"/>
            <a:chOff x="8410217" y="4369830"/>
            <a:chExt cx="2862978" cy="761530"/>
          </a:xfrm>
        </p:grpSpPr>
        <p:sp>
          <p:nvSpPr>
            <p:cNvPr id="10" name="Rectangle: Rounded Corners 9">
              <a:extLst>
                <a:ext uri="{FF2B5EF4-FFF2-40B4-BE49-F238E27FC236}">
                  <a16:creationId xmlns:a16="http://schemas.microsoft.com/office/drawing/2014/main" id="{247FC7BE-0CC3-4A4C-E1C8-93877F3345F2}"/>
                </a:ext>
              </a:extLst>
            </p:cNvPr>
            <p:cNvSpPr/>
            <p:nvPr/>
          </p:nvSpPr>
          <p:spPr>
            <a:xfrm>
              <a:off x="8410217" y="4369830"/>
              <a:ext cx="2862978" cy="761530"/>
            </a:xfrm>
            <a:prstGeom prst="roundRect">
              <a:avLst>
                <a:gd name="adj" fmla="val 50000"/>
              </a:avLst>
            </a:prstGeom>
            <a:solidFill>
              <a:srgbClr val="8C29CC"/>
            </a:solidFill>
            <a:ln>
              <a:noFill/>
            </a:ln>
            <a:effectLst>
              <a:outerShdw blurRad="1905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0" tIns="46800" rtlCol="0" anchor="ctr"/>
            <a:lstStyle/>
            <a:p>
              <a:r>
                <a:rPr lang="en-US" sz="1400" b="1"/>
                <a:t>Dynamic Report Narratives</a:t>
              </a:r>
              <a:endParaRPr lang="en-US" sz="1400" b="1">
                <a:latin typeface="Segoe UI Semibold" panose="020B0702040204020203" pitchFamily="34" charset="0"/>
                <a:cs typeface="Segoe UI Semibold" panose="020B0702040204020203" pitchFamily="34" charset="0"/>
              </a:endParaRPr>
            </a:p>
          </p:txBody>
        </p:sp>
        <p:sp>
          <p:nvSpPr>
            <p:cNvPr id="11" name="Freeform: Shape 10">
              <a:extLst>
                <a:ext uri="{FF2B5EF4-FFF2-40B4-BE49-F238E27FC236}">
                  <a16:creationId xmlns:a16="http://schemas.microsoft.com/office/drawing/2014/main" id="{35BF17AB-C25F-1FD9-2039-3DEEB26ABC36}"/>
                </a:ext>
              </a:extLst>
            </p:cNvPr>
            <p:cNvSpPr/>
            <p:nvPr/>
          </p:nvSpPr>
          <p:spPr>
            <a:xfrm>
              <a:off x="8458006" y="4424446"/>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sz="1400">
                <a:solidFill>
                  <a:prstClr val="black"/>
                </a:solidFill>
                <a:latin typeface="Segoe UI Semibold" panose="020B0702040204020203" pitchFamily="34" charset="0"/>
                <a:cs typeface="Segoe UI Semibold" panose="020B0702040204020203" pitchFamily="34" charset="0"/>
              </a:endParaRPr>
            </a:p>
          </p:txBody>
        </p:sp>
      </p:grpSp>
      <p:grpSp>
        <p:nvGrpSpPr>
          <p:cNvPr id="12" name="Group 11">
            <a:extLst>
              <a:ext uri="{FF2B5EF4-FFF2-40B4-BE49-F238E27FC236}">
                <a16:creationId xmlns:a16="http://schemas.microsoft.com/office/drawing/2014/main" id="{127124AE-7ED2-7580-C464-120324310F4C}"/>
              </a:ext>
            </a:extLst>
          </p:cNvPr>
          <p:cNvGrpSpPr/>
          <p:nvPr/>
        </p:nvGrpSpPr>
        <p:grpSpPr>
          <a:xfrm rot="1083069">
            <a:off x="6170036" y="2534849"/>
            <a:ext cx="1427198" cy="2649666"/>
            <a:chOff x="6146729" y="2287199"/>
            <a:chExt cx="1427198" cy="2649666"/>
          </a:xfrm>
        </p:grpSpPr>
        <p:sp>
          <p:nvSpPr>
            <p:cNvPr id="13" name="Freeform: Shape 12">
              <a:extLst>
                <a:ext uri="{FF2B5EF4-FFF2-40B4-BE49-F238E27FC236}">
                  <a16:creationId xmlns:a16="http://schemas.microsoft.com/office/drawing/2014/main" id="{F5BCCA21-1E2E-9B9E-937A-CB3F3583FF33}"/>
                </a:ext>
              </a:extLst>
            </p:cNvPr>
            <p:cNvSpPr/>
            <p:nvPr/>
          </p:nvSpPr>
          <p:spPr>
            <a:xfrm>
              <a:off x="6239126" y="3879050"/>
              <a:ext cx="1243863" cy="1057815"/>
            </a:xfrm>
            <a:custGeom>
              <a:avLst/>
              <a:gdLst>
                <a:gd name="connsiteX0" fmla="*/ -343 w 1243863"/>
                <a:gd name="connsiteY0" fmla="*/ -736 h 1057815"/>
                <a:gd name="connsiteX1" fmla="*/ 768201 w 1243863"/>
                <a:gd name="connsiteY1" fmla="*/ 1057080 h 1057815"/>
                <a:gd name="connsiteX2" fmla="*/ 1243520 w 1243863"/>
                <a:gd name="connsiteY2" fmla="*/ 403431 h 1057815"/>
              </a:gdLst>
              <a:ahLst/>
              <a:cxnLst>
                <a:cxn ang="0">
                  <a:pos x="connsiteX0" y="connsiteY0"/>
                </a:cxn>
                <a:cxn ang="0">
                  <a:pos x="connsiteX1" y="connsiteY1"/>
                </a:cxn>
                <a:cxn ang="0">
                  <a:pos x="connsiteX2" y="connsiteY2"/>
                </a:cxn>
              </a:cxnLst>
              <a:rect l="l" t="t" r="r" b="b"/>
              <a:pathLst>
                <a:path w="1243863" h="1057815">
                  <a:moveTo>
                    <a:pt x="-343" y="-736"/>
                  </a:moveTo>
                  <a:lnTo>
                    <a:pt x="768201" y="1057080"/>
                  </a:lnTo>
                  <a:cubicBezTo>
                    <a:pt x="983921" y="887232"/>
                    <a:pt x="1148424" y="660986"/>
                    <a:pt x="1243520" y="403431"/>
                  </a:cubicBezTo>
                  <a:close/>
                </a:path>
              </a:pathLst>
            </a:custGeom>
            <a:solidFill>
              <a:srgbClr val="8C29CC"/>
            </a:solidFill>
            <a:ln w="2724"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DAF802E7-3542-3ED0-E905-2968132A9801}"/>
                </a:ext>
              </a:extLst>
            </p:cNvPr>
            <p:cNvSpPr/>
            <p:nvPr/>
          </p:nvSpPr>
          <p:spPr>
            <a:xfrm>
              <a:off x="6274416" y="3366286"/>
              <a:ext cx="1299511" cy="808306"/>
            </a:xfrm>
            <a:custGeom>
              <a:avLst/>
              <a:gdLst>
                <a:gd name="connsiteX0" fmla="*/ 1243493 w 1299511"/>
                <a:gd name="connsiteY0" fmla="*/ 807571 h 808306"/>
                <a:gd name="connsiteX1" fmla="*/ 1243493 w 1299511"/>
                <a:gd name="connsiteY1" fmla="*/ -736 h 808306"/>
                <a:gd name="connsiteX2" fmla="*/ -343 w 1299511"/>
                <a:gd name="connsiteY2" fmla="*/ 403404 h 808306"/>
              </a:gdLst>
              <a:ahLst/>
              <a:cxnLst>
                <a:cxn ang="0">
                  <a:pos x="connsiteX0" y="connsiteY0"/>
                </a:cxn>
                <a:cxn ang="0">
                  <a:pos x="connsiteX1" y="connsiteY1"/>
                </a:cxn>
                <a:cxn ang="0">
                  <a:pos x="connsiteX2" y="connsiteY2"/>
                </a:cxn>
              </a:cxnLst>
              <a:rect l="l" t="t" r="r" b="b"/>
              <a:pathLst>
                <a:path w="1299511" h="808306">
                  <a:moveTo>
                    <a:pt x="1243493" y="807571"/>
                  </a:moveTo>
                  <a:cubicBezTo>
                    <a:pt x="1317727" y="543254"/>
                    <a:pt x="1317727" y="263582"/>
                    <a:pt x="1243493" y="-736"/>
                  </a:cubicBezTo>
                  <a:lnTo>
                    <a:pt x="-343" y="403404"/>
                  </a:lnTo>
                  <a:close/>
                </a:path>
              </a:pathLst>
            </a:custGeom>
            <a:solidFill>
              <a:srgbClr val="6940CC"/>
            </a:solidFill>
            <a:ln w="2724"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BE10C2A-F7BD-CFA0-0BF5-9DC2D0E17C59}"/>
                </a:ext>
              </a:extLst>
            </p:cNvPr>
            <p:cNvSpPr/>
            <p:nvPr/>
          </p:nvSpPr>
          <p:spPr>
            <a:xfrm>
              <a:off x="6146729" y="2287199"/>
              <a:ext cx="768598" cy="1307488"/>
            </a:xfrm>
            <a:custGeom>
              <a:avLst/>
              <a:gdLst>
                <a:gd name="connsiteX0" fmla="*/ -343 w 768598"/>
                <a:gd name="connsiteY0" fmla="*/ 1306753 h 1307488"/>
                <a:gd name="connsiteX1" fmla="*/ 768256 w 768598"/>
                <a:gd name="connsiteY1" fmla="*/ 248883 h 1307488"/>
                <a:gd name="connsiteX2" fmla="*/ -343 w 768598"/>
                <a:gd name="connsiteY2" fmla="*/ -736 h 1307488"/>
              </a:gdLst>
              <a:ahLst/>
              <a:cxnLst>
                <a:cxn ang="0">
                  <a:pos x="connsiteX0" y="connsiteY0"/>
                </a:cxn>
                <a:cxn ang="0">
                  <a:pos x="connsiteX1" y="connsiteY1"/>
                </a:cxn>
                <a:cxn ang="0">
                  <a:pos x="connsiteX2" y="connsiteY2"/>
                </a:cxn>
              </a:cxnLst>
              <a:rect l="l" t="t" r="r" b="b"/>
              <a:pathLst>
                <a:path w="768598" h="1307488">
                  <a:moveTo>
                    <a:pt x="-343" y="1306753"/>
                  </a:moveTo>
                  <a:lnTo>
                    <a:pt x="768256" y="248883"/>
                  </a:lnTo>
                  <a:cubicBezTo>
                    <a:pt x="540265" y="95823"/>
                    <a:pt x="274092" y="9377"/>
                    <a:pt x="-343" y="-736"/>
                  </a:cubicBezTo>
                  <a:close/>
                </a:path>
              </a:pathLst>
            </a:custGeom>
            <a:solidFill>
              <a:srgbClr val="359CEF"/>
            </a:solidFill>
            <a:ln w="2724"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44763AEC-9870-974F-2151-B0FF2942735A}"/>
                </a:ext>
              </a:extLst>
            </p:cNvPr>
            <p:cNvSpPr/>
            <p:nvPr/>
          </p:nvSpPr>
          <p:spPr>
            <a:xfrm>
              <a:off x="6239126" y="2604014"/>
              <a:ext cx="1243863" cy="1057815"/>
            </a:xfrm>
            <a:custGeom>
              <a:avLst/>
              <a:gdLst>
                <a:gd name="connsiteX0" fmla="*/ 1243520 w 1243863"/>
                <a:gd name="connsiteY0" fmla="*/ 652913 h 1057815"/>
                <a:gd name="connsiteX1" fmla="*/ 768201 w 1243863"/>
                <a:gd name="connsiteY1" fmla="*/ -736 h 1057815"/>
                <a:gd name="connsiteX2" fmla="*/ -343 w 1243863"/>
                <a:gd name="connsiteY2" fmla="*/ 1057080 h 1057815"/>
              </a:gdLst>
              <a:ahLst/>
              <a:cxnLst>
                <a:cxn ang="0">
                  <a:pos x="connsiteX0" y="connsiteY0"/>
                </a:cxn>
                <a:cxn ang="0">
                  <a:pos x="connsiteX1" y="connsiteY1"/>
                </a:cxn>
                <a:cxn ang="0">
                  <a:pos x="connsiteX2" y="connsiteY2"/>
                </a:cxn>
              </a:cxnLst>
              <a:rect l="l" t="t" r="r" b="b"/>
              <a:pathLst>
                <a:path w="1243863" h="1057815">
                  <a:moveTo>
                    <a:pt x="1243520" y="652913"/>
                  </a:moveTo>
                  <a:cubicBezTo>
                    <a:pt x="1148424" y="395351"/>
                    <a:pt x="983921" y="169121"/>
                    <a:pt x="768201" y="-736"/>
                  </a:cubicBezTo>
                  <a:lnTo>
                    <a:pt x="-343" y="1057080"/>
                  </a:lnTo>
                  <a:close/>
                </a:path>
              </a:pathLst>
            </a:custGeom>
            <a:solidFill>
              <a:srgbClr val="0070C0"/>
            </a:solidFill>
            <a:ln w="2724" cap="flat">
              <a:noFill/>
              <a:prstDash val="solid"/>
              <a:miter/>
            </a:ln>
          </p:spPr>
          <p:txBody>
            <a:bodyPr rtlCol="0" anchor="ctr"/>
            <a:lstStyle/>
            <a:p>
              <a:endParaRPr lang="en-IN"/>
            </a:p>
          </p:txBody>
        </p:sp>
      </p:grpSp>
      <p:sp>
        <p:nvSpPr>
          <p:cNvPr id="17" name="Oval 16">
            <a:extLst>
              <a:ext uri="{FF2B5EF4-FFF2-40B4-BE49-F238E27FC236}">
                <a16:creationId xmlns:a16="http://schemas.microsoft.com/office/drawing/2014/main" id="{C6B8DFCE-C6C5-161A-D963-77104BD5B99F}"/>
              </a:ext>
            </a:extLst>
          </p:cNvPr>
          <p:cNvSpPr/>
          <p:nvPr/>
        </p:nvSpPr>
        <p:spPr>
          <a:xfrm>
            <a:off x="4717403" y="2414322"/>
            <a:ext cx="2714400" cy="2714400"/>
          </a:xfrm>
          <a:prstGeom prst="ellipse">
            <a:avLst/>
          </a:prstGeom>
          <a:gradFill flip="none" rotWithShape="1">
            <a:gsLst>
              <a:gs pos="0">
                <a:srgbClr val="FFFFFF"/>
              </a:gs>
              <a:gs pos="45000">
                <a:srgbClr val="FDFDFD"/>
              </a:gs>
              <a:gs pos="65000">
                <a:srgbClr val="F5F5F6"/>
              </a:gs>
              <a:gs pos="84000">
                <a:srgbClr val="E7E9E9"/>
              </a:gs>
              <a:gs pos="100000">
                <a:srgbClr val="D4D7D8"/>
              </a:gs>
            </a:gsLst>
            <a:lin ang="2700000" scaled="1"/>
            <a:tileRect/>
          </a:gradFill>
          <a:ln w="15875" cap="flat">
            <a:solidFill>
              <a:schemeClr val="bg1"/>
            </a:solidFill>
            <a:prstDash val="solid"/>
            <a:miter/>
          </a:ln>
          <a:effectLst>
            <a:outerShdw blurRad="381000" dist="190500" dir="8100000" algn="tr"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a:solidFill>
                <a:prstClr val="black"/>
              </a:solidFill>
              <a:latin typeface="Calibri" panose="020F0502020204030204"/>
            </a:endParaRPr>
          </a:p>
        </p:txBody>
      </p:sp>
      <p:sp>
        <p:nvSpPr>
          <p:cNvPr id="18" name="TextBox 17">
            <a:extLst>
              <a:ext uri="{FF2B5EF4-FFF2-40B4-BE49-F238E27FC236}">
                <a16:creationId xmlns:a16="http://schemas.microsoft.com/office/drawing/2014/main" id="{64A778AB-2CE8-1063-F74F-50C2D56462C4}"/>
              </a:ext>
            </a:extLst>
          </p:cNvPr>
          <p:cNvSpPr txBox="1"/>
          <p:nvPr/>
        </p:nvSpPr>
        <p:spPr>
          <a:xfrm>
            <a:off x="5148369" y="3716685"/>
            <a:ext cx="1920042" cy="954107"/>
          </a:xfrm>
          <a:prstGeom prst="rect">
            <a:avLst/>
          </a:prstGeom>
          <a:noFill/>
        </p:spPr>
        <p:txBody>
          <a:bodyPr wrap="square" rtlCol="0">
            <a:spAutoFit/>
          </a:bodyPr>
          <a:lstStyle/>
          <a:p>
            <a:pPr algn="ctr"/>
            <a:r>
              <a:rPr lang="en-US" sz="2800">
                <a:solidFill>
                  <a:srgbClr val="0070C0"/>
                </a:solidFill>
                <a:latin typeface="Segoe UI Semibold" panose="020B0702040204020203" pitchFamily="34" charset="0"/>
                <a:cs typeface="Segoe UI Semibold" panose="020B0702040204020203" pitchFamily="34" charset="0"/>
              </a:rPr>
              <a:t>Microsoft Fabric</a:t>
            </a:r>
          </a:p>
        </p:txBody>
      </p:sp>
      <p:grpSp>
        <p:nvGrpSpPr>
          <p:cNvPr id="19" name="Group 18">
            <a:extLst>
              <a:ext uri="{FF2B5EF4-FFF2-40B4-BE49-F238E27FC236}">
                <a16:creationId xmlns:a16="http://schemas.microsoft.com/office/drawing/2014/main" id="{ED1618D6-AEDB-C5BA-29B0-773053172F75}"/>
              </a:ext>
            </a:extLst>
          </p:cNvPr>
          <p:cNvGrpSpPr/>
          <p:nvPr/>
        </p:nvGrpSpPr>
        <p:grpSpPr>
          <a:xfrm>
            <a:off x="685120" y="1972691"/>
            <a:ext cx="2862978" cy="761526"/>
            <a:chOff x="685120" y="2737247"/>
            <a:chExt cx="2862978" cy="761530"/>
          </a:xfrm>
        </p:grpSpPr>
        <p:sp>
          <p:nvSpPr>
            <p:cNvPr id="20" name="Rectangle: Rounded Corners 19">
              <a:extLst>
                <a:ext uri="{FF2B5EF4-FFF2-40B4-BE49-F238E27FC236}">
                  <a16:creationId xmlns:a16="http://schemas.microsoft.com/office/drawing/2014/main" id="{191F405B-C11F-AFCA-35B7-6C1A370C9F4D}"/>
                </a:ext>
              </a:extLst>
            </p:cNvPr>
            <p:cNvSpPr/>
            <p:nvPr/>
          </p:nvSpPr>
          <p:spPr>
            <a:xfrm>
              <a:off x="685120" y="2737247"/>
              <a:ext cx="2862978" cy="761530"/>
            </a:xfrm>
            <a:prstGeom prst="roundRect">
              <a:avLst>
                <a:gd name="adj" fmla="val 50000"/>
              </a:avLst>
            </a:prstGeom>
            <a:solidFill>
              <a:srgbClr val="002060"/>
            </a:solidFill>
            <a:ln w="12700" cap="flat">
              <a:solidFill>
                <a:srgbClr val="359CEF"/>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684000" tIns="45720" rIns="108000" bIns="45720" numCol="1" spcCol="0" rtlCol="0" fromWordArt="0" anchor="ctr" anchorCtr="0" forceAA="0" compatLnSpc="1">
              <a:prstTxWarp prst="textNoShape">
                <a:avLst/>
              </a:prstTxWarp>
              <a:noAutofit/>
            </a:bodyPr>
            <a:lstStyle/>
            <a:p>
              <a:endParaRPr lang="en-US" sz="1400" b="1">
                <a:solidFill>
                  <a:schemeClr val="bg1"/>
                </a:solidFill>
              </a:endParaRPr>
            </a:p>
            <a:p>
              <a:r>
                <a:rPr lang="en-US" sz="1400" b="1">
                  <a:solidFill>
                    <a:schemeClr val="bg1"/>
                  </a:solidFill>
                </a:rPr>
                <a:t>Data Factory:</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i="1">
                  <a:solidFill>
                    <a:schemeClr val="lt1"/>
                  </a:solidFill>
                </a:rPr>
                <a:t>More than 200 native connectors to connect to data sources combining the power of ADF and Power Query</a:t>
              </a:r>
            </a:p>
            <a:p>
              <a:endParaRPr lang="en-US" sz="1400">
                <a:solidFill>
                  <a:schemeClr val="bg1"/>
                </a:solidFill>
                <a:latin typeface="Segoe UI Semibold" panose="020B0702040204020203" pitchFamily="34" charset="0"/>
                <a:cs typeface="Segoe UI Semibold" panose="020B0702040204020203" pitchFamily="34" charset="0"/>
              </a:endParaRPr>
            </a:p>
          </p:txBody>
        </p:sp>
        <p:sp>
          <p:nvSpPr>
            <p:cNvPr id="21" name="Freeform: Shape 20">
              <a:extLst>
                <a:ext uri="{FF2B5EF4-FFF2-40B4-BE49-F238E27FC236}">
                  <a16:creationId xmlns:a16="http://schemas.microsoft.com/office/drawing/2014/main" id="{53B52CDF-329B-F487-77BE-66D71D8DCC84}"/>
                </a:ext>
              </a:extLst>
            </p:cNvPr>
            <p:cNvSpPr/>
            <p:nvPr/>
          </p:nvSpPr>
          <p:spPr>
            <a:xfrm>
              <a:off x="762312" y="2781924"/>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a:solidFill>
                  <a:prstClr val="black"/>
                </a:solidFill>
                <a:latin typeface="Calibri" panose="020F0502020204030204"/>
              </a:endParaRPr>
            </a:p>
          </p:txBody>
        </p:sp>
        <p:pic>
          <p:nvPicPr>
            <p:cNvPr id="22" name="Picture 21">
              <a:extLst>
                <a:ext uri="{FF2B5EF4-FFF2-40B4-BE49-F238E27FC236}">
                  <a16:creationId xmlns:a16="http://schemas.microsoft.com/office/drawing/2014/main" id="{AA6ACBBD-D953-8578-C9AE-CECFD65BF2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0179" y="2933079"/>
              <a:ext cx="386716" cy="386716"/>
            </a:xfrm>
            <a:prstGeom prst="rect">
              <a:avLst/>
            </a:prstGeom>
          </p:spPr>
        </p:pic>
      </p:grpSp>
      <p:grpSp>
        <p:nvGrpSpPr>
          <p:cNvPr id="23" name="Group 22">
            <a:extLst>
              <a:ext uri="{FF2B5EF4-FFF2-40B4-BE49-F238E27FC236}">
                <a16:creationId xmlns:a16="http://schemas.microsoft.com/office/drawing/2014/main" id="{09936EC0-3DE5-B267-E0C5-4647B55BE1B6}"/>
              </a:ext>
            </a:extLst>
          </p:cNvPr>
          <p:cNvGrpSpPr/>
          <p:nvPr/>
        </p:nvGrpSpPr>
        <p:grpSpPr>
          <a:xfrm>
            <a:off x="704998" y="2920519"/>
            <a:ext cx="2862978" cy="761526"/>
            <a:chOff x="704998" y="3930366"/>
            <a:chExt cx="2862978" cy="761530"/>
          </a:xfrm>
        </p:grpSpPr>
        <p:sp>
          <p:nvSpPr>
            <p:cNvPr id="24" name="Rectangle: Rounded Corners 23">
              <a:extLst>
                <a:ext uri="{FF2B5EF4-FFF2-40B4-BE49-F238E27FC236}">
                  <a16:creationId xmlns:a16="http://schemas.microsoft.com/office/drawing/2014/main" id="{6D42BF57-ACF4-3378-3ABC-0CFBF133B48C}"/>
                </a:ext>
              </a:extLst>
            </p:cNvPr>
            <p:cNvSpPr/>
            <p:nvPr/>
          </p:nvSpPr>
          <p:spPr>
            <a:xfrm>
              <a:off x="704998" y="3930366"/>
              <a:ext cx="2862978" cy="761530"/>
            </a:xfrm>
            <a:prstGeom prst="roundRect">
              <a:avLst>
                <a:gd name="adj" fmla="val 50000"/>
              </a:avLst>
            </a:prstGeom>
            <a:solidFill>
              <a:srgbClr val="023E87"/>
            </a:solidFill>
            <a:ln w="12700" cap="flat">
              <a:solidFill>
                <a:srgbClr val="0070C0"/>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684000" tIns="45720" rIns="108000" bIns="45720" numCol="1" spcCol="0" rtlCol="0" fromWordArt="0" anchor="ctr" anchorCtr="0" forceAA="0" compatLnSpc="1">
              <a:prstTxWarp prst="textNoShape">
                <a:avLst/>
              </a:prstTxWarp>
              <a:noAutofit/>
            </a:bodyPr>
            <a:lstStyle/>
            <a:p>
              <a:r>
                <a:rPr lang="en-US" sz="1400" b="1">
                  <a:solidFill>
                    <a:schemeClr val="bg1"/>
                  </a:solidFill>
                </a:rPr>
                <a:t>Data Science:</a:t>
              </a:r>
            </a:p>
            <a:p>
              <a:r>
                <a:rPr lang="en-US" sz="1000" i="1">
                  <a:solidFill>
                    <a:schemeClr val="lt1"/>
                  </a:solidFill>
                </a:rPr>
                <a:t>Build, deploy and operationalize machine learning models seamlessly</a:t>
              </a:r>
            </a:p>
          </p:txBody>
        </p:sp>
        <p:sp>
          <p:nvSpPr>
            <p:cNvPr id="25" name="Freeform: Shape 24">
              <a:extLst>
                <a:ext uri="{FF2B5EF4-FFF2-40B4-BE49-F238E27FC236}">
                  <a16:creationId xmlns:a16="http://schemas.microsoft.com/office/drawing/2014/main" id="{53563E01-E13A-BEE6-D8FB-8607E7BCEDC3}"/>
                </a:ext>
              </a:extLst>
            </p:cNvPr>
            <p:cNvSpPr/>
            <p:nvPr/>
          </p:nvSpPr>
          <p:spPr>
            <a:xfrm>
              <a:off x="762312" y="3984982"/>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a:solidFill>
                  <a:prstClr val="black"/>
                </a:solidFill>
                <a:latin typeface="Calibri" panose="020F0502020204030204"/>
              </a:endParaRPr>
            </a:p>
          </p:txBody>
        </p:sp>
        <p:pic>
          <p:nvPicPr>
            <p:cNvPr id="26" name="Picture 25">
              <a:extLst>
                <a:ext uri="{FF2B5EF4-FFF2-40B4-BE49-F238E27FC236}">
                  <a16:creationId xmlns:a16="http://schemas.microsoft.com/office/drawing/2014/main" id="{FCCCB9C5-474C-DAB1-AB91-9C0C27FAFA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5122" y="4141189"/>
              <a:ext cx="365760" cy="365760"/>
            </a:xfrm>
            <a:prstGeom prst="rect">
              <a:avLst/>
            </a:prstGeom>
          </p:spPr>
        </p:pic>
      </p:grpSp>
      <p:grpSp>
        <p:nvGrpSpPr>
          <p:cNvPr id="27" name="Group 26">
            <a:extLst>
              <a:ext uri="{FF2B5EF4-FFF2-40B4-BE49-F238E27FC236}">
                <a16:creationId xmlns:a16="http://schemas.microsoft.com/office/drawing/2014/main" id="{3C547528-853E-F5B0-FA1F-4BC58AE24688}"/>
              </a:ext>
            </a:extLst>
          </p:cNvPr>
          <p:cNvGrpSpPr/>
          <p:nvPr/>
        </p:nvGrpSpPr>
        <p:grpSpPr>
          <a:xfrm>
            <a:off x="704998" y="3868347"/>
            <a:ext cx="2862978" cy="747326"/>
            <a:chOff x="704998" y="5103607"/>
            <a:chExt cx="2862978" cy="761530"/>
          </a:xfrm>
        </p:grpSpPr>
        <p:sp>
          <p:nvSpPr>
            <p:cNvPr id="28" name="Rectangle: Rounded Corners 27">
              <a:extLst>
                <a:ext uri="{FF2B5EF4-FFF2-40B4-BE49-F238E27FC236}">
                  <a16:creationId xmlns:a16="http://schemas.microsoft.com/office/drawing/2014/main" id="{4126F9CB-4688-FA91-C602-2694F95EBBC6}"/>
                </a:ext>
              </a:extLst>
            </p:cNvPr>
            <p:cNvSpPr/>
            <p:nvPr/>
          </p:nvSpPr>
          <p:spPr>
            <a:xfrm>
              <a:off x="704998" y="5103607"/>
              <a:ext cx="2862978" cy="761530"/>
            </a:xfrm>
            <a:prstGeom prst="roundRect">
              <a:avLst>
                <a:gd name="adj" fmla="val 50000"/>
              </a:avLst>
            </a:prstGeom>
            <a:solidFill>
              <a:srgbClr val="0070C0"/>
            </a:solidFill>
            <a:ln w="12700" cap="flat">
              <a:solidFill>
                <a:srgbClr val="359CEF"/>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684000" tIns="45720" rIns="108000" bIns="45720" numCol="1" spcCol="0" rtlCol="0" fromWordArt="0" anchor="ctr" anchorCtr="0" forceAA="0" compatLnSpc="1">
              <a:prstTxWarp prst="textNoShape">
                <a:avLst/>
              </a:prstTxWarp>
              <a:noAutofit/>
            </a:bodyPr>
            <a:lstStyle/>
            <a:p>
              <a:r>
                <a:rPr lang="en-US" sz="1400" b="1">
                  <a:solidFill>
                    <a:schemeClr val="bg1"/>
                  </a:solidFill>
                </a:rPr>
                <a:t>Data Warehouse:</a:t>
              </a:r>
            </a:p>
            <a:p>
              <a:r>
                <a:rPr lang="en-US" sz="1000" i="1">
                  <a:solidFill>
                    <a:schemeClr val="lt1"/>
                  </a:solidFill>
                </a:rPr>
                <a:t>Provides industry leading SQL performance and scale </a:t>
              </a:r>
            </a:p>
          </p:txBody>
        </p:sp>
        <p:sp>
          <p:nvSpPr>
            <p:cNvPr id="29" name="Freeform: Shape 28">
              <a:extLst>
                <a:ext uri="{FF2B5EF4-FFF2-40B4-BE49-F238E27FC236}">
                  <a16:creationId xmlns:a16="http://schemas.microsoft.com/office/drawing/2014/main" id="{FB690B07-4418-24C9-7414-32CA6925DA36}"/>
                </a:ext>
              </a:extLst>
            </p:cNvPr>
            <p:cNvSpPr/>
            <p:nvPr/>
          </p:nvSpPr>
          <p:spPr>
            <a:xfrm>
              <a:off x="762312" y="5158223"/>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a:solidFill>
                  <a:prstClr val="black"/>
                </a:solidFill>
                <a:latin typeface="Calibri" panose="020F0502020204030204"/>
              </a:endParaRPr>
            </a:p>
          </p:txBody>
        </p:sp>
        <p:pic>
          <p:nvPicPr>
            <p:cNvPr id="30" name="Picture 29">
              <a:extLst>
                <a:ext uri="{FF2B5EF4-FFF2-40B4-BE49-F238E27FC236}">
                  <a16:creationId xmlns:a16="http://schemas.microsoft.com/office/drawing/2014/main" id="{FBD0FA55-FA75-CFD3-D990-4A2A445B0D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3182" y="5270983"/>
              <a:ext cx="389026" cy="389026"/>
            </a:xfrm>
            <a:prstGeom prst="rect">
              <a:avLst/>
            </a:prstGeom>
          </p:spPr>
        </p:pic>
      </p:grpSp>
      <p:grpSp>
        <p:nvGrpSpPr>
          <p:cNvPr id="31" name="Group 30">
            <a:extLst>
              <a:ext uri="{FF2B5EF4-FFF2-40B4-BE49-F238E27FC236}">
                <a16:creationId xmlns:a16="http://schemas.microsoft.com/office/drawing/2014/main" id="{AE5AC296-FE91-581C-D7BD-3FF4B0AFDE7E}"/>
              </a:ext>
            </a:extLst>
          </p:cNvPr>
          <p:cNvGrpSpPr/>
          <p:nvPr/>
        </p:nvGrpSpPr>
        <p:grpSpPr>
          <a:xfrm>
            <a:off x="8479415" y="990358"/>
            <a:ext cx="2862978" cy="761530"/>
            <a:chOff x="8633549" y="1433748"/>
            <a:chExt cx="2862978" cy="761530"/>
          </a:xfrm>
        </p:grpSpPr>
        <p:sp>
          <p:nvSpPr>
            <p:cNvPr id="32" name="Rectangle: Rounded Corners 31">
              <a:extLst>
                <a:ext uri="{FF2B5EF4-FFF2-40B4-BE49-F238E27FC236}">
                  <a16:creationId xmlns:a16="http://schemas.microsoft.com/office/drawing/2014/main" id="{880D9006-435F-18BA-4F1A-59932056210F}"/>
                </a:ext>
              </a:extLst>
            </p:cNvPr>
            <p:cNvSpPr/>
            <p:nvPr/>
          </p:nvSpPr>
          <p:spPr>
            <a:xfrm>
              <a:off x="8633549" y="1433748"/>
              <a:ext cx="2862978" cy="761530"/>
            </a:xfrm>
            <a:prstGeom prst="roundRect">
              <a:avLst>
                <a:gd name="adj" fmla="val 50000"/>
              </a:avLst>
            </a:prstGeom>
            <a:solidFill>
              <a:srgbClr val="359CEF"/>
            </a:solidFill>
            <a:ln>
              <a:noFill/>
            </a:ln>
            <a:effectLst>
              <a:outerShdw blurRad="1905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0" tIns="46800" rIns="91440" bIns="45720" rtlCol="0" anchor="ctr"/>
            <a:lstStyle/>
            <a:p>
              <a:r>
                <a:rPr lang="en-US" sz="1400" b="1"/>
                <a:t>Hybrid Deployment Options and Robust Data Pipelines</a:t>
              </a:r>
              <a:endParaRPr lang="en-US" sz="1400" b="1">
                <a:latin typeface="Segoe UI Semibold" panose="020B0702040204020203" pitchFamily="34" charset="0"/>
                <a:cs typeface="Segoe UI Semibold" panose="020B0702040204020203" pitchFamily="34" charset="0"/>
              </a:endParaRPr>
            </a:p>
          </p:txBody>
        </p:sp>
        <p:sp>
          <p:nvSpPr>
            <p:cNvPr id="33" name="Freeform: Shape 32">
              <a:extLst>
                <a:ext uri="{FF2B5EF4-FFF2-40B4-BE49-F238E27FC236}">
                  <a16:creationId xmlns:a16="http://schemas.microsoft.com/office/drawing/2014/main" id="{EE09CCEC-1F3A-2F9C-C8AD-2D40A6012031}"/>
                </a:ext>
              </a:extLst>
            </p:cNvPr>
            <p:cNvSpPr/>
            <p:nvPr/>
          </p:nvSpPr>
          <p:spPr>
            <a:xfrm>
              <a:off x="8690863" y="1488364"/>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sz="1400">
                <a:solidFill>
                  <a:prstClr val="black"/>
                </a:solidFill>
                <a:latin typeface="Segoe UI Semibold" panose="020B0702040204020203" pitchFamily="34" charset="0"/>
                <a:cs typeface="Segoe UI Semibold" panose="020B0702040204020203" pitchFamily="34" charset="0"/>
              </a:endParaRPr>
            </a:p>
          </p:txBody>
        </p:sp>
        <p:pic>
          <p:nvPicPr>
            <p:cNvPr id="34" name="Picture 33">
              <a:extLst>
                <a:ext uri="{FF2B5EF4-FFF2-40B4-BE49-F238E27FC236}">
                  <a16:creationId xmlns:a16="http://schemas.microsoft.com/office/drawing/2014/main" id="{23FF1CC8-910A-9A87-9E77-490B382829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42856" y="1628775"/>
              <a:ext cx="362290" cy="362290"/>
            </a:xfrm>
            <a:prstGeom prst="rect">
              <a:avLst/>
            </a:prstGeom>
          </p:spPr>
        </p:pic>
      </p:grpSp>
      <p:grpSp>
        <p:nvGrpSpPr>
          <p:cNvPr id="35" name="Group 34">
            <a:extLst>
              <a:ext uri="{FF2B5EF4-FFF2-40B4-BE49-F238E27FC236}">
                <a16:creationId xmlns:a16="http://schemas.microsoft.com/office/drawing/2014/main" id="{9427DE1E-9693-D769-9E90-965BFD52848F}"/>
              </a:ext>
            </a:extLst>
          </p:cNvPr>
          <p:cNvGrpSpPr/>
          <p:nvPr/>
        </p:nvGrpSpPr>
        <p:grpSpPr>
          <a:xfrm>
            <a:off x="8479415" y="1972691"/>
            <a:ext cx="2862978" cy="761530"/>
            <a:chOff x="8633549" y="2717242"/>
            <a:chExt cx="2862978" cy="761530"/>
          </a:xfrm>
        </p:grpSpPr>
        <p:sp>
          <p:nvSpPr>
            <p:cNvPr id="36" name="Rectangle: Rounded Corners 35">
              <a:extLst>
                <a:ext uri="{FF2B5EF4-FFF2-40B4-BE49-F238E27FC236}">
                  <a16:creationId xmlns:a16="http://schemas.microsoft.com/office/drawing/2014/main" id="{7EEBF7AD-F872-0060-133B-BE22964B6D7B}"/>
                </a:ext>
              </a:extLst>
            </p:cNvPr>
            <p:cNvSpPr/>
            <p:nvPr/>
          </p:nvSpPr>
          <p:spPr>
            <a:xfrm>
              <a:off x="8633549" y="2717242"/>
              <a:ext cx="2862978" cy="761530"/>
            </a:xfrm>
            <a:prstGeom prst="roundRect">
              <a:avLst>
                <a:gd name="adj" fmla="val 50000"/>
              </a:avLst>
            </a:prstGeom>
            <a:solidFill>
              <a:srgbClr val="0070C0"/>
            </a:solidFill>
            <a:ln>
              <a:noFill/>
            </a:ln>
            <a:effectLst>
              <a:outerShdw blurRad="1905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0" tIns="46800" rtlCol="0" anchor="ctr"/>
            <a:lstStyle/>
            <a:p>
              <a:r>
                <a:rPr lang="en-US" sz="1400" b="1"/>
                <a:t>Personalized Power BI Dashboards using Copilot</a:t>
              </a:r>
              <a:endParaRPr lang="en-US" sz="1400" b="1">
                <a:latin typeface="Segoe UI Semibold" panose="020B0702040204020203" pitchFamily="34" charset="0"/>
                <a:cs typeface="Segoe UI Semibold" panose="020B0702040204020203" pitchFamily="34" charset="0"/>
              </a:endParaRPr>
            </a:p>
          </p:txBody>
        </p:sp>
        <p:sp>
          <p:nvSpPr>
            <p:cNvPr id="37" name="Freeform: Shape 36">
              <a:extLst>
                <a:ext uri="{FF2B5EF4-FFF2-40B4-BE49-F238E27FC236}">
                  <a16:creationId xmlns:a16="http://schemas.microsoft.com/office/drawing/2014/main" id="{BC2E9307-2C34-A73B-1587-CA8A99BF9D79}"/>
                </a:ext>
              </a:extLst>
            </p:cNvPr>
            <p:cNvSpPr/>
            <p:nvPr/>
          </p:nvSpPr>
          <p:spPr>
            <a:xfrm>
              <a:off x="8681338" y="2771858"/>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sz="1400">
                <a:solidFill>
                  <a:prstClr val="black"/>
                </a:solidFill>
                <a:latin typeface="Segoe UI Semibold" panose="020B0702040204020203" pitchFamily="34" charset="0"/>
                <a:cs typeface="Segoe UI Semibold" panose="020B0702040204020203" pitchFamily="34" charset="0"/>
              </a:endParaRPr>
            </a:p>
          </p:txBody>
        </p:sp>
        <p:pic>
          <p:nvPicPr>
            <p:cNvPr id="38" name="Picture 37">
              <a:extLst>
                <a:ext uri="{FF2B5EF4-FFF2-40B4-BE49-F238E27FC236}">
                  <a16:creationId xmlns:a16="http://schemas.microsoft.com/office/drawing/2014/main" id="{4B4C0F36-26E6-F912-4922-EDBB0A40500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22267" y="2914454"/>
              <a:ext cx="365760" cy="365760"/>
            </a:xfrm>
            <a:prstGeom prst="rect">
              <a:avLst/>
            </a:prstGeom>
          </p:spPr>
        </p:pic>
      </p:grpSp>
      <p:grpSp>
        <p:nvGrpSpPr>
          <p:cNvPr id="39" name="Group 38">
            <a:extLst>
              <a:ext uri="{FF2B5EF4-FFF2-40B4-BE49-F238E27FC236}">
                <a16:creationId xmlns:a16="http://schemas.microsoft.com/office/drawing/2014/main" id="{AC04EF4F-4DCB-6881-ABC3-B077F9EEE5B6}"/>
              </a:ext>
            </a:extLst>
          </p:cNvPr>
          <p:cNvGrpSpPr/>
          <p:nvPr/>
        </p:nvGrpSpPr>
        <p:grpSpPr>
          <a:xfrm>
            <a:off x="8479415" y="3860234"/>
            <a:ext cx="2862978" cy="761530"/>
            <a:chOff x="8633549" y="4000736"/>
            <a:chExt cx="2862978" cy="761530"/>
          </a:xfrm>
        </p:grpSpPr>
        <p:grpSp>
          <p:nvGrpSpPr>
            <p:cNvPr id="40" name="Group 39">
              <a:extLst>
                <a:ext uri="{FF2B5EF4-FFF2-40B4-BE49-F238E27FC236}">
                  <a16:creationId xmlns:a16="http://schemas.microsoft.com/office/drawing/2014/main" id="{3F47D130-4CC4-815A-8C5B-2D83D2778DA0}"/>
                </a:ext>
              </a:extLst>
            </p:cNvPr>
            <p:cNvGrpSpPr/>
            <p:nvPr/>
          </p:nvGrpSpPr>
          <p:grpSpPr>
            <a:xfrm>
              <a:off x="8633549" y="4000736"/>
              <a:ext cx="2862978" cy="761530"/>
              <a:chOff x="8410217" y="3391136"/>
              <a:chExt cx="2862978" cy="761530"/>
            </a:xfrm>
          </p:grpSpPr>
          <p:sp>
            <p:nvSpPr>
              <p:cNvPr id="42" name="Rectangle: Rounded Corners 41">
                <a:extLst>
                  <a:ext uri="{FF2B5EF4-FFF2-40B4-BE49-F238E27FC236}">
                    <a16:creationId xmlns:a16="http://schemas.microsoft.com/office/drawing/2014/main" id="{BA9BACB1-153F-1FFF-8A72-7606A60A187E}"/>
                  </a:ext>
                </a:extLst>
              </p:cNvPr>
              <p:cNvSpPr/>
              <p:nvPr/>
            </p:nvSpPr>
            <p:spPr>
              <a:xfrm>
                <a:off x="8410217" y="3391136"/>
                <a:ext cx="2862978" cy="761530"/>
              </a:xfrm>
              <a:prstGeom prst="roundRect">
                <a:avLst>
                  <a:gd name="adj" fmla="val 50000"/>
                </a:avLst>
              </a:prstGeom>
              <a:solidFill>
                <a:srgbClr val="6940CC"/>
              </a:solidFill>
              <a:ln>
                <a:noFill/>
              </a:ln>
              <a:effectLst>
                <a:outerShdw blurRad="1905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0" tIns="46800" rIns="91440" bIns="45720" rtlCol="0" anchor="ctr"/>
              <a:lstStyle/>
              <a:p>
                <a:r>
                  <a:rPr lang="en-US" sz="1400" b="1"/>
                  <a:t>Real-Time Streaming Analytics &amp; Automated Data Integration</a:t>
                </a:r>
                <a:endParaRPr lang="en-US" sz="1400" b="1">
                  <a:latin typeface="Segoe UI Semibold" panose="020B0702040204020203" pitchFamily="34" charset="0"/>
                  <a:cs typeface="Segoe UI Semibold" panose="020B0702040204020203" pitchFamily="34" charset="0"/>
                </a:endParaRPr>
              </a:p>
            </p:txBody>
          </p:sp>
          <p:sp>
            <p:nvSpPr>
              <p:cNvPr id="43" name="Freeform: Shape 42">
                <a:extLst>
                  <a:ext uri="{FF2B5EF4-FFF2-40B4-BE49-F238E27FC236}">
                    <a16:creationId xmlns:a16="http://schemas.microsoft.com/office/drawing/2014/main" id="{6EC7E528-0A7F-6F9B-2AB6-A11A7967B724}"/>
                  </a:ext>
                </a:extLst>
              </p:cNvPr>
              <p:cNvSpPr/>
              <p:nvPr/>
            </p:nvSpPr>
            <p:spPr>
              <a:xfrm>
                <a:off x="8458006" y="3445752"/>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sz="1400">
                  <a:solidFill>
                    <a:prstClr val="black"/>
                  </a:solidFill>
                  <a:latin typeface="Segoe UI Semibold" panose="020B0702040204020203" pitchFamily="34" charset="0"/>
                  <a:cs typeface="Segoe UI Semibold" panose="020B0702040204020203" pitchFamily="34" charset="0"/>
                </a:endParaRPr>
              </a:p>
            </p:txBody>
          </p:sp>
        </p:grpSp>
        <p:pic>
          <p:nvPicPr>
            <p:cNvPr id="41" name="Picture 40">
              <a:extLst>
                <a:ext uri="{FF2B5EF4-FFF2-40B4-BE49-F238E27FC236}">
                  <a16:creationId xmlns:a16="http://schemas.microsoft.com/office/drawing/2014/main" id="{388B65C5-49FA-E731-D760-DB471B1EB3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852704" y="4200524"/>
              <a:ext cx="342595" cy="342595"/>
            </a:xfrm>
            <a:prstGeom prst="rect">
              <a:avLst/>
            </a:prstGeom>
          </p:spPr>
        </p:pic>
      </p:grpSp>
      <p:pic>
        <p:nvPicPr>
          <p:cNvPr id="44" name="Picture 43">
            <a:extLst>
              <a:ext uri="{FF2B5EF4-FFF2-40B4-BE49-F238E27FC236}">
                <a16:creationId xmlns:a16="http://schemas.microsoft.com/office/drawing/2014/main" id="{AC080AD6-E754-30D4-1380-EC58AEBD029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75537" y="4986796"/>
            <a:ext cx="362291" cy="362291"/>
          </a:xfrm>
          <a:prstGeom prst="rect">
            <a:avLst/>
          </a:prstGeom>
        </p:spPr>
      </p:pic>
      <p:grpSp>
        <p:nvGrpSpPr>
          <p:cNvPr id="45" name="Group 44">
            <a:extLst>
              <a:ext uri="{FF2B5EF4-FFF2-40B4-BE49-F238E27FC236}">
                <a16:creationId xmlns:a16="http://schemas.microsoft.com/office/drawing/2014/main" id="{1AC8F97B-BDAF-A71A-A8F5-713D6049A621}"/>
              </a:ext>
            </a:extLst>
          </p:cNvPr>
          <p:cNvGrpSpPr/>
          <p:nvPr/>
        </p:nvGrpSpPr>
        <p:grpSpPr>
          <a:xfrm>
            <a:off x="736106" y="987818"/>
            <a:ext cx="2862978" cy="761527"/>
            <a:chOff x="704998" y="1621514"/>
            <a:chExt cx="2862978" cy="757422"/>
          </a:xfrm>
        </p:grpSpPr>
        <p:sp>
          <p:nvSpPr>
            <p:cNvPr id="46" name="Rectangle: Rounded Corners 45">
              <a:extLst>
                <a:ext uri="{FF2B5EF4-FFF2-40B4-BE49-F238E27FC236}">
                  <a16:creationId xmlns:a16="http://schemas.microsoft.com/office/drawing/2014/main" id="{1A2FDEE9-9061-7932-7FF8-41E5CE069E93}"/>
                </a:ext>
              </a:extLst>
            </p:cNvPr>
            <p:cNvSpPr/>
            <p:nvPr/>
          </p:nvSpPr>
          <p:spPr>
            <a:xfrm>
              <a:off x="704998" y="1621514"/>
              <a:ext cx="2862978" cy="757422"/>
            </a:xfrm>
            <a:prstGeom prst="roundRect">
              <a:avLst>
                <a:gd name="adj" fmla="val 50000"/>
              </a:avLst>
            </a:prstGeom>
            <a:solidFill>
              <a:srgbClr val="3E50B2"/>
            </a:solidFill>
            <a:ln>
              <a:noFill/>
            </a:ln>
            <a:effectLst>
              <a:outerShdw blurRad="1905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0" tIns="46800" rtlCol="0" anchor="ctr"/>
            <a:lstStyle/>
            <a:p>
              <a:r>
                <a:rPr lang="en-US" sz="1400" b="1">
                  <a:solidFill>
                    <a:schemeClr val="lt1"/>
                  </a:solidFill>
                </a:rPr>
                <a:t>Data Engineering:</a:t>
              </a:r>
            </a:p>
            <a:p>
              <a:pPr algn="just"/>
              <a:r>
                <a:rPr lang="en-US" sz="1000" i="1"/>
                <a:t>Large scale data transformation and data democratization through Lakehouse</a:t>
              </a:r>
              <a:endParaRPr lang="en-US" sz="1000" i="1">
                <a:solidFill>
                  <a:schemeClr val="lt1"/>
                </a:solidFill>
              </a:endParaRPr>
            </a:p>
          </p:txBody>
        </p:sp>
        <p:sp>
          <p:nvSpPr>
            <p:cNvPr id="47" name="Freeform: Shape 46">
              <a:extLst>
                <a:ext uri="{FF2B5EF4-FFF2-40B4-BE49-F238E27FC236}">
                  <a16:creationId xmlns:a16="http://schemas.microsoft.com/office/drawing/2014/main" id="{8A397C64-866A-05FC-F3CB-718DB05A0FAF}"/>
                </a:ext>
              </a:extLst>
            </p:cNvPr>
            <p:cNvSpPr/>
            <p:nvPr/>
          </p:nvSpPr>
          <p:spPr>
            <a:xfrm>
              <a:off x="762484" y="1664231"/>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a:solidFill>
                  <a:prstClr val="black"/>
                </a:solidFill>
                <a:latin typeface="Calibri" panose="020F0502020204030204"/>
              </a:endParaRPr>
            </a:p>
          </p:txBody>
        </p:sp>
        <p:pic>
          <p:nvPicPr>
            <p:cNvPr id="48" name="Picture 47">
              <a:extLst>
                <a:ext uri="{FF2B5EF4-FFF2-40B4-BE49-F238E27FC236}">
                  <a16:creationId xmlns:a16="http://schemas.microsoft.com/office/drawing/2014/main" id="{590DA0B5-C803-12D3-AEFE-193C22157F3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08639" y="1790507"/>
              <a:ext cx="399745" cy="399745"/>
            </a:xfrm>
            <a:prstGeom prst="rect">
              <a:avLst/>
            </a:prstGeom>
          </p:spPr>
        </p:pic>
      </p:grpSp>
      <p:grpSp>
        <p:nvGrpSpPr>
          <p:cNvPr id="49" name="Group 48">
            <a:extLst>
              <a:ext uri="{FF2B5EF4-FFF2-40B4-BE49-F238E27FC236}">
                <a16:creationId xmlns:a16="http://schemas.microsoft.com/office/drawing/2014/main" id="{E051B9A8-180F-1959-F999-315FF7D79D05}"/>
              </a:ext>
            </a:extLst>
          </p:cNvPr>
          <p:cNvGrpSpPr/>
          <p:nvPr/>
        </p:nvGrpSpPr>
        <p:grpSpPr>
          <a:xfrm flipV="1">
            <a:off x="3744060" y="1460313"/>
            <a:ext cx="1135915" cy="1044924"/>
            <a:chOff x="5605150" y="1099715"/>
            <a:chExt cx="1867623" cy="573955"/>
          </a:xfrm>
        </p:grpSpPr>
        <p:cxnSp>
          <p:nvCxnSpPr>
            <p:cNvPr id="50" name="Straight Connector 49">
              <a:extLst>
                <a:ext uri="{FF2B5EF4-FFF2-40B4-BE49-F238E27FC236}">
                  <a16:creationId xmlns:a16="http://schemas.microsoft.com/office/drawing/2014/main" id="{28992B9A-457B-597E-7F4B-222A2E2659ED}"/>
                </a:ext>
              </a:extLst>
            </p:cNvPr>
            <p:cNvCxnSpPr/>
            <p:nvPr/>
          </p:nvCxnSpPr>
          <p:spPr>
            <a:xfrm flipV="1">
              <a:off x="5605150" y="1099715"/>
              <a:ext cx="771932" cy="573955"/>
            </a:xfrm>
            <a:prstGeom prst="line">
              <a:avLst/>
            </a:prstGeom>
            <a:ln w="190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05D1837-65F9-5F94-593F-6C21A65CE333}"/>
                </a:ext>
              </a:extLst>
            </p:cNvPr>
            <p:cNvCxnSpPr/>
            <p:nvPr/>
          </p:nvCxnSpPr>
          <p:spPr>
            <a:xfrm>
              <a:off x="6372317" y="1099715"/>
              <a:ext cx="1100456" cy="0"/>
            </a:xfrm>
            <a:prstGeom prst="line">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26527BE-A45B-5EB8-10B6-97D4B03B1358}"/>
              </a:ext>
            </a:extLst>
          </p:cNvPr>
          <p:cNvGrpSpPr/>
          <p:nvPr/>
        </p:nvGrpSpPr>
        <p:grpSpPr>
          <a:xfrm>
            <a:off x="3675120" y="5016980"/>
            <a:ext cx="1123607" cy="1094171"/>
            <a:chOff x="5605150" y="1099715"/>
            <a:chExt cx="1867623" cy="573955"/>
          </a:xfrm>
        </p:grpSpPr>
        <p:cxnSp>
          <p:nvCxnSpPr>
            <p:cNvPr id="53" name="Straight Connector 52">
              <a:extLst>
                <a:ext uri="{FF2B5EF4-FFF2-40B4-BE49-F238E27FC236}">
                  <a16:creationId xmlns:a16="http://schemas.microsoft.com/office/drawing/2014/main" id="{CB336E19-2ACD-A2AE-D1A6-96BFC519B9AE}"/>
                </a:ext>
              </a:extLst>
            </p:cNvPr>
            <p:cNvCxnSpPr/>
            <p:nvPr/>
          </p:nvCxnSpPr>
          <p:spPr>
            <a:xfrm flipV="1">
              <a:off x="5605150" y="1099715"/>
              <a:ext cx="771932" cy="573955"/>
            </a:xfrm>
            <a:prstGeom prst="line">
              <a:avLst/>
            </a:prstGeom>
            <a:ln w="190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37E521A-6FA6-A922-8DF5-5E4DFB6EEEF6}"/>
                </a:ext>
              </a:extLst>
            </p:cNvPr>
            <p:cNvCxnSpPr/>
            <p:nvPr/>
          </p:nvCxnSpPr>
          <p:spPr>
            <a:xfrm>
              <a:off x="6372317" y="1099715"/>
              <a:ext cx="1100456" cy="0"/>
            </a:xfrm>
            <a:prstGeom prst="line">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D6C38183-B801-1DDD-41BA-84362B43CD0F}"/>
              </a:ext>
            </a:extLst>
          </p:cNvPr>
          <p:cNvGrpSpPr/>
          <p:nvPr/>
        </p:nvGrpSpPr>
        <p:grpSpPr>
          <a:xfrm>
            <a:off x="5506031" y="2613173"/>
            <a:ext cx="1164244" cy="1041660"/>
            <a:chOff x="4608930" y="3600266"/>
            <a:chExt cx="441232" cy="441233"/>
          </a:xfrm>
        </p:grpSpPr>
        <p:sp>
          <p:nvSpPr>
            <p:cNvPr id="56" name="Freeform: Shape 55">
              <a:extLst>
                <a:ext uri="{FF2B5EF4-FFF2-40B4-BE49-F238E27FC236}">
                  <a16:creationId xmlns:a16="http://schemas.microsoft.com/office/drawing/2014/main" id="{B703710D-F1BD-5CE1-578B-335EF8D1EE92}"/>
                </a:ext>
              </a:extLst>
            </p:cNvPr>
            <p:cNvSpPr/>
            <p:nvPr/>
          </p:nvSpPr>
          <p:spPr>
            <a:xfrm>
              <a:off x="4608930" y="3600266"/>
              <a:ext cx="441232" cy="441233"/>
            </a:xfrm>
            <a:custGeom>
              <a:avLst/>
              <a:gdLst>
                <a:gd name="connsiteX0" fmla="*/ 1363408 w 1363408"/>
                <a:gd name="connsiteY0" fmla="*/ 681704 h 1363408"/>
                <a:gd name="connsiteX1" fmla="*/ 681704 w 1363408"/>
                <a:gd name="connsiteY1" fmla="*/ 1363408 h 1363408"/>
                <a:gd name="connsiteX2" fmla="*/ 0 w 1363408"/>
                <a:gd name="connsiteY2" fmla="*/ 681704 h 1363408"/>
                <a:gd name="connsiteX3" fmla="*/ 681704 w 1363408"/>
                <a:gd name="connsiteY3" fmla="*/ 0 h 1363408"/>
                <a:gd name="connsiteX4" fmla="*/ 1363408 w 1363408"/>
                <a:gd name="connsiteY4" fmla="*/ 681704 h 136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08" h="1363408">
                  <a:moveTo>
                    <a:pt x="1363408" y="681704"/>
                  </a:moveTo>
                  <a:cubicBezTo>
                    <a:pt x="1363408" y="1058199"/>
                    <a:pt x="1058199" y="1363408"/>
                    <a:pt x="681704" y="1363408"/>
                  </a:cubicBezTo>
                  <a:cubicBezTo>
                    <a:pt x="305209" y="1363408"/>
                    <a:pt x="0" y="1058199"/>
                    <a:pt x="0" y="681704"/>
                  </a:cubicBezTo>
                  <a:cubicBezTo>
                    <a:pt x="0" y="305209"/>
                    <a:pt x="305209" y="0"/>
                    <a:pt x="681704" y="0"/>
                  </a:cubicBezTo>
                  <a:cubicBezTo>
                    <a:pt x="1058199" y="0"/>
                    <a:pt x="1363408" y="305209"/>
                    <a:pt x="1363408" y="681704"/>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7" name="Picture 56">
              <a:extLst>
                <a:ext uri="{FF2B5EF4-FFF2-40B4-BE49-F238E27FC236}">
                  <a16:creationId xmlns:a16="http://schemas.microsoft.com/office/drawing/2014/main" id="{DE04FFC8-5C74-E71F-CE0D-9C6C079A124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704257" y="3707959"/>
              <a:ext cx="276872" cy="276872"/>
            </a:xfrm>
            <a:prstGeom prst="rect">
              <a:avLst/>
            </a:prstGeom>
          </p:spPr>
        </p:pic>
      </p:grpSp>
      <p:grpSp>
        <p:nvGrpSpPr>
          <p:cNvPr id="58" name="Group 57">
            <a:extLst>
              <a:ext uri="{FF2B5EF4-FFF2-40B4-BE49-F238E27FC236}">
                <a16:creationId xmlns:a16="http://schemas.microsoft.com/office/drawing/2014/main" id="{07E62076-80B4-9137-0CE9-17C0713FC924}"/>
              </a:ext>
            </a:extLst>
          </p:cNvPr>
          <p:cNvGrpSpPr/>
          <p:nvPr/>
        </p:nvGrpSpPr>
        <p:grpSpPr>
          <a:xfrm>
            <a:off x="7346448" y="2354040"/>
            <a:ext cx="991292" cy="513373"/>
            <a:chOff x="5605150" y="1099715"/>
            <a:chExt cx="1856813" cy="573955"/>
          </a:xfrm>
        </p:grpSpPr>
        <p:cxnSp>
          <p:nvCxnSpPr>
            <p:cNvPr id="59" name="Straight Connector 58">
              <a:extLst>
                <a:ext uri="{FF2B5EF4-FFF2-40B4-BE49-F238E27FC236}">
                  <a16:creationId xmlns:a16="http://schemas.microsoft.com/office/drawing/2014/main" id="{C09FCE52-E1F8-D8C6-1089-6D250385AD53}"/>
                </a:ext>
              </a:extLst>
            </p:cNvPr>
            <p:cNvCxnSpPr>
              <a:cxnSpLocks/>
            </p:cNvCxnSpPr>
            <p:nvPr/>
          </p:nvCxnSpPr>
          <p:spPr>
            <a:xfrm flipV="1">
              <a:off x="5605150" y="1099715"/>
              <a:ext cx="485171" cy="573955"/>
            </a:xfrm>
            <a:prstGeom prst="line">
              <a:avLst/>
            </a:prstGeom>
            <a:ln w="190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581742F-4904-E1C1-3AA5-59360CD019EB}"/>
                </a:ext>
              </a:extLst>
            </p:cNvPr>
            <p:cNvCxnSpPr>
              <a:cxnSpLocks/>
            </p:cNvCxnSpPr>
            <p:nvPr/>
          </p:nvCxnSpPr>
          <p:spPr>
            <a:xfrm>
              <a:off x="6079511" y="1099715"/>
              <a:ext cx="1382452" cy="0"/>
            </a:xfrm>
            <a:prstGeom prst="line">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06DACCD-4C4A-BD67-0BC5-721E72BB9844}"/>
              </a:ext>
            </a:extLst>
          </p:cNvPr>
          <p:cNvGrpSpPr/>
          <p:nvPr/>
        </p:nvGrpSpPr>
        <p:grpSpPr>
          <a:xfrm flipV="1">
            <a:off x="7308145" y="4654532"/>
            <a:ext cx="1021538" cy="534471"/>
            <a:chOff x="5605150" y="1099715"/>
            <a:chExt cx="1856813" cy="573955"/>
          </a:xfrm>
        </p:grpSpPr>
        <p:cxnSp>
          <p:nvCxnSpPr>
            <p:cNvPr id="62" name="Straight Connector 61">
              <a:extLst>
                <a:ext uri="{FF2B5EF4-FFF2-40B4-BE49-F238E27FC236}">
                  <a16:creationId xmlns:a16="http://schemas.microsoft.com/office/drawing/2014/main" id="{59815A66-A537-E4EB-FF98-DB7684A3905C}"/>
                </a:ext>
              </a:extLst>
            </p:cNvPr>
            <p:cNvCxnSpPr>
              <a:cxnSpLocks/>
            </p:cNvCxnSpPr>
            <p:nvPr/>
          </p:nvCxnSpPr>
          <p:spPr>
            <a:xfrm flipV="1">
              <a:off x="5605150" y="1099715"/>
              <a:ext cx="485171" cy="573955"/>
            </a:xfrm>
            <a:prstGeom prst="line">
              <a:avLst/>
            </a:prstGeom>
            <a:ln w="190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D0764C-D6A8-C16C-45E6-A1206DCF02E9}"/>
                </a:ext>
              </a:extLst>
            </p:cNvPr>
            <p:cNvCxnSpPr>
              <a:cxnSpLocks/>
            </p:cNvCxnSpPr>
            <p:nvPr/>
          </p:nvCxnSpPr>
          <p:spPr>
            <a:xfrm>
              <a:off x="6079511" y="1099715"/>
              <a:ext cx="1382452" cy="0"/>
            </a:xfrm>
            <a:prstGeom prst="line">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Straight Connector 63">
            <a:extLst>
              <a:ext uri="{FF2B5EF4-FFF2-40B4-BE49-F238E27FC236}">
                <a16:creationId xmlns:a16="http://schemas.microsoft.com/office/drawing/2014/main" id="{920B9D79-9B8A-54A3-2238-825A17A48B39}"/>
              </a:ext>
            </a:extLst>
          </p:cNvPr>
          <p:cNvCxnSpPr>
            <a:cxnSpLocks/>
          </p:cNvCxnSpPr>
          <p:nvPr/>
        </p:nvCxnSpPr>
        <p:spPr>
          <a:xfrm flipV="1">
            <a:off x="7662176" y="3773436"/>
            <a:ext cx="751043" cy="3991"/>
          </a:xfrm>
          <a:prstGeom prst="line">
            <a:avLst/>
          </a:prstGeom>
          <a:ln w="19050">
            <a:solidFill>
              <a:schemeClr val="tx1">
                <a:lumMod val="65000"/>
                <a:lumOff val="35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4782F850-73CD-C5EE-B99D-B6D633BE38B8}"/>
              </a:ext>
            </a:extLst>
          </p:cNvPr>
          <p:cNvGrpSpPr/>
          <p:nvPr/>
        </p:nvGrpSpPr>
        <p:grpSpPr>
          <a:xfrm>
            <a:off x="6848064" y="1341988"/>
            <a:ext cx="1493339" cy="941500"/>
            <a:chOff x="5605150" y="1099715"/>
            <a:chExt cx="1856813" cy="573955"/>
          </a:xfrm>
        </p:grpSpPr>
        <p:cxnSp>
          <p:nvCxnSpPr>
            <p:cNvPr id="66" name="Straight Connector 65">
              <a:extLst>
                <a:ext uri="{FF2B5EF4-FFF2-40B4-BE49-F238E27FC236}">
                  <a16:creationId xmlns:a16="http://schemas.microsoft.com/office/drawing/2014/main" id="{E73B695D-3D42-CBAC-B079-DDB1ACC8FB2E}"/>
                </a:ext>
              </a:extLst>
            </p:cNvPr>
            <p:cNvCxnSpPr>
              <a:cxnSpLocks/>
            </p:cNvCxnSpPr>
            <p:nvPr/>
          </p:nvCxnSpPr>
          <p:spPr>
            <a:xfrm flipV="1">
              <a:off x="5605150" y="1099715"/>
              <a:ext cx="485171" cy="573955"/>
            </a:xfrm>
            <a:prstGeom prst="line">
              <a:avLst/>
            </a:prstGeom>
            <a:ln w="190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5F7B555-9507-6498-9B26-D3B1C1BF8BF8}"/>
                </a:ext>
              </a:extLst>
            </p:cNvPr>
            <p:cNvCxnSpPr>
              <a:cxnSpLocks/>
            </p:cNvCxnSpPr>
            <p:nvPr/>
          </p:nvCxnSpPr>
          <p:spPr>
            <a:xfrm>
              <a:off x="6079511" y="1099715"/>
              <a:ext cx="1382452" cy="0"/>
            </a:xfrm>
            <a:prstGeom prst="line">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80D7AF35-8C1D-40FD-EFC3-E75E08B4584B}"/>
              </a:ext>
            </a:extLst>
          </p:cNvPr>
          <p:cNvGrpSpPr/>
          <p:nvPr/>
        </p:nvGrpSpPr>
        <p:grpSpPr>
          <a:xfrm flipV="1">
            <a:off x="6719545" y="5244121"/>
            <a:ext cx="1618191" cy="949225"/>
            <a:chOff x="5605150" y="1099715"/>
            <a:chExt cx="1856813" cy="573955"/>
          </a:xfrm>
        </p:grpSpPr>
        <p:cxnSp>
          <p:nvCxnSpPr>
            <p:cNvPr id="69" name="Straight Connector 68">
              <a:extLst>
                <a:ext uri="{FF2B5EF4-FFF2-40B4-BE49-F238E27FC236}">
                  <a16:creationId xmlns:a16="http://schemas.microsoft.com/office/drawing/2014/main" id="{60C9B2F3-B89D-0382-84EC-C625274A1D68}"/>
                </a:ext>
              </a:extLst>
            </p:cNvPr>
            <p:cNvCxnSpPr>
              <a:cxnSpLocks/>
            </p:cNvCxnSpPr>
            <p:nvPr/>
          </p:nvCxnSpPr>
          <p:spPr>
            <a:xfrm flipV="1">
              <a:off x="5605150" y="1099715"/>
              <a:ext cx="485171" cy="573955"/>
            </a:xfrm>
            <a:prstGeom prst="line">
              <a:avLst/>
            </a:prstGeom>
            <a:ln w="190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E36A1-9AC6-B9BA-43EE-BDA3CF24C263}"/>
                </a:ext>
              </a:extLst>
            </p:cNvPr>
            <p:cNvCxnSpPr>
              <a:cxnSpLocks/>
            </p:cNvCxnSpPr>
            <p:nvPr/>
          </p:nvCxnSpPr>
          <p:spPr>
            <a:xfrm>
              <a:off x="6079511" y="1099715"/>
              <a:ext cx="1382452" cy="0"/>
            </a:xfrm>
            <a:prstGeom prst="line">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D779F4D7-B36C-7BF0-5A1E-F6D85CDB1DEA}"/>
              </a:ext>
            </a:extLst>
          </p:cNvPr>
          <p:cNvGrpSpPr/>
          <p:nvPr/>
        </p:nvGrpSpPr>
        <p:grpSpPr>
          <a:xfrm>
            <a:off x="8479415" y="2920520"/>
            <a:ext cx="2862978" cy="761530"/>
            <a:chOff x="8633549" y="2717242"/>
            <a:chExt cx="2862978" cy="761530"/>
          </a:xfrm>
        </p:grpSpPr>
        <p:sp>
          <p:nvSpPr>
            <p:cNvPr id="72" name="Rectangle: Rounded Corners 71">
              <a:extLst>
                <a:ext uri="{FF2B5EF4-FFF2-40B4-BE49-F238E27FC236}">
                  <a16:creationId xmlns:a16="http://schemas.microsoft.com/office/drawing/2014/main" id="{3B607CE1-FA2A-8930-1615-DDDD82981D79}"/>
                </a:ext>
              </a:extLst>
            </p:cNvPr>
            <p:cNvSpPr/>
            <p:nvPr/>
          </p:nvSpPr>
          <p:spPr>
            <a:xfrm>
              <a:off x="8633549" y="2717242"/>
              <a:ext cx="2862978" cy="761530"/>
            </a:xfrm>
            <a:prstGeom prst="roundRect">
              <a:avLst>
                <a:gd name="adj" fmla="val 50000"/>
              </a:avLst>
            </a:prstGeom>
            <a:solidFill>
              <a:srgbClr val="0070C0"/>
            </a:solidFill>
            <a:ln>
              <a:noFill/>
            </a:ln>
            <a:effectLst>
              <a:outerShdw blurRad="1905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0" tIns="46800" rtlCol="0" anchor="ctr"/>
            <a:lstStyle/>
            <a:p>
              <a:r>
                <a:rPr lang="en-US" sz="1400" b="1"/>
                <a:t>Automation and AI Integration</a:t>
              </a:r>
              <a:endParaRPr lang="en-US" sz="1400" b="1">
                <a:latin typeface="Segoe UI Semibold" panose="020B0702040204020203" pitchFamily="34" charset="0"/>
                <a:cs typeface="Segoe UI Semibold" panose="020B0702040204020203" pitchFamily="34" charset="0"/>
              </a:endParaRPr>
            </a:p>
          </p:txBody>
        </p:sp>
        <p:sp>
          <p:nvSpPr>
            <p:cNvPr id="73" name="Freeform: Shape 72">
              <a:extLst>
                <a:ext uri="{FF2B5EF4-FFF2-40B4-BE49-F238E27FC236}">
                  <a16:creationId xmlns:a16="http://schemas.microsoft.com/office/drawing/2014/main" id="{AA3CE206-B1E5-FD3E-F923-D55D2BDE8121}"/>
                </a:ext>
              </a:extLst>
            </p:cNvPr>
            <p:cNvSpPr/>
            <p:nvPr/>
          </p:nvSpPr>
          <p:spPr>
            <a:xfrm>
              <a:off x="8681338" y="2771858"/>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sz="1400">
                <a:solidFill>
                  <a:prstClr val="black"/>
                </a:solidFill>
                <a:latin typeface="Segoe UI Semibold" panose="020B0702040204020203" pitchFamily="34" charset="0"/>
                <a:cs typeface="Segoe UI Semibold" panose="020B0702040204020203" pitchFamily="34" charset="0"/>
              </a:endParaRPr>
            </a:p>
          </p:txBody>
        </p:sp>
        <p:pic>
          <p:nvPicPr>
            <p:cNvPr id="74" name="Picture 73">
              <a:extLst>
                <a:ext uri="{FF2B5EF4-FFF2-40B4-BE49-F238E27FC236}">
                  <a16:creationId xmlns:a16="http://schemas.microsoft.com/office/drawing/2014/main" id="{DB14F6BA-D04D-ADB7-498C-DD8793AF712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822267" y="2914454"/>
              <a:ext cx="365760" cy="365760"/>
            </a:xfrm>
            <a:prstGeom prst="rect">
              <a:avLst/>
            </a:prstGeom>
          </p:spPr>
        </p:pic>
      </p:grpSp>
      <p:grpSp>
        <p:nvGrpSpPr>
          <p:cNvPr id="75" name="Group 74">
            <a:extLst>
              <a:ext uri="{FF2B5EF4-FFF2-40B4-BE49-F238E27FC236}">
                <a16:creationId xmlns:a16="http://schemas.microsoft.com/office/drawing/2014/main" id="{34A2BE80-1693-8AF2-3ACE-7222C0D352D2}"/>
              </a:ext>
            </a:extLst>
          </p:cNvPr>
          <p:cNvGrpSpPr/>
          <p:nvPr/>
        </p:nvGrpSpPr>
        <p:grpSpPr>
          <a:xfrm>
            <a:off x="8536729" y="5721715"/>
            <a:ext cx="2862978" cy="761530"/>
            <a:chOff x="8410217" y="4369830"/>
            <a:chExt cx="2862978" cy="761530"/>
          </a:xfrm>
        </p:grpSpPr>
        <p:sp>
          <p:nvSpPr>
            <p:cNvPr id="76" name="Rectangle: Rounded Corners 75">
              <a:extLst>
                <a:ext uri="{FF2B5EF4-FFF2-40B4-BE49-F238E27FC236}">
                  <a16:creationId xmlns:a16="http://schemas.microsoft.com/office/drawing/2014/main" id="{9642BD48-A01F-6E03-9EB2-E81E99A83FE6}"/>
                </a:ext>
              </a:extLst>
            </p:cNvPr>
            <p:cNvSpPr/>
            <p:nvPr/>
          </p:nvSpPr>
          <p:spPr>
            <a:xfrm>
              <a:off x="8410217" y="4369830"/>
              <a:ext cx="2862978" cy="761530"/>
            </a:xfrm>
            <a:prstGeom prst="roundRect">
              <a:avLst>
                <a:gd name="adj" fmla="val 50000"/>
              </a:avLst>
            </a:prstGeom>
            <a:solidFill>
              <a:srgbClr val="8C29CC"/>
            </a:solidFill>
            <a:ln>
              <a:noFill/>
            </a:ln>
            <a:effectLst>
              <a:outerShdw blurRad="1905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0" tIns="46800" rtlCol="0" anchor="ctr"/>
            <a:lstStyle/>
            <a:p>
              <a:r>
                <a:rPr lang="en-US" sz="1400" b="1"/>
                <a:t>Adaptive Security and enhanced flexibility</a:t>
              </a:r>
              <a:endParaRPr lang="en-US" sz="1400" b="1">
                <a:latin typeface="Segoe UI Semibold" panose="020B0702040204020203" pitchFamily="34" charset="0"/>
                <a:cs typeface="Segoe UI Semibold" panose="020B0702040204020203" pitchFamily="34" charset="0"/>
              </a:endParaRPr>
            </a:p>
          </p:txBody>
        </p:sp>
        <p:sp>
          <p:nvSpPr>
            <p:cNvPr id="77" name="Freeform: Shape 76">
              <a:extLst>
                <a:ext uri="{FF2B5EF4-FFF2-40B4-BE49-F238E27FC236}">
                  <a16:creationId xmlns:a16="http://schemas.microsoft.com/office/drawing/2014/main" id="{1561D75F-80FF-163C-ECA4-501F3C4D1CEC}"/>
                </a:ext>
              </a:extLst>
            </p:cNvPr>
            <p:cNvSpPr/>
            <p:nvPr/>
          </p:nvSpPr>
          <p:spPr>
            <a:xfrm>
              <a:off x="8458006" y="4424446"/>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sz="1400">
                <a:solidFill>
                  <a:prstClr val="black"/>
                </a:solidFill>
                <a:latin typeface="Segoe UI Semibold" panose="020B0702040204020203" pitchFamily="34" charset="0"/>
                <a:cs typeface="Segoe UI Semibold" panose="020B0702040204020203" pitchFamily="34" charset="0"/>
              </a:endParaRPr>
            </a:p>
          </p:txBody>
        </p:sp>
      </p:grpSp>
      <p:pic>
        <p:nvPicPr>
          <p:cNvPr id="78" name="Picture 77">
            <a:extLst>
              <a:ext uri="{FF2B5EF4-FFF2-40B4-BE49-F238E27FC236}">
                <a16:creationId xmlns:a16="http://schemas.microsoft.com/office/drawing/2014/main" id="{7AC83075-AA8D-6F29-34CC-ECADF37007C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716731" y="5942836"/>
            <a:ext cx="328755" cy="328755"/>
          </a:xfrm>
          <a:prstGeom prst="rect">
            <a:avLst/>
          </a:prstGeom>
        </p:spPr>
      </p:pic>
      <p:grpSp>
        <p:nvGrpSpPr>
          <p:cNvPr id="79" name="Group 78">
            <a:extLst>
              <a:ext uri="{FF2B5EF4-FFF2-40B4-BE49-F238E27FC236}">
                <a16:creationId xmlns:a16="http://schemas.microsoft.com/office/drawing/2014/main" id="{DD6091EC-F299-24C3-DEC5-5D22DDDC0C33}"/>
              </a:ext>
            </a:extLst>
          </p:cNvPr>
          <p:cNvGrpSpPr/>
          <p:nvPr/>
        </p:nvGrpSpPr>
        <p:grpSpPr>
          <a:xfrm>
            <a:off x="685120" y="4792383"/>
            <a:ext cx="2862978" cy="761525"/>
            <a:chOff x="704998" y="5103607"/>
            <a:chExt cx="2862978" cy="761530"/>
          </a:xfrm>
        </p:grpSpPr>
        <p:sp>
          <p:nvSpPr>
            <p:cNvPr id="80" name="Rectangle: Rounded Corners 79">
              <a:extLst>
                <a:ext uri="{FF2B5EF4-FFF2-40B4-BE49-F238E27FC236}">
                  <a16:creationId xmlns:a16="http://schemas.microsoft.com/office/drawing/2014/main" id="{D2748549-3296-00DD-6B1F-621A0E4995C7}"/>
                </a:ext>
              </a:extLst>
            </p:cNvPr>
            <p:cNvSpPr/>
            <p:nvPr/>
          </p:nvSpPr>
          <p:spPr>
            <a:xfrm>
              <a:off x="704998" y="5103607"/>
              <a:ext cx="2862978" cy="761530"/>
            </a:xfrm>
            <a:prstGeom prst="roundRect">
              <a:avLst>
                <a:gd name="adj" fmla="val 50000"/>
              </a:avLst>
            </a:prstGeom>
            <a:solidFill>
              <a:schemeClr val="accent1">
                <a:lumMod val="75000"/>
              </a:schemeClr>
            </a:solidFill>
            <a:ln w="12700" cap="flat">
              <a:solidFill>
                <a:srgbClr val="359CEF"/>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684000" tIns="45720" rIns="108000" bIns="45720" numCol="1" spcCol="0" rtlCol="0" fromWordArt="0" anchor="ctr" anchorCtr="0" forceAA="0" compatLnSpc="1">
              <a:prstTxWarp prst="textNoShape">
                <a:avLst/>
              </a:prstTxWarp>
              <a:noAutofit/>
            </a:bodyPr>
            <a:lstStyle/>
            <a:p>
              <a:r>
                <a:rPr lang="en-US" sz="1400" b="1">
                  <a:solidFill>
                    <a:schemeClr val="bg1"/>
                  </a:solidFill>
                </a:rPr>
                <a:t>Real-time Analytics:</a:t>
              </a:r>
            </a:p>
            <a:p>
              <a:r>
                <a:rPr lang="en-US" sz="1000" i="1">
                  <a:solidFill>
                    <a:schemeClr val="bg1"/>
                  </a:solidFill>
                  <a:cs typeface="Segoe UI Semibold" panose="020B0702040204020203" pitchFamily="34" charset="0"/>
                </a:rPr>
                <a:t>Best in class engine for observational data analytics</a:t>
              </a:r>
            </a:p>
          </p:txBody>
        </p:sp>
        <p:sp>
          <p:nvSpPr>
            <p:cNvPr id="81" name="Freeform: Shape 80">
              <a:extLst>
                <a:ext uri="{FF2B5EF4-FFF2-40B4-BE49-F238E27FC236}">
                  <a16:creationId xmlns:a16="http://schemas.microsoft.com/office/drawing/2014/main" id="{A6AB8A7D-A8A1-2485-4183-75934B929F6F}"/>
                </a:ext>
              </a:extLst>
            </p:cNvPr>
            <p:cNvSpPr/>
            <p:nvPr/>
          </p:nvSpPr>
          <p:spPr>
            <a:xfrm>
              <a:off x="762312" y="5158223"/>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a:solidFill>
                  <a:prstClr val="black"/>
                </a:solidFill>
                <a:latin typeface="Calibri" panose="020F0502020204030204"/>
              </a:endParaRPr>
            </a:p>
          </p:txBody>
        </p:sp>
      </p:grpSp>
      <p:grpSp>
        <p:nvGrpSpPr>
          <p:cNvPr id="82" name="Group 81">
            <a:extLst>
              <a:ext uri="{FF2B5EF4-FFF2-40B4-BE49-F238E27FC236}">
                <a16:creationId xmlns:a16="http://schemas.microsoft.com/office/drawing/2014/main" id="{BAA6E8C1-5A42-06D3-7378-F9095355CA30}"/>
              </a:ext>
            </a:extLst>
          </p:cNvPr>
          <p:cNvGrpSpPr/>
          <p:nvPr/>
        </p:nvGrpSpPr>
        <p:grpSpPr>
          <a:xfrm>
            <a:off x="679331" y="5721714"/>
            <a:ext cx="2862978" cy="761519"/>
            <a:chOff x="704998" y="5103607"/>
            <a:chExt cx="2862978" cy="761530"/>
          </a:xfrm>
        </p:grpSpPr>
        <p:sp>
          <p:nvSpPr>
            <p:cNvPr id="83" name="Rectangle: Rounded Corners 82">
              <a:extLst>
                <a:ext uri="{FF2B5EF4-FFF2-40B4-BE49-F238E27FC236}">
                  <a16:creationId xmlns:a16="http://schemas.microsoft.com/office/drawing/2014/main" id="{CAED0718-6D93-598E-D9F1-4FEC646796AE}"/>
                </a:ext>
              </a:extLst>
            </p:cNvPr>
            <p:cNvSpPr/>
            <p:nvPr/>
          </p:nvSpPr>
          <p:spPr>
            <a:xfrm>
              <a:off x="704998" y="5103607"/>
              <a:ext cx="2862978" cy="761530"/>
            </a:xfrm>
            <a:prstGeom prst="roundRect">
              <a:avLst>
                <a:gd name="adj" fmla="val 50000"/>
              </a:avLst>
            </a:prstGeom>
            <a:solidFill>
              <a:schemeClr val="accent1">
                <a:lumMod val="50000"/>
              </a:schemeClr>
            </a:solidFill>
            <a:ln w="12700" cap="flat">
              <a:solidFill>
                <a:srgbClr val="359CEF"/>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684000" tIns="45720" rIns="108000" bIns="45720" numCol="1" spcCol="0" rtlCol="0" fromWordArt="0" anchor="ctr" anchorCtr="0" forceAA="0" compatLnSpc="1">
              <a:prstTxWarp prst="textNoShape">
                <a:avLst/>
              </a:prstTxWarp>
              <a:noAutofit/>
            </a:bodyPr>
            <a:lstStyle/>
            <a:p>
              <a:r>
                <a:rPr lang="en-US" sz="1400" b="1">
                  <a:solidFill>
                    <a:schemeClr val="bg1"/>
                  </a:solidFill>
                </a:rPr>
                <a:t>Business Intelligence:</a:t>
              </a:r>
            </a:p>
            <a:p>
              <a:r>
                <a:rPr lang="en-US" sz="1000" i="1">
                  <a:solidFill>
                    <a:schemeClr val="bg1"/>
                  </a:solidFill>
                  <a:cs typeface="Segoe UI Semibold" panose="020B0702040204020203" pitchFamily="34" charset="0"/>
                </a:rPr>
                <a:t>Access all data in Fabric quickly and intuitively to make better decisions with data using Power BI</a:t>
              </a:r>
            </a:p>
          </p:txBody>
        </p:sp>
        <p:sp>
          <p:nvSpPr>
            <p:cNvPr id="84" name="Freeform: Shape 83">
              <a:extLst>
                <a:ext uri="{FF2B5EF4-FFF2-40B4-BE49-F238E27FC236}">
                  <a16:creationId xmlns:a16="http://schemas.microsoft.com/office/drawing/2014/main" id="{365B3ECA-3576-7ADB-22C3-8CB43356F6CF}"/>
                </a:ext>
              </a:extLst>
            </p:cNvPr>
            <p:cNvSpPr/>
            <p:nvPr/>
          </p:nvSpPr>
          <p:spPr>
            <a:xfrm>
              <a:off x="762312" y="5158223"/>
              <a:ext cx="652299" cy="652299"/>
            </a:xfrm>
            <a:custGeom>
              <a:avLst/>
              <a:gdLst>
                <a:gd name="connsiteX0" fmla="*/ 652299 w 652299"/>
                <a:gd name="connsiteY0" fmla="*/ 326150 h 652299"/>
                <a:gd name="connsiteX1" fmla="*/ 326150 w 652299"/>
                <a:gd name="connsiteY1" fmla="*/ 652299 h 652299"/>
                <a:gd name="connsiteX2" fmla="*/ 0 w 652299"/>
                <a:gd name="connsiteY2" fmla="*/ 326150 h 652299"/>
                <a:gd name="connsiteX3" fmla="*/ 179969 w 652299"/>
                <a:gd name="connsiteY3" fmla="*/ 34525 h 652299"/>
                <a:gd name="connsiteX4" fmla="*/ 251127 w 652299"/>
                <a:gd name="connsiteY4" fmla="*/ 8672 h 652299"/>
                <a:gd name="connsiteX5" fmla="*/ 326150 w 652299"/>
                <a:gd name="connsiteY5" fmla="*/ 0 h 652299"/>
                <a:gd name="connsiteX6" fmla="*/ 652299 w 652299"/>
                <a:gd name="connsiteY6" fmla="*/ 326150 h 65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99" h="652299">
                  <a:moveTo>
                    <a:pt x="652299" y="326150"/>
                  </a:moveTo>
                  <a:cubicBezTo>
                    <a:pt x="652299" y="506283"/>
                    <a:pt x="506283" y="652299"/>
                    <a:pt x="326150" y="652299"/>
                  </a:cubicBezTo>
                  <a:cubicBezTo>
                    <a:pt x="146017" y="652299"/>
                    <a:pt x="0" y="506283"/>
                    <a:pt x="0" y="326150"/>
                  </a:cubicBezTo>
                  <a:cubicBezTo>
                    <a:pt x="0" y="198582"/>
                    <a:pt x="73244" y="88113"/>
                    <a:pt x="179969" y="34525"/>
                  </a:cubicBezTo>
                  <a:cubicBezTo>
                    <a:pt x="202345" y="23276"/>
                    <a:pt x="226174" y="14542"/>
                    <a:pt x="251127" y="8672"/>
                  </a:cubicBezTo>
                  <a:cubicBezTo>
                    <a:pt x="275221" y="2986"/>
                    <a:pt x="300338" y="0"/>
                    <a:pt x="326150" y="0"/>
                  </a:cubicBezTo>
                  <a:cubicBezTo>
                    <a:pt x="506283" y="0"/>
                    <a:pt x="652299" y="146017"/>
                    <a:pt x="652299" y="326150"/>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endParaRPr lang="en-IN">
                <a:solidFill>
                  <a:prstClr val="black"/>
                </a:solidFill>
                <a:latin typeface="Calibri" panose="020F0502020204030204"/>
              </a:endParaRPr>
            </a:p>
          </p:txBody>
        </p:sp>
        <p:pic>
          <p:nvPicPr>
            <p:cNvPr id="85" name="Picture 84">
              <a:extLst>
                <a:ext uri="{FF2B5EF4-FFF2-40B4-BE49-F238E27FC236}">
                  <a16:creationId xmlns:a16="http://schemas.microsoft.com/office/drawing/2014/main" id="{2F99CB79-20F6-BB11-1582-376531B7F67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83185" y="5290862"/>
              <a:ext cx="389020" cy="389026"/>
            </a:xfrm>
            <a:prstGeom prst="rect">
              <a:avLst/>
            </a:prstGeom>
          </p:spPr>
        </p:pic>
      </p:grpSp>
      <p:pic>
        <p:nvPicPr>
          <p:cNvPr id="86" name="Picture 85">
            <a:extLst>
              <a:ext uri="{FF2B5EF4-FFF2-40B4-BE49-F238E27FC236}">
                <a16:creationId xmlns:a16="http://schemas.microsoft.com/office/drawing/2014/main" id="{4BD4A8DC-9576-B0F2-B8FC-50DEB510DAF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00287" y="4997396"/>
            <a:ext cx="342595" cy="342595"/>
          </a:xfrm>
          <a:prstGeom prst="rect">
            <a:avLst/>
          </a:prstGeom>
        </p:spPr>
      </p:pic>
      <p:grpSp>
        <p:nvGrpSpPr>
          <p:cNvPr id="87" name="Group 86">
            <a:extLst>
              <a:ext uri="{FF2B5EF4-FFF2-40B4-BE49-F238E27FC236}">
                <a16:creationId xmlns:a16="http://schemas.microsoft.com/office/drawing/2014/main" id="{320BF28A-CD9D-10BF-120E-EFCAF95EB09A}"/>
              </a:ext>
            </a:extLst>
          </p:cNvPr>
          <p:cNvGrpSpPr/>
          <p:nvPr/>
        </p:nvGrpSpPr>
        <p:grpSpPr>
          <a:xfrm flipV="1">
            <a:off x="3731572" y="2480834"/>
            <a:ext cx="726810" cy="693975"/>
            <a:chOff x="5605150" y="1099715"/>
            <a:chExt cx="1856813" cy="573955"/>
          </a:xfrm>
        </p:grpSpPr>
        <p:cxnSp>
          <p:nvCxnSpPr>
            <p:cNvPr id="88" name="Straight Connector 87">
              <a:extLst>
                <a:ext uri="{FF2B5EF4-FFF2-40B4-BE49-F238E27FC236}">
                  <a16:creationId xmlns:a16="http://schemas.microsoft.com/office/drawing/2014/main" id="{E16A3B87-9E6E-8D74-CCCD-AEAC61590F73}"/>
                </a:ext>
              </a:extLst>
            </p:cNvPr>
            <p:cNvCxnSpPr>
              <a:cxnSpLocks/>
            </p:cNvCxnSpPr>
            <p:nvPr/>
          </p:nvCxnSpPr>
          <p:spPr>
            <a:xfrm flipV="1">
              <a:off x="5605150" y="1099715"/>
              <a:ext cx="485171" cy="573955"/>
            </a:xfrm>
            <a:prstGeom prst="line">
              <a:avLst/>
            </a:prstGeom>
            <a:ln w="190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267157B-6127-0BE1-8ED3-E29424F354BF}"/>
                </a:ext>
              </a:extLst>
            </p:cNvPr>
            <p:cNvCxnSpPr>
              <a:cxnSpLocks/>
            </p:cNvCxnSpPr>
            <p:nvPr/>
          </p:nvCxnSpPr>
          <p:spPr>
            <a:xfrm>
              <a:off x="6079511" y="1099715"/>
              <a:ext cx="1382452" cy="0"/>
            </a:xfrm>
            <a:prstGeom prst="line">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Straight Connector 89">
            <a:extLst>
              <a:ext uri="{FF2B5EF4-FFF2-40B4-BE49-F238E27FC236}">
                <a16:creationId xmlns:a16="http://schemas.microsoft.com/office/drawing/2014/main" id="{E635DFE2-E029-9671-99CD-5FF31A706BBF}"/>
              </a:ext>
            </a:extLst>
          </p:cNvPr>
          <p:cNvCxnSpPr>
            <a:cxnSpLocks/>
          </p:cNvCxnSpPr>
          <p:nvPr/>
        </p:nvCxnSpPr>
        <p:spPr>
          <a:xfrm>
            <a:off x="3489583" y="3777427"/>
            <a:ext cx="903098" cy="1"/>
          </a:xfrm>
          <a:prstGeom prst="line">
            <a:avLst/>
          </a:prstGeom>
          <a:ln w="19050">
            <a:solidFill>
              <a:schemeClr val="tx1">
                <a:lumMod val="65000"/>
                <a:lumOff val="35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3FE38C7B-EF96-D24F-6069-A045F87E77AE}"/>
              </a:ext>
            </a:extLst>
          </p:cNvPr>
          <p:cNvGrpSpPr/>
          <p:nvPr/>
        </p:nvGrpSpPr>
        <p:grpSpPr>
          <a:xfrm>
            <a:off x="3647654" y="4414371"/>
            <a:ext cx="759725" cy="726407"/>
            <a:chOff x="5605150" y="1099715"/>
            <a:chExt cx="1867623" cy="573955"/>
          </a:xfrm>
        </p:grpSpPr>
        <p:cxnSp>
          <p:nvCxnSpPr>
            <p:cNvPr id="92" name="Straight Connector 91">
              <a:extLst>
                <a:ext uri="{FF2B5EF4-FFF2-40B4-BE49-F238E27FC236}">
                  <a16:creationId xmlns:a16="http://schemas.microsoft.com/office/drawing/2014/main" id="{2328FE25-5C70-BE3B-B0D3-9A7BCD322F8A}"/>
                </a:ext>
              </a:extLst>
            </p:cNvPr>
            <p:cNvCxnSpPr/>
            <p:nvPr/>
          </p:nvCxnSpPr>
          <p:spPr>
            <a:xfrm flipV="1">
              <a:off x="5605150" y="1099715"/>
              <a:ext cx="771932" cy="573955"/>
            </a:xfrm>
            <a:prstGeom prst="line">
              <a:avLst/>
            </a:prstGeom>
            <a:ln w="19050">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9BCFFFE-0DF1-052C-BC7F-A346BAA19A87}"/>
                </a:ext>
              </a:extLst>
            </p:cNvPr>
            <p:cNvCxnSpPr/>
            <p:nvPr/>
          </p:nvCxnSpPr>
          <p:spPr>
            <a:xfrm>
              <a:off x="6372317" y="1099715"/>
              <a:ext cx="1100456" cy="0"/>
            </a:xfrm>
            <a:prstGeom prst="line">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0091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78E7-3B62-4489-BD11-5F99C297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1B401-A6FC-B760-48C8-A410F9082FD5}"/>
              </a:ext>
            </a:extLst>
          </p:cNvPr>
          <p:cNvSpPr txBox="1"/>
          <p:nvPr/>
        </p:nvSpPr>
        <p:spPr>
          <a:xfrm>
            <a:off x="198474" y="265386"/>
            <a:ext cx="8209688"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0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Key Highlights of Microsoft Fabric: Power of a Unified Data Platform</a:t>
            </a:r>
          </a:p>
        </p:txBody>
      </p:sp>
      <p:sp>
        <p:nvSpPr>
          <p:cNvPr id="94" name="Rectangle: Top Corners One Rounded and One Snipped 93">
            <a:extLst>
              <a:ext uri="{FF2B5EF4-FFF2-40B4-BE49-F238E27FC236}">
                <a16:creationId xmlns:a16="http://schemas.microsoft.com/office/drawing/2014/main" id="{0F81390D-813A-97BB-9BFC-5ECA48E60013}"/>
              </a:ext>
            </a:extLst>
          </p:cNvPr>
          <p:cNvSpPr/>
          <p:nvPr/>
        </p:nvSpPr>
        <p:spPr>
          <a:xfrm>
            <a:off x="1442748" y="2095705"/>
            <a:ext cx="1729547" cy="1734366"/>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19050" cap="flat">
            <a:solidFill>
              <a:schemeClr val="bg1"/>
            </a:solidFill>
            <a:prstDash val="solid"/>
            <a:miter/>
          </a:ln>
          <a:effectLst>
            <a:outerShdw blurRad="3175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Rectangle: Top Corners One Rounded and One Snipped 94">
            <a:extLst>
              <a:ext uri="{FF2B5EF4-FFF2-40B4-BE49-F238E27FC236}">
                <a16:creationId xmlns:a16="http://schemas.microsoft.com/office/drawing/2014/main" id="{5B1DD4B4-9EAC-71CA-9044-3B14966F87AD}"/>
              </a:ext>
            </a:extLst>
          </p:cNvPr>
          <p:cNvSpPr/>
          <p:nvPr/>
        </p:nvSpPr>
        <p:spPr>
          <a:xfrm>
            <a:off x="1485398" y="2138742"/>
            <a:ext cx="1644246" cy="1691330"/>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8100000" scaled="1"/>
            <a:tileRect/>
          </a:gradFill>
          <a:ln w="19050" cap="flat">
            <a:solidFill>
              <a:schemeClr val="bg1"/>
            </a:solidFill>
            <a:prstDash val="solid"/>
            <a:miter/>
          </a:ln>
          <a:effectLst>
            <a:outerShdw blurRad="508000" dist="317500" dir="2700000" algn="tl" rotWithShape="0">
              <a:prstClr val="black">
                <a:alpha val="25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7BFCDE67-CEFF-880D-FC51-E3CF8A6D51F8}"/>
              </a:ext>
            </a:extLst>
          </p:cNvPr>
          <p:cNvGrpSpPr/>
          <p:nvPr/>
        </p:nvGrpSpPr>
        <p:grpSpPr>
          <a:xfrm>
            <a:off x="1331909" y="3531803"/>
            <a:ext cx="1951223" cy="596535"/>
            <a:chOff x="1321024" y="3601685"/>
            <a:chExt cx="1951223" cy="596535"/>
          </a:xfrm>
          <a:solidFill>
            <a:schemeClr val="bg1">
              <a:lumMod val="50000"/>
            </a:schemeClr>
          </a:solidFill>
        </p:grpSpPr>
        <p:grpSp>
          <p:nvGrpSpPr>
            <p:cNvPr id="97" name="Group 96">
              <a:extLst>
                <a:ext uri="{FF2B5EF4-FFF2-40B4-BE49-F238E27FC236}">
                  <a16:creationId xmlns:a16="http://schemas.microsoft.com/office/drawing/2014/main" id="{E7F33151-8559-B33B-6EF0-58F5B411D999}"/>
                </a:ext>
              </a:extLst>
            </p:cNvPr>
            <p:cNvGrpSpPr/>
            <p:nvPr/>
          </p:nvGrpSpPr>
          <p:grpSpPr>
            <a:xfrm>
              <a:off x="1321024" y="3721138"/>
              <a:ext cx="1951221" cy="166579"/>
              <a:chOff x="1563772" y="4679526"/>
              <a:chExt cx="2771776" cy="236631"/>
            </a:xfrm>
            <a:grpFill/>
          </p:grpSpPr>
          <p:sp>
            <p:nvSpPr>
              <p:cNvPr id="101" name="Freeform: Shape 100">
                <a:extLst>
                  <a:ext uri="{FF2B5EF4-FFF2-40B4-BE49-F238E27FC236}">
                    <a16:creationId xmlns:a16="http://schemas.microsoft.com/office/drawing/2014/main" id="{68CD6F7E-90E6-6748-A527-70AEAC620268}"/>
                  </a:ext>
                </a:extLst>
              </p:cNvPr>
              <p:cNvSpPr/>
              <p:nvPr/>
            </p:nvSpPr>
            <p:spPr>
              <a:xfrm>
                <a:off x="4191047" y="4679526"/>
                <a:ext cx="144501" cy="236631"/>
              </a:xfrm>
              <a:custGeom>
                <a:avLst/>
                <a:gdLst>
                  <a:gd name="connsiteX0" fmla="*/ 314325 w 314325"/>
                  <a:gd name="connsiteY0" fmla="*/ 514731 h 514731"/>
                  <a:gd name="connsiteX1" fmla="*/ 0 w 314325"/>
                  <a:gd name="connsiteY1" fmla="*/ 0 h 514731"/>
                  <a:gd name="connsiteX2" fmla="*/ 0 w 314325"/>
                  <a:gd name="connsiteY2" fmla="*/ 514731 h 514731"/>
                  <a:gd name="connsiteX3" fmla="*/ 314325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314325" y="514731"/>
                    </a:moveTo>
                    <a:lnTo>
                      <a:pt x="0" y="0"/>
                    </a:lnTo>
                    <a:lnTo>
                      <a:pt x="0" y="514731"/>
                    </a:lnTo>
                    <a:lnTo>
                      <a:pt x="314325"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A9019469-930B-E86F-B593-CB6707FE023A}"/>
                  </a:ext>
                </a:extLst>
              </p:cNvPr>
              <p:cNvSpPr/>
              <p:nvPr/>
            </p:nvSpPr>
            <p:spPr>
              <a:xfrm>
                <a:off x="1563772" y="4679526"/>
                <a:ext cx="144501" cy="236631"/>
              </a:xfrm>
              <a:custGeom>
                <a:avLst/>
                <a:gdLst>
                  <a:gd name="connsiteX0" fmla="*/ 0 w 314325"/>
                  <a:gd name="connsiteY0" fmla="*/ 514731 h 514731"/>
                  <a:gd name="connsiteX1" fmla="*/ 314325 w 314325"/>
                  <a:gd name="connsiteY1" fmla="*/ 0 h 514731"/>
                  <a:gd name="connsiteX2" fmla="*/ 314325 w 314325"/>
                  <a:gd name="connsiteY2" fmla="*/ 514731 h 514731"/>
                  <a:gd name="connsiteX3" fmla="*/ 0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0" y="514731"/>
                    </a:moveTo>
                    <a:lnTo>
                      <a:pt x="314325" y="0"/>
                    </a:lnTo>
                    <a:lnTo>
                      <a:pt x="314325" y="514731"/>
                    </a:lnTo>
                    <a:lnTo>
                      <a:pt x="0"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8" name="Group 97">
              <a:extLst>
                <a:ext uri="{FF2B5EF4-FFF2-40B4-BE49-F238E27FC236}">
                  <a16:creationId xmlns:a16="http://schemas.microsoft.com/office/drawing/2014/main" id="{2B4603D6-6D39-40FD-A25B-7F08F4C87BC1}"/>
                </a:ext>
              </a:extLst>
            </p:cNvPr>
            <p:cNvGrpSpPr/>
            <p:nvPr/>
          </p:nvGrpSpPr>
          <p:grpSpPr>
            <a:xfrm>
              <a:off x="1321024" y="3601685"/>
              <a:ext cx="1951223" cy="596535"/>
              <a:chOff x="1563770" y="4509847"/>
              <a:chExt cx="2771777" cy="847398"/>
            </a:xfrm>
            <a:grpFill/>
          </p:grpSpPr>
          <p:sp>
            <p:nvSpPr>
              <p:cNvPr id="99" name="Rectangle: Top Corners Rounded 98">
                <a:extLst>
                  <a:ext uri="{FF2B5EF4-FFF2-40B4-BE49-F238E27FC236}">
                    <a16:creationId xmlns:a16="http://schemas.microsoft.com/office/drawing/2014/main" id="{36D83F8D-649B-3E56-F8F2-36550BC2844E}"/>
                  </a:ext>
                </a:extLst>
              </p:cNvPr>
              <p:cNvSpPr/>
              <p:nvPr/>
            </p:nvSpPr>
            <p:spPr>
              <a:xfrm rot="10800000">
                <a:off x="1563770" y="4916154"/>
                <a:ext cx="2771777" cy="441087"/>
              </a:xfrm>
              <a:prstGeom prst="round2SameRect">
                <a:avLst>
                  <a:gd name="adj1" fmla="val 50000"/>
                  <a:gd name="adj2" fmla="val 0"/>
                </a:avLst>
              </a:pr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63D3A0D9-05A5-C752-3D84-814AF93766BE}"/>
                  </a:ext>
                </a:extLst>
              </p:cNvPr>
              <p:cNvSpPr/>
              <p:nvPr/>
            </p:nvSpPr>
            <p:spPr>
              <a:xfrm>
                <a:off x="1746754" y="4509847"/>
                <a:ext cx="2405813" cy="847398"/>
              </a:xfrm>
              <a:custGeom>
                <a:avLst/>
                <a:gdLst>
                  <a:gd name="connsiteX0" fmla="*/ 3756994 w 5233225"/>
                  <a:gd name="connsiteY0" fmla="*/ 848940 h 1843295"/>
                  <a:gd name="connsiteX1" fmla="*/ 3756994 w 5233225"/>
                  <a:gd name="connsiteY1" fmla="*/ 848940 h 1843295"/>
                  <a:gd name="connsiteX2" fmla="*/ 3405235 w 5233225"/>
                  <a:gd name="connsiteY2" fmla="*/ 515565 h 1843295"/>
                  <a:gd name="connsiteX3" fmla="*/ 2268427 w 5233225"/>
                  <a:gd name="connsiteY3" fmla="*/ 72758 h 1843295"/>
                  <a:gd name="connsiteX4" fmla="*/ 1825609 w 5233225"/>
                  <a:gd name="connsiteY4" fmla="*/ 515565 h 1843295"/>
                  <a:gd name="connsiteX5" fmla="*/ 1473755 w 5233225"/>
                  <a:gd name="connsiteY5" fmla="*/ 848940 h 1843295"/>
                  <a:gd name="connsiteX6" fmla="*/ 1473755 w 5233225"/>
                  <a:gd name="connsiteY6" fmla="*/ 848940 h 1843295"/>
                  <a:gd name="connsiteX7" fmla="*/ 1255157 w 5233225"/>
                  <a:gd name="connsiteY7" fmla="*/ 888564 h 1843295"/>
                  <a:gd name="connsiteX8" fmla="*/ -1381 w 5233225"/>
                  <a:gd name="connsiteY8" fmla="*/ 888564 h 1843295"/>
                  <a:gd name="connsiteX9" fmla="*/ -1381 w 5233225"/>
                  <a:gd name="connsiteY9" fmla="*/ 1214320 h 1843295"/>
                  <a:gd name="connsiteX10" fmla="*/ 627269 w 5233225"/>
                  <a:gd name="connsiteY10" fmla="*/ 1842970 h 1843295"/>
                  <a:gd name="connsiteX11" fmla="*/ 4603195 w 5233225"/>
                  <a:gd name="connsiteY11" fmla="*/ 1842970 h 1843295"/>
                  <a:gd name="connsiteX12" fmla="*/ 5231845 w 5233225"/>
                  <a:gd name="connsiteY12" fmla="*/ 1214320 h 1843295"/>
                  <a:gd name="connsiteX13" fmla="*/ 5231845 w 5233225"/>
                  <a:gd name="connsiteY13" fmla="*/ 888564 h 1843295"/>
                  <a:gd name="connsiteX14" fmla="*/ 3975592 w 5233225"/>
                  <a:gd name="connsiteY14" fmla="*/ 888564 h 1843295"/>
                  <a:gd name="connsiteX15" fmla="*/ 3756994 w 5233225"/>
                  <a:gd name="connsiteY15" fmla="*/ 848940 h 18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33225" h="1843295">
                    <a:moveTo>
                      <a:pt x="3756994" y="848940"/>
                    </a:moveTo>
                    <a:lnTo>
                      <a:pt x="3756994" y="848940"/>
                    </a:lnTo>
                    <a:cubicBezTo>
                      <a:pt x="3599641" y="789752"/>
                      <a:pt x="3472767" y="669546"/>
                      <a:pt x="3405235" y="515565"/>
                    </a:cubicBezTo>
                    <a:cubicBezTo>
                      <a:pt x="3213592" y="79359"/>
                      <a:pt x="2704577" y="-118885"/>
                      <a:pt x="2268427" y="72758"/>
                    </a:cubicBezTo>
                    <a:cubicBezTo>
                      <a:pt x="2070592" y="159683"/>
                      <a:pt x="1912573" y="317712"/>
                      <a:pt x="1825609" y="515565"/>
                    </a:cubicBezTo>
                    <a:cubicBezTo>
                      <a:pt x="1758076" y="669575"/>
                      <a:pt x="1631204" y="789790"/>
                      <a:pt x="1473755" y="848940"/>
                    </a:cubicBezTo>
                    <a:lnTo>
                      <a:pt x="1473755" y="848940"/>
                    </a:lnTo>
                    <a:cubicBezTo>
                      <a:pt x="1403842" y="875144"/>
                      <a:pt x="1329833" y="888564"/>
                      <a:pt x="1255157" y="888564"/>
                    </a:cubicBezTo>
                    <a:lnTo>
                      <a:pt x="-1381" y="888564"/>
                    </a:lnTo>
                    <a:lnTo>
                      <a:pt x="-1381" y="1214320"/>
                    </a:lnTo>
                    <a:cubicBezTo>
                      <a:pt x="-1381" y="1561515"/>
                      <a:pt x="280083" y="1842970"/>
                      <a:pt x="627269" y="1842970"/>
                    </a:cubicBezTo>
                    <a:lnTo>
                      <a:pt x="4603195" y="1842970"/>
                    </a:lnTo>
                    <a:cubicBezTo>
                      <a:pt x="4950380" y="1842970"/>
                      <a:pt x="5231845" y="1561515"/>
                      <a:pt x="5231845" y="1214320"/>
                    </a:cubicBezTo>
                    <a:lnTo>
                      <a:pt x="5231845" y="888564"/>
                    </a:lnTo>
                    <a:lnTo>
                      <a:pt x="3975592" y="888564"/>
                    </a:lnTo>
                    <a:cubicBezTo>
                      <a:pt x="3900917" y="888564"/>
                      <a:pt x="3826907" y="875144"/>
                      <a:pt x="3756994" y="848940"/>
                    </a:cubicBez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03" name="Freeform: Shape 102">
            <a:extLst>
              <a:ext uri="{FF2B5EF4-FFF2-40B4-BE49-F238E27FC236}">
                <a16:creationId xmlns:a16="http://schemas.microsoft.com/office/drawing/2014/main" id="{FC5BD217-73E0-315E-626E-20472741279A}"/>
              </a:ext>
            </a:extLst>
          </p:cNvPr>
          <p:cNvSpPr/>
          <p:nvPr/>
        </p:nvSpPr>
        <p:spPr>
          <a:xfrm>
            <a:off x="2924756" y="2269900"/>
            <a:ext cx="254176" cy="161801"/>
          </a:xfrm>
          <a:custGeom>
            <a:avLst/>
            <a:gdLst>
              <a:gd name="connsiteX0" fmla="*/ 267415 w 1578674"/>
              <a:gd name="connsiteY0" fmla="*/ -326 h 499967"/>
              <a:gd name="connsiteX1" fmla="*/ -1381 w 1578674"/>
              <a:gd name="connsiteY1" fmla="*/ 499641 h 499967"/>
              <a:gd name="connsiteX2" fmla="*/ 1577293 w 1578674"/>
              <a:gd name="connsiteY2" fmla="*/ 499641 h 499967"/>
              <a:gd name="connsiteX3" fmla="*/ 1577293 w 1578674"/>
              <a:gd name="connsiteY3" fmla="*/ -326 h 499967"/>
            </a:gdLst>
            <a:ahLst/>
            <a:cxnLst>
              <a:cxn ang="0">
                <a:pos x="connsiteX0" y="connsiteY0"/>
              </a:cxn>
              <a:cxn ang="0">
                <a:pos x="connsiteX1" y="connsiteY1"/>
              </a:cxn>
              <a:cxn ang="0">
                <a:pos x="connsiteX2" y="connsiteY2"/>
              </a:cxn>
              <a:cxn ang="0">
                <a:pos x="connsiteX3" y="connsiteY3"/>
              </a:cxn>
            </a:cxnLst>
            <a:rect l="l" t="t" r="r" b="b"/>
            <a:pathLst>
              <a:path w="1578674" h="499967">
                <a:moveTo>
                  <a:pt x="267415" y="-326"/>
                </a:moveTo>
                <a:cubicBezTo>
                  <a:pt x="154163" y="152464"/>
                  <a:pt x="63580" y="320876"/>
                  <a:pt x="-1381" y="499641"/>
                </a:cubicBezTo>
                <a:lnTo>
                  <a:pt x="1577293" y="499641"/>
                </a:lnTo>
                <a:lnTo>
                  <a:pt x="1577293" y="-326"/>
                </a:lnTo>
                <a:close/>
              </a:path>
            </a:pathLst>
          </a:custGeom>
          <a:solidFill>
            <a:schemeClr val="bg1">
              <a:lumMod val="50000"/>
            </a:schemeClr>
          </a:solidFill>
          <a:ln w="9525" cap="flat">
            <a:noFill/>
            <a:prstDash val="solid"/>
            <a:miter/>
          </a:ln>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TextBox 103">
            <a:extLst>
              <a:ext uri="{FF2B5EF4-FFF2-40B4-BE49-F238E27FC236}">
                <a16:creationId xmlns:a16="http://schemas.microsoft.com/office/drawing/2014/main" id="{6827F31F-A36C-7B9E-C187-094B65FA6083}"/>
              </a:ext>
            </a:extLst>
          </p:cNvPr>
          <p:cNvSpPr txBox="1"/>
          <p:nvPr/>
        </p:nvSpPr>
        <p:spPr>
          <a:xfrm>
            <a:off x="1695521" y="2212300"/>
            <a:ext cx="1224000" cy="276999"/>
          </a:xfrm>
          <a:prstGeom prst="rect">
            <a:avLst/>
          </a:prstGeom>
          <a:noFill/>
        </p:spPr>
        <p:txBody>
          <a:bodyPr wrap="square" lIns="36000" tIns="45720" rIns="36000" bIns="45720" anchor="ctr">
            <a:spAutoFit/>
          </a:bodyPr>
          <a:lstStyle/>
          <a:p>
            <a:pPr algn="ctr">
              <a:buClr>
                <a:srgbClr val="0070C0"/>
              </a:buClr>
              <a:buSzPct val="80000"/>
              <a:defRPr/>
            </a:pPr>
            <a:r>
              <a:rPr lang="en-IN" sz="1200" b="1" kern="0">
                <a:latin typeface="Calibri (Body)"/>
                <a:cs typeface="Segoe UI Semibold"/>
              </a:rPr>
              <a:t>One Lake</a:t>
            </a:r>
          </a:p>
        </p:txBody>
      </p:sp>
      <p:sp>
        <p:nvSpPr>
          <p:cNvPr id="105" name="TextBox 104">
            <a:extLst>
              <a:ext uri="{FF2B5EF4-FFF2-40B4-BE49-F238E27FC236}">
                <a16:creationId xmlns:a16="http://schemas.microsoft.com/office/drawing/2014/main" id="{AF789DCC-C164-E3C4-0712-56D4F0040A6C}"/>
              </a:ext>
            </a:extLst>
          </p:cNvPr>
          <p:cNvSpPr txBox="1"/>
          <p:nvPr/>
        </p:nvSpPr>
        <p:spPr>
          <a:xfrm>
            <a:off x="1549903" y="2616996"/>
            <a:ext cx="1458083" cy="584775"/>
          </a:xfrm>
          <a:prstGeom prst="rect">
            <a:avLst/>
          </a:prstGeom>
          <a:noFill/>
        </p:spPr>
        <p:txBody>
          <a:bodyPr wrap="square" lIns="36000" rIns="36000">
            <a:spAutoFit/>
          </a:bodyPr>
          <a:lstStyle/>
          <a:p>
            <a:r>
              <a:rPr lang="en-US" sz="800">
                <a:solidFill>
                  <a:srgbClr val="161616"/>
                </a:solidFill>
                <a:latin typeface="Calibri (Body)"/>
              </a:rPr>
              <a:t>A </a:t>
            </a:r>
            <a:r>
              <a:rPr lang="en-US" sz="800" b="0" i="0">
                <a:solidFill>
                  <a:srgbClr val="161616"/>
                </a:solidFill>
                <a:effectLst/>
                <a:latin typeface="Calibri (Body)"/>
              </a:rPr>
              <a:t>unified data lake for your whole organization &amp; is designed to be the single place for all your analytics data</a:t>
            </a:r>
            <a:endParaRPr lang="en-US" sz="800">
              <a:latin typeface="Calibri (Body)"/>
              <a:ea typeface="MingLiU" panose="02020509000000000000" pitchFamily="49" charset="-120"/>
            </a:endParaRPr>
          </a:p>
        </p:txBody>
      </p:sp>
      <p:grpSp>
        <p:nvGrpSpPr>
          <p:cNvPr id="106" name="Group 105">
            <a:extLst>
              <a:ext uri="{FF2B5EF4-FFF2-40B4-BE49-F238E27FC236}">
                <a16:creationId xmlns:a16="http://schemas.microsoft.com/office/drawing/2014/main" id="{F47C7088-868B-152B-E282-86E7706611B2}"/>
              </a:ext>
            </a:extLst>
          </p:cNvPr>
          <p:cNvGrpSpPr/>
          <p:nvPr/>
        </p:nvGrpSpPr>
        <p:grpSpPr>
          <a:xfrm>
            <a:off x="2086906" y="3588615"/>
            <a:ext cx="441232" cy="441233"/>
            <a:chOff x="2076021" y="3658503"/>
            <a:chExt cx="441232" cy="441233"/>
          </a:xfrm>
        </p:grpSpPr>
        <p:sp>
          <p:nvSpPr>
            <p:cNvPr id="107" name="Freeform: Shape 106">
              <a:extLst>
                <a:ext uri="{FF2B5EF4-FFF2-40B4-BE49-F238E27FC236}">
                  <a16:creationId xmlns:a16="http://schemas.microsoft.com/office/drawing/2014/main" id="{C4A1A687-A830-800C-6FE6-4DB3F39325BA}"/>
                </a:ext>
              </a:extLst>
            </p:cNvPr>
            <p:cNvSpPr/>
            <p:nvPr/>
          </p:nvSpPr>
          <p:spPr>
            <a:xfrm>
              <a:off x="2076021" y="3658503"/>
              <a:ext cx="441232" cy="441233"/>
            </a:xfrm>
            <a:custGeom>
              <a:avLst/>
              <a:gdLst>
                <a:gd name="connsiteX0" fmla="*/ 1363408 w 1363408"/>
                <a:gd name="connsiteY0" fmla="*/ 681704 h 1363408"/>
                <a:gd name="connsiteX1" fmla="*/ 681704 w 1363408"/>
                <a:gd name="connsiteY1" fmla="*/ 1363408 h 1363408"/>
                <a:gd name="connsiteX2" fmla="*/ 0 w 1363408"/>
                <a:gd name="connsiteY2" fmla="*/ 681704 h 1363408"/>
                <a:gd name="connsiteX3" fmla="*/ 681704 w 1363408"/>
                <a:gd name="connsiteY3" fmla="*/ 0 h 1363408"/>
                <a:gd name="connsiteX4" fmla="*/ 1363408 w 1363408"/>
                <a:gd name="connsiteY4" fmla="*/ 681704 h 136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08" h="1363408">
                  <a:moveTo>
                    <a:pt x="1363408" y="681704"/>
                  </a:moveTo>
                  <a:cubicBezTo>
                    <a:pt x="1363408" y="1058199"/>
                    <a:pt x="1058199" y="1363408"/>
                    <a:pt x="681704" y="1363408"/>
                  </a:cubicBezTo>
                  <a:cubicBezTo>
                    <a:pt x="305209" y="1363408"/>
                    <a:pt x="0" y="1058199"/>
                    <a:pt x="0" y="681704"/>
                  </a:cubicBezTo>
                  <a:cubicBezTo>
                    <a:pt x="0" y="305209"/>
                    <a:pt x="305209" y="0"/>
                    <a:pt x="681704" y="0"/>
                  </a:cubicBezTo>
                  <a:cubicBezTo>
                    <a:pt x="1058199" y="0"/>
                    <a:pt x="1363408" y="305209"/>
                    <a:pt x="1363408" y="681704"/>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8" name="Picture 107">
              <a:extLst>
                <a:ext uri="{FF2B5EF4-FFF2-40B4-BE49-F238E27FC236}">
                  <a16:creationId xmlns:a16="http://schemas.microsoft.com/office/drawing/2014/main" id="{FD07C085-B2EA-933F-1F5B-467F67B24C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030" y="3739550"/>
              <a:ext cx="298025" cy="298622"/>
            </a:xfrm>
            <a:prstGeom prst="rect">
              <a:avLst/>
            </a:prstGeom>
          </p:spPr>
        </p:pic>
      </p:grpSp>
      <p:sp>
        <p:nvSpPr>
          <p:cNvPr id="109" name="Rectangle: Top Corners One Rounded and One Snipped 108">
            <a:extLst>
              <a:ext uri="{FF2B5EF4-FFF2-40B4-BE49-F238E27FC236}">
                <a16:creationId xmlns:a16="http://schemas.microsoft.com/office/drawing/2014/main" id="{5B893AD7-9F9D-6D66-3EC9-7B5E22ECF35D}"/>
              </a:ext>
            </a:extLst>
          </p:cNvPr>
          <p:cNvSpPr/>
          <p:nvPr/>
        </p:nvSpPr>
        <p:spPr>
          <a:xfrm>
            <a:off x="3975656" y="2095705"/>
            <a:ext cx="1729547" cy="1734366"/>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19050" cap="flat">
            <a:solidFill>
              <a:schemeClr val="bg1"/>
            </a:solidFill>
            <a:prstDash val="solid"/>
            <a:miter/>
          </a:ln>
          <a:effectLst>
            <a:outerShdw blurRad="3175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Rectangle: Top Corners One Rounded and One Snipped 109">
            <a:extLst>
              <a:ext uri="{FF2B5EF4-FFF2-40B4-BE49-F238E27FC236}">
                <a16:creationId xmlns:a16="http://schemas.microsoft.com/office/drawing/2014/main" id="{5888747D-2DF7-C883-3222-685D09AE57BD}"/>
              </a:ext>
            </a:extLst>
          </p:cNvPr>
          <p:cNvSpPr/>
          <p:nvPr/>
        </p:nvSpPr>
        <p:spPr>
          <a:xfrm>
            <a:off x="4018306" y="2138742"/>
            <a:ext cx="1644246" cy="1691330"/>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8100000" scaled="1"/>
            <a:tileRect/>
          </a:gradFill>
          <a:ln w="19050" cap="flat">
            <a:solidFill>
              <a:schemeClr val="bg1"/>
            </a:solidFill>
            <a:prstDash val="solid"/>
            <a:miter/>
          </a:ln>
          <a:effectLst>
            <a:outerShdw blurRad="508000" dist="317500" dir="2700000" algn="tl" rotWithShape="0">
              <a:prstClr val="black">
                <a:alpha val="25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400DF442-B9F3-6CA7-0195-073291F571D8}"/>
              </a:ext>
            </a:extLst>
          </p:cNvPr>
          <p:cNvGrpSpPr/>
          <p:nvPr/>
        </p:nvGrpSpPr>
        <p:grpSpPr>
          <a:xfrm>
            <a:off x="3864818" y="3531797"/>
            <a:ext cx="1951223" cy="596535"/>
            <a:chOff x="3853933" y="3543448"/>
            <a:chExt cx="1951223" cy="596535"/>
          </a:xfrm>
          <a:solidFill>
            <a:schemeClr val="bg1">
              <a:lumMod val="50000"/>
            </a:schemeClr>
          </a:solidFill>
        </p:grpSpPr>
        <p:grpSp>
          <p:nvGrpSpPr>
            <p:cNvPr id="112" name="Group 111">
              <a:extLst>
                <a:ext uri="{FF2B5EF4-FFF2-40B4-BE49-F238E27FC236}">
                  <a16:creationId xmlns:a16="http://schemas.microsoft.com/office/drawing/2014/main" id="{7A1ABBDC-10DC-EB58-E7E8-5311D5553E77}"/>
                </a:ext>
              </a:extLst>
            </p:cNvPr>
            <p:cNvGrpSpPr/>
            <p:nvPr/>
          </p:nvGrpSpPr>
          <p:grpSpPr>
            <a:xfrm>
              <a:off x="3853933" y="3662901"/>
              <a:ext cx="1951221" cy="166579"/>
              <a:chOff x="1563772" y="4679526"/>
              <a:chExt cx="2771776" cy="236631"/>
            </a:xfrm>
            <a:grpFill/>
          </p:grpSpPr>
          <p:sp>
            <p:nvSpPr>
              <p:cNvPr id="116" name="Freeform: Shape 115">
                <a:extLst>
                  <a:ext uri="{FF2B5EF4-FFF2-40B4-BE49-F238E27FC236}">
                    <a16:creationId xmlns:a16="http://schemas.microsoft.com/office/drawing/2014/main" id="{2BFBB7ED-3F58-9C2B-C511-1B6DF6859754}"/>
                  </a:ext>
                </a:extLst>
              </p:cNvPr>
              <p:cNvSpPr/>
              <p:nvPr/>
            </p:nvSpPr>
            <p:spPr>
              <a:xfrm>
                <a:off x="4191047" y="4679526"/>
                <a:ext cx="144501" cy="236631"/>
              </a:xfrm>
              <a:custGeom>
                <a:avLst/>
                <a:gdLst>
                  <a:gd name="connsiteX0" fmla="*/ 314325 w 314325"/>
                  <a:gd name="connsiteY0" fmla="*/ 514731 h 514731"/>
                  <a:gd name="connsiteX1" fmla="*/ 0 w 314325"/>
                  <a:gd name="connsiteY1" fmla="*/ 0 h 514731"/>
                  <a:gd name="connsiteX2" fmla="*/ 0 w 314325"/>
                  <a:gd name="connsiteY2" fmla="*/ 514731 h 514731"/>
                  <a:gd name="connsiteX3" fmla="*/ 314325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314325" y="514731"/>
                    </a:moveTo>
                    <a:lnTo>
                      <a:pt x="0" y="0"/>
                    </a:lnTo>
                    <a:lnTo>
                      <a:pt x="0" y="514731"/>
                    </a:lnTo>
                    <a:lnTo>
                      <a:pt x="314325"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494D054F-770B-7DE3-097F-6056BD311561}"/>
                  </a:ext>
                </a:extLst>
              </p:cNvPr>
              <p:cNvSpPr/>
              <p:nvPr/>
            </p:nvSpPr>
            <p:spPr>
              <a:xfrm>
                <a:off x="1563772" y="4679526"/>
                <a:ext cx="144501" cy="236631"/>
              </a:xfrm>
              <a:custGeom>
                <a:avLst/>
                <a:gdLst>
                  <a:gd name="connsiteX0" fmla="*/ 0 w 314325"/>
                  <a:gd name="connsiteY0" fmla="*/ 514731 h 514731"/>
                  <a:gd name="connsiteX1" fmla="*/ 314325 w 314325"/>
                  <a:gd name="connsiteY1" fmla="*/ 0 h 514731"/>
                  <a:gd name="connsiteX2" fmla="*/ 314325 w 314325"/>
                  <a:gd name="connsiteY2" fmla="*/ 514731 h 514731"/>
                  <a:gd name="connsiteX3" fmla="*/ 0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0" y="514731"/>
                    </a:moveTo>
                    <a:lnTo>
                      <a:pt x="314325" y="0"/>
                    </a:lnTo>
                    <a:lnTo>
                      <a:pt x="314325" y="514731"/>
                    </a:lnTo>
                    <a:lnTo>
                      <a:pt x="0"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3" name="Group 112">
              <a:extLst>
                <a:ext uri="{FF2B5EF4-FFF2-40B4-BE49-F238E27FC236}">
                  <a16:creationId xmlns:a16="http://schemas.microsoft.com/office/drawing/2014/main" id="{E1131AEA-F37C-D840-8455-D4BE988D48D9}"/>
                </a:ext>
              </a:extLst>
            </p:cNvPr>
            <p:cNvGrpSpPr/>
            <p:nvPr/>
          </p:nvGrpSpPr>
          <p:grpSpPr>
            <a:xfrm>
              <a:off x="3853933" y="3543448"/>
              <a:ext cx="1951223" cy="596535"/>
              <a:chOff x="1563770" y="4509847"/>
              <a:chExt cx="2771777" cy="847398"/>
            </a:xfrm>
            <a:grpFill/>
          </p:grpSpPr>
          <p:sp>
            <p:nvSpPr>
              <p:cNvPr id="114" name="Rectangle: Top Corners Rounded 113">
                <a:extLst>
                  <a:ext uri="{FF2B5EF4-FFF2-40B4-BE49-F238E27FC236}">
                    <a16:creationId xmlns:a16="http://schemas.microsoft.com/office/drawing/2014/main" id="{D67D170F-ED60-ADA6-2A90-EF95FE79F819}"/>
                  </a:ext>
                </a:extLst>
              </p:cNvPr>
              <p:cNvSpPr/>
              <p:nvPr/>
            </p:nvSpPr>
            <p:spPr>
              <a:xfrm rot="10800000">
                <a:off x="1563770" y="4916154"/>
                <a:ext cx="2771777" cy="441087"/>
              </a:xfrm>
              <a:prstGeom prst="round2SameRect">
                <a:avLst>
                  <a:gd name="adj1" fmla="val 50000"/>
                  <a:gd name="adj2" fmla="val 0"/>
                </a:avLst>
              </a:pr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018DC54C-EB90-82EF-31FB-BFE396CFB091}"/>
                  </a:ext>
                </a:extLst>
              </p:cNvPr>
              <p:cNvSpPr/>
              <p:nvPr/>
            </p:nvSpPr>
            <p:spPr>
              <a:xfrm>
                <a:off x="1746754" y="4509847"/>
                <a:ext cx="2405813" cy="847398"/>
              </a:xfrm>
              <a:custGeom>
                <a:avLst/>
                <a:gdLst>
                  <a:gd name="connsiteX0" fmla="*/ 3756994 w 5233225"/>
                  <a:gd name="connsiteY0" fmla="*/ 848940 h 1843295"/>
                  <a:gd name="connsiteX1" fmla="*/ 3756994 w 5233225"/>
                  <a:gd name="connsiteY1" fmla="*/ 848940 h 1843295"/>
                  <a:gd name="connsiteX2" fmla="*/ 3405235 w 5233225"/>
                  <a:gd name="connsiteY2" fmla="*/ 515565 h 1843295"/>
                  <a:gd name="connsiteX3" fmla="*/ 2268427 w 5233225"/>
                  <a:gd name="connsiteY3" fmla="*/ 72758 h 1843295"/>
                  <a:gd name="connsiteX4" fmla="*/ 1825609 w 5233225"/>
                  <a:gd name="connsiteY4" fmla="*/ 515565 h 1843295"/>
                  <a:gd name="connsiteX5" fmla="*/ 1473755 w 5233225"/>
                  <a:gd name="connsiteY5" fmla="*/ 848940 h 1843295"/>
                  <a:gd name="connsiteX6" fmla="*/ 1473755 w 5233225"/>
                  <a:gd name="connsiteY6" fmla="*/ 848940 h 1843295"/>
                  <a:gd name="connsiteX7" fmla="*/ 1255157 w 5233225"/>
                  <a:gd name="connsiteY7" fmla="*/ 888564 h 1843295"/>
                  <a:gd name="connsiteX8" fmla="*/ -1381 w 5233225"/>
                  <a:gd name="connsiteY8" fmla="*/ 888564 h 1843295"/>
                  <a:gd name="connsiteX9" fmla="*/ -1381 w 5233225"/>
                  <a:gd name="connsiteY9" fmla="*/ 1214320 h 1843295"/>
                  <a:gd name="connsiteX10" fmla="*/ 627269 w 5233225"/>
                  <a:gd name="connsiteY10" fmla="*/ 1842970 h 1843295"/>
                  <a:gd name="connsiteX11" fmla="*/ 4603195 w 5233225"/>
                  <a:gd name="connsiteY11" fmla="*/ 1842970 h 1843295"/>
                  <a:gd name="connsiteX12" fmla="*/ 5231845 w 5233225"/>
                  <a:gd name="connsiteY12" fmla="*/ 1214320 h 1843295"/>
                  <a:gd name="connsiteX13" fmla="*/ 5231845 w 5233225"/>
                  <a:gd name="connsiteY13" fmla="*/ 888564 h 1843295"/>
                  <a:gd name="connsiteX14" fmla="*/ 3975592 w 5233225"/>
                  <a:gd name="connsiteY14" fmla="*/ 888564 h 1843295"/>
                  <a:gd name="connsiteX15" fmla="*/ 3756994 w 5233225"/>
                  <a:gd name="connsiteY15" fmla="*/ 848940 h 18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33225" h="1843295">
                    <a:moveTo>
                      <a:pt x="3756994" y="848940"/>
                    </a:moveTo>
                    <a:lnTo>
                      <a:pt x="3756994" y="848940"/>
                    </a:lnTo>
                    <a:cubicBezTo>
                      <a:pt x="3599641" y="789752"/>
                      <a:pt x="3472767" y="669546"/>
                      <a:pt x="3405235" y="515565"/>
                    </a:cubicBezTo>
                    <a:cubicBezTo>
                      <a:pt x="3213592" y="79359"/>
                      <a:pt x="2704577" y="-118885"/>
                      <a:pt x="2268427" y="72758"/>
                    </a:cubicBezTo>
                    <a:cubicBezTo>
                      <a:pt x="2070592" y="159683"/>
                      <a:pt x="1912573" y="317712"/>
                      <a:pt x="1825609" y="515565"/>
                    </a:cubicBezTo>
                    <a:cubicBezTo>
                      <a:pt x="1758076" y="669575"/>
                      <a:pt x="1631204" y="789790"/>
                      <a:pt x="1473755" y="848940"/>
                    </a:cubicBezTo>
                    <a:lnTo>
                      <a:pt x="1473755" y="848940"/>
                    </a:lnTo>
                    <a:cubicBezTo>
                      <a:pt x="1403842" y="875144"/>
                      <a:pt x="1329833" y="888564"/>
                      <a:pt x="1255157" y="888564"/>
                    </a:cubicBezTo>
                    <a:lnTo>
                      <a:pt x="-1381" y="888564"/>
                    </a:lnTo>
                    <a:lnTo>
                      <a:pt x="-1381" y="1214320"/>
                    </a:lnTo>
                    <a:cubicBezTo>
                      <a:pt x="-1381" y="1561515"/>
                      <a:pt x="280083" y="1842970"/>
                      <a:pt x="627269" y="1842970"/>
                    </a:cubicBezTo>
                    <a:lnTo>
                      <a:pt x="4603195" y="1842970"/>
                    </a:lnTo>
                    <a:cubicBezTo>
                      <a:pt x="4950380" y="1842970"/>
                      <a:pt x="5231845" y="1561515"/>
                      <a:pt x="5231845" y="1214320"/>
                    </a:cubicBezTo>
                    <a:lnTo>
                      <a:pt x="5231845" y="888564"/>
                    </a:lnTo>
                    <a:lnTo>
                      <a:pt x="3975592" y="888564"/>
                    </a:lnTo>
                    <a:cubicBezTo>
                      <a:pt x="3900917" y="888564"/>
                      <a:pt x="3826907" y="875144"/>
                      <a:pt x="3756994" y="848940"/>
                    </a:cubicBez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18" name="Freeform: Shape 117">
            <a:extLst>
              <a:ext uri="{FF2B5EF4-FFF2-40B4-BE49-F238E27FC236}">
                <a16:creationId xmlns:a16="http://schemas.microsoft.com/office/drawing/2014/main" id="{6E980B9F-363D-640D-AA52-5137FDD8D1F1}"/>
              </a:ext>
            </a:extLst>
          </p:cNvPr>
          <p:cNvSpPr/>
          <p:nvPr/>
        </p:nvSpPr>
        <p:spPr>
          <a:xfrm>
            <a:off x="5457664" y="2269900"/>
            <a:ext cx="254176" cy="161801"/>
          </a:xfrm>
          <a:custGeom>
            <a:avLst/>
            <a:gdLst>
              <a:gd name="connsiteX0" fmla="*/ 267415 w 1578674"/>
              <a:gd name="connsiteY0" fmla="*/ -326 h 499967"/>
              <a:gd name="connsiteX1" fmla="*/ -1381 w 1578674"/>
              <a:gd name="connsiteY1" fmla="*/ 499641 h 499967"/>
              <a:gd name="connsiteX2" fmla="*/ 1577293 w 1578674"/>
              <a:gd name="connsiteY2" fmla="*/ 499641 h 499967"/>
              <a:gd name="connsiteX3" fmla="*/ 1577293 w 1578674"/>
              <a:gd name="connsiteY3" fmla="*/ -326 h 499967"/>
            </a:gdLst>
            <a:ahLst/>
            <a:cxnLst>
              <a:cxn ang="0">
                <a:pos x="connsiteX0" y="connsiteY0"/>
              </a:cxn>
              <a:cxn ang="0">
                <a:pos x="connsiteX1" y="connsiteY1"/>
              </a:cxn>
              <a:cxn ang="0">
                <a:pos x="connsiteX2" y="connsiteY2"/>
              </a:cxn>
              <a:cxn ang="0">
                <a:pos x="connsiteX3" y="connsiteY3"/>
              </a:cxn>
            </a:cxnLst>
            <a:rect l="l" t="t" r="r" b="b"/>
            <a:pathLst>
              <a:path w="1578674" h="499967">
                <a:moveTo>
                  <a:pt x="267415" y="-326"/>
                </a:moveTo>
                <a:cubicBezTo>
                  <a:pt x="154163" y="152464"/>
                  <a:pt x="63580" y="320876"/>
                  <a:pt x="-1381" y="499641"/>
                </a:cubicBezTo>
                <a:lnTo>
                  <a:pt x="1577293" y="499641"/>
                </a:lnTo>
                <a:lnTo>
                  <a:pt x="1577293" y="-326"/>
                </a:lnTo>
                <a:close/>
              </a:path>
            </a:pathLst>
          </a:custGeom>
          <a:solidFill>
            <a:schemeClr val="bg1">
              <a:lumMod val="50000"/>
            </a:schemeClr>
          </a:solidFill>
          <a:ln w="9525" cap="flat">
            <a:noFill/>
            <a:prstDash val="solid"/>
            <a:miter/>
          </a:ln>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A0C7622D-2B83-6923-C9CC-893D60C0B4FC}"/>
              </a:ext>
            </a:extLst>
          </p:cNvPr>
          <p:cNvSpPr txBox="1"/>
          <p:nvPr/>
        </p:nvSpPr>
        <p:spPr>
          <a:xfrm>
            <a:off x="4160994" y="2242902"/>
            <a:ext cx="1224000" cy="276999"/>
          </a:xfrm>
          <a:prstGeom prst="rect">
            <a:avLst/>
          </a:prstGeom>
          <a:noFill/>
        </p:spPr>
        <p:txBody>
          <a:bodyPr wrap="square" lIns="36000" tIns="45720" rIns="36000" bIns="45720" anchor="ctr">
            <a:spAutoFit/>
          </a:bodyPr>
          <a:lstStyle/>
          <a:p>
            <a:pPr algn="ctr">
              <a:buClr>
                <a:srgbClr val="0070C0"/>
              </a:buClr>
              <a:buSzPct val="80000"/>
              <a:defRPr/>
            </a:pPr>
            <a:r>
              <a:rPr lang="en-IN" sz="1200" b="1" kern="0">
                <a:latin typeface="Calibri (Body)"/>
                <a:cs typeface="Segoe UI Semibold"/>
              </a:rPr>
              <a:t>Data Engineering</a:t>
            </a:r>
          </a:p>
        </p:txBody>
      </p:sp>
      <p:sp>
        <p:nvSpPr>
          <p:cNvPr id="120" name="TextBox 119">
            <a:extLst>
              <a:ext uri="{FF2B5EF4-FFF2-40B4-BE49-F238E27FC236}">
                <a16:creationId xmlns:a16="http://schemas.microsoft.com/office/drawing/2014/main" id="{60BD7D63-B210-F070-CB00-38F837136B13}"/>
              </a:ext>
            </a:extLst>
          </p:cNvPr>
          <p:cNvSpPr txBox="1"/>
          <p:nvPr/>
        </p:nvSpPr>
        <p:spPr>
          <a:xfrm>
            <a:off x="4103461" y="2676630"/>
            <a:ext cx="1554647" cy="723275"/>
          </a:xfrm>
          <a:prstGeom prst="rect">
            <a:avLst/>
          </a:prstGeom>
          <a:noFill/>
        </p:spPr>
        <p:txBody>
          <a:bodyPr wrap="square" lIns="36000" rIns="36000">
            <a:spAutoFit/>
          </a:bodyPr>
          <a:lstStyle>
            <a:defPPr>
              <a:defRPr lang="en-US"/>
            </a:defPPr>
            <a:lvl1pPr marR="0" lvl="0" algn="ctr" fontAlgn="auto">
              <a:lnSpc>
                <a:spcPct val="100000"/>
              </a:lnSpc>
              <a:spcBef>
                <a:spcPts val="400"/>
              </a:spcBef>
              <a:spcAft>
                <a:spcPts val="0"/>
              </a:spcAft>
              <a:buClr>
                <a:srgbClr val="0078D4"/>
              </a:buClr>
              <a:buSzTx/>
              <a:tabLst/>
              <a:defRPr kumimoji="0" sz="900" i="0" u="none" strike="noStrike" kern="0" cap="none" spc="0" normalizeH="0" baseline="0">
                <a:ln>
                  <a:noFill/>
                </a:ln>
                <a:solidFill>
                  <a:srgbClr val="222222"/>
                </a:solidFill>
                <a:effectLst/>
                <a:uLnTx/>
                <a:uFillTx/>
                <a:latin typeface="Segoe UI" panose="020B0502040204020203" pitchFamily="34" charset="0"/>
                <a:cs typeface="Segoe UI" panose="020B0502040204020203" pitchFamily="34" charset="0"/>
              </a:defRPr>
            </a:lvl1pPr>
          </a:lstStyle>
          <a:p>
            <a:pPr algn="l"/>
            <a:r>
              <a:rPr lang="en-US" sz="800" kern="1200">
                <a:solidFill>
                  <a:schemeClr val="tx1"/>
                </a:solidFill>
                <a:latin typeface="Calibri (Body)"/>
                <a:ea typeface="MingLiU" panose="02020509000000000000" pitchFamily="49" charset="-120"/>
                <a:cs typeface="+mn-cs"/>
              </a:rPr>
              <a:t>A unified platform for big data and data warehouse workloads, offering seamless integration, scalable processing, and advanced analytics capabilities</a:t>
            </a:r>
            <a:r>
              <a:rPr lang="en-US" b="0" i="0">
                <a:solidFill>
                  <a:srgbClr val="374151"/>
                </a:solidFill>
                <a:effectLst/>
                <a:latin typeface="Söhne"/>
              </a:rPr>
              <a:t>.</a:t>
            </a:r>
            <a:endParaRPr lang="en-US">
              <a:latin typeface="+mn-lt"/>
              <a:ea typeface="MingLiU" panose="02020509000000000000" pitchFamily="49" charset="-120"/>
            </a:endParaRPr>
          </a:p>
        </p:txBody>
      </p:sp>
      <p:grpSp>
        <p:nvGrpSpPr>
          <p:cNvPr id="121" name="Group 120">
            <a:extLst>
              <a:ext uri="{FF2B5EF4-FFF2-40B4-BE49-F238E27FC236}">
                <a16:creationId xmlns:a16="http://schemas.microsoft.com/office/drawing/2014/main" id="{6C981EF4-BB3F-D937-99B2-7B61271DD79E}"/>
              </a:ext>
            </a:extLst>
          </p:cNvPr>
          <p:cNvGrpSpPr/>
          <p:nvPr/>
        </p:nvGrpSpPr>
        <p:grpSpPr>
          <a:xfrm>
            <a:off x="4619815" y="3588615"/>
            <a:ext cx="441232" cy="441233"/>
            <a:chOff x="4608930" y="3600266"/>
            <a:chExt cx="441232" cy="441233"/>
          </a:xfrm>
        </p:grpSpPr>
        <p:sp>
          <p:nvSpPr>
            <p:cNvPr id="122" name="Freeform: Shape 121">
              <a:extLst>
                <a:ext uri="{FF2B5EF4-FFF2-40B4-BE49-F238E27FC236}">
                  <a16:creationId xmlns:a16="http://schemas.microsoft.com/office/drawing/2014/main" id="{96B613AD-DF10-65F6-C82D-2B8C733D1203}"/>
                </a:ext>
              </a:extLst>
            </p:cNvPr>
            <p:cNvSpPr/>
            <p:nvPr/>
          </p:nvSpPr>
          <p:spPr>
            <a:xfrm>
              <a:off x="4608930" y="3600266"/>
              <a:ext cx="441232" cy="441233"/>
            </a:xfrm>
            <a:custGeom>
              <a:avLst/>
              <a:gdLst>
                <a:gd name="connsiteX0" fmla="*/ 1363408 w 1363408"/>
                <a:gd name="connsiteY0" fmla="*/ 681704 h 1363408"/>
                <a:gd name="connsiteX1" fmla="*/ 681704 w 1363408"/>
                <a:gd name="connsiteY1" fmla="*/ 1363408 h 1363408"/>
                <a:gd name="connsiteX2" fmla="*/ 0 w 1363408"/>
                <a:gd name="connsiteY2" fmla="*/ 681704 h 1363408"/>
                <a:gd name="connsiteX3" fmla="*/ 681704 w 1363408"/>
                <a:gd name="connsiteY3" fmla="*/ 0 h 1363408"/>
                <a:gd name="connsiteX4" fmla="*/ 1363408 w 1363408"/>
                <a:gd name="connsiteY4" fmla="*/ 681704 h 136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08" h="1363408">
                  <a:moveTo>
                    <a:pt x="1363408" y="681704"/>
                  </a:moveTo>
                  <a:cubicBezTo>
                    <a:pt x="1363408" y="1058199"/>
                    <a:pt x="1058199" y="1363408"/>
                    <a:pt x="681704" y="1363408"/>
                  </a:cubicBezTo>
                  <a:cubicBezTo>
                    <a:pt x="305209" y="1363408"/>
                    <a:pt x="0" y="1058199"/>
                    <a:pt x="0" y="681704"/>
                  </a:cubicBezTo>
                  <a:cubicBezTo>
                    <a:pt x="0" y="305209"/>
                    <a:pt x="305209" y="0"/>
                    <a:pt x="681704" y="0"/>
                  </a:cubicBezTo>
                  <a:cubicBezTo>
                    <a:pt x="1058199" y="0"/>
                    <a:pt x="1363408" y="305209"/>
                    <a:pt x="1363408" y="681704"/>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3" name="Picture 122">
              <a:extLst>
                <a:ext uri="{FF2B5EF4-FFF2-40B4-BE49-F238E27FC236}">
                  <a16:creationId xmlns:a16="http://schemas.microsoft.com/office/drawing/2014/main" id="{7ED71AB3-8A10-6EE7-464C-C10FD3AAF2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50453" y="3649848"/>
              <a:ext cx="352640" cy="360145"/>
            </a:xfrm>
            <a:prstGeom prst="rect">
              <a:avLst/>
            </a:prstGeom>
          </p:spPr>
        </p:pic>
      </p:grpSp>
      <p:sp>
        <p:nvSpPr>
          <p:cNvPr id="124" name="Rectangle: Top Corners One Rounded and One Snipped 123">
            <a:extLst>
              <a:ext uri="{FF2B5EF4-FFF2-40B4-BE49-F238E27FC236}">
                <a16:creationId xmlns:a16="http://schemas.microsoft.com/office/drawing/2014/main" id="{3579F746-48BC-93F3-1C9D-F3B0E2470F6C}"/>
              </a:ext>
            </a:extLst>
          </p:cNvPr>
          <p:cNvSpPr/>
          <p:nvPr/>
        </p:nvSpPr>
        <p:spPr>
          <a:xfrm>
            <a:off x="6508566" y="2095705"/>
            <a:ext cx="1729547" cy="1734366"/>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19050" cap="flat">
            <a:solidFill>
              <a:schemeClr val="bg1"/>
            </a:solidFill>
            <a:prstDash val="solid"/>
            <a:miter/>
          </a:ln>
          <a:effectLst>
            <a:outerShdw blurRad="3175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Top Corners One Rounded and One Snipped 124">
            <a:extLst>
              <a:ext uri="{FF2B5EF4-FFF2-40B4-BE49-F238E27FC236}">
                <a16:creationId xmlns:a16="http://schemas.microsoft.com/office/drawing/2014/main" id="{1C39A546-4055-6611-10AC-F6BCF4B2F3B1}"/>
              </a:ext>
            </a:extLst>
          </p:cNvPr>
          <p:cNvSpPr/>
          <p:nvPr/>
        </p:nvSpPr>
        <p:spPr>
          <a:xfrm>
            <a:off x="6551216" y="2138742"/>
            <a:ext cx="1644246" cy="1691330"/>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8100000" scaled="1"/>
            <a:tileRect/>
          </a:gradFill>
          <a:ln w="19050" cap="flat">
            <a:solidFill>
              <a:schemeClr val="bg1"/>
            </a:solidFill>
            <a:prstDash val="solid"/>
            <a:miter/>
          </a:ln>
          <a:effectLst>
            <a:outerShdw blurRad="508000" dist="317500" dir="2700000" algn="tl" rotWithShape="0">
              <a:prstClr val="black">
                <a:alpha val="25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6" name="Group 125">
            <a:extLst>
              <a:ext uri="{FF2B5EF4-FFF2-40B4-BE49-F238E27FC236}">
                <a16:creationId xmlns:a16="http://schemas.microsoft.com/office/drawing/2014/main" id="{F85DCE37-409B-7580-5F41-800AA0791076}"/>
              </a:ext>
            </a:extLst>
          </p:cNvPr>
          <p:cNvGrpSpPr/>
          <p:nvPr/>
        </p:nvGrpSpPr>
        <p:grpSpPr>
          <a:xfrm>
            <a:off x="6397727" y="3531797"/>
            <a:ext cx="1951223" cy="596535"/>
            <a:chOff x="6386842" y="3530527"/>
            <a:chExt cx="1951223" cy="596535"/>
          </a:xfrm>
          <a:solidFill>
            <a:schemeClr val="bg1">
              <a:lumMod val="50000"/>
            </a:schemeClr>
          </a:solidFill>
        </p:grpSpPr>
        <p:grpSp>
          <p:nvGrpSpPr>
            <p:cNvPr id="127" name="Group 126">
              <a:extLst>
                <a:ext uri="{FF2B5EF4-FFF2-40B4-BE49-F238E27FC236}">
                  <a16:creationId xmlns:a16="http://schemas.microsoft.com/office/drawing/2014/main" id="{1A259A8D-9203-7687-8C19-C12F4A2750DF}"/>
                </a:ext>
              </a:extLst>
            </p:cNvPr>
            <p:cNvGrpSpPr/>
            <p:nvPr/>
          </p:nvGrpSpPr>
          <p:grpSpPr>
            <a:xfrm>
              <a:off x="6386843" y="3649980"/>
              <a:ext cx="1951221" cy="166579"/>
              <a:chOff x="1563772" y="4679526"/>
              <a:chExt cx="2771776" cy="236631"/>
            </a:xfrm>
            <a:grpFill/>
          </p:grpSpPr>
          <p:sp>
            <p:nvSpPr>
              <p:cNvPr id="131" name="Freeform: Shape 130">
                <a:extLst>
                  <a:ext uri="{FF2B5EF4-FFF2-40B4-BE49-F238E27FC236}">
                    <a16:creationId xmlns:a16="http://schemas.microsoft.com/office/drawing/2014/main" id="{39558EDD-49E5-E07B-45AC-ED836BB17C1D}"/>
                  </a:ext>
                </a:extLst>
              </p:cNvPr>
              <p:cNvSpPr/>
              <p:nvPr/>
            </p:nvSpPr>
            <p:spPr>
              <a:xfrm>
                <a:off x="4191047" y="4679526"/>
                <a:ext cx="144501" cy="236631"/>
              </a:xfrm>
              <a:custGeom>
                <a:avLst/>
                <a:gdLst>
                  <a:gd name="connsiteX0" fmla="*/ 314325 w 314325"/>
                  <a:gd name="connsiteY0" fmla="*/ 514731 h 514731"/>
                  <a:gd name="connsiteX1" fmla="*/ 0 w 314325"/>
                  <a:gd name="connsiteY1" fmla="*/ 0 h 514731"/>
                  <a:gd name="connsiteX2" fmla="*/ 0 w 314325"/>
                  <a:gd name="connsiteY2" fmla="*/ 514731 h 514731"/>
                  <a:gd name="connsiteX3" fmla="*/ 314325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314325" y="514731"/>
                    </a:moveTo>
                    <a:lnTo>
                      <a:pt x="0" y="0"/>
                    </a:lnTo>
                    <a:lnTo>
                      <a:pt x="0" y="514731"/>
                    </a:lnTo>
                    <a:lnTo>
                      <a:pt x="314325"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3F9A74EF-D615-2C8E-F9B4-F0D03C590F71}"/>
                  </a:ext>
                </a:extLst>
              </p:cNvPr>
              <p:cNvSpPr/>
              <p:nvPr/>
            </p:nvSpPr>
            <p:spPr>
              <a:xfrm>
                <a:off x="1563772" y="4679526"/>
                <a:ext cx="144501" cy="236631"/>
              </a:xfrm>
              <a:custGeom>
                <a:avLst/>
                <a:gdLst>
                  <a:gd name="connsiteX0" fmla="*/ 0 w 314325"/>
                  <a:gd name="connsiteY0" fmla="*/ 514731 h 514731"/>
                  <a:gd name="connsiteX1" fmla="*/ 314325 w 314325"/>
                  <a:gd name="connsiteY1" fmla="*/ 0 h 514731"/>
                  <a:gd name="connsiteX2" fmla="*/ 314325 w 314325"/>
                  <a:gd name="connsiteY2" fmla="*/ 514731 h 514731"/>
                  <a:gd name="connsiteX3" fmla="*/ 0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0" y="514731"/>
                    </a:moveTo>
                    <a:lnTo>
                      <a:pt x="314325" y="0"/>
                    </a:lnTo>
                    <a:lnTo>
                      <a:pt x="314325" y="514731"/>
                    </a:lnTo>
                    <a:lnTo>
                      <a:pt x="0"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127">
              <a:extLst>
                <a:ext uri="{FF2B5EF4-FFF2-40B4-BE49-F238E27FC236}">
                  <a16:creationId xmlns:a16="http://schemas.microsoft.com/office/drawing/2014/main" id="{44577319-061E-0661-2C2B-DC056F35459B}"/>
                </a:ext>
              </a:extLst>
            </p:cNvPr>
            <p:cNvGrpSpPr/>
            <p:nvPr/>
          </p:nvGrpSpPr>
          <p:grpSpPr>
            <a:xfrm>
              <a:off x="6386842" y="3530527"/>
              <a:ext cx="1951223" cy="596535"/>
              <a:chOff x="1563770" y="4509847"/>
              <a:chExt cx="2771777" cy="847398"/>
            </a:xfrm>
            <a:grpFill/>
          </p:grpSpPr>
          <p:sp>
            <p:nvSpPr>
              <p:cNvPr id="129" name="Rectangle: Top Corners Rounded 128">
                <a:extLst>
                  <a:ext uri="{FF2B5EF4-FFF2-40B4-BE49-F238E27FC236}">
                    <a16:creationId xmlns:a16="http://schemas.microsoft.com/office/drawing/2014/main" id="{30B36700-EDF5-AA99-3CA3-4C2C9DE451B4}"/>
                  </a:ext>
                </a:extLst>
              </p:cNvPr>
              <p:cNvSpPr/>
              <p:nvPr/>
            </p:nvSpPr>
            <p:spPr>
              <a:xfrm rot="10800000">
                <a:off x="1563770" y="4916154"/>
                <a:ext cx="2771777" cy="441087"/>
              </a:xfrm>
              <a:prstGeom prst="round2SameRect">
                <a:avLst>
                  <a:gd name="adj1" fmla="val 50000"/>
                  <a:gd name="adj2" fmla="val 0"/>
                </a:avLst>
              </a:pr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Shape 129">
                <a:extLst>
                  <a:ext uri="{FF2B5EF4-FFF2-40B4-BE49-F238E27FC236}">
                    <a16:creationId xmlns:a16="http://schemas.microsoft.com/office/drawing/2014/main" id="{FCD83A12-FAA5-1607-7148-8743CF3DDAB7}"/>
                  </a:ext>
                </a:extLst>
              </p:cNvPr>
              <p:cNvSpPr/>
              <p:nvPr/>
            </p:nvSpPr>
            <p:spPr>
              <a:xfrm>
                <a:off x="1746754" y="4509847"/>
                <a:ext cx="2405813" cy="847398"/>
              </a:xfrm>
              <a:custGeom>
                <a:avLst/>
                <a:gdLst>
                  <a:gd name="connsiteX0" fmla="*/ 3756994 w 5233225"/>
                  <a:gd name="connsiteY0" fmla="*/ 848940 h 1843295"/>
                  <a:gd name="connsiteX1" fmla="*/ 3756994 w 5233225"/>
                  <a:gd name="connsiteY1" fmla="*/ 848940 h 1843295"/>
                  <a:gd name="connsiteX2" fmla="*/ 3405235 w 5233225"/>
                  <a:gd name="connsiteY2" fmla="*/ 515565 h 1843295"/>
                  <a:gd name="connsiteX3" fmla="*/ 2268427 w 5233225"/>
                  <a:gd name="connsiteY3" fmla="*/ 72758 h 1843295"/>
                  <a:gd name="connsiteX4" fmla="*/ 1825609 w 5233225"/>
                  <a:gd name="connsiteY4" fmla="*/ 515565 h 1843295"/>
                  <a:gd name="connsiteX5" fmla="*/ 1473755 w 5233225"/>
                  <a:gd name="connsiteY5" fmla="*/ 848940 h 1843295"/>
                  <a:gd name="connsiteX6" fmla="*/ 1473755 w 5233225"/>
                  <a:gd name="connsiteY6" fmla="*/ 848940 h 1843295"/>
                  <a:gd name="connsiteX7" fmla="*/ 1255157 w 5233225"/>
                  <a:gd name="connsiteY7" fmla="*/ 888564 h 1843295"/>
                  <a:gd name="connsiteX8" fmla="*/ -1381 w 5233225"/>
                  <a:gd name="connsiteY8" fmla="*/ 888564 h 1843295"/>
                  <a:gd name="connsiteX9" fmla="*/ -1381 w 5233225"/>
                  <a:gd name="connsiteY9" fmla="*/ 1214320 h 1843295"/>
                  <a:gd name="connsiteX10" fmla="*/ 627269 w 5233225"/>
                  <a:gd name="connsiteY10" fmla="*/ 1842970 h 1843295"/>
                  <a:gd name="connsiteX11" fmla="*/ 4603195 w 5233225"/>
                  <a:gd name="connsiteY11" fmla="*/ 1842970 h 1843295"/>
                  <a:gd name="connsiteX12" fmla="*/ 5231845 w 5233225"/>
                  <a:gd name="connsiteY12" fmla="*/ 1214320 h 1843295"/>
                  <a:gd name="connsiteX13" fmla="*/ 5231845 w 5233225"/>
                  <a:gd name="connsiteY13" fmla="*/ 888564 h 1843295"/>
                  <a:gd name="connsiteX14" fmla="*/ 3975592 w 5233225"/>
                  <a:gd name="connsiteY14" fmla="*/ 888564 h 1843295"/>
                  <a:gd name="connsiteX15" fmla="*/ 3756994 w 5233225"/>
                  <a:gd name="connsiteY15" fmla="*/ 848940 h 18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33225" h="1843295">
                    <a:moveTo>
                      <a:pt x="3756994" y="848940"/>
                    </a:moveTo>
                    <a:lnTo>
                      <a:pt x="3756994" y="848940"/>
                    </a:lnTo>
                    <a:cubicBezTo>
                      <a:pt x="3599641" y="789752"/>
                      <a:pt x="3472767" y="669546"/>
                      <a:pt x="3405235" y="515565"/>
                    </a:cubicBezTo>
                    <a:cubicBezTo>
                      <a:pt x="3213592" y="79359"/>
                      <a:pt x="2704577" y="-118885"/>
                      <a:pt x="2268427" y="72758"/>
                    </a:cubicBezTo>
                    <a:cubicBezTo>
                      <a:pt x="2070592" y="159683"/>
                      <a:pt x="1912573" y="317712"/>
                      <a:pt x="1825609" y="515565"/>
                    </a:cubicBezTo>
                    <a:cubicBezTo>
                      <a:pt x="1758076" y="669575"/>
                      <a:pt x="1631204" y="789790"/>
                      <a:pt x="1473755" y="848940"/>
                    </a:cubicBezTo>
                    <a:lnTo>
                      <a:pt x="1473755" y="848940"/>
                    </a:lnTo>
                    <a:cubicBezTo>
                      <a:pt x="1403842" y="875144"/>
                      <a:pt x="1329833" y="888564"/>
                      <a:pt x="1255157" y="888564"/>
                    </a:cubicBezTo>
                    <a:lnTo>
                      <a:pt x="-1381" y="888564"/>
                    </a:lnTo>
                    <a:lnTo>
                      <a:pt x="-1381" y="1214320"/>
                    </a:lnTo>
                    <a:cubicBezTo>
                      <a:pt x="-1381" y="1561515"/>
                      <a:pt x="280083" y="1842970"/>
                      <a:pt x="627269" y="1842970"/>
                    </a:cubicBezTo>
                    <a:lnTo>
                      <a:pt x="4603195" y="1842970"/>
                    </a:lnTo>
                    <a:cubicBezTo>
                      <a:pt x="4950380" y="1842970"/>
                      <a:pt x="5231845" y="1561515"/>
                      <a:pt x="5231845" y="1214320"/>
                    </a:cubicBezTo>
                    <a:lnTo>
                      <a:pt x="5231845" y="888564"/>
                    </a:lnTo>
                    <a:lnTo>
                      <a:pt x="3975592" y="888564"/>
                    </a:lnTo>
                    <a:cubicBezTo>
                      <a:pt x="3900917" y="888564"/>
                      <a:pt x="3826907" y="875144"/>
                      <a:pt x="3756994" y="848940"/>
                    </a:cubicBez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33" name="Freeform: Shape 132">
            <a:extLst>
              <a:ext uri="{FF2B5EF4-FFF2-40B4-BE49-F238E27FC236}">
                <a16:creationId xmlns:a16="http://schemas.microsoft.com/office/drawing/2014/main" id="{957470B7-00CB-BE93-F525-931319391062}"/>
              </a:ext>
            </a:extLst>
          </p:cNvPr>
          <p:cNvSpPr/>
          <p:nvPr/>
        </p:nvSpPr>
        <p:spPr>
          <a:xfrm>
            <a:off x="7990574" y="2269900"/>
            <a:ext cx="254176" cy="161801"/>
          </a:xfrm>
          <a:custGeom>
            <a:avLst/>
            <a:gdLst>
              <a:gd name="connsiteX0" fmla="*/ 267415 w 1578674"/>
              <a:gd name="connsiteY0" fmla="*/ -326 h 499967"/>
              <a:gd name="connsiteX1" fmla="*/ -1381 w 1578674"/>
              <a:gd name="connsiteY1" fmla="*/ 499641 h 499967"/>
              <a:gd name="connsiteX2" fmla="*/ 1577293 w 1578674"/>
              <a:gd name="connsiteY2" fmla="*/ 499641 h 499967"/>
              <a:gd name="connsiteX3" fmla="*/ 1577293 w 1578674"/>
              <a:gd name="connsiteY3" fmla="*/ -326 h 499967"/>
            </a:gdLst>
            <a:ahLst/>
            <a:cxnLst>
              <a:cxn ang="0">
                <a:pos x="connsiteX0" y="connsiteY0"/>
              </a:cxn>
              <a:cxn ang="0">
                <a:pos x="connsiteX1" y="connsiteY1"/>
              </a:cxn>
              <a:cxn ang="0">
                <a:pos x="connsiteX2" y="connsiteY2"/>
              </a:cxn>
              <a:cxn ang="0">
                <a:pos x="connsiteX3" y="connsiteY3"/>
              </a:cxn>
            </a:cxnLst>
            <a:rect l="l" t="t" r="r" b="b"/>
            <a:pathLst>
              <a:path w="1578674" h="499967">
                <a:moveTo>
                  <a:pt x="267415" y="-326"/>
                </a:moveTo>
                <a:cubicBezTo>
                  <a:pt x="154163" y="152464"/>
                  <a:pt x="63580" y="320876"/>
                  <a:pt x="-1381" y="499641"/>
                </a:cubicBezTo>
                <a:lnTo>
                  <a:pt x="1577293" y="499641"/>
                </a:lnTo>
                <a:lnTo>
                  <a:pt x="1577293" y="-326"/>
                </a:lnTo>
                <a:close/>
              </a:path>
            </a:pathLst>
          </a:custGeom>
          <a:solidFill>
            <a:schemeClr val="bg1">
              <a:lumMod val="50000"/>
            </a:schemeClr>
          </a:solidFill>
          <a:ln w="9525" cap="flat">
            <a:noFill/>
            <a:prstDash val="solid"/>
            <a:miter/>
          </a:ln>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TextBox 133">
            <a:extLst>
              <a:ext uri="{FF2B5EF4-FFF2-40B4-BE49-F238E27FC236}">
                <a16:creationId xmlns:a16="http://schemas.microsoft.com/office/drawing/2014/main" id="{16C223A9-32A0-54A9-848D-ECB4FCA73B83}"/>
              </a:ext>
            </a:extLst>
          </p:cNvPr>
          <p:cNvSpPr txBox="1"/>
          <p:nvPr/>
        </p:nvSpPr>
        <p:spPr>
          <a:xfrm>
            <a:off x="6626285" y="2212300"/>
            <a:ext cx="1359054" cy="276999"/>
          </a:xfrm>
          <a:prstGeom prst="rect">
            <a:avLst/>
          </a:prstGeom>
          <a:noFill/>
        </p:spPr>
        <p:txBody>
          <a:bodyPr wrap="square" lIns="36000" tIns="45720" rIns="36000" bIns="45720" anchor="ctr">
            <a:spAutoFit/>
          </a:bodyPr>
          <a:lstStyle/>
          <a:p>
            <a:pPr algn="ctr">
              <a:buClr>
                <a:srgbClr val="0070C0"/>
              </a:buClr>
              <a:buSzPct val="80000"/>
              <a:defRPr/>
            </a:pPr>
            <a:r>
              <a:rPr lang="en-IN" sz="1200" b="1" kern="0">
                <a:latin typeface="Calibri (Body)"/>
                <a:cs typeface="Segoe UI Semibold"/>
              </a:rPr>
              <a:t>Data Factory</a:t>
            </a:r>
          </a:p>
        </p:txBody>
      </p:sp>
      <p:sp>
        <p:nvSpPr>
          <p:cNvPr id="135" name="TextBox 134">
            <a:extLst>
              <a:ext uri="{FF2B5EF4-FFF2-40B4-BE49-F238E27FC236}">
                <a16:creationId xmlns:a16="http://schemas.microsoft.com/office/drawing/2014/main" id="{C6888853-16EA-126C-C807-67DD8F8789BD}"/>
              </a:ext>
            </a:extLst>
          </p:cNvPr>
          <p:cNvSpPr txBox="1"/>
          <p:nvPr/>
        </p:nvSpPr>
        <p:spPr>
          <a:xfrm>
            <a:off x="6596468" y="2646813"/>
            <a:ext cx="1620000" cy="707886"/>
          </a:xfrm>
          <a:prstGeom prst="rect">
            <a:avLst/>
          </a:prstGeom>
          <a:noFill/>
        </p:spPr>
        <p:txBody>
          <a:bodyPr wrap="square" lIns="36000" rIns="36000">
            <a:spAutoFit/>
          </a:bodyPr>
          <a:lstStyle>
            <a:defPPr>
              <a:defRPr lang="en-US"/>
            </a:defPPr>
            <a:lvl1pPr marR="0" lvl="0" algn="ctr" fontAlgn="auto">
              <a:lnSpc>
                <a:spcPct val="100000"/>
              </a:lnSpc>
              <a:spcBef>
                <a:spcPts val="400"/>
              </a:spcBef>
              <a:spcAft>
                <a:spcPts val="0"/>
              </a:spcAft>
              <a:buClr>
                <a:srgbClr val="0078D4"/>
              </a:buClr>
              <a:buSzTx/>
              <a:tabLst/>
              <a:defRPr kumimoji="0" sz="900" i="0" u="none" strike="noStrike" kern="0" cap="none" spc="0" normalizeH="0" baseline="0">
                <a:ln>
                  <a:noFill/>
                </a:ln>
                <a:solidFill>
                  <a:srgbClr val="222222"/>
                </a:solidFill>
                <a:effectLst/>
                <a:uLnTx/>
                <a:uFillTx/>
                <a:latin typeface="Segoe UI" panose="020B0502040204020203" pitchFamily="34" charset="0"/>
                <a:cs typeface="Segoe UI" panose="020B0502040204020203" pitchFamily="34" charset="0"/>
              </a:defRPr>
            </a:lvl1pPr>
          </a:lstStyle>
          <a:p>
            <a:pPr algn="l"/>
            <a:r>
              <a:rPr lang="en-US" sz="800">
                <a:solidFill>
                  <a:srgbClr val="374151"/>
                </a:solidFill>
                <a:latin typeface="Calibri (Body)"/>
              </a:rPr>
              <a:t>A</a:t>
            </a:r>
            <a:r>
              <a:rPr lang="en-US" sz="800" b="0" i="0">
                <a:solidFill>
                  <a:srgbClr val="374151"/>
                </a:solidFill>
                <a:effectLst/>
                <a:latin typeface="Calibri (Body)"/>
              </a:rPr>
              <a:t> cloud-based data integration service that enables the creation, scheduling, and orchestration of data workflows for seamless ETL (Extract, Transform, Load) processes.</a:t>
            </a:r>
            <a:endParaRPr lang="en-US" sz="800">
              <a:latin typeface="Calibri (Body)"/>
              <a:ea typeface="MingLiU" panose="02020509000000000000" pitchFamily="49" charset="-120"/>
            </a:endParaRPr>
          </a:p>
        </p:txBody>
      </p:sp>
      <p:grpSp>
        <p:nvGrpSpPr>
          <p:cNvPr id="136" name="Group 135">
            <a:extLst>
              <a:ext uri="{FF2B5EF4-FFF2-40B4-BE49-F238E27FC236}">
                <a16:creationId xmlns:a16="http://schemas.microsoft.com/office/drawing/2014/main" id="{94258371-5C99-8711-D933-76F2CDEE1835}"/>
              </a:ext>
            </a:extLst>
          </p:cNvPr>
          <p:cNvGrpSpPr/>
          <p:nvPr/>
        </p:nvGrpSpPr>
        <p:grpSpPr>
          <a:xfrm>
            <a:off x="6889205" y="3523868"/>
            <a:ext cx="985519" cy="592230"/>
            <a:chOff x="6878320" y="3562874"/>
            <a:chExt cx="985519" cy="545088"/>
          </a:xfrm>
        </p:grpSpPr>
        <p:sp>
          <p:nvSpPr>
            <p:cNvPr id="137" name="Freeform: Shape 136">
              <a:extLst>
                <a:ext uri="{FF2B5EF4-FFF2-40B4-BE49-F238E27FC236}">
                  <a16:creationId xmlns:a16="http://schemas.microsoft.com/office/drawing/2014/main" id="{356AC72A-269D-B738-37B1-1C6AA9BD9D31}"/>
                </a:ext>
              </a:extLst>
            </p:cNvPr>
            <p:cNvSpPr/>
            <p:nvPr/>
          </p:nvSpPr>
          <p:spPr>
            <a:xfrm>
              <a:off x="7141840" y="3587345"/>
              <a:ext cx="441232" cy="441233"/>
            </a:xfrm>
            <a:custGeom>
              <a:avLst/>
              <a:gdLst>
                <a:gd name="connsiteX0" fmla="*/ 1363408 w 1363408"/>
                <a:gd name="connsiteY0" fmla="*/ 681704 h 1363408"/>
                <a:gd name="connsiteX1" fmla="*/ 681704 w 1363408"/>
                <a:gd name="connsiteY1" fmla="*/ 1363408 h 1363408"/>
                <a:gd name="connsiteX2" fmla="*/ 0 w 1363408"/>
                <a:gd name="connsiteY2" fmla="*/ 681704 h 1363408"/>
                <a:gd name="connsiteX3" fmla="*/ 681704 w 1363408"/>
                <a:gd name="connsiteY3" fmla="*/ 0 h 1363408"/>
                <a:gd name="connsiteX4" fmla="*/ 1363408 w 1363408"/>
                <a:gd name="connsiteY4" fmla="*/ 681704 h 136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08" h="1363408">
                  <a:moveTo>
                    <a:pt x="1363408" y="681704"/>
                  </a:moveTo>
                  <a:cubicBezTo>
                    <a:pt x="1363408" y="1058199"/>
                    <a:pt x="1058199" y="1363408"/>
                    <a:pt x="681704" y="1363408"/>
                  </a:cubicBezTo>
                  <a:cubicBezTo>
                    <a:pt x="305209" y="1363408"/>
                    <a:pt x="0" y="1058199"/>
                    <a:pt x="0" y="681704"/>
                  </a:cubicBezTo>
                  <a:cubicBezTo>
                    <a:pt x="0" y="305209"/>
                    <a:pt x="305209" y="0"/>
                    <a:pt x="681704" y="0"/>
                  </a:cubicBezTo>
                  <a:cubicBezTo>
                    <a:pt x="1058199" y="0"/>
                    <a:pt x="1363408" y="305209"/>
                    <a:pt x="1363408" y="681704"/>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8" name="Picture 137">
              <a:extLst>
                <a:ext uri="{FF2B5EF4-FFF2-40B4-BE49-F238E27FC236}">
                  <a16:creationId xmlns:a16="http://schemas.microsoft.com/office/drawing/2014/main" id="{BD5FC595-7855-C3B9-60EC-EB8F807D2D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8320" y="3562874"/>
              <a:ext cx="985519" cy="545088"/>
            </a:xfrm>
            <a:prstGeom prst="rect">
              <a:avLst/>
            </a:prstGeom>
          </p:spPr>
        </p:pic>
      </p:grpSp>
      <p:sp>
        <p:nvSpPr>
          <p:cNvPr id="139" name="Rectangle: Top Corners One Rounded and One Snipped 138">
            <a:extLst>
              <a:ext uri="{FF2B5EF4-FFF2-40B4-BE49-F238E27FC236}">
                <a16:creationId xmlns:a16="http://schemas.microsoft.com/office/drawing/2014/main" id="{527B472D-AB5B-4FCD-8F04-5A99F0FEA850}"/>
              </a:ext>
            </a:extLst>
          </p:cNvPr>
          <p:cNvSpPr/>
          <p:nvPr/>
        </p:nvSpPr>
        <p:spPr>
          <a:xfrm>
            <a:off x="9092339" y="4395709"/>
            <a:ext cx="1729547" cy="1734366"/>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19050" cap="flat">
            <a:solidFill>
              <a:schemeClr val="bg1"/>
            </a:solidFill>
            <a:prstDash val="solid"/>
            <a:miter/>
          </a:ln>
          <a:effectLst>
            <a:outerShdw blurRad="3175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Rectangle: Top Corners One Rounded and One Snipped 139">
            <a:extLst>
              <a:ext uri="{FF2B5EF4-FFF2-40B4-BE49-F238E27FC236}">
                <a16:creationId xmlns:a16="http://schemas.microsoft.com/office/drawing/2014/main" id="{54CBABF0-1486-D7AB-560F-2F6A28D267B0}"/>
              </a:ext>
            </a:extLst>
          </p:cNvPr>
          <p:cNvSpPr/>
          <p:nvPr/>
        </p:nvSpPr>
        <p:spPr>
          <a:xfrm>
            <a:off x="9134989" y="4438746"/>
            <a:ext cx="1644246" cy="1691330"/>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8100000" scaled="1"/>
            <a:tileRect/>
          </a:gradFill>
          <a:ln w="19050" cap="flat">
            <a:solidFill>
              <a:schemeClr val="bg1"/>
            </a:solidFill>
            <a:prstDash val="solid"/>
            <a:miter/>
          </a:ln>
          <a:effectLst>
            <a:outerShdw blurRad="508000" dist="317500" dir="2700000" algn="tl" rotWithShape="0">
              <a:prstClr val="black">
                <a:alpha val="25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1" name="Group 140">
            <a:extLst>
              <a:ext uri="{FF2B5EF4-FFF2-40B4-BE49-F238E27FC236}">
                <a16:creationId xmlns:a16="http://schemas.microsoft.com/office/drawing/2014/main" id="{A6AFEF99-391E-C055-253F-7DDC730D79CB}"/>
              </a:ext>
            </a:extLst>
          </p:cNvPr>
          <p:cNvGrpSpPr/>
          <p:nvPr/>
        </p:nvGrpSpPr>
        <p:grpSpPr>
          <a:xfrm>
            <a:off x="8981500" y="5831801"/>
            <a:ext cx="1951223" cy="596535"/>
            <a:chOff x="8970615" y="5897117"/>
            <a:chExt cx="1951223" cy="596535"/>
          </a:xfrm>
          <a:solidFill>
            <a:schemeClr val="bg1">
              <a:lumMod val="50000"/>
            </a:schemeClr>
          </a:solidFill>
        </p:grpSpPr>
        <p:grpSp>
          <p:nvGrpSpPr>
            <p:cNvPr id="142" name="Group 141">
              <a:extLst>
                <a:ext uri="{FF2B5EF4-FFF2-40B4-BE49-F238E27FC236}">
                  <a16:creationId xmlns:a16="http://schemas.microsoft.com/office/drawing/2014/main" id="{8D4F3945-5A79-80BD-4D65-9A4E018EFF25}"/>
                </a:ext>
              </a:extLst>
            </p:cNvPr>
            <p:cNvGrpSpPr/>
            <p:nvPr/>
          </p:nvGrpSpPr>
          <p:grpSpPr>
            <a:xfrm>
              <a:off x="8970616" y="6016571"/>
              <a:ext cx="1951221" cy="166579"/>
              <a:chOff x="1563772" y="4679526"/>
              <a:chExt cx="2771776" cy="236631"/>
            </a:xfrm>
            <a:grpFill/>
          </p:grpSpPr>
          <p:sp>
            <p:nvSpPr>
              <p:cNvPr id="146" name="Freeform: Shape 145">
                <a:extLst>
                  <a:ext uri="{FF2B5EF4-FFF2-40B4-BE49-F238E27FC236}">
                    <a16:creationId xmlns:a16="http://schemas.microsoft.com/office/drawing/2014/main" id="{7161ACD8-EF9C-F3EC-FBF1-73EFE1C40535}"/>
                  </a:ext>
                </a:extLst>
              </p:cNvPr>
              <p:cNvSpPr/>
              <p:nvPr/>
            </p:nvSpPr>
            <p:spPr>
              <a:xfrm>
                <a:off x="4191047" y="4679526"/>
                <a:ext cx="144501" cy="236631"/>
              </a:xfrm>
              <a:custGeom>
                <a:avLst/>
                <a:gdLst>
                  <a:gd name="connsiteX0" fmla="*/ 314325 w 314325"/>
                  <a:gd name="connsiteY0" fmla="*/ 514731 h 514731"/>
                  <a:gd name="connsiteX1" fmla="*/ 0 w 314325"/>
                  <a:gd name="connsiteY1" fmla="*/ 0 h 514731"/>
                  <a:gd name="connsiteX2" fmla="*/ 0 w 314325"/>
                  <a:gd name="connsiteY2" fmla="*/ 514731 h 514731"/>
                  <a:gd name="connsiteX3" fmla="*/ 314325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314325" y="514731"/>
                    </a:moveTo>
                    <a:lnTo>
                      <a:pt x="0" y="0"/>
                    </a:lnTo>
                    <a:lnTo>
                      <a:pt x="0" y="514731"/>
                    </a:lnTo>
                    <a:lnTo>
                      <a:pt x="314325"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Shape 146">
                <a:extLst>
                  <a:ext uri="{FF2B5EF4-FFF2-40B4-BE49-F238E27FC236}">
                    <a16:creationId xmlns:a16="http://schemas.microsoft.com/office/drawing/2014/main" id="{2CCDC09B-9A83-E7B1-E8DC-801E9E50DC23}"/>
                  </a:ext>
                </a:extLst>
              </p:cNvPr>
              <p:cNvSpPr/>
              <p:nvPr/>
            </p:nvSpPr>
            <p:spPr>
              <a:xfrm>
                <a:off x="1563772" y="4679526"/>
                <a:ext cx="144501" cy="236631"/>
              </a:xfrm>
              <a:custGeom>
                <a:avLst/>
                <a:gdLst>
                  <a:gd name="connsiteX0" fmla="*/ 0 w 314325"/>
                  <a:gd name="connsiteY0" fmla="*/ 514731 h 514731"/>
                  <a:gd name="connsiteX1" fmla="*/ 314325 w 314325"/>
                  <a:gd name="connsiteY1" fmla="*/ 0 h 514731"/>
                  <a:gd name="connsiteX2" fmla="*/ 314325 w 314325"/>
                  <a:gd name="connsiteY2" fmla="*/ 514731 h 514731"/>
                  <a:gd name="connsiteX3" fmla="*/ 0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0" y="514731"/>
                    </a:moveTo>
                    <a:lnTo>
                      <a:pt x="314325" y="0"/>
                    </a:lnTo>
                    <a:lnTo>
                      <a:pt x="314325" y="514731"/>
                    </a:lnTo>
                    <a:lnTo>
                      <a:pt x="0"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3" name="Group 142">
              <a:extLst>
                <a:ext uri="{FF2B5EF4-FFF2-40B4-BE49-F238E27FC236}">
                  <a16:creationId xmlns:a16="http://schemas.microsoft.com/office/drawing/2014/main" id="{6CBDDAEA-BCFB-16FD-0C00-8712325BCA86}"/>
                </a:ext>
              </a:extLst>
            </p:cNvPr>
            <p:cNvGrpSpPr/>
            <p:nvPr/>
          </p:nvGrpSpPr>
          <p:grpSpPr>
            <a:xfrm>
              <a:off x="8970615" y="5897117"/>
              <a:ext cx="1951223" cy="596535"/>
              <a:chOff x="1563770" y="4509847"/>
              <a:chExt cx="2771777" cy="847398"/>
            </a:xfrm>
            <a:grpFill/>
          </p:grpSpPr>
          <p:sp>
            <p:nvSpPr>
              <p:cNvPr id="144" name="Rectangle: Top Corners Rounded 143">
                <a:extLst>
                  <a:ext uri="{FF2B5EF4-FFF2-40B4-BE49-F238E27FC236}">
                    <a16:creationId xmlns:a16="http://schemas.microsoft.com/office/drawing/2014/main" id="{23151BE0-7F51-EC85-BB8B-7F4583DC94C2}"/>
                  </a:ext>
                </a:extLst>
              </p:cNvPr>
              <p:cNvSpPr/>
              <p:nvPr/>
            </p:nvSpPr>
            <p:spPr>
              <a:xfrm rot="10800000">
                <a:off x="1563770" y="4916154"/>
                <a:ext cx="2771777" cy="441087"/>
              </a:xfrm>
              <a:prstGeom prst="round2SameRect">
                <a:avLst>
                  <a:gd name="adj1" fmla="val 50000"/>
                  <a:gd name="adj2" fmla="val 0"/>
                </a:avLst>
              </a:pr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Shape 144">
                <a:extLst>
                  <a:ext uri="{FF2B5EF4-FFF2-40B4-BE49-F238E27FC236}">
                    <a16:creationId xmlns:a16="http://schemas.microsoft.com/office/drawing/2014/main" id="{336CF3B5-5F6D-7731-1160-466E2AF7390D}"/>
                  </a:ext>
                </a:extLst>
              </p:cNvPr>
              <p:cNvSpPr/>
              <p:nvPr/>
            </p:nvSpPr>
            <p:spPr>
              <a:xfrm>
                <a:off x="1746754" y="4509847"/>
                <a:ext cx="2405813" cy="847398"/>
              </a:xfrm>
              <a:custGeom>
                <a:avLst/>
                <a:gdLst>
                  <a:gd name="connsiteX0" fmla="*/ 3756994 w 5233225"/>
                  <a:gd name="connsiteY0" fmla="*/ 848940 h 1843295"/>
                  <a:gd name="connsiteX1" fmla="*/ 3756994 w 5233225"/>
                  <a:gd name="connsiteY1" fmla="*/ 848940 h 1843295"/>
                  <a:gd name="connsiteX2" fmla="*/ 3405235 w 5233225"/>
                  <a:gd name="connsiteY2" fmla="*/ 515565 h 1843295"/>
                  <a:gd name="connsiteX3" fmla="*/ 2268427 w 5233225"/>
                  <a:gd name="connsiteY3" fmla="*/ 72758 h 1843295"/>
                  <a:gd name="connsiteX4" fmla="*/ 1825609 w 5233225"/>
                  <a:gd name="connsiteY4" fmla="*/ 515565 h 1843295"/>
                  <a:gd name="connsiteX5" fmla="*/ 1473755 w 5233225"/>
                  <a:gd name="connsiteY5" fmla="*/ 848940 h 1843295"/>
                  <a:gd name="connsiteX6" fmla="*/ 1473755 w 5233225"/>
                  <a:gd name="connsiteY6" fmla="*/ 848940 h 1843295"/>
                  <a:gd name="connsiteX7" fmla="*/ 1255157 w 5233225"/>
                  <a:gd name="connsiteY7" fmla="*/ 888564 h 1843295"/>
                  <a:gd name="connsiteX8" fmla="*/ -1381 w 5233225"/>
                  <a:gd name="connsiteY8" fmla="*/ 888564 h 1843295"/>
                  <a:gd name="connsiteX9" fmla="*/ -1381 w 5233225"/>
                  <a:gd name="connsiteY9" fmla="*/ 1214320 h 1843295"/>
                  <a:gd name="connsiteX10" fmla="*/ 627269 w 5233225"/>
                  <a:gd name="connsiteY10" fmla="*/ 1842970 h 1843295"/>
                  <a:gd name="connsiteX11" fmla="*/ 4603195 w 5233225"/>
                  <a:gd name="connsiteY11" fmla="*/ 1842970 h 1843295"/>
                  <a:gd name="connsiteX12" fmla="*/ 5231845 w 5233225"/>
                  <a:gd name="connsiteY12" fmla="*/ 1214320 h 1843295"/>
                  <a:gd name="connsiteX13" fmla="*/ 5231845 w 5233225"/>
                  <a:gd name="connsiteY13" fmla="*/ 888564 h 1843295"/>
                  <a:gd name="connsiteX14" fmla="*/ 3975592 w 5233225"/>
                  <a:gd name="connsiteY14" fmla="*/ 888564 h 1843295"/>
                  <a:gd name="connsiteX15" fmla="*/ 3756994 w 5233225"/>
                  <a:gd name="connsiteY15" fmla="*/ 848940 h 18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33225" h="1843295">
                    <a:moveTo>
                      <a:pt x="3756994" y="848940"/>
                    </a:moveTo>
                    <a:lnTo>
                      <a:pt x="3756994" y="848940"/>
                    </a:lnTo>
                    <a:cubicBezTo>
                      <a:pt x="3599641" y="789752"/>
                      <a:pt x="3472767" y="669546"/>
                      <a:pt x="3405235" y="515565"/>
                    </a:cubicBezTo>
                    <a:cubicBezTo>
                      <a:pt x="3213592" y="79359"/>
                      <a:pt x="2704577" y="-118885"/>
                      <a:pt x="2268427" y="72758"/>
                    </a:cubicBezTo>
                    <a:cubicBezTo>
                      <a:pt x="2070592" y="159683"/>
                      <a:pt x="1912573" y="317712"/>
                      <a:pt x="1825609" y="515565"/>
                    </a:cubicBezTo>
                    <a:cubicBezTo>
                      <a:pt x="1758076" y="669575"/>
                      <a:pt x="1631204" y="789790"/>
                      <a:pt x="1473755" y="848940"/>
                    </a:cubicBezTo>
                    <a:lnTo>
                      <a:pt x="1473755" y="848940"/>
                    </a:lnTo>
                    <a:cubicBezTo>
                      <a:pt x="1403842" y="875144"/>
                      <a:pt x="1329833" y="888564"/>
                      <a:pt x="1255157" y="888564"/>
                    </a:cubicBezTo>
                    <a:lnTo>
                      <a:pt x="-1381" y="888564"/>
                    </a:lnTo>
                    <a:lnTo>
                      <a:pt x="-1381" y="1214320"/>
                    </a:lnTo>
                    <a:cubicBezTo>
                      <a:pt x="-1381" y="1561515"/>
                      <a:pt x="280083" y="1842970"/>
                      <a:pt x="627269" y="1842970"/>
                    </a:cubicBezTo>
                    <a:lnTo>
                      <a:pt x="4603195" y="1842970"/>
                    </a:lnTo>
                    <a:cubicBezTo>
                      <a:pt x="4950380" y="1842970"/>
                      <a:pt x="5231845" y="1561515"/>
                      <a:pt x="5231845" y="1214320"/>
                    </a:cubicBezTo>
                    <a:lnTo>
                      <a:pt x="5231845" y="888564"/>
                    </a:lnTo>
                    <a:lnTo>
                      <a:pt x="3975592" y="888564"/>
                    </a:lnTo>
                    <a:cubicBezTo>
                      <a:pt x="3900917" y="888564"/>
                      <a:pt x="3826907" y="875144"/>
                      <a:pt x="3756994" y="848940"/>
                    </a:cubicBez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48" name="Freeform: Shape 147">
            <a:extLst>
              <a:ext uri="{FF2B5EF4-FFF2-40B4-BE49-F238E27FC236}">
                <a16:creationId xmlns:a16="http://schemas.microsoft.com/office/drawing/2014/main" id="{828586E8-543D-8F0D-4805-9205F28EDFC9}"/>
              </a:ext>
            </a:extLst>
          </p:cNvPr>
          <p:cNvSpPr/>
          <p:nvPr/>
        </p:nvSpPr>
        <p:spPr>
          <a:xfrm>
            <a:off x="10574347" y="4567957"/>
            <a:ext cx="254176" cy="161801"/>
          </a:xfrm>
          <a:custGeom>
            <a:avLst/>
            <a:gdLst>
              <a:gd name="connsiteX0" fmla="*/ 267415 w 1578674"/>
              <a:gd name="connsiteY0" fmla="*/ -326 h 499967"/>
              <a:gd name="connsiteX1" fmla="*/ -1381 w 1578674"/>
              <a:gd name="connsiteY1" fmla="*/ 499641 h 499967"/>
              <a:gd name="connsiteX2" fmla="*/ 1577293 w 1578674"/>
              <a:gd name="connsiteY2" fmla="*/ 499641 h 499967"/>
              <a:gd name="connsiteX3" fmla="*/ 1577293 w 1578674"/>
              <a:gd name="connsiteY3" fmla="*/ -326 h 499967"/>
            </a:gdLst>
            <a:ahLst/>
            <a:cxnLst>
              <a:cxn ang="0">
                <a:pos x="connsiteX0" y="connsiteY0"/>
              </a:cxn>
              <a:cxn ang="0">
                <a:pos x="connsiteX1" y="connsiteY1"/>
              </a:cxn>
              <a:cxn ang="0">
                <a:pos x="connsiteX2" y="connsiteY2"/>
              </a:cxn>
              <a:cxn ang="0">
                <a:pos x="connsiteX3" y="connsiteY3"/>
              </a:cxn>
            </a:cxnLst>
            <a:rect l="l" t="t" r="r" b="b"/>
            <a:pathLst>
              <a:path w="1578674" h="499967">
                <a:moveTo>
                  <a:pt x="267415" y="-326"/>
                </a:moveTo>
                <a:cubicBezTo>
                  <a:pt x="154163" y="152464"/>
                  <a:pt x="63580" y="320876"/>
                  <a:pt x="-1381" y="499641"/>
                </a:cubicBezTo>
                <a:lnTo>
                  <a:pt x="1577293" y="499641"/>
                </a:lnTo>
                <a:lnTo>
                  <a:pt x="1577293" y="-326"/>
                </a:lnTo>
                <a:close/>
              </a:path>
            </a:pathLst>
          </a:custGeom>
          <a:solidFill>
            <a:schemeClr val="bg1">
              <a:lumMod val="50000"/>
            </a:schemeClr>
          </a:solidFill>
          <a:ln w="9525" cap="flat">
            <a:noFill/>
            <a:prstDash val="solid"/>
            <a:miter/>
          </a:ln>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TextBox 148">
            <a:extLst>
              <a:ext uri="{FF2B5EF4-FFF2-40B4-BE49-F238E27FC236}">
                <a16:creationId xmlns:a16="http://schemas.microsoft.com/office/drawing/2014/main" id="{C56425C3-7422-457A-EDB2-EEA76DEF0B3B}"/>
              </a:ext>
            </a:extLst>
          </p:cNvPr>
          <p:cNvSpPr txBox="1"/>
          <p:nvPr/>
        </p:nvSpPr>
        <p:spPr>
          <a:xfrm>
            <a:off x="9230239" y="4536034"/>
            <a:ext cx="1434123" cy="276999"/>
          </a:xfrm>
          <a:prstGeom prst="rect">
            <a:avLst/>
          </a:prstGeom>
          <a:noFill/>
        </p:spPr>
        <p:txBody>
          <a:bodyPr wrap="square" lIns="36000" rIns="36000" anchor="ctr">
            <a:spAutoFit/>
          </a:bodyPr>
          <a:lstStyle/>
          <a:p>
            <a:pPr marL="0" marR="0" lvl="0" indent="0" algn="ctr" defTabSz="914400" rtl="0" eaLnBrk="1" fontAlgn="auto" latinLnBrk="0" hangingPunct="1">
              <a:lnSpc>
                <a:spcPct val="100000"/>
              </a:lnSpc>
              <a:spcBef>
                <a:spcPts val="0"/>
              </a:spcBef>
              <a:spcAft>
                <a:spcPts val="0"/>
              </a:spcAft>
              <a:buClr>
                <a:srgbClr val="0070C0"/>
              </a:buClr>
              <a:buSzPct val="80000"/>
              <a:buFontTx/>
              <a:buNone/>
              <a:tabLst/>
              <a:defRPr/>
            </a:pPr>
            <a:r>
              <a:rPr lang="en-IN" sz="1200" b="1" kern="0">
                <a:latin typeface="Calibri (Body)"/>
                <a:cs typeface="Segoe UI Semibold"/>
              </a:rPr>
              <a:t>Data Activator</a:t>
            </a:r>
          </a:p>
        </p:txBody>
      </p:sp>
      <p:sp>
        <p:nvSpPr>
          <p:cNvPr id="150" name="TextBox 149">
            <a:extLst>
              <a:ext uri="{FF2B5EF4-FFF2-40B4-BE49-F238E27FC236}">
                <a16:creationId xmlns:a16="http://schemas.microsoft.com/office/drawing/2014/main" id="{013F0DFA-D206-9A6E-013F-DB8DD96C3D38}"/>
              </a:ext>
            </a:extLst>
          </p:cNvPr>
          <p:cNvSpPr txBox="1"/>
          <p:nvPr/>
        </p:nvSpPr>
        <p:spPr>
          <a:xfrm>
            <a:off x="9187226" y="4911694"/>
            <a:ext cx="1620000" cy="584775"/>
          </a:xfrm>
          <a:prstGeom prst="rect">
            <a:avLst/>
          </a:prstGeom>
          <a:noFill/>
        </p:spPr>
        <p:txBody>
          <a:bodyPr wrap="square" lIns="36000" rIns="36000">
            <a:spAutoFit/>
          </a:bodyPr>
          <a:lstStyle>
            <a:defPPr>
              <a:defRPr lang="en-US"/>
            </a:defPPr>
            <a:lvl1pPr marR="0" lvl="0" algn="ctr" fontAlgn="auto">
              <a:lnSpc>
                <a:spcPct val="100000"/>
              </a:lnSpc>
              <a:spcBef>
                <a:spcPts val="400"/>
              </a:spcBef>
              <a:spcAft>
                <a:spcPts val="0"/>
              </a:spcAft>
              <a:buClr>
                <a:srgbClr val="0078D4"/>
              </a:buClr>
              <a:buSzTx/>
              <a:tabLst/>
              <a:defRPr kumimoji="0" sz="900" i="0" u="none" strike="noStrike" kern="0" cap="none" spc="0" normalizeH="0" baseline="0">
                <a:ln>
                  <a:noFill/>
                </a:ln>
                <a:solidFill>
                  <a:srgbClr val="222222"/>
                </a:solidFill>
                <a:effectLst/>
                <a:uLnTx/>
                <a:uFillTx/>
                <a:latin typeface="Segoe UI" panose="020B0502040204020203" pitchFamily="34" charset="0"/>
                <a:cs typeface="Segoe UI" panose="020B0502040204020203" pitchFamily="34" charset="0"/>
              </a:defRPr>
            </a:lvl1pPr>
          </a:lstStyle>
          <a:p>
            <a:pPr algn="l" rtl="0"/>
            <a:r>
              <a:rPr lang="en-US" sz="800">
                <a:solidFill>
                  <a:srgbClr val="000000"/>
                </a:solidFill>
                <a:latin typeface="Calibri (Body)"/>
              </a:rPr>
              <a:t>E</a:t>
            </a:r>
            <a:r>
              <a:rPr lang="en-US" sz="800" b="0" i="0">
                <a:solidFill>
                  <a:srgbClr val="000000"/>
                </a:solidFill>
                <a:effectLst/>
                <a:latin typeface="Calibri (Body)"/>
              </a:rPr>
              <a:t>nables you to create a system of detection that monitors analytics to drive timely human and automated actions across </a:t>
            </a:r>
            <a:r>
              <a:rPr lang="en-US" sz="800">
                <a:solidFill>
                  <a:srgbClr val="000000"/>
                </a:solidFill>
                <a:latin typeface="Calibri (Body)"/>
              </a:rPr>
              <a:t>your </a:t>
            </a:r>
            <a:r>
              <a:rPr lang="en-US" sz="800" b="0" i="0">
                <a:solidFill>
                  <a:srgbClr val="000000"/>
                </a:solidFill>
                <a:effectLst/>
                <a:latin typeface="Calibri (Body)"/>
              </a:rPr>
              <a:t>organization</a:t>
            </a:r>
            <a:endParaRPr lang="en-US" sz="800">
              <a:latin typeface="Calibri (Body)"/>
            </a:endParaRPr>
          </a:p>
        </p:txBody>
      </p:sp>
      <p:grpSp>
        <p:nvGrpSpPr>
          <p:cNvPr id="151" name="Group 150">
            <a:extLst>
              <a:ext uri="{FF2B5EF4-FFF2-40B4-BE49-F238E27FC236}">
                <a16:creationId xmlns:a16="http://schemas.microsoft.com/office/drawing/2014/main" id="{F01AFF6D-6CD1-ED1C-C520-79C8C355D052}"/>
              </a:ext>
            </a:extLst>
          </p:cNvPr>
          <p:cNvGrpSpPr/>
          <p:nvPr/>
        </p:nvGrpSpPr>
        <p:grpSpPr>
          <a:xfrm>
            <a:off x="9500325" y="5812999"/>
            <a:ext cx="904240" cy="607318"/>
            <a:chOff x="9489440" y="5878315"/>
            <a:chExt cx="904240" cy="607318"/>
          </a:xfrm>
        </p:grpSpPr>
        <p:sp>
          <p:nvSpPr>
            <p:cNvPr id="152" name="Freeform: Shape 151">
              <a:extLst>
                <a:ext uri="{FF2B5EF4-FFF2-40B4-BE49-F238E27FC236}">
                  <a16:creationId xmlns:a16="http://schemas.microsoft.com/office/drawing/2014/main" id="{8F23D287-AE2F-29B9-BC2D-A20E5F82CC27}"/>
                </a:ext>
              </a:extLst>
            </p:cNvPr>
            <p:cNvSpPr/>
            <p:nvPr/>
          </p:nvSpPr>
          <p:spPr>
            <a:xfrm>
              <a:off x="9725613" y="5953935"/>
              <a:ext cx="441232" cy="441233"/>
            </a:xfrm>
            <a:custGeom>
              <a:avLst/>
              <a:gdLst>
                <a:gd name="connsiteX0" fmla="*/ 1363408 w 1363408"/>
                <a:gd name="connsiteY0" fmla="*/ 681704 h 1363408"/>
                <a:gd name="connsiteX1" fmla="*/ 681704 w 1363408"/>
                <a:gd name="connsiteY1" fmla="*/ 1363408 h 1363408"/>
                <a:gd name="connsiteX2" fmla="*/ 0 w 1363408"/>
                <a:gd name="connsiteY2" fmla="*/ 681704 h 1363408"/>
                <a:gd name="connsiteX3" fmla="*/ 681704 w 1363408"/>
                <a:gd name="connsiteY3" fmla="*/ 0 h 1363408"/>
                <a:gd name="connsiteX4" fmla="*/ 1363408 w 1363408"/>
                <a:gd name="connsiteY4" fmla="*/ 681704 h 136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08" h="1363408">
                  <a:moveTo>
                    <a:pt x="1363408" y="681704"/>
                  </a:moveTo>
                  <a:cubicBezTo>
                    <a:pt x="1363408" y="1058199"/>
                    <a:pt x="1058199" y="1363408"/>
                    <a:pt x="681704" y="1363408"/>
                  </a:cubicBezTo>
                  <a:cubicBezTo>
                    <a:pt x="305209" y="1363408"/>
                    <a:pt x="0" y="1058199"/>
                    <a:pt x="0" y="681704"/>
                  </a:cubicBezTo>
                  <a:cubicBezTo>
                    <a:pt x="0" y="305209"/>
                    <a:pt x="305209" y="0"/>
                    <a:pt x="681704" y="0"/>
                  </a:cubicBezTo>
                  <a:cubicBezTo>
                    <a:pt x="1058199" y="0"/>
                    <a:pt x="1363408" y="305209"/>
                    <a:pt x="1363408" y="681704"/>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3" name="Picture 152">
              <a:extLst>
                <a:ext uri="{FF2B5EF4-FFF2-40B4-BE49-F238E27FC236}">
                  <a16:creationId xmlns:a16="http://schemas.microsoft.com/office/drawing/2014/main" id="{6A2B97CD-2773-DCDE-2504-AD2ADB4D12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489440" y="5878315"/>
              <a:ext cx="904240" cy="607318"/>
            </a:xfrm>
            <a:prstGeom prst="rect">
              <a:avLst/>
            </a:prstGeom>
          </p:spPr>
        </p:pic>
      </p:grpSp>
      <p:sp>
        <p:nvSpPr>
          <p:cNvPr id="154" name="Rectangle: Top Corners One Rounded and One Snipped 153">
            <a:extLst>
              <a:ext uri="{FF2B5EF4-FFF2-40B4-BE49-F238E27FC236}">
                <a16:creationId xmlns:a16="http://schemas.microsoft.com/office/drawing/2014/main" id="{A895EE69-953F-A3D4-4D97-B5FB0D9ECDB7}"/>
              </a:ext>
            </a:extLst>
          </p:cNvPr>
          <p:cNvSpPr/>
          <p:nvPr/>
        </p:nvSpPr>
        <p:spPr>
          <a:xfrm>
            <a:off x="6508566" y="4395709"/>
            <a:ext cx="1729547" cy="1734366"/>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19050" cap="flat">
            <a:solidFill>
              <a:schemeClr val="bg1"/>
            </a:solidFill>
            <a:prstDash val="solid"/>
            <a:miter/>
          </a:ln>
          <a:effectLst>
            <a:outerShdw blurRad="3175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Rectangle: Top Corners One Rounded and One Snipped 154">
            <a:extLst>
              <a:ext uri="{FF2B5EF4-FFF2-40B4-BE49-F238E27FC236}">
                <a16:creationId xmlns:a16="http://schemas.microsoft.com/office/drawing/2014/main" id="{5DA3E01B-1526-5EBD-016C-AD6D787E1DCA}"/>
              </a:ext>
            </a:extLst>
          </p:cNvPr>
          <p:cNvSpPr/>
          <p:nvPr/>
        </p:nvSpPr>
        <p:spPr>
          <a:xfrm>
            <a:off x="6551216" y="4438746"/>
            <a:ext cx="1644246" cy="1691330"/>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8100000" scaled="1"/>
            <a:tileRect/>
          </a:gradFill>
          <a:ln w="19050" cap="flat">
            <a:solidFill>
              <a:schemeClr val="bg1"/>
            </a:solidFill>
            <a:prstDash val="solid"/>
            <a:miter/>
          </a:ln>
          <a:effectLst>
            <a:outerShdw blurRad="508000" dist="317500" dir="2700000" algn="tl" rotWithShape="0">
              <a:prstClr val="black">
                <a:alpha val="25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55">
            <a:extLst>
              <a:ext uri="{FF2B5EF4-FFF2-40B4-BE49-F238E27FC236}">
                <a16:creationId xmlns:a16="http://schemas.microsoft.com/office/drawing/2014/main" id="{C4EAE2F5-0026-8875-F39D-4E6AF750D854}"/>
              </a:ext>
            </a:extLst>
          </p:cNvPr>
          <p:cNvGrpSpPr/>
          <p:nvPr/>
        </p:nvGrpSpPr>
        <p:grpSpPr>
          <a:xfrm>
            <a:off x="6397727" y="5831801"/>
            <a:ext cx="1951223" cy="596535"/>
            <a:chOff x="6386842" y="5897117"/>
            <a:chExt cx="1951223" cy="596535"/>
          </a:xfrm>
          <a:solidFill>
            <a:schemeClr val="bg1">
              <a:lumMod val="50000"/>
            </a:schemeClr>
          </a:solidFill>
        </p:grpSpPr>
        <p:grpSp>
          <p:nvGrpSpPr>
            <p:cNvPr id="157" name="Group 156">
              <a:extLst>
                <a:ext uri="{FF2B5EF4-FFF2-40B4-BE49-F238E27FC236}">
                  <a16:creationId xmlns:a16="http://schemas.microsoft.com/office/drawing/2014/main" id="{0F310BB9-DEB3-A0D2-A659-7F0308E4E3C9}"/>
                </a:ext>
              </a:extLst>
            </p:cNvPr>
            <p:cNvGrpSpPr/>
            <p:nvPr/>
          </p:nvGrpSpPr>
          <p:grpSpPr>
            <a:xfrm>
              <a:off x="6386843" y="6016571"/>
              <a:ext cx="1951221" cy="166579"/>
              <a:chOff x="1563772" y="4679526"/>
              <a:chExt cx="2771776" cy="236631"/>
            </a:xfrm>
            <a:grpFill/>
          </p:grpSpPr>
          <p:sp>
            <p:nvSpPr>
              <p:cNvPr id="161" name="Freeform: Shape 160">
                <a:extLst>
                  <a:ext uri="{FF2B5EF4-FFF2-40B4-BE49-F238E27FC236}">
                    <a16:creationId xmlns:a16="http://schemas.microsoft.com/office/drawing/2014/main" id="{041DF8AB-5725-911B-1950-9BD4337D4957}"/>
                  </a:ext>
                </a:extLst>
              </p:cNvPr>
              <p:cNvSpPr/>
              <p:nvPr/>
            </p:nvSpPr>
            <p:spPr>
              <a:xfrm>
                <a:off x="4191047" y="4679526"/>
                <a:ext cx="144501" cy="236631"/>
              </a:xfrm>
              <a:custGeom>
                <a:avLst/>
                <a:gdLst>
                  <a:gd name="connsiteX0" fmla="*/ 314325 w 314325"/>
                  <a:gd name="connsiteY0" fmla="*/ 514731 h 514731"/>
                  <a:gd name="connsiteX1" fmla="*/ 0 w 314325"/>
                  <a:gd name="connsiteY1" fmla="*/ 0 h 514731"/>
                  <a:gd name="connsiteX2" fmla="*/ 0 w 314325"/>
                  <a:gd name="connsiteY2" fmla="*/ 514731 h 514731"/>
                  <a:gd name="connsiteX3" fmla="*/ 314325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314325" y="514731"/>
                    </a:moveTo>
                    <a:lnTo>
                      <a:pt x="0" y="0"/>
                    </a:lnTo>
                    <a:lnTo>
                      <a:pt x="0" y="514731"/>
                    </a:lnTo>
                    <a:lnTo>
                      <a:pt x="314325"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Shape 161">
                <a:extLst>
                  <a:ext uri="{FF2B5EF4-FFF2-40B4-BE49-F238E27FC236}">
                    <a16:creationId xmlns:a16="http://schemas.microsoft.com/office/drawing/2014/main" id="{B6651F0F-19A3-8C61-0974-DDF8CF2A2DE1}"/>
                  </a:ext>
                </a:extLst>
              </p:cNvPr>
              <p:cNvSpPr/>
              <p:nvPr/>
            </p:nvSpPr>
            <p:spPr>
              <a:xfrm>
                <a:off x="1563772" y="4679526"/>
                <a:ext cx="144501" cy="236631"/>
              </a:xfrm>
              <a:custGeom>
                <a:avLst/>
                <a:gdLst>
                  <a:gd name="connsiteX0" fmla="*/ 0 w 314325"/>
                  <a:gd name="connsiteY0" fmla="*/ 514731 h 514731"/>
                  <a:gd name="connsiteX1" fmla="*/ 314325 w 314325"/>
                  <a:gd name="connsiteY1" fmla="*/ 0 h 514731"/>
                  <a:gd name="connsiteX2" fmla="*/ 314325 w 314325"/>
                  <a:gd name="connsiteY2" fmla="*/ 514731 h 514731"/>
                  <a:gd name="connsiteX3" fmla="*/ 0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0" y="514731"/>
                    </a:moveTo>
                    <a:lnTo>
                      <a:pt x="314325" y="0"/>
                    </a:lnTo>
                    <a:lnTo>
                      <a:pt x="314325" y="514731"/>
                    </a:lnTo>
                    <a:lnTo>
                      <a:pt x="0"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8" name="Group 157">
              <a:extLst>
                <a:ext uri="{FF2B5EF4-FFF2-40B4-BE49-F238E27FC236}">
                  <a16:creationId xmlns:a16="http://schemas.microsoft.com/office/drawing/2014/main" id="{C014373C-9F0F-8A91-FCAE-33ACD39A9493}"/>
                </a:ext>
              </a:extLst>
            </p:cNvPr>
            <p:cNvGrpSpPr/>
            <p:nvPr/>
          </p:nvGrpSpPr>
          <p:grpSpPr>
            <a:xfrm>
              <a:off x="6386842" y="5897117"/>
              <a:ext cx="1951223" cy="596535"/>
              <a:chOff x="1563770" y="4509847"/>
              <a:chExt cx="2771777" cy="847398"/>
            </a:xfrm>
            <a:grpFill/>
          </p:grpSpPr>
          <p:sp>
            <p:nvSpPr>
              <p:cNvPr id="159" name="Rectangle: Top Corners Rounded 158">
                <a:extLst>
                  <a:ext uri="{FF2B5EF4-FFF2-40B4-BE49-F238E27FC236}">
                    <a16:creationId xmlns:a16="http://schemas.microsoft.com/office/drawing/2014/main" id="{867CBCC1-FF36-D7EE-E7B1-FEDDB16A1EB8}"/>
                  </a:ext>
                </a:extLst>
              </p:cNvPr>
              <p:cNvSpPr/>
              <p:nvPr/>
            </p:nvSpPr>
            <p:spPr>
              <a:xfrm rot="10800000">
                <a:off x="1563770" y="4916154"/>
                <a:ext cx="2771777" cy="441087"/>
              </a:xfrm>
              <a:prstGeom prst="round2SameRect">
                <a:avLst>
                  <a:gd name="adj1" fmla="val 50000"/>
                  <a:gd name="adj2" fmla="val 0"/>
                </a:avLst>
              </a:pr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7AC9A0F5-63F9-5CED-280A-2BDAB601AF51}"/>
                  </a:ext>
                </a:extLst>
              </p:cNvPr>
              <p:cNvSpPr/>
              <p:nvPr/>
            </p:nvSpPr>
            <p:spPr>
              <a:xfrm>
                <a:off x="1746754" y="4509847"/>
                <a:ext cx="2405813" cy="847398"/>
              </a:xfrm>
              <a:custGeom>
                <a:avLst/>
                <a:gdLst>
                  <a:gd name="connsiteX0" fmla="*/ 3756994 w 5233225"/>
                  <a:gd name="connsiteY0" fmla="*/ 848940 h 1843295"/>
                  <a:gd name="connsiteX1" fmla="*/ 3756994 w 5233225"/>
                  <a:gd name="connsiteY1" fmla="*/ 848940 h 1843295"/>
                  <a:gd name="connsiteX2" fmla="*/ 3405235 w 5233225"/>
                  <a:gd name="connsiteY2" fmla="*/ 515565 h 1843295"/>
                  <a:gd name="connsiteX3" fmla="*/ 2268427 w 5233225"/>
                  <a:gd name="connsiteY3" fmla="*/ 72758 h 1843295"/>
                  <a:gd name="connsiteX4" fmla="*/ 1825609 w 5233225"/>
                  <a:gd name="connsiteY4" fmla="*/ 515565 h 1843295"/>
                  <a:gd name="connsiteX5" fmla="*/ 1473755 w 5233225"/>
                  <a:gd name="connsiteY5" fmla="*/ 848940 h 1843295"/>
                  <a:gd name="connsiteX6" fmla="*/ 1473755 w 5233225"/>
                  <a:gd name="connsiteY6" fmla="*/ 848940 h 1843295"/>
                  <a:gd name="connsiteX7" fmla="*/ 1255157 w 5233225"/>
                  <a:gd name="connsiteY7" fmla="*/ 888564 h 1843295"/>
                  <a:gd name="connsiteX8" fmla="*/ -1381 w 5233225"/>
                  <a:gd name="connsiteY8" fmla="*/ 888564 h 1843295"/>
                  <a:gd name="connsiteX9" fmla="*/ -1381 w 5233225"/>
                  <a:gd name="connsiteY9" fmla="*/ 1214320 h 1843295"/>
                  <a:gd name="connsiteX10" fmla="*/ 627269 w 5233225"/>
                  <a:gd name="connsiteY10" fmla="*/ 1842970 h 1843295"/>
                  <a:gd name="connsiteX11" fmla="*/ 4603195 w 5233225"/>
                  <a:gd name="connsiteY11" fmla="*/ 1842970 h 1843295"/>
                  <a:gd name="connsiteX12" fmla="*/ 5231845 w 5233225"/>
                  <a:gd name="connsiteY12" fmla="*/ 1214320 h 1843295"/>
                  <a:gd name="connsiteX13" fmla="*/ 5231845 w 5233225"/>
                  <a:gd name="connsiteY13" fmla="*/ 888564 h 1843295"/>
                  <a:gd name="connsiteX14" fmla="*/ 3975592 w 5233225"/>
                  <a:gd name="connsiteY14" fmla="*/ 888564 h 1843295"/>
                  <a:gd name="connsiteX15" fmla="*/ 3756994 w 5233225"/>
                  <a:gd name="connsiteY15" fmla="*/ 848940 h 18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33225" h="1843295">
                    <a:moveTo>
                      <a:pt x="3756994" y="848940"/>
                    </a:moveTo>
                    <a:lnTo>
                      <a:pt x="3756994" y="848940"/>
                    </a:lnTo>
                    <a:cubicBezTo>
                      <a:pt x="3599641" y="789752"/>
                      <a:pt x="3472767" y="669546"/>
                      <a:pt x="3405235" y="515565"/>
                    </a:cubicBezTo>
                    <a:cubicBezTo>
                      <a:pt x="3213592" y="79359"/>
                      <a:pt x="2704577" y="-118885"/>
                      <a:pt x="2268427" y="72758"/>
                    </a:cubicBezTo>
                    <a:cubicBezTo>
                      <a:pt x="2070592" y="159683"/>
                      <a:pt x="1912573" y="317712"/>
                      <a:pt x="1825609" y="515565"/>
                    </a:cubicBezTo>
                    <a:cubicBezTo>
                      <a:pt x="1758076" y="669575"/>
                      <a:pt x="1631204" y="789790"/>
                      <a:pt x="1473755" y="848940"/>
                    </a:cubicBezTo>
                    <a:lnTo>
                      <a:pt x="1473755" y="848940"/>
                    </a:lnTo>
                    <a:cubicBezTo>
                      <a:pt x="1403842" y="875144"/>
                      <a:pt x="1329833" y="888564"/>
                      <a:pt x="1255157" y="888564"/>
                    </a:cubicBezTo>
                    <a:lnTo>
                      <a:pt x="-1381" y="888564"/>
                    </a:lnTo>
                    <a:lnTo>
                      <a:pt x="-1381" y="1214320"/>
                    </a:lnTo>
                    <a:cubicBezTo>
                      <a:pt x="-1381" y="1561515"/>
                      <a:pt x="280083" y="1842970"/>
                      <a:pt x="627269" y="1842970"/>
                    </a:cubicBezTo>
                    <a:lnTo>
                      <a:pt x="4603195" y="1842970"/>
                    </a:lnTo>
                    <a:cubicBezTo>
                      <a:pt x="4950380" y="1842970"/>
                      <a:pt x="5231845" y="1561515"/>
                      <a:pt x="5231845" y="1214320"/>
                    </a:cubicBezTo>
                    <a:lnTo>
                      <a:pt x="5231845" y="888564"/>
                    </a:lnTo>
                    <a:lnTo>
                      <a:pt x="3975592" y="888564"/>
                    </a:lnTo>
                    <a:cubicBezTo>
                      <a:pt x="3900917" y="888564"/>
                      <a:pt x="3826907" y="875144"/>
                      <a:pt x="3756994" y="848940"/>
                    </a:cubicBez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Freeform: Shape 162">
            <a:extLst>
              <a:ext uri="{FF2B5EF4-FFF2-40B4-BE49-F238E27FC236}">
                <a16:creationId xmlns:a16="http://schemas.microsoft.com/office/drawing/2014/main" id="{8B299234-EB7E-ACF6-FE55-D971FA4FF915}"/>
              </a:ext>
            </a:extLst>
          </p:cNvPr>
          <p:cNvSpPr/>
          <p:nvPr/>
        </p:nvSpPr>
        <p:spPr>
          <a:xfrm>
            <a:off x="7990574" y="4567957"/>
            <a:ext cx="254176" cy="161801"/>
          </a:xfrm>
          <a:custGeom>
            <a:avLst/>
            <a:gdLst>
              <a:gd name="connsiteX0" fmla="*/ 267415 w 1578674"/>
              <a:gd name="connsiteY0" fmla="*/ -326 h 499967"/>
              <a:gd name="connsiteX1" fmla="*/ -1381 w 1578674"/>
              <a:gd name="connsiteY1" fmla="*/ 499641 h 499967"/>
              <a:gd name="connsiteX2" fmla="*/ 1577293 w 1578674"/>
              <a:gd name="connsiteY2" fmla="*/ 499641 h 499967"/>
              <a:gd name="connsiteX3" fmla="*/ 1577293 w 1578674"/>
              <a:gd name="connsiteY3" fmla="*/ -326 h 499967"/>
            </a:gdLst>
            <a:ahLst/>
            <a:cxnLst>
              <a:cxn ang="0">
                <a:pos x="connsiteX0" y="connsiteY0"/>
              </a:cxn>
              <a:cxn ang="0">
                <a:pos x="connsiteX1" y="connsiteY1"/>
              </a:cxn>
              <a:cxn ang="0">
                <a:pos x="connsiteX2" y="connsiteY2"/>
              </a:cxn>
              <a:cxn ang="0">
                <a:pos x="connsiteX3" y="connsiteY3"/>
              </a:cxn>
            </a:cxnLst>
            <a:rect l="l" t="t" r="r" b="b"/>
            <a:pathLst>
              <a:path w="1578674" h="499967">
                <a:moveTo>
                  <a:pt x="267415" y="-326"/>
                </a:moveTo>
                <a:cubicBezTo>
                  <a:pt x="154163" y="152464"/>
                  <a:pt x="63580" y="320876"/>
                  <a:pt x="-1381" y="499641"/>
                </a:cubicBezTo>
                <a:lnTo>
                  <a:pt x="1577293" y="499641"/>
                </a:lnTo>
                <a:lnTo>
                  <a:pt x="1577293" y="-326"/>
                </a:lnTo>
                <a:close/>
              </a:path>
            </a:pathLst>
          </a:custGeom>
          <a:solidFill>
            <a:schemeClr val="bg1">
              <a:lumMod val="50000"/>
            </a:schemeClr>
          </a:solidFill>
          <a:ln w="9525" cap="flat">
            <a:noFill/>
            <a:prstDash val="solid"/>
            <a:miter/>
          </a:ln>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TextBox 163">
            <a:extLst>
              <a:ext uri="{FF2B5EF4-FFF2-40B4-BE49-F238E27FC236}">
                <a16:creationId xmlns:a16="http://schemas.microsoft.com/office/drawing/2014/main" id="{DB6807B5-EDAE-1A69-8E45-A9CC49C99E8A}"/>
              </a:ext>
            </a:extLst>
          </p:cNvPr>
          <p:cNvSpPr txBox="1"/>
          <p:nvPr/>
        </p:nvSpPr>
        <p:spPr>
          <a:xfrm>
            <a:off x="6722185" y="4536033"/>
            <a:ext cx="1224000" cy="276999"/>
          </a:xfrm>
          <a:prstGeom prst="rect">
            <a:avLst/>
          </a:prstGeom>
          <a:noFill/>
        </p:spPr>
        <p:txBody>
          <a:bodyPr wrap="square" lIns="36000" rIns="36000" anchor="ctr">
            <a:spAutoFit/>
          </a:bodyPr>
          <a:lstStyle/>
          <a:p>
            <a:pPr marR="0" lvl="0" indent="0" algn="ctr" fontAlgn="auto">
              <a:lnSpc>
                <a:spcPct val="100000"/>
              </a:lnSpc>
              <a:spcBef>
                <a:spcPts val="0"/>
              </a:spcBef>
              <a:spcAft>
                <a:spcPts val="0"/>
              </a:spcAft>
              <a:buClr>
                <a:srgbClr val="0070C0"/>
              </a:buClr>
              <a:buSzPct val="80000"/>
              <a:buFontTx/>
              <a:buNone/>
              <a:tabLst/>
              <a:defRPr/>
            </a:pPr>
            <a:r>
              <a:rPr lang="en-IN" sz="1200" b="1" kern="0">
                <a:latin typeface="Calibri (Body)"/>
                <a:cs typeface="Segoe UI Semibold"/>
              </a:rPr>
              <a:t>Power BI Copilot</a:t>
            </a:r>
          </a:p>
        </p:txBody>
      </p:sp>
      <p:sp>
        <p:nvSpPr>
          <p:cNvPr id="165" name="TextBox 164">
            <a:extLst>
              <a:ext uri="{FF2B5EF4-FFF2-40B4-BE49-F238E27FC236}">
                <a16:creationId xmlns:a16="http://schemas.microsoft.com/office/drawing/2014/main" id="{D42D4518-6570-49B9-2A75-868DA824D003}"/>
              </a:ext>
            </a:extLst>
          </p:cNvPr>
          <p:cNvSpPr txBox="1"/>
          <p:nvPr/>
        </p:nvSpPr>
        <p:spPr>
          <a:xfrm>
            <a:off x="6574266" y="4871934"/>
            <a:ext cx="1648766" cy="707886"/>
          </a:xfrm>
          <a:prstGeom prst="rect">
            <a:avLst/>
          </a:prstGeom>
          <a:noFill/>
        </p:spPr>
        <p:txBody>
          <a:bodyPr wrap="square" lIns="36000" rIns="36000">
            <a:spAutoFit/>
          </a:bodyPr>
          <a:lstStyle>
            <a:defPPr>
              <a:defRPr lang="en-US"/>
            </a:defPPr>
            <a:lvl1pPr marR="0" lvl="0" algn="ctr" fontAlgn="auto">
              <a:lnSpc>
                <a:spcPct val="100000"/>
              </a:lnSpc>
              <a:spcBef>
                <a:spcPts val="400"/>
              </a:spcBef>
              <a:spcAft>
                <a:spcPts val="0"/>
              </a:spcAft>
              <a:buClr>
                <a:srgbClr val="0078D4"/>
              </a:buClr>
              <a:buSzTx/>
              <a:tabLst/>
              <a:defRPr kumimoji="0" sz="900" i="0" u="none" strike="noStrike" kern="0" cap="none" spc="0" normalizeH="0" baseline="0">
                <a:ln>
                  <a:noFill/>
                </a:ln>
                <a:solidFill>
                  <a:srgbClr val="222222"/>
                </a:solidFill>
                <a:effectLst/>
                <a:uLnTx/>
                <a:uFillTx/>
                <a:latin typeface="Segoe UI" panose="020B0502040204020203" pitchFamily="34" charset="0"/>
                <a:cs typeface="Segoe UI" panose="020B0502040204020203" pitchFamily="34" charset="0"/>
              </a:defRPr>
            </a:lvl1pPr>
          </a:lstStyle>
          <a:p>
            <a:pPr algn="l" rtl="0"/>
            <a:r>
              <a:rPr lang="en-US" sz="800">
                <a:latin typeface="Calibri (Body)"/>
              </a:rPr>
              <a:t>Create Tailor-made reports using </a:t>
            </a:r>
            <a:r>
              <a:rPr lang="en-US" sz="800" b="0" i="0">
                <a:solidFill>
                  <a:srgbClr val="000000"/>
                </a:solidFill>
                <a:effectLst/>
                <a:latin typeface="Calibri (Body)"/>
              </a:rPr>
              <a:t>the power of large language models into Power BI at every layer to help you get more done and create more value from your data.</a:t>
            </a:r>
            <a:endParaRPr lang="en-US" sz="800">
              <a:latin typeface="Calibri (Body)"/>
            </a:endParaRPr>
          </a:p>
        </p:txBody>
      </p:sp>
      <p:grpSp>
        <p:nvGrpSpPr>
          <p:cNvPr id="166" name="Group 165">
            <a:extLst>
              <a:ext uri="{FF2B5EF4-FFF2-40B4-BE49-F238E27FC236}">
                <a16:creationId xmlns:a16="http://schemas.microsoft.com/office/drawing/2014/main" id="{5D45F64C-7E55-85AC-CB10-7250EA72FA61}"/>
              </a:ext>
            </a:extLst>
          </p:cNvPr>
          <p:cNvGrpSpPr/>
          <p:nvPr/>
        </p:nvGrpSpPr>
        <p:grpSpPr>
          <a:xfrm>
            <a:off x="7162154" y="5868267"/>
            <a:ext cx="441232" cy="441233"/>
            <a:chOff x="7141840" y="5953935"/>
            <a:chExt cx="441232" cy="441233"/>
          </a:xfrm>
        </p:grpSpPr>
        <p:sp>
          <p:nvSpPr>
            <p:cNvPr id="167" name="Freeform: Shape 166">
              <a:extLst>
                <a:ext uri="{FF2B5EF4-FFF2-40B4-BE49-F238E27FC236}">
                  <a16:creationId xmlns:a16="http://schemas.microsoft.com/office/drawing/2014/main" id="{C4F55E9E-5FCA-D34D-6691-DDD70D6405E4}"/>
                </a:ext>
              </a:extLst>
            </p:cNvPr>
            <p:cNvSpPr/>
            <p:nvPr/>
          </p:nvSpPr>
          <p:spPr>
            <a:xfrm>
              <a:off x="7141840" y="5953935"/>
              <a:ext cx="441232" cy="441233"/>
            </a:xfrm>
            <a:custGeom>
              <a:avLst/>
              <a:gdLst>
                <a:gd name="connsiteX0" fmla="*/ 1363408 w 1363408"/>
                <a:gd name="connsiteY0" fmla="*/ 681704 h 1363408"/>
                <a:gd name="connsiteX1" fmla="*/ 681704 w 1363408"/>
                <a:gd name="connsiteY1" fmla="*/ 1363408 h 1363408"/>
                <a:gd name="connsiteX2" fmla="*/ 0 w 1363408"/>
                <a:gd name="connsiteY2" fmla="*/ 681704 h 1363408"/>
                <a:gd name="connsiteX3" fmla="*/ 681704 w 1363408"/>
                <a:gd name="connsiteY3" fmla="*/ 0 h 1363408"/>
                <a:gd name="connsiteX4" fmla="*/ 1363408 w 1363408"/>
                <a:gd name="connsiteY4" fmla="*/ 681704 h 136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08" h="1363408">
                  <a:moveTo>
                    <a:pt x="1363408" y="681704"/>
                  </a:moveTo>
                  <a:cubicBezTo>
                    <a:pt x="1363408" y="1058199"/>
                    <a:pt x="1058199" y="1363408"/>
                    <a:pt x="681704" y="1363408"/>
                  </a:cubicBezTo>
                  <a:cubicBezTo>
                    <a:pt x="305209" y="1363408"/>
                    <a:pt x="0" y="1058199"/>
                    <a:pt x="0" y="681704"/>
                  </a:cubicBezTo>
                  <a:cubicBezTo>
                    <a:pt x="0" y="305209"/>
                    <a:pt x="305209" y="0"/>
                    <a:pt x="681704" y="0"/>
                  </a:cubicBezTo>
                  <a:cubicBezTo>
                    <a:pt x="1058199" y="0"/>
                    <a:pt x="1363408" y="305209"/>
                    <a:pt x="1363408" y="681704"/>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8" name="Picture 167">
              <a:extLst>
                <a:ext uri="{FF2B5EF4-FFF2-40B4-BE49-F238E27FC236}">
                  <a16:creationId xmlns:a16="http://schemas.microsoft.com/office/drawing/2014/main" id="{566D30E3-450F-E43C-48B0-677DF9025A8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217703" y="6017029"/>
              <a:ext cx="305139" cy="305139"/>
            </a:xfrm>
            <a:prstGeom prst="rect">
              <a:avLst/>
            </a:prstGeom>
          </p:spPr>
        </p:pic>
      </p:grpSp>
      <p:sp>
        <p:nvSpPr>
          <p:cNvPr id="169" name="Rectangle: Top Corners One Rounded and One Snipped 168">
            <a:extLst>
              <a:ext uri="{FF2B5EF4-FFF2-40B4-BE49-F238E27FC236}">
                <a16:creationId xmlns:a16="http://schemas.microsoft.com/office/drawing/2014/main" id="{6B6146BA-442C-18FB-911A-15DE9A138616}"/>
              </a:ext>
            </a:extLst>
          </p:cNvPr>
          <p:cNvSpPr/>
          <p:nvPr/>
        </p:nvSpPr>
        <p:spPr>
          <a:xfrm>
            <a:off x="3975656" y="4395709"/>
            <a:ext cx="1729547" cy="1734366"/>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19050" cap="flat">
            <a:solidFill>
              <a:schemeClr val="bg1"/>
            </a:solidFill>
            <a:prstDash val="solid"/>
            <a:miter/>
          </a:ln>
          <a:effectLst>
            <a:outerShdw blurRad="3175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Rectangle: Top Corners One Rounded and One Snipped 169">
            <a:extLst>
              <a:ext uri="{FF2B5EF4-FFF2-40B4-BE49-F238E27FC236}">
                <a16:creationId xmlns:a16="http://schemas.microsoft.com/office/drawing/2014/main" id="{E090A261-7767-6311-0751-9F8965D408B4}"/>
              </a:ext>
            </a:extLst>
          </p:cNvPr>
          <p:cNvSpPr/>
          <p:nvPr/>
        </p:nvSpPr>
        <p:spPr>
          <a:xfrm>
            <a:off x="4018306" y="4438746"/>
            <a:ext cx="1644246" cy="1691330"/>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8100000" scaled="1"/>
            <a:tileRect/>
          </a:gradFill>
          <a:ln w="19050" cap="flat">
            <a:solidFill>
              <a:schemeClr val="bg1"/>
            </a:solidFill>
            <a:prstDash val="solid"/>
            <a:miter/>
          </a:ln>
          <a:effectLst>
            <a:outerShdw blurRad="508000" dist="317500" dir="2700000" algn="tl" rotWithShape="0">
              <a:prstClr val="black">
                <a:alpha val="25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1" name="Group 170">
            <a:extLst>
              <a:ext uri="{FF2B5EF4-FFF2-40B4-BE49-F238E27FC236}">
                <a16:creationId xmlns:a16="http://schemas.microsoft.com/office/drawing/2014/main" id="{FF4C13AF-4ADC-886D-E6B4-1063F912A575}"/>
              </a:ext>
            </a:extLst>
          </p:cNvPr>
          <p:cNvGrpSpPr/>
          <p:nvPr/>
        </p:nvGrpSpPr>
        <p:grpSpPr>
          <a:xfrm>
            <a:off x="3864818" y="5831801"/>
            <a:ext cx="1951223" cy="596535"/>
            <a:chOff x="3853933" y="5897117"/>
            <a:chExt cx="1951223" cy="596535"/>
          </a:xfrm>
          <a:solidFill>
            <a:schemeClr val="bg1">
              <a:lumMod val="50000"/>
            </a:schemeClr>
          </a:solidFill>
        </p:grpSpPr>
        <p:grpSp>
          <p:nvGrpSpPr>
            <p:cNvPr id="172" name="Group 171">
              <a:extLst>
                <a:ext uri="{FF2B5EF4-FFF2-40B4-BE49-F238E27FC236}">
                  <a16:creationId xmlns:a16="http://schemas.microsoft.com/office/drawing/2014/main" id="{349631B0-E9A0-DA93-B838-2083DE6FA584}"/>
                </a:ext>
              </a:extLst>
            </p:cNvPr>
            <p:cNvGrpSpPr/>
            <p:nvPr/>
          </p:nvGrpSpPr>
          <p:grpSpPr>
            <a:xfrm>
              <a:off x="3853933" y="6016571"/>
              <a:ext cx="1951221" cy="166579"/>
              <a:chOff x="1563772" y="4679526"/>
              <a:chExt cx="2771776" cy="236631"/>
            </a:xfrm>
            <a:grpFill/>
          </p:grpSpPr>
          <p:sp>
            <p:nvSpPr>
              <p:cNvPr id="176" name="Freeform: Shape 175">
                <a:extLst>
                  <a:ext uri="{FF2B5EF4-FFF2-40B4-BE49-F238E27FC236}">
                    <a16:creationId xmlns:a16="http://schemas.microsoft.com/office/drawing/2014/main" id="{885DC441-0202-F1BF-1A77-8B21265FD139}"/>
                  </a:ext>
                </a:extLst>
              </p:cNvPr>
              <p:cNvSpPr/>
              <p:nvPr/>
            </p:nvSpPr>
            <p:spPr>
              <a:xfrm>
                <a:off x="4191047" y="4679526"/>
                <a:ext cx="144501" cy="236631"/>
              </a:xfrm>
              <a:custGeom>
                <a:avLst/>
                <a:gdLst>
                  <a:gd name="connsiteX0" fmla="*/ 314325 w 314325"/>
                  <a:gd name="connsiteY0" fmla="*/ 514731 h 514731"/>
                  <a:gd name="connsiteX1" fmla="*/ 0 w 314325"/>
                  <a:gd name="connsiteY1" fmla="*/ 0 h 514731"/>
                  <a:gd name="connsiteX2" fmla="*/ 0 w 314325"/>
                  <a:gd name="connsiteY2" fmla="*/ 514731 h 514731"/>
                  <a:gd name="connsiteX3" fmla="*/ 314325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314325" y="514731"/>
                    </a:moveTo>
                    <a:lnTo>
                      <a:pt x="0" y="0"/>
                    </a:lnTo>
                    <a:lnTo>
                      <a:pt x="0" y="514731"/>
                    </a:lnTo>
                    <a:lnTo>
                      <a:pt x="314325"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Shape 176">
                <a:extLst>
                  <a:ext uri="{FF2B5EF4-FFF2-40B4-BE49-F238E27FC236}">
                    <a16:creationId xmlns:a16="http://schemas.microsoft.com/office/drawing/2014/main" id="{E039C092-B50F-8E67-7472-F37B0501CB42}"/>
                  </a:ext>
                </a:extLst>
              </p:cNvPr>
              <p:cNvSpPr/>
              <p:nvPr/>
            </p:nvSpPr>
            <p:spPr>
              <a:xfrm>
                <a:off x="1563772" y="4679526"/>
                <a:ext cx="144501" cy="236631"/>
              </a:xfrm>
              <a:custGeom>
                <a:avLst/>
                <a:gdLst>
                  <a:gd name="connsiteX0" fmla="*/ 0 w 314325"/>
                  <a:gd name="connsiteY0" fmla="*/ 514731 h 514731"/>
                  <a:gd name="connsiteX1" fmla="*/ 314325 w 314325"/>
                  <a:gd name="connsiteY1" fmla="*/ 0 h 514731"/>
                  <a:gd name="connsiteX2" fmla="*/ 314325 w 314325"/>
                  <a:gd name="connsiteY2" fmla="*/ 514731 h 514731"/>
                  <a:gd name="connsiteX3" fmla="*/ 0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0" y="514731"/>
                    </a:moveTo>
                    <a:lnTo>
                      <a:pt x="314325" y="0"/>
                    </a:lnTo>
                    <a:lnTo>
                      <a:pt x="314325" y="514731"/>
                    </a:lnTo>
                    <a:lnTo>
                      <a:pt x="0"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3" name="Group 172">
              <a:extLst>
                <a:ext uri="{FF2B5EF4-FFF2-40B4-BE49-F238E27FC236}">
                  <a16:creationId xmlns:a16="http://schemas.microsoft.com/office/drawing/2014/main" id="{7EC2BBC1-F035-6F6B-6D2B-947C65C2E568}"/>
                </a:ext>
              </a:extLst>
            </p:cNvPr>
            <p:cNvGrpSpPr/>
            <p:nvPr/>
          </p:nvGrpSpPr>
          <p:grpSpPr>
            <a:xfrm>
              <a:off x="3853933" y="5897117"/>
              <a:ext cx="1951223" cy="596535"/>
              <a:chOff x="1563770" y="4509847"/>
              <a:chExt cx="2771777" cy="847398"/>
            </a:xfrm>
            <a:grpFill/>
          </p:grpSpPr>
          <p:sp>
            <p:nvSpPr>
              <p:cNvPr id="174" name="Rectangle: Top Corners Rounded 173">
                <a:extLst>
                  <a:ext uri="{FF2B5EF4-FFF2-40B4-BE49-F238E27FC236}">
                    <a16:creationId xmlns:a16="http://schemas.microsoft.com/office/drawing/2014/main" id="{E0515B55-CC3B-8C67-D6EA-A0F8713A4EF8}"/>
                  </a:ext>
                </a:extLst>
              </p:cNvPr>
              <p:cNvSpPr/>
              <p:nvPr/>
            </p:nvSpPr>
            <p:spPr>
              <a:xfrm rot="10800000">
                <a:off x="1563770" y="4916154"/>
                <a:ext cx="2771777" cy="441087"/>
              </a:xfrm>
              <a:prstGeom prst="round2SameRect">
                <a:avLst>
                  <a:gd name="adj1" fmla="val 50000"/>
                  <a:gd name="adj2" fmla="val 0"/>
                </a:avLst>
              </a:pr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C4233337-A6FB-B649-6564-A7258D452E77}"/>
                  </a:ext>
                </a:extLst>
              </p:cNvPr>
              <p:cNvSpPr/>
              <p:nvPr/>
            </p:nvSpPr>
            <p:spPr>
              <a:xfrm>
                <a:off x="1746754" y="4509847"/>
                <a:ext cx="2405813" cy="847398"/>
              </a:xfrm>
              <a:custGeom>
                <a:avLst/>
                <a:gdLst>
                  <a:gd name="connsiteX0" fmla="*/ 3756994 w 5233225"/>
                  <a:gd name="connsiteY0" fmla="*/ 848940 h 1843295"/>
                  <a:gd name="connsiteX1" fmla="*/ 3756994 w 5233225"/>
                  <a:gd name="connsiteY1" fmla="*/ 848940 h 1843295"/>
                  <a:gd name="connsiteX2" fmla="*/ 3405235 w 5233225"/>
                  <a:gd name="connsiteY2" fmla="*/ 515565 h 1843295"/>
                  <a:gd name="connsiteX3" fmla="*/ 2268427 w 5233225"/>
                  <a:gd name="connsiteY3" fmla="*/ 72758 h 1843295"/>
                  <a:gd name="connsiteX4" fmla="*/ 1825609 w 5233225"/>
                  <a:gd name="connsiteY4" fmla="*/ 515565 h 1843295"/>
                  <a:gd name="connsiteX5" fmla="*/ 1473755 w 5233225"/>
                  <a:gd name="connsiteY5" fmla="*/ 848940 h 1843295"/>
                  <a:gd name="connsiteX6" fmla="*/ 1473755 w 5233225"/>
                  <a:gd name="connsiteY6" fmla="*/ 848940 h 1843295"/>
                  <a:gd name="connsiteX7" fmla="*/ 1255157 w 5233225"/>
                  <a:gd name="connsiteY7" fmla="*/ 888564 h 1843295"/>
                  <a:gd name="connsiteX8" fmla="*/ -1381 w 5233225"/>
                  <a:gd name="connsiteY8" fmla="*/ 888564 h 1843295"/>
                  <a:gd name="connsiteX9" fmla="*/ -1381 w 5233225"/>
                  <a:gd name="connsiteY9" fmla="*/ 1214320 h 1843295"/>
                  <a:gd name="connsiteX10" fmla="*/ 627269 w 5233225"/>
                  <a:gd name="connsiteY10" fmla="*/ 1842970 h 1843295"/>
                  <a:gd name="connsiteX11" fmla="*/ 4603195 w 5233225"/>
                  <a:gd name="connsiteY11" fmla="*/ 1842970 h 1843295"/>
                  <a:gd name="connsiteX12" fmla="*/ 5231845 w 5233225"/>
                  <a:gd name="connsiteY12" fmla="*/ 1214320 h 1843295"/>
                  <a:gd name="connsiteX13" fmla="*/ 5231845 w 5233225"/>
                  <a:gd name="connsiteY13" fmla="*/ 888564 h 1843295"/>
                  <a:gd name="connsiteX14" fmla="*/ 3975592 w 5233225"/>
                  <a:gd name="connsiteY14" fmla="*/ 888564 h 1843295"/>
                  <a:gd name="connsiteX15" fmla="*/ 3756994 w 5233225"/>
                  <a:gd name="connsiteY15" fmla="*/ 848940 h 18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33225" h="1843295">
                    <a:moveTo>
                      <a:pt x="3756994" y="848940"/>
                    </a:moveTo>
                    <a:lnTo>
                      <a:pt x="3756994" y="848940"/>
                    </a:lnTo>
                    <a:cubicBezTo>
                      <a:pt x="3599641" y="789752"/>
                      <a:pt x="3472767" y="669546"/>
                      <a:pt x="3405235" y="515565"/>
                    </a:cubicBezTo>
                    <a:cubicBezTo>
                      <a:pt x="3213592" y="79359"/>
                      <a:pt x="2704577" y="-118885"/>
                      <a:pt x="2268427" y="72758"/>
                    </a:cubicBezTo>
                    <a:cubicBezTo>
                      <a:pt x="2070592" y="159683"/>
                      <a:pt x="1912573" y="317712"/>
                      <a:pt x="1825609" y="515565"/>
                    </a:cubicBezTo>
                    <a:cubicBezTo>
                      <a:pt x="1758076" y="669575"/>
                      <a:pt x="1631204" y="789790"/>
                      <a:pt x="1473755" y="848940"/>
                    </a:cubicBezTo>
                    <a:lnTo>
                      <a:pt x="1473755" y="848940"/>
                    </a:lnTo>
                    <a:cubicBezTo>
                      <a:pt x="1403842" y="875144"/>
                      <a:pt x="1329833" y="888564"/>
                      <a:pt x="1255157" y="888564"/>
                    </a:cubicBezTo>
                    <a:lnTo>
                      <a:pt x="-1381" y="888564"/>
                    </a:lnTo>
                    <a:lnTo>
                      <a:pt x="-1381" y="1214320"/>
                    </a:lnTo>
                    <a:cubicBezTo>
                      <a:pt x="-1381" y="1561515"/>
                      <a:pt x="280083" y="1842970"/>
                      <a:pt x="627269" y="1842970"/>
                    </a:cubicBezTo>
                    <a:lnTo>
                      <a:pt x="4603195" y="1842970"/>
                    </a:lnTo>
                    <a:cubicBezTo>
                      <a:pt x="4950380" y="1842970"/>
                      <a:pt x="5231845" y="1561515"/>
                      <a:pt x="5231845" y="1214320"/>
                    </a:cubicBezTo>
                    <a:lnTo>
                      <a:pt x="5231845" y="888564"/>
                    </a:lnTo>
                    <a:lnTo>
                      <a:pt x="3975592" y="888564"/>
                    </a:lnTo>
                    <a:cubicBezTo>
                      <a:pt x="3900917" y="888564"/>
                      <a:pt x="3826907" y="875144"/>
                      <a:pt x="3756994" y="848940"/>
                    </a:cubicBez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78" name="Freeform: Shape 177">
            <a:extLst>
              <a:ext uri="{FF2B5EF4-FFF2-40B4-BE49-F238E27FC236}">
                <a16:creationId xmlns:a16="http://schemas.microsoft.com/office/drawing/2014/main" id="{FFBBFE1E-0085-68E5-9B4E-13197642E07D}"/>
              </a:ext>
            </a:extLst>
          </p:cNvPr>
          <p:cNvSpPr/>
          <p:nvPr/>
        </p:nvSpPr>
        <p:spPr>
          <a:xfrm>
            <a:off x="5457664" y="4567957"/>
            <a:ext cx="254176" cy="161801"/>
          </a:xfrm>
          <a:custGeom>
            <a:avLst/>
            <a:gdLst>
              <a:gd name="connsiteX0" fmla="*/ 267415 w 1578674"/>
              <a:gd name="connsiteY0" fmla="*/ -326 h 499967"/>
              <a:gd name="connsiteX1" fmla="*/ -1381 w 1578674"/>
              <a:gd name="connsiteY1" fmla="*/ 499641 h 499967"/>
              <a:gd name="connsiteX2" fmla="*/ 1577293 w 1578674"/>
              <a:gd name="connsiteY2" fmla="*/ 499641 h 499967"/>
              <a:gd name="connsiteX3" fmla="*/ 1577293 w 1578674"/>
              <a:gd name="connsiteY3" fmla="*/ -326 h 499967"/>
            </a:gdLst>
            <a:ahLst/>
            <a:cxnLst>
              <a:cxn ang="0">
                <a:pos x="connsiteX0" y="connsiteY0"/>
              </a:cxn>
              <a:cxn ang="0">
                <a:pos x="connsiteX1" y="connsiteY1"/>
              </a:cxn>
              <a:cxn ang="0">
                <a:pos x="connsiteX2" y="connsiteY2"/>
              </a:cxn>
              <a:cxn ang="0">
                <a:pos x="connsiteX3" y="connsiteY3"/>
              </a:cxn>
            </a:cxnLst>
            <a:rect l="l" t="t" r="r" b="b"/>
            <a:pathLst>
              <a:path w="1578674" h="499967">
                <a:moveTo>
                  <a:pt x="267415" y="-326"/>
                </a:moveTo>
                <a:cubicBezTo>
                  <a:pt x="154163" y="152464"/>
                  <a:pt x="63580" y="320876"/>
                  <a:pt x="-1381" y="499641"/>
                </a:cubicBezTo>
                <a:lnTo>
                  <a:pt x="1577293" y="499641"/>
                </a:lnTo>
                <a:lnTo>
                  <a:pt x="1577293" y="-326"/>
                </a:lnTo>
                <a:close/>
              </a:path>
            </a:pathLst>
          </a:custGeom>
          <a:solidFill>
            <a:schemeClr val="bg1">
              <a:lumMod val="50000"/>
            </a:schemeClr>
          </a:solidFill>
          <a:ln w="9525" cap="flat">
            <a:noFill/>
            <a:prstDash val="solid"/>
            <a:miter/>
          </a:ln>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TextBox 178">
            <a:extLst>
              <a:ext uri="{FF2B5EF4-FFF2-40B4-BE49-F238E27FC236}">
                <a16:creationId xmlns:a16="http://schemas.microsoft.com/office/drawing/2014/main" id="{110A9DE1-1A92-FBAC-9E87-696FA4F7767F}"/>
              </a:ext>
            </a:extLst>
          </p:cNvPr>
          <p:cNvSpPr txBox="1"/>
          <p:nvPr/>
        </p:nvSpPr>
        <p:spPr>
          <a:xfrm>
            <a:off x="4105989" y="4540661"/>
            <a:ext cx="1334010" cy="276999"/>
          </a:xfrm>
          <a:prstGeom prst="rect">
            <a:avLst/>
          </a:prstGeom>
          <a:noFill/>
        </p:spPr>
        <p:txBody>
          <a:bodyPr wrap="square" lIns="36000" tIns="45720" rIns="36000" bIns="45720" anchor="ctr">
            <a:spAutoFit/>
          </a:bodyPr>
          <a:lstStyle/>
          <a:p>
            <a:pPr algn="ctr">
              <a:buClr>
                <a:srgbClr val="0070C0"/>
              </a:buClr>
              <a:buSzPct val="80000"/>
              <a:defRPr/>
            </a:pPr>
            <a:r>
              <a:rPr lang="en-IN" sz="1200" b="1" kern="0">
                <a:latin typeface="Calibri (Body)"/>
                <a:cs typeface="Segoe UI Semibold"/>
              </a:rPr>
              <a:t>Real-Time Analytics</a:t>
            </a:r>
          </a:p>
        </p:txBody>
      </p:sp>
      <p:sp>
        <p:nvSpPr>
          <p:cNvPr id="180" name="TextBox 179">
            <a:extLst>
              <a:ext uri="{FF2B5EF4-FFF2-40B4-BE49-F238E27FC236}">
                <a16:creationId xmlns:a16="http://schemas.microsoft.com/office/drawing/2014/main" id="{DB34CF99-C793-EAF4-10D1-794D8B25AFDB}"/>
              </a:ext>
            </a:extLst>
          </p:cNvPr>
          <p:cNvSpPr txBox="1"/>
          <p:nvPr/>
        </p:nvSpPr>
        <p:spPr>
          <a:xfrm>
            <a:off x="4163216" y="4971328"/>
            <a:ext cx="1398542" cy="707886"/>
          </a:xfrm>
          <a:prstGeom prst="rect">
            <a:avLst/>
          </a:prstGeom>
          <a:noFill/>
        </p:spPr>
        <p:txBody>
          <a:bodyPr wrap="square" lIns="36000" rIns="36000">
            <a:spAutoFit/>
          </a:bodyPr>
          <a:lstStyle>
            <a:defPPr>
              <a:defRPr lang="en-US"/>
            </a:defPPr>
            <a:lvl1pPr marR="0" lvl="0" algn="ctr" fontAlgn="auto">
              <a:lnSpc>
                <a:spcPct val="100000"/>
              </a:lnSpc>
              <a:spcBef>
                <a:spcPts val="400"/>
              </a:spcBef>
              <a:spcAft>
                <a:spcPts val="0"/>
              </a:spcAft>
              <a:buClr>
                <a:srgbClr val="0078D4"/>
              </a:buClr>
              <a:buSzTx/>
              <a:tabLst/>
              <a:defRPr kumimoji="0" sz="900" i="0" u="none" strike="noStrike" kern="0" cap="none" spc="0" normalizeH="0" baseline="0">
                <a:ln>
                  <a:noFill/>
                </a:ln>
                <a:solidFill>
                  <a:srgbClr val="222222"/>
                </a:solidFill>
                <a:effectLst/>
                <a:uLnTx/>
                <a:uFillTx/>
                <a:latin typeface="Segoe UI" panose="020B0502040204020203" pitchFamily="34" charset="0"/>
                <a:cs typeface="Segoe UI" panose="020B0502040204020203" pitchFamily="34" charset="0"/>
              </a:defRPr>
            </a:lvl1pPr>
          </a:lstStyle>
          <a:p>
            <a:pPr algn="l"/>
            <a:r>
              <a:rPr lang="en-US" sz="800">
                <a:solidFill>
                  <a:srgbClr val="374151"/>
                </a:solidFill>
                <a:latin typeface="Calibri (Body)"/>
              </a:rPr>
              <a:t>E</a:t>
            </a:r>
            <a:r>
              <a:rPr lang="en-US" sz="800" b="0" i="0">
                <a:solidFill>
                  <a:srgbClr val="374151"/>
                </a:solidFill>
                <a:effectLst/>
                <a:latin typeface="Calibri (Body)"/>
              </a:rPr>
              <a:t>mpowers you to analyze streaming data in real-time, providing actionable insights and facilitating rapid decision-making</a:t>
            </a:r>
            <a:endParaRPr lang="en-US" sz="800">
              <a:latin typeface="Calibri (Body)"/>
              <a:ea typeface="MingLiU" panose="02020509000000000000" pitchFamily="49" charset="-120"/>
            </a:endParaRPr>
          </a:p>
        </p:txBody>
      </p:sp>
      <p:grpSp>
        <p:nvGrpSpPr>
          <p:cNvPr id="181" name="Group 180">
            <a:extLst>
              <a:ext uri="{FF2B5EF4-FFF2-40B4-BE49-F238E27FC236}">
                <a16:creationId xmlns:a16="http://schemas.microsoft.com/office/drawing/2014/main" id="{3B575415-FFEA-CA37-25C8-ADA751F412D8}"/>
              </a:ext>
            </a:extLst>
          </p:cNvPr>
          <p:cNvGrpSpPr/>
          <p:nvPr/>
        </p:nvGrpSpPr>
        <p:grpSpPr>
          <a:xfrm>
            <a:off x="4607383" y="5868267"/>
            <a:ext cx="441232" cy="441233"/>
            <a:chOff x="4608930" y="5953935"/>
            <a:chExt cx="441232" cy="441233"/>
          </a:xfrm>
        </p:grpSpPr>
        <p:sp>
          <p:nvSpPr>
            <p:cNvPr id="182" name="Freeform: Shape 181">
              <a:extLst>
                <a:ext uri="{FF2B5EF4-FFF2-40B4-BE49-F238E27FC236}">
                  <a16:creationId xmlns:a16="http://schemas.microsoft.com/office/drawing/2014/main" id="{ABECAC51-AC21-BA92-64A2-A9E3BBCC9E45}"/>
                </a:ext>
              </a:extLst>
            </p:cNvPr>
            <p:cNvSpPr/>
            <p:nvPr/>
          </p:nvSpPr>
          <p:spPr>
            <a:xfrm>
              <a:off x="4608930" y="5953935"/>
              <a:ext cx="441232" cy="441233"/>
            </a:xfrm>
            <a:custGeom>
              <a:avLst/>
              <a:gdLst>
                <a:gd name="connsiteX0" fmla="*/ 1363408 w 1363408"/>
                <a:gd name="connsiteY0" fmla="*/ 681704 h 1363408"/>
                <a:gd name="connsiteX1" fmla="*/ 681704 w 1363408"/>
                <a:gd name="connsiteY1" fmla="*/ 1363408 h 1363408"/>
                <a:gd name="connsiteX2" fmla="*/ 0 w 1363408"/>
                <a:gd name="connsiteY2" fmla="*/ 681704 h 1363408"/>
                <a:gd name="connsiteX3" fmla="*/ 681704 w 1363408"/>
                <a:gd name="connsiteY3" fmla="*/ 0 h 1363408"/>
                <a:gd name="connsiteX4" fmla="*/ 1363408 w 1363408"/>
                <a:gd name="connsiteY4" fmla="*/ 681704 h 136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08" h="1363408">
                  <a:moveTo>
                    <a:pt x="1363408" y="681704"/>
                  </a:moveTo>
                  <a:cubicBezTo>
                    <a:pt x="1363408" y="1058199"/>
                    <a:pt x="1058199" y="1363408"/>
                    <a:pt x="681704" y="1363408"/>
                  </a:cubicBezTo>
                  <a:cubicBezTo>
                    <a:pt x="305209" y="1363408"/>
                    <a:pt x="0" y="1058199"/>
                    <a:pt x="0" y="681704"/>
                  </a:cubicBezTo>
                  <a:cubicBezTo>
                    <a:pt x="0" y="305209"/>
                    <a:pt x="305209" y="0"/>
                    <a:pt x="681704" y="0"/>
                  </a:cubicBezTo>
                  <a:cubicBezTo>
                    <a:pt x="1058199" y="0"/>
                    <a:pt x="1363408" y="305209"/>
                    <a:pt x="1363408" y="681704"/>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3" name="Picture 182">
              <a:extLst>
                <a:ext uri="{FF2B5EF4-FFF2-40B4-BE49-F238E27FC236}">
                  <a16:creationId xmlns:a16="http://schemas.microsoft.com/office/drawing/2014/main" id="{D5D798F6-556B-D17E-FD1F-26461167C85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99912" y="6036575"/>
              <a:ext cx="271517" cy="272729"/>
            </a:xfrm>
            <a:prstGeom prst="rect">
              <a:avLst/>
            </a:prstGeom>
          </p:spPr>
        </p:pic>
      </p:grpSp>
      <p:sp>
        <p:nvSpPr>
          <p:cNvPr id="184" name="Rectangle: Top Corners One Rounded and One Snipped 183">
            <a:extLst>
              <a:ext uri="{FF2B5EF4-FFF2-40B4-BE49-F238E27FC236}">
                <a16:creationId xmlns:a16="http://schemas.microsoft.com/office/drawing/2014/main" id="{CA17EA14-A8C4-ACF8-DE26-27E282EEC6BB}"/>
              </a:ext>
            </a:extLst>
          </p:cNvPr>
          <p:cNvSpPr/>
          <p:nvPr/>
        </p:nvSpPr>
        <p:spPr>
          <a:xfrm>
            <a:off x="1442748" y="4419974"/>
            <a:ext cx="1729547" cy="1734366"/>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19050" cap="flat">
            <a:solidFill>
              <a:schemeClr val="bg1"/>
            </a:solidFill>
            <a:prstDash val="solid"/>
            <a:miter/>
          </a:ln>
          <a:effectLst>
            <a:outerShdw blurRad="3175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Top Corners One Rounded and One Snipped 184">
            <a:extLst>
              <a:ext uri="{FF2B5EF4-FFF2-40B4-BE49-F238E27FC236}">
                <a16:creationId xmlns:a16="http://schemas.microsoft.com/office/drawing/2014/main" id="{E4F6A999-3445-848B-70A5-147FA40BE39D}"/>
              </a:ext>
            </a:extLst>
          </p:cNvPr>
          <p:cNvSpPr/>
          <p:nvPr/>
        </p:nvSpPr>
        <p:spPr>
          <a:xfrm>
            <a:off x="1485398" y="4463011"/>
            <a:ext cx="1644246" cy="1691330"/>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8100000" scaled="1"/>
            <a:tileRect/>
          </a:gradFill>
          <a:ln w="19050" cap="flat">
            <a:solidFill>
              <a:schemeClr val="bg1"/>
            </a:solidFill>
            <a:prstDash val="solid"/>
            <a:miter/>
          </a:ln>
          <a:effectLst>
            <a:outerShdw blurRad="508000" dist="317500" dir="2700000" algn="tl" rotWithShape="0">
              <a:prstClr val="black">
                <a:alpha val="25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6" name="Group 185">
            <a:extLst>
              <a:ext uri="{FF2B5EF4-FFF2-40B4-BE49-F238E27FC236}">
                <a16:creationId xmlns:a16="http://schemas.microsoft.com/office/drawing/2014/main" id="{3808762A-E2D9-DF77-2696-29881FE53DBC}"/>
              </a:ext>
            </a:extLst>
          </p:cNvPr>
          <p:cNvGrpSpPr/>
          <p:nvPr/>
        </p:nvGrpSpPr>
        <p:grpSpPr>
          <a:xfrm>
            <a:off x="1331909" y="5856066"/>
            <a:ext cx="1951223" cy="596535"/>
            <a:chOff x="1321024" y="5921382"/>
            <a:chExt cx="1951223" cy="596535"/>
          </a:xfrm>
          <a:solidFill>
            <a:schemeClr val="bg1">
              <a:lumMod val="50000"/>
            </a:schemeClr>
          </a:solidFill>
        </p:grpSpPr>
        <p:grpSp>
          <p:nvGrpSpPr>
            <p:cNvPr id="187" name="Group 186">
              <a:extLst>
                <a:ext uri="{FF2B5EF4-FFF2-40B4-BE49-F238E27FC236}">
                  <a16:creationId xmlns:a16="http://schemas.microsoft.com/office/drawing/2014/main" id="{12CC2847-52B5-6FEC-3A5C-E02F6F652390}"/>
                </a:ext>
              </a:extLst>
            </p:cNvPr>
            <p:cNvGrpSpPr/>
            <p:nvPr/>
          </p:nvGrpSpPr>
          <p:grpSpPr>
            <a:xfrm>
              <a:off x="1321024" y="6040836"/>
              <a:ext cx="1951221" cy="166579"/>
              <a:chOff x="1563772" y="4679526"/>
              <a:chExt cx="2771776" cy="236631"/>
            </a:xfrm>
            <a:grpFill/>
          </p:grpSpPr>
          <p:sp>
            <p:nvSpPr>
              <p:cNvPr id="191" name="Freeform: Shape 190">
                <a:extLst>
                  <a:ext uri="{FF2B5EF4-FFF2-40B4-BE49-F238E27FC236}">
                    <a16:creationId xmlns:a16="http://schemas.microsoft.com/office/drawing/2014/main" id="{753763EE-E31D-ECEE-AF92-B67FAC75B953}"/>
                  </a:ext>
                </a:extLst>
              </p:cNvPr>
              <p:cNvSpPr/>
              <p:nvPr/>
            </p:nvSpPr>
            <p:spPr>
              <a:xfrm>
                <a:off x="4191047" y="4679526"/>
                <a:ext cx="144501" cy="236631"/>
              </a:xfrm>
              <a:custGeom>
                <a:avLst/>
                <a:gdLst>
                  <a:gd name="connsiteX0" fmla="*/ 314325 w 314325"/>
                  <a:gd name="connsiteY0" fmla="*/ 514731 h 514731"/>
                  <a:gd name="connsiteX1" fmla="*/ 0 w 314325"/>
                  <a:gd name="connsiteY1" fmla="*/ 0 h 514731"/>
                  <a:gd name="connsiteX2" fmla="*/ 0 w 314325"/>
                  <a:gd name="connsiteY2" fmla="*/ 514731 h 514731"/>
                  <a:gd name="connsiteX3" fmla="*/ 314325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314325" y="514731"/>
                    </a:moveTo>
                    <a:lnTo>
                      <a:pt x="0" y="0"/>
                    </a:lnTo>
                    <a:lnTo>
                      <a:pt x="0" y="514731"/>
                    </a:lnTo>
                    <a:lnTo>
                      <a:pt x="314325"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Shape 191">
                <a:extLst>
                  <a:ext uri="{FF2B5EF4-FFF2-40B4-BE49-F238E27FC236}">
                    <a16:creationId xmlns:a16="http://schemas.microsoft.com/office/drawing/2014/main" id="{F68987F1-5CFB-6798-8FAC-55C62F9BC7E1}"/>
                  </a:ext>
                </a:extLst>
              </p:cNvPr>
              <p:cNvSpPr/>
              <p:nvPr/>
            </p:nvSpPr>
            <p:spPr>
              <a:xfrm>
                <a:off x="1563772" y="4679526"/>
                <a:ext cx="144501" cy="236631"/>
              </a:xfrm>
              <a:custGeom>
                <a:avLst/>
                <a:gdLst>
                  <a:gd name="connsiteX0" fmla="*/ 0 w 314325"/>
                  <a:gd name="connsiteY0" fmla="*/ 514731 h 514731"/>
                  <a:gd name="connsiteX1" fmla="*/ 314325 w 314325"/>
                  <a:gd name="connsiteY1" fmla="*/ 0 h 514731"/>
                  <a:gd name="connsiteX2" fmla="*/ 314325 w 314325"/>
                  <a:gd name="connsiteY2" fmla="*/ 514731 h 514731"/>
                  <a:gd name="connsiteX3" fmla="*/ 0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0" y="514731"/>
                    </a:moveTo>
                    <a:lnTo>
                      <a:pt x="314325" y="0"/>
                    </a:lnTo>
                    <a:lnTo>
                      <a:pt x="314325" y="514731"/>
                    </a:lnTo>
                    <a:lnTo>
                      <a:pt x="0" y="514731"/>
                    </a:ln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8" name="Group 187">
              <a:extLst>
                <a:ext uri="{FF2B5EF4-FFF2-40B4-BE49-F238E27FC236}">
                  <a16:creationId xmlns:a16="http://schemas.microsoft.com/office/drawing/2014/main" id="{C2729215-E5C2-A27B-1A79-ED3E2C40DEB3}"/>
                </a:ext>
              </a:extLst>
            </p:cNvPr>
            <p:cNvGrpSpPr/>
            <p:nvPr/>
          </p:nvGrpSpPr>
          <p:grpSpPr>
            <a:xfrm>
              <a:off x="1321024" y="5921382"/>
              <a:ext cx="1951223" cy="596535"/>
              <a:chOff x="1563770" y="4509847"/>
              <a:chExt cx="2771777" cy="847398"/>
            </a:xfrm>
            <a:grpFill/>
          </p:grpSpPr>
          <p:sp>
            <p:nvSpPr>
              <p:cNvPr id="189" name="Rectangle: Top Corners Rounded 188">
                <a:extLst>
                  <a:ext uri="{FF2B5EF4-FFF2-40B4-BE49-F238E27FC236}">
                    <a16:creationId xmlns:a16="http://schemas.microsoft.com/office/drawing/2014/main" id="{AFF93474-B348-6145-E4CF-6AAAA9064DCD}"/>
                  </a:ext>
                </a:extLst>
              </p:cNvPr>
              <p:cNvSpPr/>
              <p:nvPr/>
            </p:nvSpPr>
            <p:spPr>
              <a:xfrm rot="10800000">
                <a:off x="1563770" y="4916154"/>
                <a:ext cx="2771777" cy="441087"/>
              </a:xfrm>
              <a:prstGeom prst="round2SameRect">
                <a:avLst>
                  <a:gd name="adj1" fmla="val 50000"/>
                  <a:gd name="adj2" fmla="val 0"/>
                </a:avLst>
              </a:pr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Shape 189">
                <a:extLst>
                  <a:ext uri="{FF2B5EF4-FFF2-40B4-BE49-F238E27FC236}">
                    <a16:creationId xmlns:a16="http://schemas.microsoft.com/office/drawing/2014/main" id="{4EF2CC22-F43B-74EE-1B89-3F0D8E379920}"/>
                  </a:ext>
                </a:extLst>
              </p:cNvPr>
              <p:cNvSpPr/>
              <p:nvPr/>
            </p:nvSpPr>
            <p:spPr>
              <a:xfrm>
                <a:off x="1746754" y="4509847"/>
                <a:ext cx="2405813" cy="847398"/>
              </a:xfrm>
              <a:custGeom>
                <a:avLst/>
                <a:gdLst>
                  <a:gd name="connsiteX0" fmla="*/ 3756994 w 5233225"/>
                  <a:gd name="connsiteY0" fmla="*/ 848940 h 1843295"/>
                  <a:gd name="connsiteX1" fmla="*/ 3756994 w 5233225"/>
                  <a:gd name="connsiteY1" fmla="*/ 848940 h 1843295"/>
                  <a:gd name="connsiteX2" fmla="*/ 3405235 w 5233225"/>
                  <a:gd name="connsiteY2" fmla="*/ 515565 h 1843295"/>
                  <a:gd name="connsiteX3" fmla="*/ 2268427 w 5233225"/>
                  <a:gd name="connsiteY3" fmla="*/ 72758 h 1843295"/>
                  <a:gd name="connsiteX4" fmla="*/ 1825609 w 5233225"/>
                  <a:gd name="connsiteY4" fmla="*/ 515565 h 1843295"/>
                  <a:gd name="connsiteX5" fmla="*/ 1473755 w 5233225"/>
                  <a:gd name="connsiteY5" fmla="*/ 848940 h 1843295"/>
                  <a:gd name="connsiteX6" fmla="*/ 1473755 w 5233225"/>
                  <a:gd name="connsiteY6" fmla="*/ 848940 h 1843295"/>
                  <a:gd name="connsiteX7" fmla="*/ 1255157 w 5233225"/>
                  <a:gd name="connsiteY7" fmla="*/ 888564 h 1843295"/>
                  <a:gd name="connsiteX8" fmla="*/ -1381 w 5233225"/>
                  <a:gd name="connsiteY8" fmla="*/ 888564 h 1843295"/>
                  <a:gd name="connsiteX9" fmla="*/ -1381 w 5233225"/>
                  <a:gd name="connsiteY9" fmla="*/ 1214320 h 1843295"/>
                  <a:gd name="connsiteX10" fmla="*/ 627269 w 5233225"/>
                  <a:gd name="connsiteY10" fmla="*/ 1842970 h 1843295"/>
                  <a:gd name="connsiteX11" fmla="*/ 4603195 w 5233225"/>
                  <a:gd name="connsiteY11" fmla="*/ 1842970 h 1843295"/>
                  <a:gd name="connsiteX12" fmla="*/ 5231845 w 5233225"/>
                  <a:gd name="connsiteY12" fmla="*/ 1214320 h 1843295"/>
                  <a:gd name="connsiteX13" fmla="*/ 5231845 w 5233225"/>
                  <a:gd name="connsiteY13" fmla="*/ 888564 h 1843295"/>
                  <a:gd name="connsiteX14" fmla="*/ 3975592 w 5233225"/>
                  <a:gd name="connsiteY14" fmla="*/ 888564 h 1843295"/>
                  <a:gd name="connsiteX15" fmla="*/ 3756994 w 5233225"/>
                  <a:gd name="connsiteY15" fmla="*/ 848940 h 18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33225" h="1843295">
                    <a:moveTo>
                      <a:pt x="3756994" y="848940"/>
                    </a:moveTo>
                    <a:lnTo>
                      <a:pt x="3756994" y="848940"/>
                    </a:lnTo>
                    <a:cubicBezTo>
                      <a:pt x="3599641" y="789752"/>
                      <a:pt x="3472767" y="669546"/>
                      <a:pt x="3405235" y="515565"/>
                    </a:cubicBezTo>
                    <a:cubicBezTo>
                      <a:pt x="3213592" y="79359"/>
                      <a:pt x="2704577" y="-118885"/>
                      <a:pt x="2268427" y="72758"/>
                    </a:cubicBezTo>
                    <a:cubicBezTo>
                      <a:pt x="2070592" y="159683"/>
                      <a:pt x="1912573" y="317712"/>
                      <a:pt x="1825609" y="515565"/>
                    </a:cubicBezTo>
                    <a:cubicBezTo>
                      <a:pt x="1758076" y="669575"/>
                      <a:pt x="1631204" y="789790"/>
                      <a:pt x="1473755" y="848940"/>
                    </a:cubicBezTo>
                    <a:lnTo>
                      <a:pt x="1473755" y="848940"/>
                    </a:lnTo>
                    <a:cubicBezTo>
                      <a:pt x="1403842" y="875144"/>
                      <a:pt x="1329833" y="888564"/>
                      <a:pt x="1255157" y="888564"/>
                    </a:cubicBezTo>
                    <a:lnTo>
                      <a:pt x="-1381" y="888564"/>
                    </a:lnTo>
                    <a:lnTo>
                      <a:pt x="-1381" y="1214320"/>
                    </a:lnTo>
                    <a:cubicBezTo>
                      <a:pt x="-1381" y="1561515"/>
                      <a:pt x="280083" y="1842970"/>
                      <a:pt x="627269" y="1842970"/>
                    </a:cubicBezTo>
                    <a:lnTo>
                      <a:pt x="4603195" y="1842970"/>
                    </a:lnTo>
                    <a:cubicBezTo>
                      <a:pt x="4950380" y="1842970"/>
                      <a:pt x="5231845" y="1561515"/>
                      <a:pt x="5231845" y="1214320"/>
                    </a:cubicBezTo>
                    <a:lnTo>
                      <a:pt x="5231845" y="888564"/>
                    </a:lnTo>
                    <a:lnTo>
                      <a:pt x="3975592" y="888564"/>
                    </a:lnTo>
                    <a:cubicBezTo>
                      <a:pt x="3900917" y="888564"/>
                      <a:pt x="3826907" y="875144"/>
                      <a:pt x="3756994" y="848940"/>
                    </a:cubicBezTo>
                    <a:close/>
                  </a:path>
                </a:pathLst>
              </a:custGeom>
              <a:grpFill/>
              <a:ln w="9525" cap="flat">
                <a:no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93" name="Freeform: Shape 192">
            <a:extLst>
              <a:ext uri="{FF2B5EF4-FFF2-40B4-BE49-F238E27FC236}">
                <a16:creationId xmlns:a16="http://schemas.microsoft.com/office/drawing/2014/main" id="{12669F5F-F961-EE64-4729-AEE5F9DD68C8}"/>
              </a:ext>
            </a:extLst>
          </p:cNvPr>
          <p:cNvSpPr/>
          <p:nvPr/>
        </p:nvSpPr>
        <p:spPr>
          <a:xfrm>
            <a:off x="2924756" y="4567957"/>
            <a:ext cx="254176" cy="161801"/>
          </a:xfrm>
          <a:custGeom>
            <a:avLst/>
            <a:gdLst>
              <a:gd name="connsiteX0" fmla="*/ 267415 w 1578674"/>
              <a:gd name="connsiteY0" fmla="*/ -326 h 499967"/>
              <a:gd name="connsiteX1" fmla="*/ -1381 w 1578674"/>
              <a:gd name="connsiteY1" fmla="*/ 499641 h 499967"/>
              <a:gd name="connsiteX2" fmla="*/ 1577293 w 1578674"/>
              <a:gd name="connsiteY2" fmla="*/ 499641 h 499967"/>
              <a:gd name="connsiteX3" fmla="*/ 1577293 w 1578674"/>
              <a:gd name="connsiteY3" fmla="*/ -326 h 499967"/>
            </a:gdLst>
            <a:ahLst/>
            <a:cxnLst>
              <a:cxn ang="0">
                <a:pos x="connsiteX0" y="connsiteY0"/>
              </a:cxn>
              <a:cxn ang="0">
                <a:pos x="connsiteX1" y="connsiteY1"/>
              </a:cxn>
              <a:cxn ang="0">
                <a:pos x="connsiteX2" y="connsiteY2"/>
              </a:cxn>
              <a:cxn ang="0">
                <a:pos x="connsiteX3" y="connsiteY3"/>
              </a:cxn>
            </a:cxnLst>
            <a:rect l="l" t="t" r="r" b="b"/>
            <a:pathLst>
              <a:path w="1578674" h="499967">
                <a:moveTo>
                  <a:pt x="267415" y="-326"/>
                </a:moveTo>
                <a:cubicBezTo>
                  <a:pt x="154163" y="152464"/>
                  <a:pt x="63580" y="320876"/>
                  <a:pt x="-1381" y="499641"/>
                </a:cubicBezTo>
                <a:lnTo>
                  <a:pt x="1577293" y="499641"/>
                </a:lnTo>
                <a:lnTo>
                  <a:pt x="1577293" y="-326"/>
                </a:lnTo>
                <a:close/>
              </a:path>
            </a:pathLst>
          </a:custGeom>
          <a:solidFill>
            <a:schemeClr val="bg1">
              <a:lumMod val="50000"/>
            </a:schemeClr>
          </a:solidFill>
          <a:ln w="9525" cap="flat">
            <a:noFill/>
            <a:prstDash val="solid"/>
            <a:miter/>
          </a:ln>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79AE1E16-B459-51D4-1D93-27E71EDDD444}"/>
              </a:ext>
            </a:extLst>
          </p:cNvPr>
          <p:cNvSpPr txBox="1"/>
          <p:nvPr/>
        </p:nvSpPr>
        <p:spPr>
          <a:xfrm>
            <a:off x="1675643" y="4478331"/>
            <a:ext cx="1224000" cy="461665"/>
          </a:xfrm>
          <a:prstGeom prst="rect">
            <a:avLst/>
          </a:prstGeom>
          <a:noFill/>
        </p:spPr>
        <p:txBody>
          <a:bodyPr wrap="square" lIns="36000" tIns="45720" rIns="36000" bIns="45720" anchor="ctr">
            <a:spAutoFit/>
          </a:bodyPr>
          <a:lstStyle/>
          <a:p>
            <a:pPr algn="ctr">
              <a:buClr>
                <a:srgbClr val="0070C0"/>
              </a:buClr>
              <a:buSzPct val="80000"/>
              <a:defRPr/>
            </a:pPr>
            <a:r>
              <a:rPr lang="en-IN" sz="1200" b="1" kern="0">
                <a:latin typeface="Calibri (Body)"/>
                <a:cs typeface="Segoe UI Semibold"/>
              </a:rPr>
              <a:t>Data Warehousing</a:t>
            </a:r>
          </a:p>
        </p:txBody>
      </p:sp>
      <p:sp>
        <p:nvSpPr>
          <p:cNvPr id="195" name="TextBox 194">
            <a:extLst>
              <a:ext uri="{FF2B5EF4-FFF2-40B4-BE49-F238E27FC236}">
                <a16:creationId xmlns:a16="http://schemas.microsoft.com/office/drawing/2014/main" id="{DE86512D-B870-9D10-DF5E-10014C1E24B1}"/>
              </a:ext>
            </a:extLst>
          </p:cNvPr>
          <p:cNvSpPr txBox="1"/>
          <p:nvPr/>
        </p:nvSpPr>
        <p:spPr>
          <a:xfrm>
            <a:off x="1580953" y="4951450"/>
            <a:ext cx="1511902" cy="707886"/>
          </a:xfrm>
          <a:prstGeom prst="rect">
            <a:avLst/>
          </a:prstGeom>
          <a:noFill/>
        </p:spPr>
        <p:txBody>
          <a:bodyPr wrap="square" lIns="36000" rIns="36000">
            <a:spAutoFit/>
          </a:bodyPr>
          <a:lstStyle>
            <a:defPPr>
              <a:defRPr lang="en-US"/>
            </a:defPPr>
            <a:lvl1pPr marR="0" lvl="0" algn="ctr" fontAlgn="auto">
              <a:lnSpc>
                <a:spcPct val="100000"/>
              </a:lnSpc>
              <a:spcBef>
                <a:spcPts val="400"/>
              </a:spcBef>
              <a:spcAft>
                <a:spcPts val="0"/>
              </a:spcAft>
              <a:buClr>
                <a:srgbClr val="0078D4"/>
              </a:buClr>
              <a:buSzTx/>
              <a:tabLst/>
              <a:defRPr kumimoji="0" sz="900" i="0" u="none" strike="noStrike" kern="0" cap="none" spc="0" normalizeH="0" baseline="0">
                <a:ln>
                  <a:noFill/>
                </a:ln>
                <a:solidFill>
                  <a:srgbClr val="222222"/>
                </a:solidFill>
                <a:effectLst/>
                <a:uLnTx/>
                <a:uFillTx/>
                <a:latin typeface="Segoe UI" panose="020B0502040204020203" pitchFamily="34" charset="0"/>
                <a:cs typeface="Segoe UI" panose="020B0502040204020203" pitchFamily="34" charset="0"/>
              </a:defRPr>
            </a:lvl1pPr>
          </a:lstStyle>
          <a:p>
            <a:pPr algn="l"/>
            <a:r>
              <a:rPr lang="en-US" sz="800">
                <a:solidFill>
                  <a:srgbClr val="374151"/>
                </a:solidFill>
                <a:latin typeface="Calibri (Body)"/>
              </a:rPr>
              <a:t>A</a:t>
            </a:r>
            <a:r>
              <a:rPr lang="en-US" sz="800" b="0" i="0">
                <a:solidFill>
                  <a:srgbClr val="374151"/>
                </a:solidFill>
                <a:effectLst/>
                <a:latin typeface="Calibri (Body)"/>
              </a:rPr>
              <a:t> cloud-based data warehousing service that allows you to analyze and derive insights from massive volumes of structured and unstructured data.</a:t>
            </a:r>
            <a:endParaRPr lang="en-US" sz="800">
              <a:latin typeface="Calibri (Body)"/>
              <a:ea typeface="MingLiU" panose="02020509000000000000" pitchFamily="49" charset="-120"/>
            </a:endParaRPr>
          </a:p>
        </p:txBody>
      </p:sp>
      <p:grpSp>
        <p:nvGrpSpPr>
          <p:cNvPr id="196" name="Group 195">
            <a:extLst>
              <a:ext uri="{FF2B5EF4-FFF2-40B4-BE49-F238E27FC236}">
                <a16:creationId xmlns:a16="http://schemas.microsoft.com/office/drawing/2014/main" id="{91215F0D-DA51-D0B4-90BF-167FAC916681}"/>
              </a:ext>
            </a:extLst>
          </p:cNvPr>
          <p:cNvGrpSpPr/>
          <p:nvPr/>
        </p:nvGrpSpPr>
        <p:grpSpPr>
          <a:xfrm>
            <a:off x="2086906" y="5912884"/>
            <a:ext cx="441232" cy="441233"/>
            <a:chOff x="2076021" y="5978200"/>
            <a:chExt cx="441232" cy="441233"/>
          </a:xfrm>
        </p:grpSpPr>
        <p:sp>
          <p:nvSpPr>
            <p:cNvPr id="197" name="Freeform: Shape 196">
              <a:extLst>
                <a:ext uri="{FF2B5EF4-FFF2-40B4-BE49-F238E27FC236}">
                  <a16:creationId xmlns:a16="http://schemas.microsoft.com/office/drawing/2014/main" id="{02EDEE4A-7204-B15F-D693-19EA5E929AAD}"/>
                </a:ext>
              </a:extLst>
            </p:cNvPr>
            <p:cNvSpPr/>
            <p:nvPr/>
          </p:nvSpPr>
          <p:spPr>
            <a:xfrm>
              <a:off x="2076021" y="5978200"/>
              <a:ext cx="441232" cy="441233"/>
            </a:xfrm>
            <a:custGeom>
              <a:avLst/>
              <a:gdLst>
                <a:gd name="connsiteX0" fmla="*/ 1363408 w 1363408"/>
                <a:gd name="connsiteY0" fmla="*/ 681704 h 1363408"/>
                <a:gd name="connsiteX1" fmla="*/ 681704 w 1363408"/>
                <a:gd name="connsiteY1" fmla="*/ 1363408 h 1363408"/>
                <a:gd name="connsiteX2" fmla="*/ 0 w 1363408"/>
                <a:gd name="connsiteY2" fmla="*/ 681704 h 1363408"/>
                <a:gd name="connsiteX3" fmla="*/ 681704 w 1363408"/>
                <a:gd name="connsiteY3" fmla="*/ 0 h 1363408"/>
                <a:gd name="connsiteX4" fmla="*/ 1363408 w 1363408"/>
                <a:gd name="connsiteY4" fmla="*/ 681704 h 136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08" h="1363408">
                  <a:moveTo>
                    <a:pt x="1363408" y="681704"/>
                  </a:moveTo>
                  <a:cubicBezTo>
                    <a:pt x="1363408" y="1058199"/>
                    <a:pt x="1058199" y="1363408"/>
                    <a:pt x="681704" y="1363408"/>
                  </a:cubicBezTo>
                  <a:cubicBezTo>
                    <a:pt x="305209" y="1363408"/>
                    <a:pt x="0" y="1058199"/>
                    <a:pt x="0" y="681704"/>
                  </a:cubicBezTo>
                  <a:cubicBezTo>
                    <a:pt x="0" y="305209"/>
                    <a:pt x="305209" y="0"/>
                    <a:pt x="681704" y="0"/>
                  </a:cubicBezTo>
                  <a:cubicBezTo>
                    <a:pt x="1058199" y="0"/>
                    <a:pt x="1363408" y="305209"/>
                    <a:pt x="1363408" y="681704"/>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8" name="Picture 197">
              <a:extLst>
                <a:ext uri="{FF2B5EF4-FFF2-40B4-BE49-F238E27FC236}">
                  <a16:creationId xmlns:a16="http://schemas.microsoft.com/office/drawing/2014/main" id="{BB877AA5-97F9-8052-FEA9-AD980BFEBAA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174400" y="6052673"/>
              <a:ext cx="273100" cy="274320"/>
            </a:xfrm>
            <a:prstGeom prst="rect">
              <a:avLst/>
            </a:prstGeom>
          </p:spPr>
        </p:pic>
      </p:grpSp>
      <p:sp>
        <p:nvSpPr>
          <p:cNvPr id="199" name="Rectangle: Top Corners One Rounded and One Snipped 198">
            <a:extLst>
              <a:ext uri="{FF2B5EF4-FFF2-40B4-BE49-F238E27FC236}">
                <a16:creationId xmlns:a16="http://schemas.microsoft.com/office/drawing/2014/main" id="{79D7184A-1E36-070B-7BE4-13A4C7D7D272}"/>
              </a:ext>
            </a:extLst>
          </p:cNvPr>
          <p:cNvSpPr/>
          <p:nvPr/>
        </p:nvSpPr>
        <p:spPr>
          <a:xfrm>
            <a:off x="9092339" y="2095705"/>
            <a:ext cx="1729547" cy="1734366"/>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19050" cap="flat">
            <a:solidFill>
              <a:schemeClr val="bg1"/>
            </a:solidFill>
            <a:prstDash val="solid"/>
            <a:miter/>
          </a:ln>
          <a:effectLst>
            <a:outerShdw blurRad="3175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Rectangle: Top Corners One Rounded and One Snipped 199">
            <a:extLst>
              <a:ext uri="{FF2B5EF4-FFF2-40B4-BE49-F238E27FC236}">
                <a16:creationId xmlns:a16="http://schemas.microsoft.com/office/drawing/2014/main" id="{BB2CA0A7-CFF0-2A80-5E3F-6B3FD0002D48}"/>
              </a:ext>
            </a:extLst>
          </p:cNvPr>
          <p:cNvSpPr/>
          <p:nvPr/>
        </p:nvSpPr>
        <p:spPr>
          <a:xfrm>
            <a:off x="9134989" y="2138742"/>
            <a:ext cx="1644246" cy="1691330"/>
          </a:xfrm>
          <a:prstGeom prst="snipRoundRect">
            <a:avLst>
              <a:gd name="adj1" fmla="val 16667"/>
              <a:gd name="adj2" fmla="val 0"/>
            </a:avLst>
          </a:prstGeom>
          <a:gradFill flip="none" rotWithShape="1">
            <a:gsLst>
              <a:gs pos="0">
                <a:srgbClr val="FFFFFF"/>
              </a:gs>
              <a:gs pos="39000">
                <a:srgbClr val="FDFDFD"/>
              </a:gs>
              <a:gs pos="60000">
                <a:srgbClr val="F5F5F6"/>
              </a:gs>
              <a:gs pos="77000">
                <a:srgbClr val="E7E9E9"/>
              </a:gs>
              <a:gs pos="100000">
                <a:srgbClr val="D4D7D8"/>
              </a:gs>
            </a:gsLst>
            <a:lin ang="8100000" scaled="1"/>
            <a:tileRect/>
          </a:gradFill>
          <a:ln w="19050" cap="flat">
            <a:solidFill>
              <a:schemeClr val="bg1"/>
            </a:solidFill>
            <a:prstDash val="solid"/>
            <a:miter/>
          </a:ln>
          <a:effectLst>
            <a:outerShdw blurRad="508000" dist="317500" dir="2700000" algn="tl" rotWithShape="0">
              <a:prstClr val="black">
                <a:alpha val="25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1" name="Group 200">
            <a:extLst>
              <a:ext uri="{FF2B5EF4-FFF2-40B4-BE49-F238E27FC236}">
                <a16:creationId xmlns:a16="http://schemas.microsoft.com/office/drawing/2014/main" id="{EE3D8541-1A60-A07F-E976-A8E5D03291B6}"/>
              </a:ext>
            </a:extLst>
          </p:cNvPr>
          <p:cNvGrpSpPr/>
          <p:nvPr/>
        </p:nvGrpSpPr>
        <p:grpSpPr>
          <a:xfrm>
            <a:off x="8981500" y="3531797"/>
            <a:ext cx="1951223" cy="596535"/>
            <a:chOff x="8970615" y="3473288"/>
            <a:chExt cx="1951223" cy="596535"/>
          </a:xfrm>
          <a:solidFill>
            <a:schemeClr val="bg1">
              <a:lumMod val="50000"/>
            </a:schemeClr>
          </a:solidFill>
        </p:grpSpPr>
        <p:grpSp>
          <p:nvGrpSpPr>
            <p:cNvPr id="202" name="Group 201">
              <a:extLst>
                <a:ext uri="{FF2B5EF4-FFF2-40B4-BE49-F238E27FC236}">
                  <a16:creationId xmlns:a16="http://schemas.microsoft.com/office/drawing/2014/main" id="{8CB9494F-BA4E-FF2A-AC17-3DB3F6A48A55}"/>
                </a:ext>
              </a:extLst>
            </p:cNvPr>
            <p:cNvGrpSpPr/>
            <p:nvPr/>
          </p:nvGrpSpPr>
          <p:grpSpPr>
            <a:xfrm>
              <a:off x="8970616" y="3592741"/>
              <a:ext cx="1951221" cy="166579"/>
              <a:chOff x="1563772" y="4679526"/>
              <a:chExt cx="2771776" cy="236631"/>
            </a:xfrm>
            <a:grpFill/>
          </p:grpSpPr>
          <p:sp>
            <p:nvSpPr>
              <p:cNvPr id="206" name="Freeform: Shape 205">
                <a:extLst>
                  <a:ext uri="{FF2B5EF4-FFF2-40B4-BE49-F238E27FC236}">
                    <a16:creationId xmlns:a16="http://schemas.microsoft.com/office/drawing/2014/main" id="{B549F78B-4F87-49C0-729C-52B3FB82E462}"/>
                  </a:ext>
                </a:extLst>
              </p:cNvPr>
              <p:cNvSpPr/>
              <p:nvPr/>
            </p:nvSpPr>
            <p:spPr>
              <a:xfrm>
                <a:off x="4191047" y="4679526"/>
                <a:ext cx="144501" cy="236631"/>
              </a:xfrm>
              <a:custGeom>
                <a:avLst/>
                <a:gdLst>
                  <a:gd name="connsiteX0" fmla="*/ 314325 w 314325"/>
                  <a:gd name="connsiteY0" fmla="*/ 514731 h 514731"/>
                  <a:gd name="connsiteX1" fmla="*/ 0 w 314325"/>
                  <a:gd name="connsiteY1" fmla="*/ 0 h 514731"/>
                  <a:gd name="connsiteX2" fmla="*/ 0 w 314325"/>
                  <a:gd name="connsiteY2" fmla="*/ 514731 h 514731"/>
                  <a:gd name="connsiteX3" fmla="*/ 314325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314325" y="514731"/>
                    </a:moveTo>
                    <a:lnTo>
                      <a:pt x="0" y="0"/>
                    </a:lnTo>
                    <a:lnTo>
                      <a:pt x="0" y="514731"/>
                    </a:lnTo>
                    <a:lnTo>
                      <a:pt x="314325" y="514731"/>
                    </a:lnTo>
                    <a:close/>
                  </a:path>
                </a:pathLst>
              </a:custGeom>
              <a:grpFill/>
              <a:ln w="9525" cap="flat">
                <a:solidFill>
                  <a:schemeClr val="tx1">
                    <a:lumMod val="50000"/>
                    <a:lumOff val="50000"/>
                  </a:schemeClr>
                </a:solid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Shape 206">
                <a:extLst>
                  <a:ext uri="{FF2B5EF4-FFF2-40B4-BE49-F238E27FC236}">
                    <a16:creationId xmlns:a16="http://schemas.microsoft.com/office/drawing/2014/main" id="{B1A3236D-0948-3A59-44EE-602199A54A0A}"/>
                  </a:ext>
                </a:extLst>
              </p:cNvPr>
              <p:cNvSpPr/>
              <p:nvPr/>
            </p:nvSpPr>
            <p:spPr>
              <a:xfrm>
                <a:off x="1563772" y="4679526"/>
                <a:ext cx="144501" cy="236631"/>
              </a:xfrm>
              <a:custGeom>
                <a:avLst/>
                <a:gdLst>
                  <a:gd name="connsiteX0" fmla="*/ 0 w 314325"/>
                  <a:gd name="connsiteY0" fmla="*/ 514731 h 514731"/>
                  <a:gd name="connsiteX1" fmla="*/ 314325 w 314325"/>
                  <a:gd name="connsiteY1" fmla="*/ 0 h 514731"/>
                  <a:gd name="connsiteX2" fmla="*/ 314325 w 314325"/>
                  <a:gd name="connsiteY2" fmla="*/ 514731 h 514731"/>
                  <a:gd name="connsiteX3" fmla="*/ 0 w 314325"/>
                  <a:gd name="connsiteY3" fmla="*/ 514731 h 514731"/>
                </a:gdLst>
                <a:ahLst/>
                <a:cxnLst>
                  <a:cxn ang="0">
                    <a:pos x="connsiteX0" y="connsiteY0"/>
                  </a:cxn>
                  <a:cxn ang="0">
                    <a:pos x="connsiteX1" y="connsiteY1"/>
                  </a:cxn>
                  <a:cxn ang="0">
                    <a:pos x="connsiteX2" y="connsiteY2"/>
                  </a:cxn>
                  <a:cxn ang="0">
                    <a:pos x="connsiteX3" y="connsiteY3"/>
                  </a:cxn>
                </a:cxnLst>
                <a:rect l="l" t="t" r="r" b="b"/>
                <a:pathLst>
                  <a:path w="314325" h="514731">
                    <a:moveTo>
                      <a:pt x="0" y="514731"/>
                    </a:moveTo>
                    <a:lnTo>
                      <a:pt x="314325" y="0"/>
                    </a:lnTo>
                    <a:lnTo>
                      <a:pt x="314325" y="514731"/>
                    </a:lnTo>
                    <a:lnTo>
                      <a:pt x="0" y="514731"/>
                    </a:lnTo>
                    <a:close/>
                  </a:path>
                </a:pathLst>
              </a:custGeom>
              <a:grpFill/>
              <a:ln w="9525" cap="flat">
                <a:solidFill>
                  <a:schemeClr val="tx1">
                    <a:lumMod val="50000"/>
                    <a:lumOff val="50000"/>
                  </a:schemeClr>
                </a:solid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3" name="Group 202">
              <a:extLst>
                <a:ext uri="{FF2B5EF4-FFF2-40B4-BE49-F238E27FC236}">
                  <a16:creationId xmlns:a16="http://schemas.microsoft.com/office/drawing/2014/main" id="{B59D8AB3-82E7-AE82-BB8E-75EE84BA86D3}"/>
                </a:ext>
              </a:extLst>
            </p:cNvPr>
            <p:cNvGrpSpPr/>
            <p:nvPr/>
          </p:nvGrpSpPr>
          <p:grpSpPr>
            <a:xfrm>
              <a:off x="8970615" y="3473288"/>
              <a:ext cx="1951223" cy="596535"/>
              <a:chOff x="1563770" y="4509847"/>
              <a:chExt cx="2771777" cy="847398"/>
            </a:xfrm>
            <a:grpFill/>
          </p:grpSpPr>
          <p:sp>
            <p:nvSpPr>
              <p:cNvPr id="204" name="Rectangle: Top Corners Rounded 203">
                <a:extLst>
                  <a:ext uri="{FF2B5EF4-FFF2-40B4-BE49-F238E27FC236}">
                    <a16:creationId xmlns:a16="http://schemas.microsoft.com/office/drawing/2014/main" id="{78F5F9D6-9C3F-55B1-A5B3-6D10F4E8C843}"/>
                  </a:ext>
                </a:extLst>
              </p:cNvPr>
              <p:cNvSpPr/>
              <p:nvPr/>
            </p:nvSpPr>
            <p:spPr>
              <a:xfrm rot="10800000">
                <a:off x="1563770" y="4916154"/>
                <a:ext cx="2771777" cy="441087"/>
              </a:xfrm>
              <a:prstGeom prst="round2SameRect">
                <a:avLst>
                  <a:gd name="adj1" fmla="val 50000"/>
                  <a:gd name="adj2" fmla="val 0"/>
                </a:avLst>
              </a:prstGeom>
              <a:grpFill/>
              <a:ln w="9525" cap="flat">
                <a:solidFill>
                  <a:schemeClr val="tx1">
                    <a:lumMod val="50000"/>
                    <a:lumOff val="50000"/>
                  </a:schemeClr>
                </a:solid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Freeform: Shape 204">
                <a:extLst>
                  <a:ext uri="{FF2B5EF4-FFF2-40B4-BE49-F238E27FC236}">
                    <a16:creationId xmlns:a16="http://schemas.microsoft.com/office/drawing/2014/main" id="{832CA614-65A2-4C6D-A6DA-86DA621C1929}"/>
                  </a:ext>
                </a:extLst>
              </p:cNvPr>
              <p:cNvSpPr/>
              <p:nvPr/>
            </p:nvSpPr>
            <p:spPr>
              <a:xfrm>
                <a:off x="1746754" y="4509847"/>
                <a:ext cx="2405813" cy="847398"/>
              </a:xfrm>
              <a:custGeom>
                <a:avLst/>
                <a:gdLst>
                  <a:gd name="connsiteX0" fmla="*/ 3756994 w 5233225"/>
                  <a:gd name="connsiteY0" fmla="*/ 848940 h 1843295"/>
                  <a:gd name="connsiteX1" fmla="*/ 3756994 w 5233225"/>
                  <a:gd name="connsiteY1" fmla="*/ 848940 h 1843295"/>
                  <a:gd name="connsiteX2" fmla="*/ 3405235 w 5233225"/>
                  <a:gd name="connsiteY2" fmla="*/ 515565 h 1843295"/>
                  <a:gd name="connsiteX3" fmla="*/ 2268427 w 5233225"/>
                  <a:gd name="connsiteY3" fmla="*/ 72758 h 1843295"/>
                  <a:gd name="connsiteX4" fmla="*/ 1825609 w 5233225"/>
                  <a:gd name="connsiteY4" fmla="*/ 515565 h 1843295"/>
                  <a:gd name="connsiteX5" fmla="*/ 1473755 w 5233225"/>
                  <a:gd name="connsiteY5" fmla="*/ 848940 h 1843295"/>
                  <a:gd name="connsiteX6" fmla="*/ 1473755 w 5233225"/>
                  <a:gd name="connsiteY6" fmla="*/ 848940 h 1843295"/>
                  <a:gd name="connsiteX7" fmla="*/ 1255157 w 5233225"/>
                  <a:gd name="connsiteY7" fmla="*/ 888564 h 1843295"/>
                  <a:gd name="connsiteX8" fmla="*/ -1381 w 5233225"/>
                  <a:gd name="connsiteY8" fmla="*/ 888564 h 1843295"/>
                  <a:gd name="connsiteX9" fmla="*/ -1381 w 5233225"/>
                  <a:gd name="connsiteY9" fmla="*/ 1214320 h 1843295"/>
                  <a:gd name="connsiteX10" fmla="*/ 627269 w 5233225"/>
                  <a:gd name="connsiteY10" fmla="*/ 1842970 h 1843295"/>
                  <a:gd name="connsiteX11" fmla="*/ 4603195 w 5233225"/>
                  <a:gd name="connsiteY11" fmla="*/ 1842970 h 1843295"/>
                  <a:gd name="connsiteX12" fmla="*/ 5231845 w 5233225"/>
                  <a:gd name="connsiteY12" fmla="*/ 1214320 h 1843295"/>
                  <a:gd name="connsiteX13" fmla="*/ 5231845 w 5233225"/>
                  <a:gd name="connsiteY13" fmla="*/ 888564 h 1843295"/>
                  <a:gd name="connsiteX14" fmla="*/ 3975592 w 5233225"/>
                  <a:gd name="connsiteY14" fmla="*/ 888564 h 1843295"/>
                  <a:gd name="connsiteX15" fmla="*/ 3756994 w 5233225"/>
                  <a:gd name="connsiteY15" fmla="*/ 848940 h 18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33225" h="1843295">
                    <a:moveTo>
                      <a:pt x="3756994" y="848940"/>
                    </a:moveTo>
                    <a:lnTo>
                      <a:pt x="3756994" y="848940"/>
                    </a:lnTo>
                    <a:cubicBezTo>
                      <a:pt x="3599641" y="789752"/>
                      <a:pt x="3472767" y="669546"/>
                      <a:pt x="3405235" y="515565"/>
                    </a:cubicBezTo>
                    <a:cubicBezTo>
                      <a:pt x="3213592" y="79359"/>
                      <a:pt x="2704577" y="-118885"/>
                      <a:pt x="2268427" y="72758"/>
                    </a:cubicBezTo>
                    <a:cubicBezTo>
                      <a:pt x="2070592" y="159683"/>
                      <a:pt x="1912573" y="317712"/>
                      <a:pt x="1825609" y="515565"/>
                    </a:cubicBezTo>
                    <a:cubicBezTo>
                      <a:pt x="1758076" y="669575"/>
                      <a:pt x="1631204" y="789790"/>
                      <a:pt x="1473755" y="848940"/>
                    </a:cubicBezTo>
                    <a:lnTo>
                      <a:pt x="1473755" y="848940"/>
                    </a:lnTo>
                    <a:cubicBezTo>
                      <a:pt x="1403842" y="875144"/>
                      <a:pt x="1329833" y="888564"/>
                      <a:pt x="1255157" y="888564"/>
                    </a:cubicBezTo>
                    <a:lnTo>
                      <a:pt x="-1381" y="888564"/>
                    </a:lnTo>
                    <a:lnTo>
                      <a:pt x="-1381" y="1214320"/>
                    </a:lnTo>
                    <a:cubicBezTo>
                      <a:pt x="-1381" y="1561515"/>
                      <a:pt x="280083" y="1842970"/>
                      <a:pt x="627269" y="1842970"/>
                    </a:cubicBezTo>
                    <a:lnTo>
                      <a:pt x="4603195" y="1842970"/>
                    </a:lnTo>
                    <a:cubicBezTo>
                      <a:pt x="4950380" y="1842970"/>
                      <a:pt x="5231845" y="1561515"/>
                      <a:pt x="5231845" y="1214320"/>
                    </a:cubicBezTo>
                    <a:lnTo>
                      <a:pt x="5231845" y="888564"/>
                    </a:lnTo>
                    <a:lnTo>
                      <a:pt x="3975592" y="888564"/>
                    </a:lnTo>
                    <a:cubicBezTo>
                      <a:pt x="3900917" y="888564"/>
                      <a:pt x="3826907" y="875144"/>
                      <a:pt x="3756994" y="848940"/>
                    </a:cubicBezTo>
                    <a:close/>
                  </a:path>
                </a:pathLst>
              </a:custGeom>
              <a:solidFill>
                <a:schemeClr val="bg1">
                  <a:lumMod val="50000"/>
                </a:schemeClr>
              </a:solidFill>
              <a:ln w="9525" cap="flat">
                <a:solidFill>
                  <a:schemeClr val="tx1">
                    <a:lumMod val="50000"/>
                    <a:lumOff val="50000"/>
                  </a:schemeClr>
                </a:solidFill>
                <a:prstDash val="solid"/>
                <a:miter/>
              </a:ln>
            </p:spPr>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08" name="Freeform: Shape 207">
            <a:extLst>
              <a:ext uri="{FF2B5EF4-FFF2-40B4-BE49-F238E27FC236}">
                <a16:creationId xmlns:a16="http://schemas.microsoft.com/office/drawing/2014/main" id="{B9DBE6BE-F038-CC71-66CF-82551FD537A7}"/>
              </a:ext>
            </a:extLst>
          </p:cNvPr>
          <p:cNvSpPr/>
          <p:nvPr/>
        </p:nvSpPr>
        <p:spPr>
          <a:xfrm>
            <a:off x="10574347" y="2269900"/>
            <a:ext cx="254176" cy="161801"/>
          </a:xfrm>
          <a:custGeom>
            <a:avLst/>
            <a:gdLst>
              <a:gd name="connsiteX0" fmla="*/ 267415 w 1578674"/>
              <a:gd name="connsiteY0" fmla="*/ -326 h 499967"/>
              <a:gd name="connsiteX1" fmla="*/ -1381 w 1578674"/>
              <a:gd name="connsiteY1" fmla="*/ 499641 h 499967"/>
              <a:gd name="connsiteX2" fmla="*/ 1577293 w 1578674"/>
              <a:gd name="connsiteY2" fmla="*/ 499641 h 499967"/>
              <a:gd name="connsiteX3" fmla="*/ 1577293 w 1578674"/>
              <a:gd name="connsiteY3" fmla="*/ -326 h 499967"/>
            </a:gdLst>
            <a:ahLst/>
            <a:cxnLst>
              <a:cxn ang="0">
                <a:pos x="connsiteX0" y="connsiteY0"/>
              </a:cxn>
              <a:cxn ang="0">
                <a:pos x="connsiteX1" y="connsiteY1"/>
              </a:cxn>
              <a:cxn ang="0">
                <a:pos x="connsiteX2" y="connsiteY2"/>
              </a:cxn>
              <a:cxn ang="0">
                <a:pos x="connsiteX3" y="connsiteY3"/>
              </a:cxn>
            </a:cxnLst>
            <a:rect l="l" t="t" r="r" b="b"/>
            <a:pathLst>
              <a:path w="1578674" h="499967">
                <a:moveTo>
                  <a:pt x="267415" y="-326"/>
                </a:moveTo>
                <a:cubicBezTo>
                  <a:pt x="154163" y="152464"/>
                  <a:pt x="63580" y="320876"/>
                  <a:pt x="-1381" y="499641"/>
                </a:cubicBezTo>
                <a:lnTo>
                  <a:pt x="1577293" y="499641"/>
                </a:lnTo>
                <a:lnTo>
                  <a:pt x="1577293" y="-326"/>
                </a:lnTo>
                <a:close/>
              </a:path>
            </a:pathLst>
          </a:custGeom>
          <a:solidFill>
            <a:schemeClr val="bg1">
              <a:lumMod val="50000"/>
            </a:schemeClr>
          </a:solidFill>
          <a:ln w="9525" cap="flat">
            <a:noFill/>
            <a:prstDash val="solid"/>
            <a:miter/>
          </a:ln>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TextBox 208">
            <a:extLst>
              <a:ext uri="{FF2B5EF4-FFF2-40B4-BE49-F238E27FC236}">
                <a16:creationId xmlns:a16="http://schemas.microsoft.com/office/drawing/2014/main" id="{456C45E6-25CC-5FA2-39A3-260CFC079954}"/>
              </a:ext>
            </a:extLst>
          </p:cNvPr>
          <p:cNvSpPr txBox="1"/>
          <p:nvPr/>
        </p:nvSpPr>
        <p:spPr>
          <a:xfrm>
            <a:off x="9130189" y="2192422"/>
            <a:ext cx="1458801" cy="276999"/>
          </a:xfrm>
          <a:prstGeom prst="rect">
            <a:avLst/>
          </a:prstGeom>
          <a:noFill/>
        </p:spPr>
        <p:txBody>
          <a:bodyPr wrap="square" lIns="36000" tIns="45720" rIns="36000" bIns="45720" anchor="ctr">
            <a:spAutoFit/>
          </a:bodyPr>
          <a:lstStyle/>
          <a:p>
            <a:pPr marL="0" marR="0" lvl="0" indent="0" algn="ctr" defTabSz="914400" rtl="0" eaLnBrk="1" fontAlgn="auto" latinLnBrk="0" hangingPunct="1">
              <a:lnSpc>
                <a:spcPct val="100000"/>
              </a:lnSpc>
              <a:spcBef>
                <a:spcPts val="0"/>
              </a:spcBef>
              <a:spcAft>
                <a:spcPts val="0"/>
              </a:spcAft>
              <a:buClr>
                <a:srgbClr val="0070C0"/>
              </a:buClr>
              <a:buSzPct val="80000"/>
              <a:buFontTx/>
              <a:buNone/>
              <a:tabLst/>
              <a:defRPr/>
            </a:pPr>
            <a:r>
              <a:rPr lang="en-IN" sz="1200" b="1" kern="0">
                <a:latin typeface="Calibri (Body)"/>
                <a:cs typeface="Segoe UI Semibold"/>
              </a:rPr>
              <a:t>Data Science</a:t>
            </a:r>
          </a:p>
        </p:txBody>
      </p:sp>
      <p:sp>
        <p:nvSpPr>
          <p:cNvPr id="210" name="TextBox 209">
            <a:extLst>
              <a:ext uri="{FF2B5EF4-FFF2-40B4-BE49-F238E27FC236}">
                <a16:creationId xmlns:a16="http://schemas.microsoft.com/office/drawing/2014/main" id="{0604A4B4-D44B-7B3C-F1C0-E8551922EC89}"/>
              </a:ext>
            </a:extLst>
          </p:cNvPr>
          <p:cNvSpPr txBox="1"/>
          <p:nvPr/>
        </p:nvSpPr>
        <p:spPr>
          <a:xfrm>
            <a:off x="9239682" y="2607057"/>
            <a:ext cx="1553628" cy="830997"/>
          </a:xfrm>
          <a:prstGeom prst="rect">
            <a:avLst/>
          </a:prstGeom>
          <a:noFill/>
        </p:spPr>
        <p:txBody>
          <a:bodyPr wrap="square" lIns="36000" rIns="36000">
            <a:spAutoFit/>
          </a:bodyPr>
          <a:lstStyle>
            <a:defPPr>
              <a:defRPr lang="en-US"/>
            </a:defPPr>
            <a:lvl1pPr marR="0" lvl="0" algn="ctr" fontAlgn="auto">
              <a:lnSpc>
                <a:spcPct val="100000"/>
              </a:lnSpc>
              <a:spcBef>
                <a:spcPts val="400"/>
              </a:spcBef>
              <a:spcAft>
                <a:spcPts val="0"/>
              </a:spcAft>
              <a:buClr>
                <a:srgbClr val="0078D4"/>
              </a:buClr>
              <a:buSzTx/>
              <a:tabLst/>
              <a:defRPr kumimoji="0" sz="900" i="0" u="none" strike="noStrike" kern="0" cap="none" spc="0" normalizeH="0" baseline="0">
                <a:ln>
                  <a:noFill/>
                </a:ln>
                <a:solidFill>
                  <a:srgbClr val="222222"/>
                </a:solidFill>
                <a:effectLst/>
                <a:uLnTx/>
                <a:uFillTx/>
                <a:latin typeface="Segoe UI" panose="020B0502040204020203" pitchFamily="34" charset="0"/>
                <a:cs typeface="Segoe UI" panose="020B0502040204020203" pitchFamily="34" charset="0"/>
              </a:defRPr>
            </a:lvl1pPr>
          </a:lstStyle>
          <a:p>
            <a:pPr algn="l"/>
            <a:r>
              <a:rPr lang="en-US" sz="800">
                <a:solidFill>
                  <a:srgbClr val="374151"/>
                </a:solidFill>
                <a:latin typeface="Calibri (Body)"/>
              </a:rPr>
              <a:t>A</a:t>
            </a:r>
            <a:r>
              <a:rPr lang="en-US" sz="800" b="0" i="0">
                <a:solidFill>
                  <a:srgbClr val="374151"/>
                </a:solidFill>
                <a:effectLst/>
                <a:latin typeface="Calibri (Body)"/>
              </a:rPr>
              <a:t> cloud-based analytics service that unifies big data and data warehousing, providing an integrated environment for data preparation, exploration, and machine learning.</a:t>
            </a:r>
            <a:endParaRPr lang="en-US" sz="800">
              <a:latin typeface="Calibri (Body)"/>
              <a:ea typeface="MingLiU" panose="02020509000000000000" pitchFamily="49" charset="-120"/>
            </a:endParaRPr>
          </a:p>
        </p:txBody>
      </p:sp>
      <p:grpSp>
        <p:nvGrpSpPr>
          <p:cNvPr id="211" name="Group 210">
            <a:extLst>
              <a:ext uri="{FF2B5EF4-FFF2-40B4-BE49-F238E27FC236}">
                <a16:creationId xmlns:a16="http://schemas.microsoft.com/office/drawing/2014/main" id="{63B70641-CEF8-6500-4A3C-6A7E694FBFBE}"/>
              </a:ext>
            </a:extLst>
          </p:cNvPr>
          <p:cNvGrpSpPr/>
          <p:nvPr/>
        </p:nvGrpSpPr>
        <p:grpSpPr>
          <a:xfrm>
            <a:off x="9736498" y="3588615"/>
            <a:ext cx="441232" cy="441233"/>
            <a:chOff x="9725613" y="3530106"/>
            <a:chExt cx="441232" cy="441233"/>
          </a:xfrm>
        </p:grpSpPr>
        <p:sp>
          <p:nvSpPr>
            <p:cNvPr id="212" name="Freeform: Shape 211">
              <a:extLst>
                <a:ext uri="{FF2B5EF4-FFF2-40B4-BE49-F238E27FC236}">
                  <a16:creationId xmlns:a16="http://schemas.microsoft.com/office/drawing/2014/main" id="{077DE511-CA7F-4E0E-F724-29380F4D587C}"/>
                </a:ext>
              </a:extLst>
            </p:cNvPr>
            <p:cNvSpPr/>
            <p:nvPr/>
          </p:nvSpPr>
          <p:spPr>
            <a:xfrm>
              <a:off x="9725613" y="3530106"/>
              <a:ext cx="441232" cy="441233"/>
            </a:xfrm>
            <a:custGeom>
              <a:avLst/>
              <a:gdLst>
                <a:gd name="connsiteX0" fmla="*/ 1363408 w 1363408"/>
                <a:gd name="connsiteY0" fmla="*/ 681704 h 1363408"/>
                <a:gd name="connsiteX1" fmla="*/ 681704 w 1363408"/>
                <a:gd name="connsiteY1" fmla="*/ 1363408 h 1363408"/>
                <a:gd name="connsiteX2" fmla="*/ 0 w 1363408"/>
                <a:gd name="connsiteY2" fmla="*/ 681704 h 1363408"/>
                <a:gd name="connsiteX3" fmla="*/ 681704 w 1363408"/>
                <a:gd name="connsiteY3" fmla="*/ 0 h 1363408"/>
                <a:gd name="connsiteX4" fmla="*/ 1363408 w 1363408"/>
                <a:gd name="connsiteY4" fmla="*/ 681704 h 136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08" h="1363408">
                  <a:moveTo>
                    <a:pt x="1363408" y="681704"/>
                  </a:moveTo>
                  <a:cubicBezTo>
                    <a:pt x="1363408" y="1058199"/>
                    <a:pt x="1058199" y="1363408"/>
                    <a:pt x="681704" y="1363408"/>
                  </a:cubicBezTo>
                  <a:cubicBezTo>
                    <a:pt x="305209" y="1363408"/>
                    <a:pt x="0" y="1058199"/>
                    <a:pt x="0" y="681704"/>
                  </a:cubicBezTo>
                  <a:cubicBezTo>
                    <a:pt x="0" y="305209"/>
                    <a:pt x="305209" y="0"/>
                    <a:pt x="681704" y="0"/>
                  </a:cubicBezTo>
                  <a:cubicBezTo>
                    <a:pt x="1058199" y="0"/>
                    <a:pt x="1363408" y="305209"/>
                    <a:pt x="1363408" y="681704"/>
                  </a:cubicBezTo>
                  <a:close/>
                </a:path>
              </a:pathLst>
            </a:custGeom>
            <a:gradFill flip="none" rotWithShape="1">
              <a:gsLst>
                <a:gs pos="0">
                  <a:srgbClr val="FFFFFF"/>
                </a:gs>
                <a:gs pos="39000">
                  <a:srgbClr val="FDFDFD"/>
                </a:gs>
                <a:gs pos="60000">
                  <a:srgbClr val="F5F5F6"/>
                </a:gs>
                <a:gs pos="77000">
                  <a:srgbClr val="E7E9E9"/>
                </a:gs>
                <a:gs pos="100000">
                  <a:srgbClr val="D4D7D8"/>
                </a:gs>
              </a:gsLst>
              <a:lin ang="2700000" scaled="1"/>
              <a:tileRect/>
            </a:gradFill>
            <a:ln w="9525" cap="flat">
              <a:solidFill>
                <a:schemeClr val="bg1"/>
              </a:solidFill>
              <a:prstDash val="solid"/>
              <a:miter/>
            </a:ln>
            <a:effectLst>
              <a:outerShdw blurRad="254000" dist="127000" dir="2700000" algn="tl" rotWithShape="0">
                <a:prstClr val="black">
                  <a:alpha val="20000"/>
                </a:prst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13" name="Picture 212">
              <a:extLst>
                <a:ext uri="{FF2B5EF4-FFF2-40B4-BE49-F238E27FC236}">
                  <a16:creationId xmlns:a16="http://schemas.microsoft.com/office/drawing/2014/main" id="{E4590FD4-C00A-010D-9DF9-E5BFC398BA6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785312" y="3595532"/>
              <a:ext cx="321827" cy="323264"/>
            </a:xfrm>
            <a:prstGeom prst="rect">
              <a:avLst/>
            </a:prstGeom>
          </p:spPr>
        </p:pic>
      </p:grpSp>
      <p:grpSp>
        <p:nvGrpSpPr>
          <p:cNvPr id="214" name="Group 213">
            <a:extLst>
              <a:ext uri="{FF2B5EF4-FFF2-40B4-BE49-F238E27FC236}">
                <a16:creationId xmlns:a16="http://schemas.microsoft.com/office/drawing/2014/main" id="{902A6B99-6659-835B-2540-68AEF114A1B5}"/>
              </a:ext>
            </a:extLst>
          </p:cNvPr>
          <p:cNvGrpSpPr/>
          <p:nvPr/>
        </p:nvGrpSpPr>
        <p:grpSpPr>
          <a:xfrm>
            <a:off x="1382772" y="1102920"/>
            <a:ext cx="9613014" cy="694464"/>
            <a:chOff x="1056766" y="1194827"/>
            <a:chExt cx="10053519" cy="694464"/>
          </a:xfrm>
        </p:grpSpPr>
        <p:sp>
          <p:nvSpPr>
            <p:cNvPr id="215" name="Rectangle: Rounded Corners 214">
              <a:extLst>
                <a:ext uri="{FF2B5EF4-FFF2-40B4-BE49-F238E27FC236}">
                  <a16:creationId xmlns:a16="http://schemas.microsoft.com/office/drawing/2014/main" id="{B25E6456-0871-D729-96FA-290F5C47173F}"/>
                </a:ext>
              </a:extLst>
            </p:cNvPr>
            <p:cNvSpPr/>
            <p:nvPr/>
          </p:nvSpPr>
          <p:spPr>
            <a:xfrm>
              <a:off x="1069525" y="1228425"/>
              <a:ext cx="10040760" cy="660866"/>
            </a:xfrm>
            <a:prstGeom prst="roundRect">
              <a:avLst>
                <a:gd name="adj" fmla="val 3828"/>
              </a:avLst>
            </a:prstGeom>
            <a:solidFill>
              <a:schemeClr val="bg1">
                <a:lumMod val="95000"/>
              </a:schemeClr>
            </a:solidFill>
            <a:ln>
              <a:noFill/>
            </a:ln>
            <a:effectLst>
              <a:outerShdw blurRad="127000" dist="635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100" b="0" i="0">
                <a:solidFill>
                  <a:srgbClr val="1F1F1F"/>
                </a:solidFill>
                <a:effectLst/>
                <a:latin typeface="Google Sans"/>
              </a:endParaRPr>
            </a:p>
            <a:p>
              <a:pPr algn="l"/>
              <a:endParaRPr lang="en-US" sz="1100">
                <a:solidFill>
                  <a:srgbClr val="1F1F1F"/>
                </a:solidFill>
                <a:latin typeface="Google Sans"/>
              </a:endParaRPr>
            </a:p>
            <a:p>
              <a:r>
                <a:rPr lang="en-US" sz="1100" b="0" i="0">
                  <a:solidFill>
                    <a:srgbClr val="1F1F1F"/>
                  </a:solidFill>
                  <a:effectLst/>
                  <a:latin typeface="Calibri (Body)"/>
                  <a:cs typeface="Segoe UI Semibold" panose="020B0702040204020203" pitchFamily="34" charset="0"/>
                </a:rPr>
                <a:t>It's about embracing data as the driving force behind your success. So, weave the tapestry of your data journey with a Unified Data Platform using Microsoft Fabric and unlock the potential for growth, efficiency, and informed decision-making across your organization. Let's explore some of its most impactful highlights:</a:t>
              </a:r>
            </a:p>
            <a:p>
              <a:br>
                <a:rPr lang="en-US" sz="1100"/>
              </a:br>
              <a:endParaRPr lang="en-US">
                <a:latin typeface="Segoe UI Semibold" panose="020B0702040204020203" pitchFamily="34" charset="0"/>
                <a:cs typeface="Segoe UI Semibold" panose="020B0702040204020203" pitchFamily="34" charset="0"/>
              </a:endParaRPr>
            </a:p>
          </p:txBody>
        </p:sp>
        <p:sp>
          <p:nvSpPr>
            <p:cNvPr id="216" name="Rectangle: Rounded Corners 215">
              <a:extLst>
                <a:ext uri="{FF2B5EF4-FFF2-40B4-BE49-F238E27FC236}">
                  <a16:creationId xmlns:a16="http://schemas.microsoft.com/office/drawing/2014/main" id="{31AF2874-B27C-D30C-355A-1B22B476C45A}"/>
                </a:ext>
              </a:extLst>
            </p:cNvPr>
            <p:cNvSpPr/>
            <p:nvPr/>
          </p:nvSpPr>
          <p:spPr>
            <a:xfrm>
              <a:off x="1056766" y="1194827"/>
              <a:ext cx="10040760" cy="32400"/>
            </a:xfrm>
            <a:prstGeom prst="roundRect">
              <a:avLst>
                <a:gd name="adj" fmla="val 3828"/>
              </a:avLst>
            </a:prstGeom>
            <a:solidFill>
              <a:schemeClr val="bg1">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0331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a:ea typeface="+mn-ea"/>
                <a:cs typeface="Segoe UI Semibold"/>
              </a:rPr>
              <a:t>Data Governance</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730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Problem </a:t>
            </a:r>
            <a:r>
              <a:rPr lang="en-US" sz="3200">
                <a:solidFill>
                  <a:srgbClr val="FFC000">
                    <a:lumMod val="75000"/>
                  </a:srgbClr>
                </a:solidFill>
                <a:latin typeface="Segoe UI Semibold" panose="020B0702040204020203" pitchFamily="34" charset="0"/>
                <a:cs typeface="Segoe UI Semibold" panose="020B0702040204020203" pitchFamily="34" charset="0"/>
              </a:rPr>
              <a:t>S</a:t>
            </a:r>
            <a:r>
              <a:rPr kumimoji="0" lang="en-US" sz="3200" b="0" i="0" u="none" strike="noStrike" kern="1200" cap="none" spc="0" normalizeH="0" baseline="0" noProof="0" err="1">
                <a:ln>
                  <a:noFill/>
                </a:ln>
                <a:solidFill>
                  <a:srgbClr val="FFC000">
                    <a:lumMod val="75000"/>
                  </a:srgbClr>
                </a:solidFill>
                <a:effectLst/>
                <a:uLnTx/>
                <a:uFillTx/>
                <a:latin typeface="Segoe UI Semibold" panose="020B0702040204020203" pitchFamily="34" charset="0"/>
                <a:ea typeface="+mn-ea"/>
                <a:cs typeface="Segoe UI Semibold" panose="020B0702040204020203" pitchFamily="34" charset="0"/>
              </a:rPr>
              <a:t>tatement</a:t>
            </a:r>
            <a:endParaRPr kumimoji="0" lang="en-US" sz="3200" b="0"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mn-ea"/>
              <a:cs typeface="Segoe UI Semibold" panose="020B0702040204020203" pitchFamily="34" charset="0"/>
            </a:endParaRP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8054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Logo&#10;&#10;Description automatically generated">
            <a:extLst>
              <a:ext uri="{FF2B5EF4-FFF2-40B4-BE49-F238E27FC236}">
                <a16:creationId xmlns:a16="http://schemas.microsoft.com/office/drawing/2014/main" id="{D9094DAB-013A-462C-B9ED-9D5D835592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05126" y="-3025787"/>
            <a:ext cx="108706" cy="54896"/>
          </a:xfrm>
          <a:prstGeom prst="rect">
            <a:avLst/>
          </a:prstGeom>
        </p:spPr>
      </p:pic>
      <p:sp>
        <p:nvSpPr>
          <p:cNvPr id="13" name="Title 27">
            <a:extLst>
              <a:ext uri="{FF2B5EF4-FFF2-40B4-BE49-F238E27FC236}">
                <a16:creationId xmlns:a16="http://schemas.microsoft.com/office/drawing/2014/main" id="{10A40D0F-0183-F3D2-BF21-9DD902346E95}"/>
              </a:ext>
            </a:extLst>
          </p:cNvPr>
          <p:cNvSpPr txBox="1">
            <a:spLocks/>
          </p:cNvSpPr>
          <p:nvPr/>
        </p:nvSpPr>
        <p:spPr>
          <a:xfrm>
            <a:off x="341253" y="232224"/>
            <a:ext cx="7471755" cy="464499"/>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2000"/>
              <a:buNone/>
              <a:defRPr sz="2200" b="1" kern="1200">
                <a:solidFill>
                  <a:schemeClr val="bg1"/>
                </a:solidFill>
                <a:latin typeface="Segoe UI Light" panose="020B0502040204020203" pitchFamily="34" charset="0"/>
                <a:ea typeface="+mj-ea"/>
                <a:cs typeface="Segoe UI Light" panose="020B0502040204020203"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marL="0" marR="0" lvl="0" indent="0" algn="l" defTabSz="914400" rtl="0" eaLnBrk="1" fontAlgn="auto" latinLnBrk="0" hangingPunct="1">
              <a:lnSpc>
                <a:spcPct val="90000"/>
              </a:lnSpc>
              <a:spcBef>
                <a:spcPts val="0"/>
              </a:spcBef>
              <a:spcAft>
                <a:spcPts val="0"/>
              </a:spcAft>
              <a:buClrTx/>
              <a:buSzPts val="2000"/>
              <a:buFontTx/>
              <a:buNone/>
              <a:tabLst/>
              <a:defRPr/>
            </a:pPr>
            <a:r>
              <a:rPr kumimoji="0" lang="en-US" sz="2000" b="1" i="0" u="none" strike="noStrike" kern="120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Our Principles</a:t>
            </a:r>
          </a:p>
        </p:txBody>
      </p:sp>
      <p:pic>
        <p:nvPicPr>
          <p:cNvPr id="2050" name="Picture 2">
            <a:extLst>
              <a:ext uri="{FF2B5EF4-FFF2-40B4-BE49-F238E27FC236}">
                <a16:creationId xmlns:a16="http://schemas.microsoft.com/office/drawing/2014/main" id="{03B7D663-1AC9-DA7E-7B6C-BC3503735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3006" y="696723"/>
            <a:ext cx="5534025"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6B7E7C-83C0-93AE-2AF5-E53B5787A8A1}"/>
              </a:ext>
            </a:extLst>
          </p:cNvPr>
          <p:cNvSpPr txBox="1"/>
          <p:nvPr/>
        </p:nvSpPr>
        <p:spPr>
          <a:xfrm>
            <a:off x="341254" y="5164194"/>
            <a:ext cx="6884090" cy="307777"/>
          </a:xfrm>
          <a:prstGeom prst="rect">
            <a:avLst/>
          </a:prstGeom>
          <a:solidFill>
            <a:schemeClr val="bg1">
              <a:lumMod val="95000"/>
            </a:schemeClr>
          </a:solidFill>
          <a:ln>
            <a:solidFill>
              <a:schemeClr val="tx1"/>
            </a:solidFill>
            <a:prstDash val="dash"/>
          </a:ln>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ea typeface="Calibri" panose="020F0502020204030204"/>
                <a:cs typeface="Calibri" panose="020F0502020204030204"/>
                <a:sym typeface="Quattrocento Sans"/>
              </a:rPr>
              <a:t>Hybrid Ecosystem - Data &amp; AI Governance</a:t>
            </a:r>
          </a:p>
        </p:txBody>
      </p:sp>
      <p:sp>
        <p:nvSpPr>
          <p:cNvPr id="3" name="TextBox 2">
            <a:extLst>
              <a:ext uri="{FF2B5EF4-FFF2-40B4-BE49-F238E27FC236}">
                <a16:creationId xmlns:a16="http://schemas.microsoft.com/office/drawing/2014/main" id="{8353107D-5DC4-43D4-9328-30FC4BF885D9}"/>
              </a:ext>
            </a:extLst>
          </p:cNvPr>
          <p:cNvSpPr txBox="1"/>
          <p:nvPr/>
        </p:nvSpPr>
        <p:spPr>
          <a:xfrm>
            <a:off x="341253" y="1007333"/>
            <a:ext cx="6884090" cy="307777"/>
          </a:xfrm>
          <a:prstGeom prst="rect">
            <a:avLst/>
          </a:prstGeom>
          <a:solidFill>
            <a:schemeClr val="bg1">
              <a:lumMod val="95000"/>
            </a:schemeClr>
          </a:solidFill>
          <a:ln>
            <a:solidFill>
              <a:schemeClr val="tx1"/>
            </a:solidFill>
            <a:prstDash val="dash"/>
          </a:ln>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ea typeface="Calibri" panose="020F0502020204030204"/>
                <a:cs typeface="Calibri" panose="020F0502020204030204"/>
                <a:sym typeface="Quattrocento Sans"/>
              </a:rPr>
              <a:t>Making Data Governance Easier: DG Program Building Blocks</a:t>
            </a:r>
          </a:p>
        </p:txBody>
      </p:sp>
      <p:pic>
        <p:nvPicPr>
          <p:cNvPr id="3074" name="Picture 2" descr="Azure Purview — Taygan">
            <a:extLst>
              <a:ext uri="{FF2B5EF4-FFF2-40B4-BE49-F238E27FC236}">
                <a16:creationId xmlns:a16="http://schemas.microsoft.com/office/drawing/2014/main" id="{5043A370-34AB-A50D-05E3-6D1CBADCFC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8450" y="5549354"/>
            <a:ext cx="801366" cy="8013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fisee · GitHub">
            <a:extLst>
              <a:ext uri="{FF2B5EF4-FFF2-40B4-BE49-F238E27FC236}">
                <a16:creationId xmlns:a16="http://schemas.microsoft.com/office/drawing/2014/main" id="{F7DC564A-82AA-3CFD-6292-166FE8B3C57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8997" y="5711015"/>
            <a:ext cx="443869" cy="44386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zure Machine Learning: a complete toolbox for AI?">
            <a:extLst>
              <a:ext uri="{FF2B5EF4-FFF2-40B4-BE49-F238E27FC236}">
                <a16:creationId xmlns:a16="http://schemas.microsoft.com/office/drawing/2014/main" id="{977942D8-2CC5-E2C7-BB1B-06FC470297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42891" y="5692395"/>
            <a:ext cx="443868" cy="47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C083C6-9826-DD74-AA78-9CED86E7C101}"/>
              </a:ext>
            </a:extLst>
          </p:cNvPr>
          <p:cNvSpPr txBox="1"/>
          <p:nvPr/>
        </p:nvSpPr>
        <p:spPr>
          <a:xfrm>
            <a:off x="1875595" y="6303840"/>
            <a:ext cx="958237" cy="215444"/>
          </a:xfrm>
          <a:prstGeom prst="rect">
            <a:avLst/>
          </a:prstGeom>
          <a:noFill/>
          <a:ln>
            <a:noFill/>
          </a:ln>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Calibri" panose="020F0502020204030204"/>
                <a:cs typeface="Calibri" panose="020F0502020204030204"/>
                <a:sym typeface="Quattrocento Sans"/>
              </a:rPr>
              <a:t>Microsoft Purview</a:t>
            </a:r>
          </a:p>
        </p:txBody>
      </p:sp>
      <p:sp>
        <p:nvSpPr>
          <p:cNvPr id="8" name="TextBox 7">
            <a:extLst>
              <a:ext uri="{FF2B5EF4-FFF2-40B4-BE49-F238E27FC236}">
                <a16:creationId xmlns:a16="http://schemas.microsoft.com/office/drawing/2014/main" id="{72A89955-BF5C-9007-1861-1CB94909F22A}"/>
              </a:ext>
            </a:extLst>
          </p:cNvPr>
          <p:cNvSpPr txBox="1"/>
          <p:nvPr/>
        </p:nvSpPr>
        <p:spPr>
          <a:xfrm>
            <a:off x="3034828" y="6288258"/>
            <a:ext cx="832206" cy="215444"/>
          </a:xfrm>
          <a:prstGeom prst="rect">
            <a:avLst/>
          </a:prstGeom>
          <a:noFill/>
          <a:ln>
            <a:noFill/>
          </a:ln>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Calibri" panose="020F0502020204030204"/>
                <a:cs typeface="Calibri" panose="020F0502020204030204"/>
                <a:sym typeface="Quattrocento Sans"/>
              </a:rPr>
              <a:t>Profisee</a:t>
            </a:r>
          </a:p>
        </p:txBody>
      </p:sp>
      <p:sp>
        <p:nvSpPr>
          <p:cNvPr id="9" name="TextBox 8">
            <a:extLst>
              <a:ext uri="{FF2B5EF4-FFF2-40B4-BE49-F238E27FC236}">
                <a16:creationId xmlns:a16="http://schemas.microsoft.com/office/drawing/2014/main" id="{66C8471F-DC6C-DFE3-422E-C542737CEFEB}"/>
              </a:ext>
            </a:extLst>
          </p:cNvPr>
          <p:cNvSpPr txBox="1"/>
          <p:nvPr/>
        </p:nvSpPr>
        <p:spPr>
          <a:xfrm>
            <a:off x="4048722" y="6303840"/>
            <a:ext cx="832206" cy="215444"/>
          </a:xfrm>
          <a:prstGeom prst="rect">
            <a:avLst/>
          </a:prstGeom>
          <a:noFill/>
          <a:ln>
            <a:noFill/>
          </a:ln>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Calibri" panose="020F0502020204030204"/>
                <a:cs typeface="Calibri" panose="020F0502020204030204"/>
                <a:sym typeface="Quattrocento Sans"/>
              </a:rPr>
              <a:t>Azure ML</a:t>
            </a:r>
          </a:p>
        </p:txBody>
      </p:sp>
      <p:sp>
        <p:nvSpPr>
          <p:cNvPr id="12" name="TextBox 11">
            <a:extLst>
              <a:ext uri="{FF2B5EF4-FFF2-40B4-BE49-F238E27FC236}">
                <a16:creationId xmlns:a16="http://schemas.microsoft.com/office/drawing/2014/main" id="{298D9DED-0EFD-DB8E-97FD-19F5A1302F51}"/>
              </a:ext>
            </a:extLst>
          </p:cNvPr>
          <p:cNvSpPr txBox="1"/>
          <p:nvPr/>
        </p:nvSpPr>
        <p:spPr>
          <a:xfrm>
            <a:off x="5110283" y="6308901"/>
            <a:ext cx="832206" cy="215444"/>
          </a:xfrm>
          <a:prstGeom prst="rect">
            <a:avLst/>
          </a:prstGeom>
          <a:noFill/>
          <a:ln>
            <a:noFill/>
          </a:ln>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Calibri" panose="020F0502020204030204"/>
                <a:cs typeface="Calibri" panose="020F0502020204030204"/>
                <a:sym typeface="Quattrocento Sans"/>
              </a:rPr>
              <a:t>Open-Source</a:t>
            </a:r>
          </a:p>
        </p:txBody>
      </p:sp>
      <p:pic>
        <p:nvPicPr>
          <p:cNvPr id="3084" name="Picture 12" descr="Open source - Free logo icons">
            <a:extLst>
              <a:ext uri="{FF2B5EF4-FFF2-40B4-BE49-F238E27FC236}">
                <a16:creationId xmlns:a16="http://schemas.microsoft.com/office/drawing/2014/main" id="{BE079009-E388-E7A9-6AE3-B919F9B6DA4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45243" y="5692395"/>
            <a:ext cx="539954" cy="5399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Diagram 16">
            <a:extLst>
              <a:ext uri="{FF2B5EF4-FFF2-40B4-BE49-F238E27FC236}">
                <a16:creationId xmlns:a16="http://schemas.microsoft.com/office/drawing/2014/main" id="{50C9F410-B31A-C55E-6907-544D7534C485}"/>
              </a:ext>
            </a:extLst>
          </p:cNvPr>
          <p:cNvGraphicFramePr/>
          <p:nvPr/>
        </p:nvGraphicFramePr>
        <p:xfrm>
          <a:off x="1383419" y="1448484"/>
          <a:ext cx="4967229" cy="331148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42" name="Picture 2">
            <a:extLst>
              <a:ext uri="{FF2B5EF4-FFF2-40B4-BE49-F238E27FC236}">
                <a16:creationId xmlns:a16="http://schemas.microsoft.com/office/drawing/2014/main" id="{870858F5-E1A1-A541-FADF-CA4D6F450ECF}"/>
              </a:ext>
            </a:extLst>
          </p:cNvPr>
          <p:cNvPicPr>
            <a:picLocks noChangeAspect="1"/>
          </p:cNvPicPr>
          <p:nvPr/>
        </p:nvPicPr>
        <p:blipFill>
          <a:blip r:embed="rId14"/>
          <a:stretch>
            <a:fillRect/>
          </a:stretch>
        </p:blipFill>
        <p:spPr>
          <a:xfrm>
            <a:off x="1429557" y="3236711"/>
            <a:ext cx="515831" cy="94416"/>
          </a:xfrm>
          <a:prstGeom prst="rect">
            <a:avLst/>
          </a:prstGeom>
          <a:solidFill>
            <a:schemeClr val="bg2"/>
          </a:solidFill>
        </p:spPr>
      </p:pic>
    </p:spTree>
    <p:extLst>
      <p:ext uri="{BB962C8B-B14F-4D97-AF65-F5344CB8AC3E}">
        <p14:creationId xmlns:p14="http://schemas.microsoft.com/office/powerpoint/2010/main" val="4056755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Logo&#10;&#10;Description automatically generated">
            <a:extLst>
              <a:ext uri="{FF2B5EF4-FFF2-40B4-BE49-F238E27FC236}">
                <a16:creationId xmlns:a16="http://schemas.microsoft.com/office/drawing/2014/main" id="{D9094DAB-013A-462C-B9ED-9D5D835592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05126" y="-3025787"/>
            <a:ext cx="108706" cy="54896"/>
          </a:xfrm>
          <a:prstGeom prst="rect">
            <a:avLst/>
          </a:prstGeom>
        </p:spPr>
      </p:pic>
      <p:pic>
        <p:nvPicPr>
          <p:cNvPr id="2" name="Picture 2" descr="Graphical user interface, application&#10;&#10;Description automatically generated">
            <a:extLst>
              <a:ext uri="{FF2B5EF4-FFF2-40B4-BE49-F238E27FC236}">
                <a16:creationId xmlns:a16="http://schemas.microsoft.com/office/drawing/2014/main" id="{E1250828-B2D0-EE5E-45E5-F0704D4C533E}"/>
              </a:ext>
            </a:extLst>
          </p:cNvPr>
          <p:cNvPicPr>
            <a:picLocks noChangeAspect="1"/>
          </p:cNvPicPr>
          <p:nvPr/>
        </p:nvPicPr>
        <p:blipFill>
          <a:blip r:embed="rId4"/>
          <a:stretch>
            <a:fillRect/>
          </a:stretch>
        </p:blipFill>
        <p:spPr>
          <a:xfrm>
            <a:off x="243985" y="1728727"/>
            <a:ext cx="11365203" cy="4638642"/>
          </a:xfrm>
          <a:prstGeom prst="rect">
            <a:avLst/>
          </a:prstGeom>
        </p:spPr>
      </p:pic>
      <p:sp>
        <p:nvSpPr>
          <p:cNvPr id="3" name="Title 27">
            <a:extLst>
              <a:ext uri="{FF2B5EF4-FFF2-40B4-BE49-F238E27FC236}">
                <a16:creationId xmlns:a16="http://schemas.microsoft.com/office/drawing/2014/main" id="{E5E16893-BF49-DF6D-A5B0-2AE906D25E56}"/>
              </a:ext>
            </a:extLst>
          </p:cNvPr>
          <p:cNvSpPr>
            <a:spLocks noGrp="1"/>
          </p:cNvSpPr>
          <p:nvPr>
            <p:ph type="title" idx="4294967295"/>
          </p:nvPr>
        </p:nvSpPr>
        <p:spPr>
          <a:xfrm>
            <a:off x="0" y="231775"/>
            <a:ext cx="7470775" cy="465138"/>
          </a:xfrm>
        </p:spPr>
        <p:txBody>
          <a:bodyPr>
            <a:normAutofit/>
          </a:bodyPr>
          <a:lstStyle/>
          <a:p>
            <a:r>
              <a:rPr lang="en-US" sz="2000">
                <a:solidFill>
                  <a:prstClr val="white"/>
                </a:solidFill>
                <a:latin typeface="Segoe UI Semibold" panose="020B0702040204020203" pitchFamily="34" charset="0"/>
                <a:cs typeface="Segoe UI Semibold" panose="020B0702040204020203" pitchFamily="34" charset="0"/>
              </a:rPr>
              <a:t>Unified Data Governance with Microsoft Purview</a:t>
            </a:r>
          </a:p>
        </p:txBody>
      </p:sp>
      <p:sp>
        <p:nvSpPr>
          <p:cNvPr id="4" name="TextBox 3">
            <a:extLst>
              <a:ext uri="{FF2B5EF4-FFF2-40B4-BE49-F238E27FC236}">
                <a16:creationId xmlns:a16="http://schemas.microsoft.com/office/drawing/2014/main" id="{FBFFD581-2D41-1F80-05E0-1C5BEE8305C4}"/>
              </a:ext>
            </a:extLst>
          </p:cNvPr>
          <p:cNvSpPr txBox="1"/>
          <p:nvPr/>
        </p:nvSpPr>
        <p:spPr>
          <a:xfrm>
            <a:off x="577272" y="1073727"/>
            <a:ext cx="108642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a:cs typeface="Calibri" panose="020F0502020204030204"/>
              </a:rPr>
              <a:t>Microsoft Purview is a family of data governance, risk, and compliance solutions that can help your organization govern, protect, and manage your entire data estate.</a:t>
            </a:r>
            <a:endParaRPr kumimoji="0" lang="en-US" sz="1600" b="0" i="0" u="none" strike="noStrike" kern="1200" cap="none" spc="0" normalizeH="0" baseline="0" noProof="0">
              <a:ln>
                <a:noFill/>
              </a:ln>
              <a:solidFill>
                <a:prstClr val="black"/>
              </a:solidFill>
              <a:effectLst/>
              <a:uLnTx/>
              <a:uFillTx/>
              <a:latin typeface="Segoe UI Light"/>
              <a:ea typeface="+mn-ea"/>
              <a:cs typeface="Segoe UI Light"/>
            </a:endParaRPr>
          </a:p>
        </p:txBody>
      </p:sp>
    </p:spTree>
    <p:extLst>
      <p:ext uri="{BB962C8B-B14F-4D97-AF65-F5344CB8AC3E}">
        <p14:creationId xmlns:p14="http://schemas.microsoft.com/office/powerpoint/2010/main" val="149741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EFCB70-DF2A-44BA-995F-96FFAFC536EF}"/>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6" name="Text Placeholder 3">
            <a:extLst>
              <a:ext uri="{FF2B5EF4-FFF2-40B4-BE49-F238E27FC236}">
                <a16:creationId xmlns:a16="http://schemas.microsoft.com/office/drawing/2014/main" id="{F80B5EA7-9A43-4A9F-9F24-276DD1389D4A}"/>
              </a:ext>
            </a:extLst>
          </p:cNvPr>
          <p:cNvSpPr txBox="1">
            <a:spLocks/>
          </p:cNvSpPr>
          <p:nvPr/>
        </p:nvSpPr>
        <p:spPr>
          <a:xfrm>
            <a:off x="617463" y="2291951"/>
            <a:ext cx="1923270" cy="54395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srgbClr val="44546A"/>
                </a:solidFill>
                <a:effectLst/>
                <a:uLnTx/>
                <a:uFillTx/>
                <a:latin typeface="Segoe UI Semibold" panose="020B0502040204020203" pitchFamily="34" charset="0"/>
                <a:ea typeface="+mn-ea"/>
                <a:cs typeface="Segoe UI Semibold" panose="020B0502040204020203" pitchFamily="34" charset="0"/>
              </a:rPr>
              <a:t>Manage growing data landscape </a:t>
            </a:r>
          </a:p>
        </p:txBody>
      </p:sp>
      <p:sp>
        <p:nvSpPr>
          <p:cNvPr id="7" name="Text Placeholder 3">
            <a:extLst>
              <a:ext uri="{FF2B5EF4-FFF2-40B4-BE49-F238E27FC236}">
                <a16:creationId xmlns:a16="http://schemas.microsoft.com/office/drawing/2014/main" id="{6DAD93FE-9CA0-45A6-8FAD-B74E32185170}"/>
              </a:ext>
            </a:extLst>
          </p:cNvPr>
          <p:cNvSpPr txBox="1">
            <a:spLocks/>
          </p:cNvSpPr>
          <p:nvPr/>
        </p:nvSpPr>
        <p:spPr>
          <a:xfrm>
            <a:off x="2990253" y="2331317"/>
            <a:ext cx="1802119" cy="78990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srgbClr val="44546A"/>
                </a:solidFill>
                <a:effectLst/>
                <a:uLnTx/>
                <a:uFillTx/>
                <a:latin typeface="Segoe UI Semibold"/>
                <a:ea typeface="+mn-ea"/>
                <a:cs typeface="Segoe UI Semibold"/>
              </a:rPr>
              <a:t>Overcome operational silos</a:t>
            </a:r>
            <a:endParaRPr kumimoji="0" lang="en-US" sz="1600" b="1" i="0" u="none" strike="noStrike" kern="1200" cap="none" spc="120" normalizeH="0" baseline="0" noProof="0">
              <a:ln>
                <a:noFill/>
              </a:ln>
              <a:solidFill>
                <a:srgbClr val="44546A"/>
              </a:solidFill>
              <a:effectLst/>
              <a:uLnTx/>
              <a:uFillTx/>
              <a:latin typeface="Segoe UI Semibold" panose="020B0502040204020203" pitchFamily="34" charset="0"/>
              <a:ea typeface="+mn-ea"/>
              <a:cs typeface="Segoe UI Semibold" panose="020B0502040204020203" pitchFamily="34" charset="0"/>
            </a:endParaRPr>
          </a:p>
        </p:txBody>
      </p:sp>
      <p:sp>
        <p:nvSpPr>
          <p:cNvPr id="8" name="Text Placeholder 3">
            <a:extLst>
              <a:ext uri="{FF2B5EF4-FFF2-40B4-BE49-F238E27FC236}">
                <a16:creationId xmlns:a16="http://schemas.microsoft.com/office/drawing/2014/main" id="{9B187224-C396-4633-A82D-A2A2B1287A47}"/>
              </a:ext>
            </a:extLst>
          </p:cNvPr>
          <p:cNvSpPr txBox="1">
            <a:spLocks/>
          </p:cNvSpPr>
          <p:nvPr/>
        </p:nvSpPr>
        <p:spPr>
          <a:xfrm>
            <a:off x="856594" y="4868998"/>
            <a:ext cx="1472606" cy="78990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srgbClr val="44546A"/>
                </a:solidFill>
                <a:effectLst/>
                <a:uLnTx/>
                <a:uFillTx/>
                <a:latin typeface="Segoe UI Semibold" panose="020B0502040204020203" pitchFamily="34" charset="0"/>
                <a:ea typeface="+mn-ea"/>
                <a:cs typeface="Segoe UI Semibold" panose="020B0502040204020203" pitchFamily="34" charset="0"/>
              </a:rPr>
              <a:t>Increase data agility</a:t>
            </a:r>
          </a:p>
        </p:txBody>
      </p:sp>
      <p:sp>
        <p:nvSpPr>
          <p:cNvPr id="9" name="Text Placeholder 3">
            <a:extLst>
              <a:ext uri="{FF2B5EF4-FFF2-40B4-BE49-F238E27FC236}">
                <a16:creationId xmlns:a16="http://schemas.microsoft.com/office/drawing/2014/main" id="{6AE5B5F8-9C9E-4FAB-933F-B097735532B1}"/>
              </a:ext>
            </a:extLst>
          </p:cNvPr>
          <p:cNvSpPr txBox="1">
            <a:spLocks/>
          </p:cNvSpPr>
          <p:nvPr/>
        </p:nvSpPr>
        <p:spPr>
          <a:xfrm>
            <a:off x="2717537" y="4927820"/>
            <a:ext cx="2390695" cy="78990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srgbClr val="44546A"/>
                </a:solidFill>
                <a:effectLst/>
                <a:uLnTx/>
                <a:uFillTx/>
                <a:latin typeface="Segoe UI Semibold"/>
                <a:ea typeface="+mn-ea"/>
                <a:cs typeface="Segoe UI Semibold"/>
              </a:rPr>
              <a:t>Comply with industry regulations</a:t>
            </a:r>
          </a:p>
        </p:txBody>
      </p:sp>
      <p:grpSp>
        <p:nvGrpSpPr>
          <p:cNvPr id="11" name="Group 10">
            <a:extLst>
              <a:ext uri="{FF2B5EF4-FFF2-40B4-BE49-F238E27FC236}">
                <a16:creationId xmlns:a16="http://schemas.microsoft.com/office/drawing/2014/main" id="{FCDED0BB-AD49-47FB-9E79-10B138A63470}"/>
              </a:ext>
            </a:extLst>
          </p:cNvPr>
          <p:cNvGrpSpPr/>
          <p:nvPr/>
        </p:nvGrpSpPr>
        <p:grpSpPr>
          <a:xfrm>
            <a:off x="3514900" y="3759402"/>
            <a:ext cx="739298" cy="837044"/>
            <a:chOff x="9589360" y="2500264"/>
            <a:chExt cx="442664" cy="559153"/>
          </a:xfrm>
        </p:grpSpPr>
        <p:sp>
          <p:nvSpPr>
            <p:cNvPr id="12" name="Freeform: Shape 11">
              <a:extLst>
                <a:ext uri="{FF2B5EF4-FFF2-40B4-BE49-F238E27FC236}">
                  <a16:creationId xmlns:a16="http://schemas.microsoft.com/office/drawing/2014/main" id="{17E4AA6C-9612-4DC1-ACAD-D927BE321195}"/>
                </a:ext>
              </a:extLst>
            </p:cNvPr>
            <p:cNvSpPr/>
            <p:nvPr/>
          </p:nvSpPr>
          <p:spPr>
            <a:xfrm>
              <a:off x="9589360" y="2500264"/>
              <a:ext cx="442664" cy="559153"/>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CF1B3549-B250-430C-B2A8-339F3BF5F4B9}"/>
                </a:ext>
              </a:extLst>
            </p:cNvPr>
            <p:cNvGrpSpPr/>
            <p:nvPr/>
          </p:nvGrpSpPr>
          <p:grpSpPr>
            <a:xfrm>
              <a:off x="9645261" y="2574975"/>
              <a:ext cx="330862" cy="412357"/>
              <a:chOff x="9678474" y="2559100"/>
              <a:chExt cx="330862" cy="412357"/>
            </a:xfrm>
          </p:grpSpPr>
          <p:grpSp>
            <p:nvGrpSpPr>
              <p:cNvPr id="14" name="Group 13">
                <a:extLst>
                  <a:ext uri="{FF2B5EF4-FFF2-40B4-BE49-F238E27FC236}">
                    <a16:creationId xmlns:a16="http://schemas.microsoft.com/office/drawing/2014/main" id="{A10580C0-57E1-4373-86F8-EE816B8DED3B}"/>
                  </a:ext>
                </a:extLst>
              </p:cNvPr>
              <p:cNvGrpSpPr/>
              <p:nvPr/>
            </p:nvGrpSpPr>
            <p:grpSpPr>
              <a:xfrm>
                <a:off x="9678474" y="2559100"/>
                <a:ext cx="330862" cy="412357"/>
                <a:chOff x="9678474" y="2559100"/>
                <a:chExt cx="267927" cy="412357"/>
              </a:xfrm>
            </p:grpSpPr>
            <p:sp>
              <p:nvSpPr>
                <p:cNvPr id="17" name="Freeform: Shape 16">
                  <a:extLst>
                    <a:ext uri="{FF2B5EF4-FFF2-40B4-BE49-F238E27FC236}">
                      <a16:creationId xmlns:a16="http://schemas.microsoft.com/office/drawing/2014/main" id="{95C530B6-4A72-42B3-9AFB-91642F79D742}"/>
                    </a:ext>
                  </a:extLst>
                </p:cNvPr>
                <p:cNvSpPr/>
                <p:nvPr/>
              </p:nvSpPr>
              <p:spPr>
                <a:xfrm>
                  <a:off x="9678474" y="2913212"/>
                  <a:ext cx="267927" cy="58245"/>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8" name="Freeform: Shape 45">
                  <a:extLst>
                    <a:ext uri="{FF2B5EF4-FFF2-40B4-BE49-F238E27FC236}">
                      <a16:creationId xmlns:a16="http://schemas.microsoft.com/office/drawing/2014/main" id="{308BFD36-540B-4898-996A-7C536E2E6A07}"/>
                    </a:ext>
                  </a:extLst>
                </p:cNvPr>
                <p:cNvSpPr/>
                <p:nvPr/>
              </p:nvSpPr>
              <p:spPr>
                <a:xfrm>
                  <a:off x="9678474" y="2824684"/>
                  <a:ext cx="267927" cy="58245"/>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9" name="Freeform: Shape 46">
                  <a:extLst>
                    <a:ext uri="{FF2B5EF4-FFF2-40B4-BE49-F238E27FC236}">
                      <a16:creationId xmlns:a16="http://schemas.microsoft.com/office/drawing/2014/main" id="{3471D966-0954-46EC-A544-6A4A794C27F9}"/>
                    </a:ext>
                  </a:extLst>
                </p:cNvPr>
                <p:cNvSpPr/>
                <p:nvPr/>
              </p:nvSpPr>
              <p:spPr>
                <a:xfrm>
                  <a:off x="9678474" y="2735565"/>
                  <a:ext cx="267927" cy="58245"/>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0" name="Freeform: Shape 47">
                  <a:extLst>
                    <a:ext uri="{FF2B5EF4-FFF2-40B4-BE49-F238E27FC236}">
                      <a16:creationId xmlns:a16="http://schemas.microsoft.com/office/drawing/2014/main" id="{67AC2B15-501E-4A58-A926-76FCBC270A5F}"/>
                    </a:ext>
                  </a:extLst>
                </p:cNvPr>
                <p:cNvSpPr/>
                <p:nvPr/>
              </p:nvSpPr>
              <p:spPr>
                <a:xfrm>
                  <a:off x="9853797" y="2646468"/>
                  <a:ext cx="87368" cy="58245"/>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1" name="Freeform: Shape 48">
                  <a:extLst>
                    <a:ext uri="{FF2B5EF4-FFF2-40B4-BE49-F238E27FC236}">
                      <a16:creationId xmlns:a16="http://schemas.microsoft.com/office/drawing/2014/main" id="{FDE868CB-4D83-4764-AEAA-CFE6A117B4DE}"/>
                    </a:ext>
                  </a:extLst>
                </p:cNvPr>
                <p:cNvSpPr/>
                <p:nvPr/>
              </p:nvSpPr>
              <p:spPr>
                <a:xfrm>
                  <a:off x="9853797" y="2559100"/>
                  <a:ext cx="87368" cy="58245"/>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sp>
            <p:nvSpPr>
              <p:cNvPr id="15" name="Freeform: Shape 49">
                <a:extLst>
                  <a:ext uri="{FF2B5EF4-FFF2-40B4-BE49-F238E27FC236}">
                    <a16:creationId xmlns:a16="http://schemas.microsoft.com/office/drawing/2014/main" id="{C9A72058-1E22-4CA9-9970-DEB51027898D}"/>
                  </a:ext>
                </a:extLst>
              </p:cNvPr>
              <p:cNvSpPr/>
              <p:nvPr/>
            </p:nvSpPr>
            <p:spPr>
              <a:xfrm>
                <a:off x="9735330" y="2581215"/>
                <a:ext cx="116491" cy="116491"/>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chemeClr val="bg1"/>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 name="Freeform: Shape 57">
                <a:extLst>
                  <a:ext uri="{FF2B5EF4-FFF2-40B4-BE49-F238E27FC236}">
                    <a16:creationId xmlns:a16="http://schemas.microsoft.com/office/drawing/2014/main" id="{C1696DF8-BCED-464F-921C-CA3DFB5129B9}"/>
                  </a:ext>
                </a:extLst>
              </p:cNvPr>
              <p:cNvSpPr/>
              <p:nvPr/>
            </p:nvSpPr>
            <p:spPr>
              <a:xfrm>
                <a:off x="9695718" y="2623738"/>
                <a:ext cx="75718" cy="75718"/>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chemeClr val="bg1"/>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grpSp>
      <p:grpSp>
        <p:nvGrpSpPr>
          <p:cNvPr id="22" name="Graphic 132" descr="direction, expand, grow, large">
            <a:extLst>
              <a:ext uri="{FF2B5EF4-FFF2-40B4-BE49-F238E27FC236}">
                <a16:creationId xmlns:a16="http://schemas.microsoft.com/office/drawing/2014/main" id="{D05A519A-EC96-47E6-9113-EA19C7B54B77}"/>
              </a:ext>
            </a:extLst>
          </p:cNvPr>
          <p:cNvGrpSpPr/>
          <p:nvPr/>
        </p:nvGrpSpPr>
        <p:grpSpPr>
          <a:xfrm>
            <a:off x="3537007" y="1325971"/>
            <a:ext cx="775537" cy="685585"/>
            <a:chOff x="11088639" y="1277626"/>
            <a:chExt cx="376861" cy="374544"/>
          </a:xfrm>
        </p:grpSpPr>
        <p:sp>
          <p:nvSpPr>
            <p:cNvPr id="23" name="Freeform: Shape 31">
              <a:extLst>
                <a:ext uri="{FF2B5EF4-FFF2-40B4-BE49-F238E27FC236}">
                  <a16:creationId xmlns:a16="http://schemas.microsoft.com/office/drawing/2014/main" id="{C8A776BD-B42A-4161-B7AA-B5B4AD004418}"/>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rgbClr val="0078D4"/>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Segoe UI"/>
                <a:ea typeface="+mn-ea"/>
                <a:cs typeface="+mn-cs"/>
              </a:endParaRPr>
            </a:p>
          </p:txBody>
        </p:sp>
        <p:sp>
          <p:nvSpPr>
            <p:cNvPr id="24" name="Freeform: Shape 32">
              <a:extLst>
                <a:ext uri="{FF2B5EF4-FFF2-40B4-BE49-F238E27FC236}">
                  <a16:creationId xmlns:a16="http://schemas.microsoft.com/office/drawing/2014/main" id="{7DB8FFA5-F97E-466B-A76F-4E05B7F4B02A}"/>
                </a:ext>
              </a:extLst>
            </p:cNvPr>
            <p:cNvSpPr/>
            <p:nvPr/>
          </p:nvSpPr>
          <p:spPr>
            <a:xfrm>
              <a:off x="11088639"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Segoe UI"/>
                <a:ea typeface="+mn-ea"/>
                <a:cs typeface="+mn-cs"/>
              </a:endParaRPr>
            </a:p>
          </p:txBody>
        </p:sp>
        <p:sp>
          <p:nvSpPr>
            <p:cNvPr id="25" name="Freeform: Shape 33">
              <a:extLst>
                <a:ext uri="{FF2B5EF4-FFF2-40B4-BE49-F238E27FC236}">
                  <a16:creationId xmlns:a16="http://schemas.microsoft.com/office/drawing/2014/main" id="{3FC5A198-1741-44AA-9FC4-25011101A8F2}"/>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Segoe UI"/>
                <a:ea typeface="+mn-ea"/>
                <a:cs typeface="+mn-cs"/>
              </a:endParaRPr>
            </a:p>
          </p:txBody>
        </p:sp>
        <p:sp>
          <p:nvSpPr>
            <p:cNvPr id="26" name="Freeform: Shape 34">
              <a:extLst>
                <a:ext uri="{FF2B5EF4-FFF2-40B4-BE49-F238E27FC236}">
                  <a16:creationId xmlns:a16="http://schemas.microsoft.com/office/drawing/2014/main" id="{69FD4A26-FBFC-454A-86F6-5E618BECBF93}"/>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rgbClr val="0078D4"/>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Segoe UI"/>
                <a:ea typeface="+mn-ea"/>
                <a:cs typeface="+mn-cs"/>
              </a:endParaRPr>
            </a:p>
          </p:txBody>
        </p:sp>
        <p:sp>
          <p:nvSpPr>
            <p:cNvPr id="27" name="Freeform: Shape 35">
              <a:extLst>
                <a:ext uri="{FF2B5EF4-FFF2-40B4-BE49-F238E27FC236}">
                  <a16:creationId xmlns:a16="http://schemas.microsoft.com/office/drawing/2014/main" id="{2BAE6B3D-DC7E-482E-AC6B-FBA30010EF0B}"/>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rgbClr val="50E6FF"/>
            </a:solidFill>
            <a:ln w="383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Segoe UI"/>
                <a:ea typeface="+mn-ea"/>
                <a:cs typeface="+mn-cs"/>
              </a:endParaRPr>
            </a:p>
          </p:txBody>
        </p:sp>
      </p:grpSp>
      <p:grpSp>
        <p:nvGrpSpPr>
          <p:cNvPr id="28" name="monitor progress" descr="monitor progress">
            <a:extLst>
              <a:ext uri="{FF2B5EF4-FFF2-40B4-BE49-F238E27FC236}">
                <a16:creationId xmlns:a16="http://schemas.microsoft.com/office/drawing/2014/main" id="{BF405B54-D5F1-482D-904A-F98A1742AA43}"/>
              </a:ext>
            </a:extLst>
          </p:cNvPr>
          <p:cNvGrpSpPr/>
          <p:nvPr/>
        </p:nvGrpSpPr>
        <p:grpSpPr>
          <a:xfrm>
            <a:off x="1168530" y="3759339"/>
            <a:ext cx="997493" cy="775510"/>
            <a:chOff x="5376340" y="2161459"/>
            <a:chExt cx="410598" cy="356140"/>
          </a:xfrm>
        </p:grpSpPr>
        <p:sp>
          <p:nvSpPr>
            <p:cNvPr id="29" name="Freeform 133">
              <a:extLst>
                <a:ext uri="{FF2B5EF4-FFF2-40B4-BE49-F238E27FC236}">
                  <a16:creationId xmlns:a16="http://schemas.microsoft.com/office/drawing/2014/main" id="{3DA61DA4-EFE1-49B7-B321-3EB140D0B09E}"/>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44546A"/>
                </a:solidFill>
                <a:effectLst/>
                <a:uLnTx/>
                <a:uFillTx/>
                <a:latin typeface="Calibri" panose="020F0502020204030204"/>
                <a:ea typeface="+mn-ea"/>
                <a:cs typeface="+mn-cs"/>
              </a:endParaRPr>
            </a:p>
          </p:txBody>
        </p:sp>
        <p:sp>
          <p:nvSpPr>
            <p:cNvPr id="30" name="Freeform 134">
              <a:extLst>
                <a:ext uri="{FF2B5EF4-FFF2-40B4-BE49-F238E27FC236}">
                  <a16:creationId xmlns:a16="http://schemas.microsoft.com/office/drawing/2014/main" id="{33EA6BC1-0AAC-4591-A601-F8E6AEC98A5D}"/>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44546A"/>
                </a:solidFill>
                <a:effectLst/>
                <a:uLnTx/>
                <a:uFillTx/>
                <a:latin typeface="Calibri" panose="020F0502020204030204"/>
                <a:ea typeface="+mn-ea"/>
                <a:cs typeface="+mn-cs"/>
              </a:endParaRPr>
            </a:p>
          </p:txBody>
        </p:sp>
        <p:sp>
          <p:nvSpPr>
            <p:cNvPr id="31" name="Freeform 135">
              <a:extLst>
                <a:ext uri="{FF2B5EF4-FFF2-40B4-BE49-F238E27FC236}">
                  <a16:creationId xmlns:a16="http://schemas.microsoft.com/office/drawing/2014/main" id="{796B25A3-F6DF-4920-AA32-DE79D54258E8}"/>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44546A"/>
                </a:solidFill>
                <a:effectLst/>
                <a:uLnTx/>
                <a:uFillTx/>
                <a:latin typeface="Calibri" panose="020F0502020204030204"/>
                <a:ea typeface="+mn-ea"/>
                <a:cs typeface="+mn-cs"/>
              </a:endParaRPr>
            </a:p>
          </p:txBody>
        </p:sp>
        <p:sp>
          <p:nvSpPr>
            <p:cNvPr id="32" name="Freeform 136">
              <a:extLst>
                <a:ext uri="{FF2B5EF4-FFF2-40B4-BE49-F238E27FC236}">
                  <a16:creationId xmlns:a16="http://schemas.microsoft.com/office/drawing/2014/main" id="{2A3E9FA6-3099-496D-A943-4C004B6B48F7}"/>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44546A"/>
                </a:solidFill>
                <a:effectLst/>
                <a:uLnTx/>
                <a:uFillTx/>
                <a:latin typeface="Calibri" panose="020F0502020204030204"/>
                <a:ea typeface="+mn-ea"/>
                <a:cs typeface="+mn-cs"/>
              </a:endParaRPr>
            </a:p>
          </p:txBody>
        </p:sp>
        <p:sp>
          <p:nvSpPr>
            <p:cNvPr id="33" name="Freeform 137">
              <a:extLst>
                <a:ext uri="{FF2B5EF4-FFF2-40B4-BE49-F238E27FC236}">
                  <a16:creationId xmlns:a16="http://schemas.microsoft.com/office/drawing/2014/main" id="{25D74D55-EC40-401A-B747-8BCE44A0900A}"/>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44546A"/>
                </a:solidFill>
                <a:effectLst/>
                <a:uLnTx/>
                <a:uFillTx/>
                <a:latin typeface="Calibri" panose="020F0502020204030204"/>
                <a:ea typeface="+mn-ea"/>
                <a:cs typeface="+mn-cs"/>
              </a:endParaRPr>
            </a:p>
          </p:txBody>
        </p:sp>
      </p:grpSp>
      <p:grpSp>
        <p:nvGrpSpPr>
          <p:cNvPr id="34" name="works with CI/CD 2" descr="works with CI/CD, transfer">
            <a:extLst>
              <a:ext uri="{FF2B5EF4-FFF2-40B4-BE49-F238E27FC236}">
                <a16:creationId xmlns:a16="http://schemas.microsoft.com/office/drawing/2014/main" id="{C480DCA7-DAF5-4211-A50B-C5E0C58D71B5}"/>
              </a:ext>
            </a:extLst>
          </p:cNvPr>
          <p:cNvGrpSpPr>
            <a:grpSpLocks noChangeAspect="1"/>
          </p:cNvGrpSpPr>
          <p:nvPr/>
        </p:nvGrpSpPr>
        <p:grpSpPr bwMode="auto">
          <a:xfrm>
            <a:off x="1111723" y="1229818"/>
            <a:ext cx="1066007" cy="812011"/>
            <a:chOff x="2229" y="1386"/>
            <a:chExt cx="277" cy="211"/>
          </a:xfrm>
        </p:grpSpPr>
        <p:sp>
          <p:nvSpPr>
            <p:cNvPr id="35" name="AutoShape 140">
              <a:extLst>
                <a:ext uri="{FF2B5EF4-FFF2-40B4-BE49-F238E27FC236}">
                  <a16:creationId xmlns:a16="http://schemas.microsoft.com/office/drawing/2014/main" id="{36F2C5AA-6668-41C5-8A52-B73FF9A41218}"/>
                </a:ext>
              </a:extLst>
            </p:cNvPr>
            <p:cNvSpPr>
              <a:spLocks noChangeAspect="1" noChangeArrowheads="1" noTextEdit="1"/>
            </p:cNvSpPr>
            <p:nvPr/>
          </p:nvSpPr>
          <p:spPr bwMode="auto">
            <a:xfrm>
              <a:off x="2229" y="1386"/>
              <a:ext cx="2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142">
              <a:extLst>
                <a:ext uri="{FF2B5EF4-FFF2-40B4-BE49-F238E27FC236}">
                  <a16:creationId xmlns:a16="http://schemas.microsoft.com/office/drawing/2014/main" id="{DAD024E3-6362-4906-A54A-A09FC6C67A1B}"/>
                </a:ext>
              </a:extLst>
            </p:cNvPr>
            <p:cNvSpPr>
              <a:spLocks noChangeArrowheads="1"/>
            </p:cNvSpPr>
            <p:nvPr/>
          </p:nvSpPr>
          <p:spPr bwMode="auto">
            <a:xfrm>
              <a:off x="2230" y="1541"/>
              <a:ext cx="241"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37" name="Rectangle 143">
              <a:extLst>
                <a:ext uri="{FF2B5EF4-FFF2-40B4-BE49-F238E27FC236}">
                  <a16:creationId xmlns:a16="http://schemas.microsoft.com/office/drawing/2014/main" id="{FF3B0CA4-FCC8-4A45-9FBB-8E15A27BF9C8}"/>
                </a:ext>
              </a:extLst>
            </p:cNvPr>
            <p:cNvSpPr>
              <a:spLocks noChangeArrowheads="1"/>
            </p:cNvSpPr>
            <p:nvPr/>
          </p:nvSpPr>
          <p:spPr bwMode="auto">
            <a:xfrm>
              <a:off x="2230" y="1482"/>
              <a:ext cx="43" cy="4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38" name="Rectangle 144">
              <a:extLst>
                <a:ext uri="{FF2B5EF4-FFF2-40B4-BE49-F238E27FC236}">
                  <a16:creationId xmlns:a16="http://schemas.microsoft.com/office/drawing/2014/main" id="{C6129E1C-8768-4B31-862C-CF7CC088E74D}"/>
                </a:ext>
              </a:extLst>
            </p:cNvPr>
            <p:cNvSpPr>
              <a:spLocks noChangeArrowheads="1"/>
            </p:cNvSpPr>
            <p:nvPr/>
          </p:nvSpPr>
          <p:spPr bwMode="auto">
            <a:xfrm>
              <a:off x="2288" y="1423"/>
              <a:ext cx="43" cy="1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39" name="Rectangle 145">
              <a:extLst>
                <a:ext uri="{FF2B5EF4-FFF2-40B4-BE49-F238E27FC236}">
                  <a16:creationId xmlns:a16="http://schemas.microsoft.com/office/drawing/2014/main" id="{B2F579D1-15EF-42C8-BE5D-33F093F40456}"/>
                </a:ext>
              </a:extLst>
            </p:cNvPr>
            <p:cNvSpPr>
              <a:spLocks noChangeArrowheads="1"/>
            </p:cNvSpPr>
            <p:nvPr/>
          </p:nvSpPr>
          <p:spPr bwMode="auto">
            <a:xfrm>
              <a:off x="2344" y="1460"/>
              <a:ext cx="44" cy="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40" name="Rectangle 146">
              <a:extLst>
                <a:ext uri="{FF2B5EF4-FFF2-40B4-BE49-F238E27FC236}">
                  <a16:creationId xmlns:a16="http://schemas.microsoft.com/office/drawing/2014/main" id="{640024B9-1991-4A07-818A-A68991491A45}"/>
                </a:ext>
              </a:extLst>
            </p:cNvPr>
            <p:cNvSpPr>
              <a:spLocks noChangeArrowheads="1"/>
            </p:cNvSpPr>
            <p:nvPr/>
          </p:nvSpPr>
          <p:spPr bwMode="auto">
            <a:xfrm>
              <a:off x="2403" y="1387"/>
              <a:ext cx="44" cy="1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41" name="Freeform 147">
              <a:extLst>
                <a:ext uri="{FF2B5EF4-FFF2-40B4-BE49-F238E27FC236}">
                  <a16:creationId xmlns:a16="http://schemas.microsoft.com/office/drawing/2014/main" id="{8EE1203A-6AC5-40E2-95B5-2D420E186FC9}"/>
                </a:ext>
              </a:extLst>
            </p:cNvPr>
            <p:cNvSpPr>
              <a:spLocks/>
            </p:cNvSpPr>
            <p:nvPr/>
          </p:nvSpPr>
          <p:spPr bwMode="auto">
            <a:xfrm>
              <a:off x="2463" y="1514"/>
              <a:ext cx="42" cy="83"/>
            </a:xfrm>
            <a:custGeom>
              <a:avLst/>
              <a:gdLst>
                <a:gd name="T0" fmla="*/ 0 w 42"/>
                <a:gd name="T1" fmla="*/ 0 h 83"/>
                <a:gd name="T2" fmla="*/ 42 w 42"/>
                <a:gd name="T3" fmla="*/ 41 h 83"/>
                <a:gd name="T4" fmla="*/ 0 w 42"/>
                <a:gd name="T5" fmla="*/ 83 h 83"/>
                <a:gd name="T6" fmla="*/ 0 w 42"/>
                <a:gd name="T7" fmla="*/ 0 h 83"/>
              </a:gdLst>
              <a:ahLst/>
              <a:cxnLst>
                <a:cxn ang="0">
                  <a:pos x="T0" y="T1"/>
                </a:cxn>
                <a:cxn ang="0">
                  <a:pos x="T2" y="T3"/>
                </a:cxn>
                <a:cxn ang="0">
                  <a:pos x="T4" y="T5"/>
                </a:cxn>
                <a:cxn ang="0">
                  <a:pos x="T6" y="T7"/>
                </a:cxn>
              </a:cxnLst>
              <a:rect l="0" t="0" r="r" b="b"/>
              <a:pathLst>
                <a:path w="42" h="83">
                  <a:moveTo>
                    <a:pt x="0" y="0"/>
                  </a:moveTo>
                  <a:lnTo>
                    <a:pt x="42" y="41"/>
                  </a:lnTo>
                  <a:lnTo>
                    <a:pt x="0" y="83"/>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E04E43FA-E9DE-53DF-C9B5-6BDC86C10B19}"/>
              </a:ext>
            </a:extLst>
          </p:cNvPr>
          <p:cNvSpPr>
            <a:spLocks noGrp="1"/>
          </p:cNvSpPr>
          <p:nvPr>
            <p:ph type="title" idx="4294967295"/>
          </p:nvPr>
        </p:nvSpPr>
        <p:spPr>
          <a:xfrm>
            <a:off x="0" y="231775"/>
            <a:ext cx="7472363" cy="465138"/>
          </a:xfrm>
        </p:spPr>
        <p:txBody>
          <a:bodyPr>
            <a:normAutofit/>
          </a:bodyPr>
          <a:lstStyle/>
          <a:p>
            <a:r>
              <a:rPr lang="en-US" sz="2000">
                <a:solidFill>
                  <a:prstClr val="white"/>
                </a:solidFill>
                <a:latin typeface="Segoe UI Semibold" panose="020B0702040204020203" pitchFamily="34" charset="0"/>
                <a:cs typeface="Segoe UI Semibold" panose="020B0702040204020203" pitchFamily="34" charset="0"/>
              </a:rPr>
              <a:t>Elements of Successful Data Governance</a:t>
            </a:r>
            <a:endParaRPr lang="en-IN" sz="2000">
              <a:solidFill>
                <a:prstClr val="white"/>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86115FD-6ED4-33FE-3779-CC442BB7B0EB}"/>
              </a:ext>
            </a:extLst>
          </p:cNvPr>
          <p:cNvGrpSpPr/>
          <p:nvPr/>
        </p:nvGrpSpPr>
        <p:grpSpPr>
          <a:xfrm>
            <a:off x="6022664" y="955903"/>
            <a:ext cx="5529643" cy="4946194"/>
            <a:chOff x="2932057" y="706777"/>
            <a:chExt cx="6383304" cy="5987897"/>
          </a:xfrm>
        </p:grpSpPr>
        <p:grpSp>
          <p:nvGrpSpPr>
            <p:cNvPr id="46" name="Group 45">
              <a:extLst>
                <a:ext uri="{FF2B5EF4-FFF2-40B4-BE49-F238E27FC236}">
                  <a16:creationId xmlns:a16="http://schemas.microsoft.com/office/drawing/2014/main" id="{E4BBE684-CA25-48D6-641C-53EB6F0E88F4}"/>
                </a:ext>
              </a:extLst>
            </p:cNvPr>
            <p:cNvGrpSpPr/>
            <p:nvPr/>
          </p:nvGrpSpPr>
          <p:grpSpPr>
            <a:xfrm rot="5400000">
              <a:off x="5869455" y="1822156"/>
              <a:ext cx="325118" cy="4751139"/>
              <a:chOff x="1412242" y="1163767"/>
              <a:chExt cx="325118" cy="4751139"/>
            </a:xfrm>
          </p:grpSpPr>
          <p:cxnSp>
            <p:nvCxnSpPr>
              <p:cNvPr id="233" name="Straight Connector 232">
                <a:extLst>
                  <a:ext uri="{FF2B5EF4-FFF2-40B4-BE49-F238E27FC236}">
                    <a16:creationId xmlns:a16="http://schemas.microsoft.com/office/drawing/2014/main" id="{14287F26-9C63-EE0D-7493-27F503E4C462}"/>
                  </a:ext>
                </a:extLst>
              </p:cNvPr>
              <p:cNvCxnSpPr>
                <a:cxnSpLocks/>
              </p:cNvCxnSpPr>
              <p:nvPr/>
            </p:nvCxnSpPr>
            <p:spPr>
              <a:xfrm>
                <a:off x="154432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37CF861-4F47-2647-853D-E17E67781776}"/>
                  </a:ext>
                </a:extLst>
              </p:cNvPr>
              <p:cNvCxnSpPr>
                <a:cxnSpLocks/>
              </p:cNvCxnSpPr>
              <p:nvPr/>
            </p:nvCxnSpPr>
            <p:spPr>
              <a:xfrm>
                <a:off x="173736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DFEFEA2-3ECD-F3DF-C75B-C8C38C9A5BA7}"/>
                  </a:ext>
                </a:extLst>
              </p:cNvPr>
              <p:cNvCxnSpPr>
                <a:cxnSpLocks/>
              </p:cNvCxnSpPr>
              <p:nvPr/>
            </p:nvCxnSpPr>
            <p:spPr>
              <a:xfrm>
                <a:off x="1412242" y="116376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8C87051-BC68-3E84-7F7A-5D3043BEB84F}"/>
                </a:ext>
              </a:extLst>
            </p:cNvPr>
            <p:cNvGrpSpPr/>
            <p:nvPr/>
          </p:nvGrpSpPr>
          <p:grpSpPr>
            <a:xfrm>
              <a:off x="5852160" y="1173927"/>
              <a:ext cx="487680" cy="4740979"/>
              <a:chOff x="5852160" y="1173927"/>
              <a:chExt cx="487680" cy="4740979"/>
            </a:xfrm>
          </p:grpSpPr>
          <p:cxnSp>
            <p:nvCxnSpPr>
              <p:cNvPr id="230" name="Straight Connector 229">
                <a:extLst>
                  <a:ext uri="{FF2B5EF4-FFF2-40B4-BE49-F238E27FC236}">
                    <a16:creationId xmlns:a16="http://schemas.microsoft.com/office/drawing/2014/main" id="{5BA53E5A-AAE2-3974-E93E-C335086DCDFB}"/>
                  </a:ext>
                </a:extLst>
              </p:cNvPr>
              <p:cNvCxnSpPr>
                <a:cxnSpLocks/>
              </p:cNvCxnSpPr>
              <p:nvPr/>
            </p:nvCxnSpPr>
            <p:spPr>
              <a:xfrm>
                <a:off x="609600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70D54CE-EC0D-0BB8-3CBD-AEC840EB11AD}"/>
                  </a:ext>
                </a:extLst>
              </p:cNvPr>
              <p:cNvCxnSpPr>
                <a:cxnSpLocks/>
              </p:cNvCxnSpPr>
              <p:nvPr/>
            </p:nvCxnSpPr>
            <p:spPr>
              <a:xfrm>
                <a:off x="633984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2C32BB-5E82-FAD3-A7FE-275AD4D3FA89}"/>
                  </a:ext>
                </a:extLst>
              </p:cNvPr>
              <p:cNvCxnSpPr>
                <a:cxnSpLocks/>
              </p:cNvCxnSpPr>
              <p:nvPr/>
            </p:nvCxnSpPr>
            <p:spPr>
              <a:xfrm>
                <a:off x="585216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5C2C90FB-E557-5E0F-A2BA-FA6B7B0F5304}"/>
                </a:ext>
              </a:extLst>
            </p:cNvPr>
            <p:cNvCxnSpPr>
              <a:cxnSpLocks/>
            </p:cNvCxnSpPr>
            <p:nvPr/>
          </p:nvCxnSpPr>
          <p:spPr>
            <a:xfrm>
              <a:off x="6593840" y="1255941"/>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0AA8FE2-FFB6-8ADD-9EB7-3F2788CE12C5}"/>
                </a:ext>
              </a:extLst>
            </p:cNvPr>
            <p:cNvCxnSpPr>
              <a:cxnSpLocks/>
            </p:cNvCxnSpPr>
            <p:nvPr/>
          </p:nvCxnSpPr>
          <p:spPr>
            <a:xfrm>
              <a:off x="6593840" y="2701052"/>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CCDBE0-E389-A0C4-059A-6D24BDC9F722}"/>
                </a:ext>
              </a:extLst>
            </p:cNvPr>
            <p:cNvCxnSpPr>
              <a:cxnSpLocks/>
            </p:cNvCxnSpPr>
            <p:nvPr/>
          </p:nvCxnSpPr>
          <p:spPr>
            <a:xfrm>
              <a:off x="6593840" y="5967695"/>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02A4F596-7BE7-9E52-EA7E-DF31736659C2}"/>
                </a:ext>
              </a:extLst>
            </p:cNvPr>
            <p:cNvGrpSpPr/>
            <p:nvPr/>
          </p:nvGrpSpPr>
          <p:grpSpPr>
            <a:xfrm>
              <a:off x="5172639" y="3346671"/>
              <a:ext cx="1844856" cy="1521881"/>
              <a:chOff x="5981889" y="4707762"/>
              <a:chExt cx="1502989" cy="1239863"/>
            </a:xfrm>
          </p:grpSpPr>
          <p:grpSp>
            <p:nvGrpSpPr>
              <p:cNvPr id="225" name="Graphic 3">
                <a:extLst>
                  <a:ext uri="{FF2B5EF4-FFF2-40B4-BE49-F238E27FC236}">
                    <a16:creationId xmlns:a16="http://schemas.microsoft.com/office/drawing/2014/main" id="{791C9A19-55DA-7B6F-B6D2-5494CEE469D2}"/>
                  </a:ext>
                </a:extLst>
              </p:cNvPr>
              <p:cNvGrpSpPr/>
              <p:nvPr/>
            </p:nvGrpSpPr>
            <p:grpSpPr>
              <a:xfrm>
                <a:off x="5981889" y="4914756"/>
                <a:ext cx="1502989" cy="1032869"/>
                <a:chOff x="7841394" y="4460038"/>
                <a:chExt cx="1928176" cy="1325061"/>
              </a:xfrm>
            </p:grpSpPr>
            <p:sp>
              <p:nvSpPr>
                <p:cNvPr id="227" name="Freeform: Shape 45">
                  <a:extLst>
                    <a:ext uri="{FF2B5EF4-FFF2-40B4-BE49-F238E27FC236}">
                      <a16:creationId xmlns:a16="http://schemas.microsoft.com/office/drawing/2014/main" id="{0D72A691-038E-9FAF-7BEA-F730A93A1D69}"/>
                    </a:ext>
                  </a:extLst>
                </p:cNvPr>
                <p:cNvSpPr/>
                <p:nvPr/>
              </p:nvSpPr>
              <p:spPr>
                <a:xfrm>
                  <a:off x="7841454" y="4669035"/>
                  <a:ext cx="1928116" cy="1116064"/>
                </a:xfrm>
                <a:custGeom>
                  <a:avLst/>
                  <a:gdLst>
                    <a:gd name="connsiteX0" fmla="*/ 1892102 w 1928116"/>
                    <a:gd name="connsiteY0" fmla="*/ 515209 h 1116064"/>
                    <a:gd name="connsiteX1" fmla="*/ 1892102 w 1928116"/>
                    <a:gd name="connsiteY1" fmla="*/ 613373 h 1116064"/>
                    <a:gd name="connsiteX2" fmla="*/ 1063247 w 1928116"/>
                    <a:gd name="connsiteY2" fmla="*/ 1095696 h 1116064"/>
                    <a:gd name="connsiteX3" fmla="*/ 892029 w 1928116"/>
                    <a:gd name="connsiteY3" fmla="*/ 1095696 h 1116064"/>
                    <a:gd name="connsiteX4" fmla="*/ 36015 w 1928116"/>
                    <a:gd name="connsiteY4" fmla="*/ 600856 h 1116064"/>
                    <a:gd name="connsiteX5" fmla="*/ 36015 w 1928116"/>
                    <a:gd name="connsiteY5" fmla="*/ 502692 h 1116064"/>
                    <a:gd name="connsiteX6" fmla="*/ 864871 w 1928116"/>
                    <a:gd name="connsiteY6" fmla="*/ 20369 h 1116064"/>
                    <a:gd name="connsiteX7" fmla="*/ 1036088 w 1928116"/>
                    <a:gd name="connsiteY7" fmla="*/ 20369 h 1116064"/>
                    <a:gd name="connsiteX8" fmla="*/ 1892102 w 1928116"/>
                    <a:gd name="connsiteY8"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116" h="1116064">
                      <a:moveTo>
                        <a:pt x="1892102" y="515209"/>
                      </a:moveTo>
                      <a:cubicBezTo>
                        <a:pt x="1940122" y="542367"/>
                        <a:pt x="1940122" y="586215"/>
                        <a:pt x="1892102" y="613373"/>
                      </a:cubicBezTo>
                      <a:lnTo>
                        <a:pt x="1063247" y="1095696"/>
                      </a:lnTo>
                      <a:cubicBezTo>
                        <a:pt x="1017275" y="1122854"/>
                        <a:pt x="940049" y="1122854"/>
                        <a:pt x="892029" y="1095696"/>
                      </a:cubicBezTo>
                      <a:lnTo>
                        <a:pt x="36015" y="600856"/>
                      </a:lnTo>
                      <a:cubicBezTo>
                        <a:pt x="-12005" y="573698"/>
                        <a:pt x="-12005" y="529850"/>
                        <a:pt x="36015" y="502692"/>
                      </a:cubicBezTo>
                      <a:lnTo>
                        <a:pt x="864871" y="20369"/>
                      </a:lnTo>
                      <a:cubicBezTo>
                        <a:pt x="910842" y="-6790"/>
                        <a:pt x="988068" y="-6790"/>
                        <a:pt x="1036088" y="20369"/>
                      </a:cubicBezTo>
                      <a:lnTo>
                        <a:pt x="1892102" y="515209"/>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28" name="Freeform: Shape 46">
                  <a:extLst>
                    <a:ext uri="{FF2B5EF4-FFF2-40B4-BE49-F238E27FC236}">
                      <a16:creationId xmlns:a16="http://schemas.microsoft.com/office/drawing/2014/main" id="{BC1AC9E4-1736-BB19-C432-EC157E607A04}"/>
                    </a:ext>
                  </a:extLst>
                </p:cNvPr>
                <p:cNvSpPr/>
                <p:nvPr/>
              </p:nvSpPr>
              <p:spPr>
                <a:xfrm>
                  <a:off x="7841511" y="5007639"/>
                  <a:ext cx="1927623" cy="652289"/>
                </a:xfrm>
                <a:custGeom>
                  <a:avLst/>
                  <a:gdLst>
                    <a:gd name="connsiteX0" fmla="*/ 1892045 w 1927623"/>
                    <a:gd name="connsiteY0" fmla="*/ 60537 h 652289"/>
                    <a:gd name="connsiteX1" fmla="*/ 1892045 w 1927623"/>
                    <a:gd name="connsiteY1" fmla="*/ 62661 h 652289"/>
                    <a:gd name="connsiteX2" fmla="*/ 1065238 w 1927623"/>
                    <a:gd name="connsiteY2" fmla="*/ 542860 h 652289"/>
                    <a:gd name="connsiteX3" fmla="*/ 894020 w 1927623"/>
                    <a:gd name="connsiteY3" fmla="*/ 542860 h 652289"/>
                    <a:gd name="connsiteX4" fmla="*/ 38082 w 1927623"/>
                    <a:gd name="connsiteY4" fmla="*/ 48020 h 652289"/>
                    <a:gd name="connsiteX5" fmla="*/ 38082 w 1927623"/>
                    <a:gd name="connsiteY5" fmla="*/ 50144 h 652289"/>
                    <a:gd name="connsiteX6" fmla="*/ 0 w 1927623"/>
                    <a:gd name="connsiteY6" fmla="*/ 0 h 652289"/>
                    <a:gd name="connsiteX7" fmla="*/ 0 w 1927623"/>
                    <a:gd name="connsiteY7" fmla="*/ 89061 h 652289"/>
                    <a:gd name="connsiteX8" fmla="*/ 38082 w 1927623"/>
                    <a:gd name="connsiteY8" fmla="*/ 139205 h 652289"/>
                    <a:gd name="connsiteX9" fmla="*/ 894096 w 1927623"/>
                    <a:gd name="connsiteY9" fmla="*/ 631921 h 652289"/>
                    <a:gd name="connsiteX10" fmla="*/ 1065314 w 1927623"/>
                    <a:gd name="connsiteY10" fmla="*/ 631921 h 652289"/>
                    <a:gd name="connsiteX11" fmla="*/ 1892121 w 1927623"/>
                    <a:gd name="connsiteY11" fmla="*/ 151722 h 652289"/>
                    <a:gd name="connsiteX12" fmla="*/ 1927624 w 1927623"/>
                    <a:gd name="connsiteY12" fmla="*/ 101578 h 652289"/>
                    <a:gd name="connsiteX13" fmla="*/ 1927624 w 1927623"/>
                    <a:gd name="connsiteY13" fmla="*/ 12593 h 652289"/>
                    <a:gd name="connsiteX14" fmla="*/ 1892045 w 1927623"/>
                    <a:gd name="connsiteY14" fmla="*/ 60537 h 6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23" h="652289">
                      <a:moveTo>
                        <a:pt x="1892045" y="60537"/>
                      </a:moveTo>
                      <a:lnTo>
                        <a:pt x="1892045" y="62661"/>
                      </a:lnTo>
                      <a:lnTo>
                        <a:pt x="1065238" y="542860"/>
                      </a:lnTo>
                      <a:cubicBezTo>
                        <a:pt x="1017218" y="570018"/>
                        <a:pt x="942040" y="570018"/>
                        <a:pt x="894020" y="542860"/>
                      </a:cubicBezTo>
                      <a:lnTo>
                        <a:pt x="38082" y="48020"/>
                      </a:lnTo>
                      <a:lnTo>
                        <a:pt x="38082" y="50144"/>
                      </a:lnTo>
                      <a:cubicBezTo>
                        <a:pt x="15096" y="35503"/>
                        <a:pt x="0" y="18814"/>
                        <a:pt x="0" y="0"/>
                      </a:cubicBezTo>
                      <a:lnTo>
                        <a:pt x="0" y="89061"/>
                      </a:lnTo>
                      <a:cubicBezTo>
                        <a:pt x="0" y="107874"/>
                        <a:pt x="15096" y="124564"/>
                        <a:pt x="38082" y="139205"/>
                      </a:cubicBezTo>
                      <a:lnTo>
                        <a:pt x="894096" y="631921"/>
                      </a:lnTo>
                      <a:cubicBezTo>
                        <a:pt x="942116" y="659079"/>
                        <a:pt x="1019418" y="659079"/>
                        <a:pt x="1065314" y="631921"/>
                      </a:cubicBezTo>
                      <a:lnTo>
                        <a:pt x="1892121" y="151722"/>
                      </a:lnTo>
                      <a:cubicBezTo>
                        <a:pt x="1915107" y="139205"/>
                        <a:pt x="1927624" y="118267"/>
                        <a:pt x="1927624" y="101578"/>
                      </a:cubicBezTo>
                      <a:lnTo>
                        <a:pt x="1927624" y="12593"/>
                      </a:lnTo>
                      <a:cubicBezTo>
                        <a:pt x="1927548" y="31331"/>
                        <a:pt x="1917155" y="48020"/>
                        <a:pt x="1892045" y="6053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29" name="Freeform: Shape 47">
                  <a:extLst>
                    <a:ext uri="{FF2B5EF4-FFF2-40B4-BE49-F238E27FC236}">
                      <a16:creationId xmlns:a16="http://schemas.microsoft.com/office/drawing/2014/main" id="{124D6964-9115-C55B-E2A2-BDA3437EE9BD}"/>
                    </a:ext>
                  </a:extLst>
                </p:cNvPr>
                <p:cNvSpPr/>
                <p:nvPr/>
              </p:nvSpPr>
              <p:spPr>
                <a:xfrm>
                  <a:off x="7841394" y="4460038"/>
                  <a:ext cx="1928100" cy="1116064"/>
                </a:xfrm>
                <a:custGeom>
                  <a:avLst/>
                  <a:gdLst>
                    <a:gd name="connsiteX0" fmla="*/ 1892086 w 1928100"/>
                    <a:gd name="connsiteY0" fmla="*/ 515209 h 1116064"/>
                    <a:gd name="connsiteX1" fmla="*/ 1892086 w 1928100"/>
                    <a:gd name="connsiteY1" fmla="*/ 613373 h 1116064"/>
                    <a:gd name="connsiteX2" fmla="*/ 1063230 w 1928100"/>
                    <a:gd name="connsiteY2" fmla="*/ 1095696 h 1116064"/>
                    <a:gd name="connsiteX3" fmla="*/ 892012 w 1928100"/>
                    <a:gd name="connsiteY3" fmla="*/ 1095696 h 1116064"/>
                    <a:gd name="connsiteX4" fmla="*/ 35999 w 1928100"/>
                    <a:gd name="connsiteY4" fmla="*/ 600856 h 1116064"/>
                    <a:gd name="connsiteX5" fmla="*/ 41 w 1928100"/>
                    <a:gd name="connsiteY5" fmla="*/ 550181 h 1116064"/>
                    <a:gd name="connsiteX6" fmla="*/ 35999 w 1928100"/>
                    <a:gd name="connsiteY6" fmla="*/ 502692 h 1116064"/>
                    <a:gd name="connsiteX7" fmla="*/ 864854 w 1928100"/>
                    <a:gd name="connsiteY7" fmla="*/ 20369 h 1116064"/>
                    <a:gd name="connsiteX8" fmla="*/ 1036072 w 1928100"/>
                    <a:gd name="connsiteY8" fmla="*/ 20369 h 1116064"/>
                    <a:gd name="connsiteX9" fmla="*/ 1892086 w 1928100"/>
                    <a:gd name="connsiteY9"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100" h="1116064">
                      <a:moveTo>
                        <a:pt x="1892086" y="515209"/>
                      </a:moveTo>
                      <a:cubicBezTo>
                        <a:pt x="1940105" y="542367"/>
                        <a:pt x="1940105" y="586215"/>
                        <a:pt x="1892086" y="613373"/>
                      </a:cubicBezTo>
                      <a:lnTo>
                        <a:pt x="1063230" y="1095696"/>
                      </a:lnTo>
                      <a:cubicBezTo>
                        <a:pt x="1017258" y="1122854"/>
                        <a:pt x="940032" y="1122854"/>
                        <a:pt x="892012" y="1095696"/>
                      </a:cubicBezTo>
                      <a:lnTo>
                        <a:pt x="35999" y="600856"/>
                      </a:lnTo>
                      <a:cubicBezTo>
                        <a:pt x="11268" y="586897"/>
                        <a:pt x="-794" y="568463"/>
                        <a:pt x="41" y="550181"/>
                      </a:cubicBezTo>
                      <a:cubicBezTo>
                        <a:pt x="723" y="532960"/>
                        <a:pt x="12709" y="515892"/>
                        <a:pt x="35999" y="502692"/>
                      </a:cubicBezTo>
                      <a:lnTo>
                        <a:pt x="864854" y="20369"/>
                      </a:lnTo>
                      <a:cubicBezTo>
                        <a:pt x="910826" y="-6790"/>
                        <a:pt x="988052" y="-6790"/>
                        <a:pt x="1036072" y="20369"/>
                      </a:cubicBezTo>
                      <a:lnTo>
                        <a:pt x="1892086" y="515209"/>
                      </a:lnTo>
                      <a:close/>
                    </a:path>
                  </a:pathLst>
                </a:custGeom>
                <a:gradFill flip="none" rotWithShape="1">
                  <a:gsLst>
                    <a:gs pos="16000">
                      <a:srgbClr val="08528C"/>
                    </a:gs>
                    <a:gs pos="52000">
                      <a:srgbClr val="0090FF"/>
                    </a:gs>
                    <a:gs pos="89000">
                      <a:srgbClr val="08528C"/>
                    </a:gs>
                  </a:gsLst>
                  <a:lin ang="0" scaled="1"/>
                  <a:tileRect/>
                </a:gra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pic>
            <p:nvPicPr>
              <p:cNvPr id="226" name="Graphic 225">
                <a:extLst>
                  <a:ext uri="{FF2B5EF4-FFF2-40B4-BE49-F238E27FC236}">
                    <a16:creationId xmlns:a16="http://schemas.microsoft.com/office/drawing/2014/main" id="{A0C41A38-364F-E65F-37BA-C54EB1714C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734246">
                <a:off x="6263709" y="4707762"/>
                <a:ext cx="939100" cy="849377"/>
              </a:xfrm>
              <a:prstGeom prst="rect">
                <a:avLst/>
              </a:prstGeom>
            </p:spPr>
          </p:pic>
        </p:grpSp>
        <p:sp>
          <p:nvSpPr>
            <p:cNvPr id="52" name="Rectangle 51">
              <a:extLst>
                <a:ext uri="{FF2B5EF4-FFF2-40B4-BE49-F238E27FC236}">
                  <a16:creationId xmlns:a16="http://schemas.microsoft.com/office/drawing/2014/main" id="{4E02ECB7-FABD-9697-A72D-C9BDCA91DB97}"/>
                </a:ext>
              </a:extLst>
            </p:cNvPr>
            <p:cNvSpPr/>
            <p:nvPr/>
          </p:nvSpPr>
          <p:spPr bwMode="auto">
            <a:xfrm>
              <a:off x="5191525" y="4779814"/>
              <a:ext cx="18070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546A"/>
                  </a:solidFill>
                  <a:effectLst/>
                  <a:uLnTx/>
                  <a:uFillTx/>
                  <a:latin typeface="Segoe UI Semibold"/>
                  <a:ea typeface="+mn-ea"/>
                  <a:cs typeface="+mn-cs"/>
                </a:rPr>
                <a:t>Data Map</a:t>
              </a:r>
            </a:p>
          </p:txBody>
        </p:sp>
        <p:cxnSp>
          <p:nvCxnSpPr>
            <p:cNvPr id="53" name="Straight Connector 52">
              <a:extLst>
                <a:ext uri="{FF2B5EF4-FFF2-40B4-BE49-F238E27FC236}">
                  <a16:creationId xmlns:a16="http://schemas.microsoft.com/office/drawing/2014/main" id="{6EF096B1-5FAA-3F6C-05F9-41A11651D1D5}"/>
                </a:ext>
              </a:extLst>
            </p:cNvPr>
            <p:cNvCxnSpPr>
              <a:cxnSpLocks/>
            </p:cNvCxnSpPr>
            <p:nvPr/>
          </p:nvCxnSpPr>
          <p:spPr>
            <a:xfrm>
              <a:off x="6593840" y="1991047"/>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4" name="Graphic 53"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7ED59597-F560-3E26-709B-DF7FC93DA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9252" y="5417576"/>
              <a:ext cx="2151631" cy="1277098"/>
            </a:xfrm>
            <a:prstGeom prst="rect">
              <a:avLst/>
            </a:prstGeom>
          </p:spPr>
        </p:pic>
        <p:pic>
          <p:nvPicPr>
            <p:cNvPr id="55" name="Graphic 54"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7A44FBA6-4BFA-42A1-EF89-38285BCA87D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4284"/>
            <a:stretch/>
          </p:blipFill>
          <p:spPr>
            <a:xfrm>
              <a:off x="7255913" y="3618639"/>
              <a:ext cx="2059448" cy="1277098"/>
            </a:xfrm>
            <a:prstGeom prst="rect">
              <a:avLst/>
            </a:prstGeom>
          </p:spPr>
        </p:pic>
        <p:sp>
          <p:nvSpPr>
            <p:cNvPr id="56" name="Rectangle 55">
              <a:extLst>
                <a:ext uri="{FF2B5EF4-FFF2-40B4-BE49-F238E27FC236}">
                  <a16:creationId xmlns:a16="http://schemas.microsoft.com/office/drawing/2014/main" id="{596EFAF1-BF23-5160-B098-8152BE87E26D}"/>
                </a:ext>
              </a:extLst>
            </p:cNvPr>
            <p:cNvSpPr/>
            <p:nvPr/>
          </p:nvSpPr>
          <p:spPr bwMode="auto">
            <a:xfrm>
              <a:off x="7544468" y="4638694"/>
              <a:ext cx="1574519"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44546A"/>
                  </a:solidFill>
                  <a:effectLst/>
                  <a:uLnTx/>
                  <a:uFillTx/>
                  <a:latin typeface="Segoe UI Semibold"/>
                  <a:ea typeface="+mn-ea"/>
                  <a:cs typeface="+mn-cs"/>
                </a:rPr>
                <a:t>Multicloud</a:t>
              </a:r>
              <a:endParaRPr kumimoji="0" lang="en-US" sz="1200" b="0" i="0" u="none" strike="noStrike" kern="1200" cap="none" spc="0" normalizeH="0" baseline="0" noProof="0">
                <a:ln>
                  <a:noFill/>
                </a:ln>
                <a:solidFill>
                  <a:srgbClr val="44546A"/>
                </a:solidFill>
                <a:effectLst/>
                <a:uLnTx/>
                <a:uFillTx/>
                <a:latin typeface="Segoe UI Semibold"/>
                <a:ea typeface="+mn-ea"/>
                <a:cs typeface="+mn-cs"/>
              </a:endParaRPr>
            </a:p>
          </p:txBody>
        </p:sp>
        <p:pic>
          <p:nvPicPr>
            <p:cNvPr id="57" name="Graphic 56"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8D27B981-5F6F-0CD4-C177-A165437D4CA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474"/>
            <a:stretch/>
          </p:blipFill>
          <p:spPr>
            <a:xfrm>
              <a:off x="2932057" y="3618639"/>
              <a:ext cx="2012325" cy="1277098"/>
            </a:xfrm>
            <a:prstGeom prst="rect">
              <a:avLst/>
            </a:prstGeom>
          </p:spPr>
        </p:pic>
        <p:sp>
          <p:nvSpPr>
            <p:cNvPr id="58" name="Rectangle 57">
              <a:extLst>
                <a:ext uri="{FF2B5EF4-FFF2-40B4-BE49-F238E27FC236}">
                  <a16:creationId xmlns:a16="http://schemas.microsoft.com/office/drawing/2014/main" id="{05ADDEA9-E64D-D9B6-D4FD-5AA8B89BDF64}"/>
                </a:ext>
              </a:extLst>
            </p:cNvPr>
            <p:cNvSpPr/>
            <p:nvPr/>
          </p:nvSpPr>
          <p:spPr bwMode="auto">
            <a:xfrm>
              <a:off x="2967437" y="4638694"/>
              <a:ext cx="18070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546A"/>
                  </a:solidFill>
                  <a:effectLst/>
                  <a:uLnTx/>
                  <a:uFillTx/>
                  <a:latin typeface="Segoe UI Semibold"/>
                  <a:ea typeface="+mn-ea"/>
                  <a:cs typeface="+mn-cs"/>
                </a:rPr>
                <a:t>On-prem</a:t>
              </a:r>
            </a:p>
          </p:txBody>
        </p:sp>
        <p:grpSp>
          <p:nvGrpSpPr>
            <p:cNvPr id="59" name="Group 58">
              <a:extLst>
                <a:ext uri="{FF2B5EF4-FFF2-40B4-BE49-F238E27FC236}">
                  <a16:creationId xmlns:a16="http://schemas.microsoft.com/office/drawing/2014/main" id="{7AF7736F-81C1-2D9C-DDA5-4C1E3EC97911}"/>
                </a:ext>
              </a:extLst>
            </p:cNvPr>
            <p:cNvGrpSpPr/>
            <p:nvPr/>
          </p:nvGrpSpPr>
          <p:grpSpPr>
            <a:xfrm>
              <a:off x="5019252" y="2151902"/>
              <a:ext cx="2151631" cy="1277098"/>
              <a:chOff x="5019252" y="1986750"/>
              <a:chExt cx="2151631" cy="1277098"/>
            </a:xfrm>
          </p:grpSpPr>
          <p:pic>
            <p:nvPicPr>
              <p:cNvPr id="214" name="Graphic 213"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A5D56B48-0661-C69D-5038-78B5495F38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9252" y="1986750"/>
                <a:ext cx="2151631" cy="1277098"/>
              </a:xfrm>
              <a:prstGeom prst="rect">
                <a:avLst/>
              </a:prstGeom>
            </p:spPr>
          </p:pic>
          <p:grpSp>
            <p:nvGrpSpPr>
              <p:cNvPr id="215" name="Graphic 477">
                <a:extLst>
                  <a:ext uri="{FF2B5EF4-FFF2-40B4-BE49-F238E27FC236}">
                    <a16:creationId xmlns:a16="http://schemas.microsoft.com/office/drawing/2014/main" id="{C033CE7F-5655-4028-46A4-05647AA798DF}"/>
                  </a:ext>
                </a:extLst>
              </p:cNvPr>
              <p:cNvGrpSpPr/>
              <p:nvPr/>
            </p:nvGrpSpPr>
            <p:grpSpPr>
              <a:xfrm>
                <a:off x="5808177" y="2096063"/>
                <a:ext cx="469533" cy="612532"/>
                <a:chOff x="8559573" y="3301988"/>
                <a:chExt cx="445896" cy="581698"/>
              </a:xfrm>
            </p:grpSpPr>
            <p:sp>
              <p:nvSpPr>
                <p:cNvPr id="216" name="Freeform: Shape 484">
                  <a:extLst>
                    <a:ext uri="{FF2B5EF4-FFF2-40B4-BE49-F238E27FC236}">
                      <a16:creationId xmlns:a16="http://schemas.microsoft.com/office/drawing/2014/main" id="{979FC19B-1741-B37C-6E43-EE8E223FA802}"/>
                    </a:ext>
                  </a:extLst>
                </p:cNvPr>
                <p:cNvSpPr/>
                <p:nvPr/>
              </p:nvSpPr>
              <p:spPr>
                <a:xfrm>
                  <a:off x="8572773" y="3333002"/>
                  <a:ext cx="240079" cy="308212"/>
                </a:xfrm>
                <a:custGeom>
                  <a:avLst/>
                  <a:gdLst>
                    <a:gd name="connsiteX0" fmla="*/ 120405 w 240079"/>
                    <a:gd name="connsiteY0" fmla="*/ 16427 h 308212"/>
                    <a:gd name="connsiteX1" fmla="*/ 240079 w 240079"/>
                    <a:gd name="connsiteY1" fmla="*/ 223325 h 308212"/>
                    <a:gd name="connsiteX2" fmla="*/ 119675 w 240079"/>
                    <a:gd name="connsiteY2" fmla="*/ 291822 h 308212"/>
                    <a:gd name="connsiteX3" fmla="*/ 1 w 240079"/>
                    <a:gd name="connsiteY3" fmla="*/ 84924 h 308212"/>
                    <a:gd name="connsiteX4" fmla="*/ 120405 w 240079"/>
                    <a:gd name="connsiteY4" fmla="*/ 16427 h 30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79" h="308212">
                      <a:moveTo>
                        <a:pt x="120405" y="16427"/>
                      </a:moveTo>
                      <a:cubicBezTo>
                        <a:pt x="186554" y="54562"/>
                        <a:pt x="240287" y="147160"/>
                        <a:pt x="240079" y="223325"/>
                      </a:cubicBezTo>
                      <a:cubicBezTo>
                        <a:pt x="239870" y="299282"/>
                        <a:pt x="185824" y="329957"/>
                        <a:pt x="119675" y="291822"/>
                      </a:cubicBezTo>
                      <a:cubicBezTo>
                        <a:pt x="53317" y="253583"/>
                        <a:pt x="-312" y="160985"/>
                        <a:pt x="1" y="84924"/>
                      </a:cubicBezTo>
                      <a:cubicBezTo>
                        <a:pt x="314" y="9019"/>
                        <a:pt x="54152" y="-21812"/>
                        <a:pt x="120405" y="16427"/>
                      </a:cubicBezTo>
                      <a:close/>
                    </a:path>
                  </a:pathLst>
                </a:custGeom>
                <a:solidFill>
                  <a:schemeClr val="bg1">
                    <a:lumMod val="75000"/>
                    <a:alpha val="50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17" name="Freeform: Shape 485">
                  <a:extLst>
                    <a:ext uri="{FF2B5EF4-FFF2-40B4-BE49-F238E27FC236}">
                      <a16:creationId xmlns:a16="http://schemas.microsoft.com/office/drawing/2014/main" id="{F15891B0-5FF1-2973-40AB-7F6F3132859A}"/>
                    </a:ext>
                  </a:extLst>
                </p:cNvPr>
                <p:cNvSpPr/>
                <p:nvPr/>
              </p:nvSpPr>
              <p:spPr>
                <a:xfrm>
                  <a:off x="8571886" y="3326006"/>
                  <a:ext cx="235748" cy="318568"/>
                </a:xfrm>
                <a:custGeom>
                  <a:avLst/>
                  <a:gdLst>
                    <a:gd name="connsiteX0" fmla="*/ 35111 w 235748"/>
                    <a:gd name="connsiteY0" fmla="*/ 17685 h 318568"/>
                    <a:gd name="connsiteX1" fmla="*/ 65577 w 235748"/>
                    <a:gd name="connsiteY1" fmla="*/ 0 h 318568"/>
                    <a:gd name="connsiteX2" fmla="*/ 30937 w 235748"/>
                    <a:gd name="connsiteY2" fmla="*/ 65732 h 318568"/>
                    <a:gd name="connsiteX3" fmla="*/ 140699 w 235748"/>
                    <a:gd name="connsiteY3" fmla="*/ 278212 h 318568"/>
                    <a:gd name="connsiteX4" fmla="*/ 151028 w 235748"/>
                    <a:gd name="connsiteY4" fmla="*/ 284628 h 318568"/>
                    <a:gd name="connsiteX5" fmla="*/ 235749 w 235748"/>
                    <a:gd name="connsiteY5" fmla="*/ 292819 h 318568"/>
                    <a:gd name="connsiteX6" fmla="*/ 205283 w 235748"/>
                    <a:gd name="connsiteY6" fmla="*/ 310504 h 318568"/>
                    <a:gd name="connsiteX7" fmla="*/ 120562 w 235748"/>
                    <a:gd name="connsiteY7" fmla="*/ 302313 h 318568"/>
                    <a:gd name="connsiteX8" fmla="*/ 110337 w 235748"/>
                    <a:gd name="connsiteY8" fmla="*/ 295897 h 318568"/>
                    <a:gd name="connsiteX9" fmla="*/ 471 w 235748"/>
                    <a:gd name="connsiteY9" fmla="*/ 83417 h 318568"/>
                    <a:gd name="connsiteX10" fmla="*/ 35111 w 235748"/>
                    <a:gd name="connsiteY10" fmla="*/ 17685 h 31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8" h="318568">
                      <a:moveTo>
                        <a:pt x="35111" y="17685"/>
                      </a:moveTo>
                      <a:lnTo>
                        <a:pt x="65577" y="0"/>
                      </a:lnTo>
                      <a:cubicBezTo>
                        <a:pt x="46379" y="11164"/>
                        <a:pt x="33598" y="33440"/>
                        <a:pt x="30937" y="65732"/>
                      </a:cubicBezTo>
                      <a:cubicBezTo>
                        <a:pt x="25094" y="138715"/>
                        <a:pt x="74289" y="233347"/>
                        <a:pt x="140699" y="278212"/>
                      </a:cubicBezTo>
                      <a:cubicBezTo>
                        <a:pt x="144090" y="280559"/>
                        <a:pt x="147637" y="282698"/>
                        <a:pt x="151028" y="284628"/>
                      </a:cubicBezTo>
                      <a:cubicBezTo>
                        <a:pt x="183842" y="303617"/>
                        <a:pt x="213890" y="305496"/>
                        <a:pt x="235749" y="292819"/>
                      </a:cubicBezTo>
                      <a:lnTo>
                        <a:pt x="205283" y="310504"/>
                      </a:lnTo>
                      <a:cubicBezTo>
                        <a:pt x="183424" y="323180"/>
                        <a:pt x="153375" y="321250"/>
                        <a:pt x="120562" y="302313"/>
                      </a:cubicBezTo>
                      <a:cubicBezTo>
                        <a:pt x="117171" y="300279"/>
                        <a:pt x="113728" y="298140"/>
                        <a:pt x="110337" y="295897"/>
                      </a:cubicBezTo>
                      <a:cubicBezTo>
                        <a:pt x="43823" y="251032"/>
                        <a:pt x="-5372" y="156400"/>
                        <a:pt x="471" y="83417"/>
                      </a:cubicBezTo>
                      <a:cubicBezTo>
                        <a:pt x="3132" y="51177"/>
                        <a:pt x="15913" y="28901"/>
                        <a:pt x="35111" y="17685"/>
                      </a:cubicBezTo>
                      <a:close/>
                    </a:path>
                  </a:pathLst>
                </a:custGeom>
                <a:solidFill>
                  <a:schemeClr val="bg1">
                    <a:lumMod val="7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18" name="Freeform: Shape 486">
                  <a:extLst>
                    <a:ext uri="{FF2B5EF4-FFF2-40B4-BE49-F238E27FC236}">
                      <a16:creationId xmlns:a16="http://schemas.microsoft.com/office/drawing/2014/main" id="{274F7723-B25B-7FDF-0AC4-D94A87DB6E9A}"/>
                    </a:ext>
                  </a:extLst>
                </p:cNvPr>
                <p:cNvSpPr/>
                <p:nvPr/>
              </p:nvSpPr>
              <p:spPr>
                <a:xfrm>
                  <a:off x="8598232" y="3301988"/>
                  <a:ext cx="135532" cy="42120"/>
                </a:xfrm>
                <a:custGeom>
                  <a:avLst/>
                  <a:gdLst>
                    <a:gd name="connsiteX0" fmla="*/ 0 w 135532"/>
                    <a:gd name="connsiteY0" fmla="*/ 26678 h 42120"/>
                    <a:gd name="connsiteX1" fmla="*/ 30466 w 135532"/>
                    <a:gd name="connsiteY1" fmla="*/ 8994 h 42120"/>
                    <a:gd name="connsiteX2" fmla="*/ 125621 w 135532"/>
                    <a:gd name="connsiteY2" fmla="*/ 18279 h 42120"/>
                    <a:gd name="connsiteX3" fmla="*/ 135532 w 135532"/>
                    <a:gd name="connsiteY3" fmla="*/ 24435 h 42120"/>
                    <a:gd name="connsiteX4" fmla="*/ 105066 w 135532"/>
                    <a:gd name="connsiteY4" fmla="*/ 42120 h 42120"/>
                    <a:gd name="connsiteX5" fmla="*/ 95154 w 135532"/>
                    <a:gd name="connsiteY5" fmla="*/ 35964 h 42120"/>
                    <a:gd name="connsiteX6" fmla="*/ 0 w 135532"/>
                    <a:gd name="connsiteY6" fmla="*/ 26678 h 4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532" h="42120">
                      <a:moveTo>
                        <a:pt x="0" y="26678"/>
                      </a:moveTo>
                      <a:lnTo>
                        <a:pt x="30466" y="8994"/>
                      </a:lnTo>
                      <a:cubicBezTo>
                        <a:pt x="54985" y="-5196"/>
                        <a:pt x="88946" y="-2953"/>
                        <a:pt x="125621" y="18279"/>
                      </a:cubicBezTo>
                      <a:cubicBezTo>
                        <a:pt x="128907" y="20210"/>
                        <a:pt x="132246" y="22244"/>
                        <a:pt x="135532" y="24435"/>
                      </a:cubicBezTo>
                      <a:lnTo>
                        <a:pt x="105066" y="42120"/>
                      </a:lnTo>
                      <a:cubicBezTo>
                        <a:pt x="101675" y="39877"/>
                        <a:pt x="98441" y="37842"/>
                        <a:pt x="95154" y="35964"/>
                      </a:cubicBezTo>
                      <a:cubicBezTo>
                        <a:pt x="58532" y="14888"/>
                        <a:pt x="24623" y="12541"/>
                        <a:pt x="0" y="26678"/>
                      </a:cubicBezTo>
                      <a:close/>
                    </a:path>
                  </a:pathLst>
                </a:custGeom>
                <a:solidFill>
                  <a:srgbClr val="50E6FF"/>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19" name="Freeform: Shape 487">
                  <a:extLst>
                    <a:ext uri="{FF2B5EF4-FFF2-40B4-BE49-F238E27FC236}">
                      <a16:creationId xmlns:a16="http://schemas.microsoft.com/office/drawing/2014/main" id="{EC658F1E-9E12-3A0E-FD74-EA6690B6B64C}"/>
                    </a:ext>
                  </a:extLst>
                </p:cNvPr>
                <p:cNvSpPr/>
                <p:nvPr/>
              </p:nvSpPr>
              <p:spPr>
                <a:xfrm>
                  <a:off x="8703194" y="3326475"/>
                  <a:ext cx="151922" cy="325058"/>
                </a:xfrm>
                <a:custGeom>
                  <a:avLst/>
                  <a:gdLst>
                    <a:gd name="connsiteX0" fmla="*/ 113048 w 151922"/>
                    <a:gd name="connsiteY0" fmla="*/ 307374 h 325058"/>
                    <a:gd name="connsiteX1" fmla="*/ 82582 w 151922"/>
                    <a:gd name="connsiteY1" fmla="*/ 325058 h 325058"/>
                    <a:gd name="connsiteX2" fmla="*/ 120925 w 151922"/>
                    <a:gd name="connsiteY2" fmla="*/ 251867 h 325058"/>
                    <a:gd name="connsiteX3" fmla="*/ 0 w 151922"/>
                    <a:gd name="connsiteY3" fmla="*/ 17685 h 325058"/>
                    <a:gd name="connsiteX4" fmla="*/ 30466 w 151922"/>
                    <a:gd name="connsiteY4" fmla="*/ 0 h 325058"/>
                    <a:gd name="connsiteX5" fmla="*/ 151392 w 151922"/>
                    <a:gd name="connsiteY5" fmla="*/ 234130 h 325058"/>
                    <a:gd name="connsiteX6" fmla="*/ 113048 w 151922"/>
                    <a:gd name="connsiteY6" fmla="*/ 307374 h 3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22" h="325058">
                      <a:moveTo>
                        <a:pt x="113048" y="307374"/>
                      </a:moveTo>
                      <a:lnTo>
                        <a:pt x="82582" y="325058"/>
                      </a:lnTo>
                      <a:cubicBezTo>
                        <a:pt x="103866" y="312695"/>
                        <a:pt x="118056" y="287654"/>
                        <a:pt x="120925" y="251867"/>
                      </a:cubicBezTo>
                      <a:cubicBezTo>
                        <a:pt x="127446" y="171320"/>
                        <a:pt x="73192" y="67244"/>
                        <a:pt x="0" y="17685"/>
                      </a:cubicBezTo>
                      <a:lnTo>
                        <a:pt x="30466" y="0"/>
                      </a:lnTo>
                      <a:cubicBezTo>
                        <a:pt x="103658" y="49403"/>
                        <a:pt x="157913" y="153582"/>
                        <a:pt x="151392" y="234130"/>
                      </a:cubicBezTo>
                      <a:cubicBezTo>
                        <a:pt x="148522" y="269969"/>
                        <a:pt x="134333" y="294905"/>
                        <a:pt x="113048" y="307374"/>
                      </a:cubicBezTo>
                      <a:close/>
                    </a:path>
                  </a:pathLst>
                </a:custGeom>
                <a:solidFill>
                  <a:srgbClr val="50E6FF"/>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20" name="Freeform: Shape 488">
                  <a:extLst>
                    <a:ext uri="{FF2B5EF4-FFF2-40B4-BE49-F238E27FC236}">
                      <a16:creationId xmlns:a16="http://schemas.microsoft.com/office/drawing/2014/main" id="{8A894992-EB55-4B6A-5DAF-42CD38EF628B}"/>
                    </a:ext>
                  </a:extLst>
                </p:cNvPr>
                <p:cNvSpPr/>
                <p:nvPr/>
              </p:nvSpPr>
              <p:spPr>
                <a:xfrm>
                  <a:off x="8793760" y="3619033"/>
                  <a:ext cx="211709" cy="264653"/>
                </a:xfrm>
                <a:custGeom>
                  <a:avLst/>
                  <a:gdLst>
                    <a:gd name="connsiteX0" fmla="*/ 177632 w 211709"/>
                    <a:gd name="connsiteY0" fmla="*/ 260683 h 264653"/>
                    <a:gd name="connsiteX1" fmla="*/ 0 w 211709"/>
                    <a:gd name="connsiteY1" fmla="*/ 23841 h 264653"/>
                    <a:gd name="connsiteX2" fmla="*/ 31770 w 211709"/>
                    <a:gd name="connsiteY2" fmla="*/ 0 h 264653"/>
                    <a:gd name="connsiteX3" fmla="*/ 209246 w 211709"/>
                    <a:gd name="connsiteY3" fmla="*/ 236634 h 264653"/>
                    <a:gd name="connsiteX4" fmla="*/ 211176 w 211709"/>
                    <a:gd name="connsiteY4" fmla="*/ 247172 h 264653"/>
                    <a:gd name="connsiteX5" fmla="*/ 203194 w 211709"/>
                    <a:gd name="connsiteY5" fmla="*/ 259118 h 264653"/>
                    <a:gd name="connsiteX6" fmla="*/ 185927 w 211709"/>
                    <a:gd name="connsiteY6" fmla="*/ 264648 h 264653"/>
                    <a:gd name="connsiteX7" fmla="*/ 177632 w 211709"/>
                    <a:gd name="connsiteY7" fmla="*/ 260683 h 26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709" h="264653">
                      <a:moveTo>
                        <a:pt x="177632" y="260683"/>
                      </a:moveTo>
                      <a:lnTo>
                        <a:pt x="0" y="23841"/>
                      </a:lnTo>
                      <a:lnTo>
                        <a:pt x="31770" y="0"/>
                      </a:lnTo>
                      <a:lnTo>
                        <a:pt x="209246" y="236634"/>
                      </a:lnTo>
                      <a:cubicBezTo>
                        <a:pt x="211593" y="239607"/>
                        <a:pt x="212324" y="243572"/>
                        <a:pt x="211176" y="247172"/>
                      </a:cubicBezTo>
                      <a:cubicBezTo>
                        <a:pt x="210028" y="251137"/>
                        <a:pt x="207785" y="255988"/>
                        <a:pt x="203194" y="259118"/>
                      </a:cubicBezTo>
                      <a:cubicBezTo>
                        <a:pt x="196047" y="264022"/>
                        <a:pt x="193804" y="264648"/>
                        <a:pt x="185927" y="264648"/>
                      </a:cubicBezTo>
                      <a:cubicBezTo>
                        <a:pt x="182745" y="264752"/>
                        <a:pt x="179510" y="263239"/>
                        <a:pt x="177632" y="260683"/>
                      </a:cubicBezTo>
                      <a:close/>
                    </a:path>
                  </a:pathLst>
                </a:custGeom>
                <a:solidFill>
                  <a:srgbClr val="50E6FF"/>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21" name="Freeform: Shape 490">
                  <a:extLst>
                    <a:ext uri="{FF2B5EF4-FFF2-40B4-BE49-F238E27FC236}">
                      <a16:creationId xmlns:a16="http://schemas.microsoft.com/office/drawing/2014/main" id="{158D9134-9183-FBA9-F65D-B4FFF4B06D0D}"/>
                    </a:ext>
                  </a:extLst>
                </p:cNvPr>
                <p:cNvSpPr/>
                <p:nvPr/>
              </p:nvSpPr>
              <p:spPr>
                <a:xfrm>
                  <a:off x="8559573" y="3319729"/>
                  <a:ext cx="265181" cy="340663"/>
                </a:xfrm>
                <a:custGeom>
                  <a:avLst/>
                  <a:gdLst>
                    <a:gd name="connsiteX0" fmla="*/ 143725 w 265181"/>
                    <a:gd name="connsiteY0" fmla="*/ 24379 h 340663"/>
                    <a:gd name="connsiteX1" fmla="*/ 264650 w 265181"/>
                    <a:gd name="connsiteY1" fmla="*/ 258561 h 340663"/>
                    <a:gd name="connsiteX2" fmla="*/ 132978 w 265181"/>
                    <a:gd name="connsiteY2" fmla="*/ 322728 h 340663"/>
                    <a:gd name="connsiteX3" fmla="*/ 121554 w 265181"/>
                    <a:gd name="connsiteY3" fmla="*/ 315476 h 340663"/>
                    <a:gd name="connsiteX4" fmla="*/ 524 w 265181"/>
                    <a:gd name="connsiteY4" fmla="*/ 81399 h 340663"/>
                    <a:gd name="connsiteX5" fmla="*/ 133813 w 265181"/>
                    <a:gd name="connsiteY5" fmla="*/ 18223 h 340663"/>
                    <a:gd name="connsiteX6" fmla="*/ 143725 w 265181"/>
                    <a:gd name="connsiteY6" fmla="*/ 24379 h 340663"/>
                    <a:gd name="connsiteX7" fmla="*/ 252391 w 265181"/>
                    <a:gd name="connsiteY7" fmla="*/ 250266 h 340663"/>
                    <a:gd name="connsiteX8" fmla="*/ 142629 w 265181"/>
                    <a:gd name="connsiteY8" fmla="*/ 37786 h 340663"/>
                    <a:gd name="connsiteX9" fmla="*/ 133657 w 265181"/>
                    <a:gd name="connsiteY9" fmla="*/ 32256 h 340663"/>
                    <a:gd name="connsiteX10" fmla="*/ 12783 w 265181"/>
                    <a:gd name="connsiteY10" fmla="*/ 89589 h 340663"/>
                    <a:gd name="connsiteX11" fmla="*/ 122545 w 265181"/>
                    <a:gd name="connsiteY11" fmla="*/ 302069 h 340663"/>
                    <a:gd name="connsiteX12" fmla="*/ 132770 w 265181"/>
                    <a:gd name="connsiteY12" fmla="*/ 308486 h 340663"/>
                    <a:gd name="connsiteX13" fmla="*/ 252391 w 265181"/>
                    <a:gd name="connsiteY13" fmla="*/ 250266 h 34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81" h="340663">
                      <a:moveTo>
                        <a:pt x="143725" y="24379"/>
                      </a:moveTo>
                      <a:cubicBezTo>
                        <a:pt x="216917" y="73834"/>
                        <a:pt x="271171" y="178014"/>
                        <a:pt x="264650" y="258561"/>
                      </a:cubicBezTo>
                      <a:cubicBezTo>
                        <a:pt x="258495" y="334831"/>
                        <a:pt x="201162" y="362114"/>
                        <a:pt x="132978" y="322728"/>
                      </a:cubicBezTo>
                      <a:cubicBezTo>
                        <a:pt x="129274" y="320484"/>
                        <a:pt x="125414" y="318137"/>
                        <a:pt x="121554" y="315476"/>
                      </a:cubicBezTo>
                      <a:cubicBezTo>
                        <a:pt x="48257" y="266178"/>
                        <a:pt x="-5945" y="161842"/>
                        <a:pt x="524" y="81399"/>
                      </a:cubicBezTo>
                      <a:cubicBezTo>
                        <a:pt x="6732" y="4712"/>
                        <a:pt x="65525" y="-21111"/>
                        <a:pt x="133813" y="18223"/>
                      </a:cubicBezTo>
                      <a:cubicBezTo>
                        <a:pt x="136995" y="20153"/>
                        <a:pt x="140438" y="22136"/>
                        <a:pt x="143725" y="24379"/>
                      </a:cubicBezTo>
                      <a:close/>
                      <a:moveTo>
                        <a:pt x="252391" y="250266"/>
                      </a:moveTo>
                      <a:cubicBezTo>
                        <a:pt x="258234" y="177283"/>
                        <a:pt x="209039" y="82651"/>
                        <a:pt x="142629" y="37786"/>
                      </a:cubicBezTo>
                      <a:cubicBezTo>
                        <a:pt x="139656" y="35752"/>
                        <a:pt x="136682" y="33926"/>
                        <a:pt x="133657" y="32256"/>
                      </a:cubicBezTo>
                      <a:cubicBezTo>
                        <a:pt x="71942" y="-3426"/>
                        <a:pt x="18417" y="19945"/>
                        <a:pt x="12783" y="89589"/>
                      </a:cubicBezTo>
                      <a:cubicBezTo>
                        <a:pt x="6940" y="162572"/>
                        <a:pt x="56135" y="257205"/>
                        <a:pt x="122545" y="302069"/>
                      </a:cubicBezTo>
                      <a:cubicBezTo>
                        <a:pt x="125936" y="304417"/>
                        <a:pt x="129483" y="306556"/>
                        <a:pt x="132770" y="308486"/>
                      </a:cubicBezTo>
                      <a:cubicBezTo>
                        <a:pt x="194745" y="344273"/>
                        <a:pt x="246757" y="319441"/>
                        <a:pt x="252391" y="250266"/>
                      </a:cubicBezTo>
                      <a:close/>
                    </a:path>
                  </a:pathLst>
                </a:custGeom>
                <a:solidFill>
                  <a:srgbClr val="0078D4"/>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22" name="Freeform: Shape 491">
                  <a:extLst>
                    <a:ext uri="{FF2B5EF4-FFF2-40B4-BE49-F238E27FC236}">
                      <a16:creationId xmlns:a16="http://schemas.microsoft.com/office/drawing/2014/main" id="{7265812A-609E-94CC-B5CD-8EB2837A593C}"/>
                    </a:ext>
                  </a:extLst>
                </p:cNvPr>
                <p:cNvSpPr/>
                <p:nvPr/>
              </p:nvSpPr>
              <p:spPr>
                <a:xfrm>
                  <a:off x="8647687" y="3477658"/>
                  <a:ext cx="113674" cy="91398"/>
                </a:xfrm>
                <a:custGeom>
                  <a:avLst/>
                  <a:gdLst>
                    <a:gd name="connsiteX0" fmla="*/ 113674 w 113674"/>
                    <a:gd name="connsiteY0" fmla="*/ 91398 h 91398"/>
                    <a:gd name="connsiteX1" fmla="*/ 113674 w 113674"/>
                    <a:gd name="connsiteY1" fmla="*/ 65419 h 91398"/>
                    <a:gd name="connsiteX2" fmla="*/ 1148 w 113674"/>
                    <a:gd name="connsiteY2" fmla="*/ 0 h 91398"/>
                    <a:gd name="connsiteX3" fmla="*/ 0 w 113674"/>
                    <a:gd name="connsiteY3" fmla="*/ 25980 h 91398"/>
                    <a:gd name="connsiteX4" fmla="*/ 113674 w 113674"/>
                    <a:gd name="connsiteY4" fmla="*/ 91398 h 91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398">
                      <a:moveTo>
                        <a:pt x="113674" y="91398"/>
                      </a:moveTo>
                      <a:lnTo>
                        <a:pt x="113674" y="65419"/>
                      </a:lnTo>
                      <a:lnTo>
                        <a:pt x="1148" y="0"/>
                      </a:lnTo>
                      <a:lnTo>
                        <a:pt x="0" y="25980"/>
                      </a:lnTo>
                      <a:lnTo>
                        <a:pt x="113674" y="91398"/>
                      </a:lnTo>
                      <a:close/>
                    </a:path>
                  </a:pathLst>
                </a:custGeom>
                <a:solidFill>
                  <a:schemeClr val="bg2"/>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23" name="Freeform: Shape 492">
                  <a:extLst>
                    <a:ext uri="{FF2B5EF4-FFF2-40B4-BE49-F238E27FC236}">
                      <a16:creationId xmlns:a16="http://schemas.microsoft.com/office/drawing/2014/main" id="{B6B8A7F3-0954-02DD-E1DE-D96A86A2E25E}"/>
                    </a:ext>
                  </a:extLst>
                </p:cNvPr>
                <p:cNvSpPr/>
                <p:nvPr/>
              </p:nvSpPr>
              <p:spPr>
                <a:xfrm>
                  <a:off x="8647687" y="3430446"/>
                  <a:ext cx="113674" cy="91293"/>
                </a:xfrm>
                <a:custGeom>
                  <a:avLst/>
                  <a:gdLst>
                    <a:gd name="connsiteX0" fmla="*/ 113674 w 113674"/>
                    <a:gd name="connsiteY0" fmla="*/ 91294 h 91293"/>
                    <a:gd name="connsiteX1" fmla="*/ 113674 w 113674"/>
                    <a:gd name="connsiteY1" fmla="*/ 65314 h 91293"/>
                    <a:gd name="connsiteX2" fmla="*/ 1148 w 113674"/>
                    <a:gd name="connsiteY2" fmla="*/ 0 h 91293"/>
                    <a:gd name="connsiteX3" fmla="*/ 0 w 113674"/>
                    <a:gd name="connsiteY3" fmla="*/ 25980 h 91293"/>
                    <a:gd name="connsiteX4" fmla="*/ 113674 w 113674"/>
                    <a:gd name="connsiteY4" fmla="*/ 91294 h 9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293">
                      <a:moveTo>
                        <a:pt x="113674" y="91294"/>
                      </a:moveTo>
                      <a:lnTo>
                        <a:pt x="113674" y="65314"/>
                      </a:lnTo>
                      <a:lnTo>
                        <a:pt x="1148" y="0"/>
                      </a:lnTo>
                      <a:lnTo>
                        <a:pt x="0" y="25980"/>
                      </a:lnTo>
                      <a:lnTo>
                        <a:pt x="113674" y="91294"/>
                      </a:lnTo>
                      <a:close/>
                    </a:path>
                  </a:pathLst>
                </a:custGeom>
                <a:solidFill>
                  <a:srgbClr val="0078D4"/>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24" name="Freeform: Shape 493">
                  <a:extLst>
                    <a:ext uri="{FF2B5EF4-FFF2-40B4-BE49-F238E27FC236}">
                      <a16:creationId xmlns:a16="http://schemas.microsoft.com/office/drawing/2014/main" id="{6264E55F-7F13-6C18-F7AC-C6881A84FC43}"/>
                    </a:ext>
                  </a:extLst>
                </p:cNvPr>
                <p:cNvSpPr/>
                <p:nvPr/>
              </p:nvSpPr>
              <p:spPr>
                <a:xfrm>
                  <a:off x="8647687" y="3383130"/>
                  <a:ext cx="113674" cy="91293"/>
                </a:xfrm>
                <a:custGeom>
                  <a:avLst/>
                  <a:gdLst>
                    <a:gd name="connsiteX0" fmla="*/ 113674 w 113674"/>
                    <a:gd name="connsiteY0" fmla="*/ 91294 h 91293"/>
                    <a:gd name="connsiteX1" fmla="*/ 113674 w 113674"/>
                    <a:gd name="connsiteY1" fmla="*/ 65419 h 91293"/>
                    <a:gd name="connsiteX2" fmla="*/ 1148 w 113674"/>
                    <a:gd name="connsiteY2" fmla="*/ 0 h 91293"/>
                    <a:gd name="connsiteX3" fmla="*/ 0 w 113674"/>
                    <a:gd name="connsiteY3" fmla="*/ 25980 h 91293"/>
                    <a:gd name="connsiteX4" fmla="*/ 113674 w 113674"/>
                    <a:gd name="connsiteY4" fmla="*/ 91294 h 9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293">
                      <a:moveTo>
                        <a:pt x="113674" y="91294"/>
                      </a:moveTo>
                      <a:lnTo>
                        <a:pt x="113674" y="65419"/>
                      </a:lnTo>
                      <a:lnTo>
                        <a:pt x="1148" y="0"/>
                      </a:lnTo>
                      <a:lnTo>
                        <a:pt x="0" y="25980"/>
                      </a:lnTo>
                      <a:lnTo>
                        <a:pt x="113674" y="91294"/>
                      </a:lnTo>
                      <a:close/>
                    </a:path>
                  </a:pathLst>
                </a:custGeom>
                <a:solidFill>
                  <a:srgbClr val="0078D4"/>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grpSp>
        <p:pic>
          <p:nvPicPr>
            <p:cNvPr id="60" name="Graphic 59"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648B1442-E579-917A-EE5B-386A4710C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9252" y="1440424"/>
              <a:ext cx="2151631" cy="1277098"/>
            </a:xfrm>
            <a:prstGeom prst="rect">
              <a:avLst/>
            </a:prstGeom>
          </p:spPr>
        </p:pic>
        <p:sp>
          <p:nvSpPr>
            <p:cNvPr id="61" name="Rectangle 60">
              <a:extLst>
                <a:ext uri="{FF2B5EF4-FFF2-40B4-BE49-F238E27FC236}">
                  <a16:creationId xmlns:a16="http://schemas.microsoft.com/office/drawing/2014/main" id="{130CC8FC-026C-1470-EA2C-C655FF70B4F6}"/>
                </a:ext>
              </a:extLst>
            </p:cNvPr>
            <p:cNvSpPr/>
            <p:nvPr/>
          </p:nvSpPr>
          <p:spPr bwMode="auto">
            <a:xfrm>
              <a:off x="6885626" y="1834738"/>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44546A"/>
                  </a:solidFill>
                  <a:effectLst/>
                  <a:uLnTx/>
                  <a:uFillTx/>
                  <a:latin typeface="Segoe UI Semibold"/>
                  <a:ea typeface="+mn-ea"/>
                  <a:cs typeface="+mn-cs"/>
                </a:rPr>
                <a:t>Data Insights</a:t>
              </a:r>
            </a:p>
          </p:txBody>
        </p:sp>
        <p:grpSp>
          <p:nvGrpSpPr>
            <p:cNvPr id="62" name="Graphic 3">
              <a:extLst>
                <a:ext uri="{FF2B5EF4-FFF2-40B4-BE49-F238E27FC236}">
                  <a16:creationId xmlns:a16="http://schemas.microsoft.com/office/drawing/2014/main" id="{C706F10B-3EC7-D940-1C37-79934CED466F}"/>
                </a:ext>
              </a:extLst>
            </p:cNvPr>
            <p:cNvGrpSpPr/>
            <p:nvPr/>
          </p:nvGrpSpPr>
          <p:grpSpPr>
            <a:xfrm>
              <a:off x="5692431" y="1581732"/>
              <a:ext cx="735554" cy="628452"/>
              <a:chOff x="8274335" y="3374356"/>
              <a:chExt cx="1113248" cy="951152"/>
            </a:xfrm>
          </p:grpSpPr>
          <p:sp>
            <p:nvSpPr>
              <p:cNvPr id="162" name="Freeform: Shape 222">
                <a:extLst>
                  <a:ext uri="{FF2B5EF4-FFF2-40B4-BE49-F238E27FC236}">
                    <a16:creationId xmlns:a16="http://schemas.microsoft.com/office/drawing/2014/main" id="{0ED6728F-24A7-D815-AE87-846D2BBDA18F}"/>
                  </a:ext>
                </a:extLst>
              </p:cNvPr>
              <p:cNvSpPr/>
              <p:nvPr/>
            </p:nvSpPr>
            <p:spPr>
              <a:xfrm>
                <a:off x="8274335" y="3675210"/>
                <a:ext cx="1113248" cy="650298"/>
              </a:xfrm>
              <a:custGeom>
                <a:avLst/>
                <a:gdLst>
                  <a:gd name="connsiteX0" fmla="*/ 1107985 w 1113248"/>
                  <a:gd name="connsiteY0" fmla="*/ 540821 h 650298"/>
                  <a:gd name="connsiteX1" fmla="*/ 921671 w 1113248"/>
                  <a:gd name="connsiteY1" fmla="*/ 647026 h 650298"/>
                  <a:gd name="connsiteX2" fmla="*/ 896258 w 1113248"/>
                  <a:gd name="connsiteY2" fmla="*/ 646799 h 650298"/>
                  <a:gd name="connsiteX3" fmla="*/ 5121 w 1113248"/>
                  <a:gd name="connsiteY3" fmla="*/ 131628 h 650298"/>
                  <a:gd name="connsiteX4" fmla="*/ 5121 w 1113248"/>
                  <a:gd name="connsiteY4" fmla="*/ 113649 h 650298"/>
                  <a:gd name="connsiteX5" fmla="*/ 189235 w 1113248"/>
                  <a:gd name="connsiteY5" fmla="*/ 3272 h 650298"/>
                  <a:gd name="connsiteX6" fmla="*/ 213207 w 1113248"/>
                  <a:gd name="connsiteY6" fmla="*/ 3272 h 650298"/>
                  <a:gd name="connsiteX7" fmla="*/ 1107985 w 1113248"/>
                  <a:gd name="connsiteY7" fmla="*/ 522691 h 650298"/>
                  <a:gd name="connsiteX8" fmla="*/ 1107985 w 1113248"/>
                  <a:gd name="connsiteY8" fmla="*/ 540821 h 6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248" h="650298">
                    <a:moveTo>
                      <a:pt x="1107985" y="540821"/>
                    </a:moveTo>
                    <a:lnTo>
                      <a:pt x="921671" y="647026"/>
                    </a:lnTo>
                    <a:cubicBezTo>
                      <a:pt x="913706" y="651427"/>
                      <a:pt x="903996" y="651427"/>
                      <a:pt x="896258" y="646799"/>
                    </a:cubicBezTo>
                    <a:lnTo>
                      <a:pt x="5121" y="131628"/>
                    </a:lnTo>
                    <a:cubicBezTo>
                      <a:pt x="-1707" y="127759"/>
                      <a:pt x="-1707" y="117670"/>
                      <a:pt x="5121" y="113649"/>
                    </a:cubicBezTo>
                    <a:lnTo>
                      <a:pt x="189235" y="3272"/>
                    </a:lnTo>
                    <a:cubicBezTo>
                      <a:pt x="196669" y="-1053"/>
                      <a:pt x="205697" y="-1128"/>
                      <a:pt x="213207" y="3272"/>
                    </a:cubicBezTo>
                    <a:lnTo>
                      <a:pt x="1107985" y="522691"/>
                    </a:lnTo>
                    <a:cubicBezTo>
                      <a:pt x="1115041" y="526711"/>
                      <a:pt x="1114965" y="536725"/>
                      <a:pt x="1107985" y="540821"/>
                    </a:cubicBezTo>
                    <a:close/>
                  </a:path>
                </a:pathLst>
              </a:custGeom>
              <a:noFill/>
              <a:ln w="1227" cap="flat">
                <a:solidFill>
                  <a:srgbClr val="50E6FF">
                    <a:alpha val="20000"/>
                  </a:srgb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3" name="Freeform: Shape 223">
                <a:extLst>
                  <a:ext uri="{FF2B5EF4-FFF2-40B4-BE49-F238E27FC236}">
                    <a16:creationId xmlns:a16="http://schemas.microsoft.com/office/drawing/2014/main" id="{327814F5-71B3-727C-23FD-E9F50D28BFC3}"/>
                  </a:ext>
                </a:extLst>
              </p:cNvPr>
              <p:cNvSpPr/>
              <p:nvPr/>
            </p:nvSpPr>
            <p:spPr>
              <a:xfrm>
                <a:off x="8301076" y="3694849"/>
                <a:ext cx="1058202" cy="613069"/>
              </a:xfrm>
              <a:custGeom>
                <a:avLst/>
                <a:gdLst>
                  <a:gd name="connsiteX0" fmla="*/ 184342 w 1058202"/>
                  <a:gd name="connsiteY0" fmla="*/ 2674 h 613069"/>
                  <a:gd name="connsiteX1" fmla="*/ 1054390 w 1058202"/>
                  <a:gd name="connsiteY1" fmla="*/ 505404 h 613069"/>
                  <a:gd name="connsiteX2" fmla="*/ 1054390 w 1058202"/>
                  <a:gd name="connsiteY2" fmla="*/ 518528 h 613069"/>
                  <a:gd name="connsiteX3" fmla="*/ 892199 w 1058202"/>
                  <a:gd name="connsiteY3" fmla="*/ 610395 h 613069"/>
                  <a:gd name="connsiteX4" fmla="*/ 872324 w 1058202"/>
                  <a:gd name="connsiteY4" fmla="*/ 610395 h 613069"/>
                  <a:gd name="connsiteX5" fmla="*/ 4324 w 1058202"/>
                  <a:gd name="connsiteY5" fmla="*/ 110093 h 613069"/>
                  <a:gd name="connsiteX6" fmla="*/ 4324 w 1058202"/>
                  <a:gd name="connsiteY6" fmla="*/ 95300 h 613069"/>
                  <a:gd name="connsiteX7" fmla="*/ 164694 w 1058202"/>
                  <a:gd name="connsiteY7" fmla="*/ 2674 h 613069"/>
                  <a:gd name="connsiteX8" fmla="*/ 184342 w 1058202"/>
                  <a:gd name="connsiteY8" fmla="*/ 2674 h 61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202" h="613069">
                    <a:moveTo>
                      <a:pt x="184342" y="2674"/>
                    </a:moveTo>
                    <a:lnTo>
                      <a:pt x="1054390" y="505404"/>
                    </a:lnTo>
                    <a:cubicBezTo>
                      <a:pt x="1059548" y="508362"/>
                      <a:pt x="1059397" y="515569"/>
                      <a:pt x="1054390" y="518528"/>
                    </a:cubicBezTo>
                    <a:lnTo>
                      <a:pt x="892199" y="610395"/>
                    </a:lnTo>
                    <a:cubicBezTo>
                      <a:pt x="886130" y="613961"/>
                      <a:pt x="878469" y="613961"/>
                      <a:pt x="872324" y="610395"/>
                    </a:cubicBezTo>
                    <a:lnTo>
                      <a:pt x="4324" y="110093"/>
                    </a:lnTo>
                    <a:cubicBezTo>
                      <a:pt x="-1441" y="106755"/>
                      <a:pt x="-1441" y="98562"/>
                      <a:pt x="4324" y="95300"/>
                    </a:cubicBezTo>
                    <a:lnTo>
                      <a:pt x="164694" y="2674"/>
                    </a:lnTo>
                    <a:cubicBezTo>
                      <a:pt x="170839" y="-891"/>
                      <a:pt x="178273" y="-891"/>
                      <a:pt x="184342" y="2674"/>
                    </a:cubicBezTo>
                    <a:close/>
                  </a:path>
                </a:pathLst>
              </a:custGeom>
              <a:noFill/>
              <a:ln w="1903" cap="flat">
                <a:solidFill>
                  <a:srgbClr val="50E6FF">
                    <a:alpha val="28000"/>
                  </a:srgb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4" name="Freeform: Shape 224">
                <a:extLst>
                  <a:ext uri="{FF2B5EF4-FFF2-40B4-BE49-F238E27FC236}">
                    <a16:creationId xmlns:a16="http://schemas.microsoft.com/office/drawing/2014/main" id="{5DAF0AC9-DF38-154E-B94E-E83DF78F889D}"/>
                  </a:ext>
                </a:extLst>
              </p:cNvPr>
              <p:cNvSpPr/>
              <p:nvPr/>
            </p:nvSpPr>
            <p:spPr>
              <a:xfrm>
                <a:off x="8330927" y="3712476"/>
                <a:ext cx="997437" cy="579322"/>
              </a:xfrm>
              <a:custGeom>
                <a:avLst/>
                <a:gdLst>
                  <a:gd name="connsiteX0" fmla="*/ 150546 w 997437"/>
                  <a:gd name="connsiteY0" fmla="*/ 1281 h 579322"/>
                  <a:gd name="connsiteX1" fmla="*/ 993967 w 997437"/>
                  <a:gd name="connsiteY1" fmla="*/ 488991 h 579322"/>
                  <a:gd name="connsiteX2" fmla="*/ 993967 w 997437"/>
                  <a:gd name="connsiteY2" fmla="*/ 500825 h 579322"/>
                  <a:gd name="connsiteX3" fmla="*/ 858707 w 997437"/>
                  <a:gd name="connsiteY3" fmla="*/ 577672 h 579322"/>
                  <a:gd name="connsiteX4" fmla="*/ 846341 w 997437"/>
                  <a:gd name="connsiteY4" fmla="*/ 577672 h 579322"/>
                  <a:gd name="connsiteX5" fmla="*/ 3755 w 997437"/>
                  <a:gd name="connsiteY5" fmla="*/ 92769 h 579322"/>
                  <a:gd name="connsiteX6" fmla="*/ 3755 w 997437"/>
                  <a:gd name="connsiteY6" fmla="*/ 79646 h 579322"/>
                  <a:gd name="connsiteX7" fmla="*/ 139015 w 997437"/>
                  <a:gd name="connsiteY7" fmla="*/ 1509 h 579322"/>
                  <a:gd name="connsiteX8" fmla="*/ 150546 w 997437"/>
                  <a:gd name="connsiteY8" fmla="*/ 1281 h 57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437" h="579322">
                    <a:moveTo>
                      <a:pt x="150546" y="1281"/>
                    </a:moveTo>
                    <a:lnTo>
                      <a:pt x="993967" y="488991"/>
                    </a:lnTo>
                    <a:cubicBezTo>
                      <a:pt x="998594" y="491798"/>
                      <a:pt x="998594" y="498246"/>
                      <a:pt x="993967" y="500825"/>
                    </a:cubicBezTo>
                    <a:lnTo>
                      <a:pt x="858707" y="577672"/>
                    </a:lnTo>
                    <a:cubicBezTo>
                      <a:pt x="854838" y="579872"/>
                      <a:pt x="850210" y="579872"/>
                      <a:pt x="846341" y="577672"/>
                    </a:cubicBezTo>
                    <a:lnTo>
                      <a:pt x="3755" y="92769"/>
                    </a:lnTo>
                    <a:cubicBezTo>
                      <a:pt x="-1252" y="89811"/>
                      <a:pt x="-1252" y="82604"/>
                      <a:pt x="3755" y="79646"/>
                    </a:cubicBezTo>
                    <a:lnTo>
                      <a:pt x="139015" y="1509"/>
                    </a:lnTo>
                    <a:cubicBezTo>
                      <a:pt x="142580" y="-463"/>
                      <a:pt x="146980" y="-463"/>
                      <a:pt x="150546" y="1281"/>
                    </a:cubicBezTo>
                    <a:close/>
                  </a:path>
                </a:pathLst>
              </a:custGeom>
              <a:noFill/>
              <a:ln w="2577" cap="flat">
                <a:solidFill>
                  <a:srgbClr val="50E6FF">
                    <a:alpha val="35000"/>
                  </a:srgb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5" name="Freeform: Shape 225">
                <a:extLst>
                  <a:ext uri="{FF2B5EF4-FFF2-40B4-BE49-F238E27FC236}">
                    <a16:creationId xmlns:a16="http://schemas.microsoft.com/office/drawing/2014/main" id="{549265B3-9E8B-C7E9-8C94-73BB54B18B89}"/>
                  </a:ext>
                </a:extLst>
              </p:cNvPr>
              <p:cNvSpPr/>
              <p:nvPr/>
            </p:nvSpPr>
            <p:spPr>
              <a:xfrm>
                <a:off x="8365443" y="3729944"/>
                <a:ext cx="930755" cy="545373"/>
              </a:xfrm>
              <a:custGeom>
                <a:avLst/>
                <a:gdLst>
                  <a:gd name="connsiteX0" fmla="*/ 115346 w 930755"/>
                  <a:gd name="connsiteY0" fmla="*/ 1489 h 545373"/>
                  <a:gd name="connsiteX1" fmla="*/ 927285 w 930755"/>
                  <a:gd name="connsiteY1" fmla="*/ 471371 h 545373"/>
                  <a:gd name="connsiteX2" fmla="*/ 927285 w 930755"/>
                  <a:gd name="connsiteY2" fmla="*/ 483205 h 545373"/>
                  <a:gd name="connsiteX3" fmla="*/ 822597 w 930755"/>
                  <a:gd name="connsiteY3" fmla="*/ 544122 h 545373"/>
                  <a:gd name="connsiteX4" fmla="*/ 812963 w 930755"/>
                  <a:gd name="connsiteY4" fmla="*/ 544122 h 545373"/>
                  <a:gd name="connsiteX5" fmla="*/ 3300 w 930755"/>
                  <a:gd name="connsiteY5" fmla="*/ 74695 h 545373"/>
                  <a:gd name="connsiteX6" fmla="*/ 3300 w 930755"/>
                  <a:gd name="connsiteY6" fmla="*/ 62860 h 545373"/>
                  <a:gd name="connsiteX7" fmla="*/ 104878 w 930755"/>
                  <a:gd name="connsiteY7" fmla="*/ 1413 h 545373"/>
                  <a:gd name="connsiteX8" fmla="*/ 115346 w 930755"/>
                  <a:gd name="connsiteY8" fmla="*/ 1489 h 54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0755" h="545373">
                    <a:moveTo>
                      <a:pt x="115346" y="1489"/>
                    </a:moveTo>
                    <a:lnTo>
                      <a:pt x="927285" y="471371"/>
                    </a:lnTo>
                    <a:cubicBezTo>
                      <a:pt x="931913" y="474026"/>
                      <a:pt x="931913" y="480626"/>
                      <a:pt x="927285" y="483205"/>
                    </a:cubicBezTo>
                    <a:lnTo>
                      <a:pt x="822597" y="544122"/>
                    </a:lnTo>
                    <a:cubicBezTo>
                      <a:pt x="819638" y="545790"/>
                      <a:pt x="815845" y="545790"/>
                      <a:pt x="812963" y="544122"/>
                    </a:cubicBezTo>
                    <a:lnTo>
                      <a:pt x="3300" y="74695"/>
                    </a:lnTo>
                    <a:cubicBezTo>
                      <a:pt x="-1100" y="72039"/>
                      <a:pt x="-1100" y="65440"/>
                      <a:pt x="3300" y="62860"/>
                    </a:cubicBezTo>
                    <a:lnTo>
                      <a:pt x="104878" y="1413"/>
                    </a:lnTo>
                    <a:cubicBezTo>
                      <a:pt x="108140" y="-483"/>
                      <a:pt x="112236" y="-483"/>
                      <a:pt x="115346" y="1489"/>
                    </a:cubicBezTo>
                    <a:close/>
                  </a:path>
                </a:pathLst>
              </a:custGeom>
              <a:noFill/>
              <a:ln w="3252" cap="flat">
                <a:solidFill>
                  <a:srgbClr val="50E6FF">
                    <a:alpha val="60000"/>
                  </a:srgb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6" name="Freeform: Shape 226">
                <a:extLst>
                  <a:ext uri="{FF2B5EF4-FFF2-40B4-BE49-F238E27FC236}">
                    <a16:creationId xmlns:a16="http://schemas.microsoft.com/office/drawing/2014/main" id="{E8B0ABFE-C5B9-4146-9B6A-8561EF8C6CE8}"/>
                  </a:ext>
                </a:extLst>
              </p:cNvPr>
              <p:cNvSpPr/>
              <p:nvPr/>
            </p:nvSpPr>
            <p:spPr>
              <a:xfrm>
                <a:off x="8398709" y="3747249"/>
                <a:ext cx="865287" cy="508685"/>
              </a:xfrm>
              <a:custGeom>
                <a:avLst/>
                <a:gdLst>
                  <a:gd name="connsiteX0" fmla="*/ 80640 w 865287"/>
                  <a:gd name="connsiteY0" fmla="*/ 798 h 508685"/>
                  <a:gd name="connsiteX1" fmla="*/ 862614 w 865287"/>
                  <a:gd name="connsiteY1" fmla="*/ 454900 h 508685"/>
                  <a:gd name="connsiteX2" fmla="*/ 862614 w 865287"/>
                  <a:gd name="connsiteY2" fmla="*/ 464004 h 508685"/>
                  <a:gd name="connsiteX3" fmla="*/ 786904 w 865287"/>
                  <a:gd name="connsiteY3" fmla="*/ 508003 h 508685"/>
                  <a:gd name="connsiteX4" fmla="*/ 781898 w 865287"/>
                  <a:gd name="connsiteY4" fmla="*/ 508003 h 508685"/>
                  <a:gd name="connsiteX5" fmla="*/ 2503 w 865287"/>
                  <a:gd name="connsiteY5" fmla="*/ 57390 h 508685"/>
                  <a:gd name="connsiteX6" fmla="*/ 2503 w 865287"/>
                  <a:gd name="connsiteY6" fmla="*/ 48438 h 508685"/>
                  <a:gd name="connsiteX7" fmla="*/ 73206 w 865287"/>
                  <a:gd name="connsiteY7" fmla="*/ 1101 h 508685"/>
                  <a:gd name="connsiteX8" fmla="*/ 80640 w 865287"/>
                  <a:gd name="connsiteY8" fmla="*/ 798 h 50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287" h="508685">
                    <a:moveTo>
                      <a:pt x="80640" y="798"/>
                    </a:moveTo>
                    <a:lnTo>
                      <a:pt x="862614" y="454900"/>
                    </a:lnTo>
                    <a:cubicBezTo>
                      <a:pt x="866179" y="456873"/>
                      <a:pt x="866179" y="461955"/>
                      <a:pt x="862614" y="464004"/>
                    </a:cubicBezTo>
                    <a:lnTo>
                      <a:pt x="786904" y="508003"/>
                    </a:lnTo>
                    <a:cubicBezTo>
                      <a:pt x="785235" y="508913"/>
                      <a:pt x="783339" y="508913"/>
                      <a:pt x="781898" y="508003"/>
                    </a:cubicBezTo>
                    <a:lnTo>
                      <a:pt x="2503" y="57390"/>
                    </a:lnTo>
                    <a:cubicBezTo>
                      <a:pt x="-834" y="55493"/>
                      <a:pt x="-834" y="50562"/>
                      <a:pt x="2503" y="48438"/>
                    </a:cubicBezTo>
                    <a:lnTo>
                      <a:pt x="73206" y="1101"/>
                    </a:lnTo>
                    <a:cubicBezTo>
                      <a:pt x="75482" y="-189"/>
                      <a:pt x="78440" y="-416"/>
                      <a:pt x="80640" y="798"/>
                    </a:cubicBezTo>
                    <a:close/>
                  </a:path>
                </a:pathLst>
              </a:custGeom>
              <a:noFill/>
              <a:ln w="3927" cap="flat">
                <a:solidFill>
                  <a:srgbClr val="50E6FF">
                    <a:alpha val="80000"/>
                  </a:srgb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7" name="Freeform: Shape 227">
                <a:extLst>
                  <a:ext uri="{FF2B5EF4-FFF2-40B4-BE49-F238E27FC236}">
                    <a16:creationId xmlns:a16="http://schemas.microsoft.com/office/drawing/2014/main" id="{7ECB49AD-8325-109D-0D00-9B10DEB9C98E}"/>
                  </a:ext>
                </a:extLst>
              </p:cNvPr>
              <p:cNvSpPr/>
              <p:nvPr/>
            </p:nvSpPr>
            <p:spPr>
              <a:xfrm>
                <a:off x="8428730" y="3768033"/>
                <a:ext cx="805500" cy="469088"/>
              </a:xfrm>
              <a:custGeom>
                <a:avLst/>
                <a:gdLst>
                  <a:gd name="connsiteX0" fmla="*/ 803082 w 805500"/>
                  <a:gd name="connsiteY0" fmla="*/ 443523 h 469088"/>
                  <a:gd name="connsiteX1" fmla="*/ 757110 w 805500"/>
                  <a:gd name="connsiteY1" fmla="*/ 468406 h 469088"/>
                  <a:gd name="connsiteX2" fmla="*/ 751572 w 805500"/>
                  <a:gd name="connsiteY2" fmla="*/ 468406 h 469088"/>
                  <a:gd name="connsiteX3" fmla="*/ 2219 w 805500"/>
                  <a:gd name="connsiteY3" fmla="*/ 36302 h 469088"/>
                  <a:gd name="connsiteX4" fmla="*/ 2219 w 805500"/>
                  <a:gd name="connsiteY4" fmla="*/ 28565 h 469088"/>
                  <a:gd name="connsiteX5" fmla="*/ 38025 w 805500"/>
                  <a:gd name="connsiteY5" fmla="*/ 2620 h 469088"/>
                  <a:gd name="connsiteX6" fmla="*/ 55853 w 805500"/>
                  <a:gd name="connsiteY6" fmla="*/ 2393 h 469088"/>
                  <a:gd name="connsiteX7" fmla="*/ 803309 w 805500"/>
                  <a:gd name="connsiteY7" fmla="*/ 435330 h 469088"/>
                  <a:gd name="connsiteX8" fmla="*/ 803082 w 805500"/>
                  <a:gd name="connsiteY8" fmla="*/ 443523 h 46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500" h="469088">
                    <a:moveTo>
                      <a:pt x="803082" y="443523"/>
                    </a:moveTo>
                    <a:lnTo>
                      <a:pt x="757110" y="468406"/>
                    </a:lnTo>
                    <a:cubicBezTo>
                      <a:pt x="755214" y="469316"/>
                      <a:pt x="753241" y="469316"/>
                      <a:pt x="751572" y="468406"/>
                    </a:cubicBezTo>
                    <a:lnTo>
                      <a:pt x="2219" y="36302"/>
                    </a:lnTo>
                    <a:cubicBezTo>
                      <a:pt x="-740" y="34633"/>
                      <a:pt x="-740" y="30309"/>
                      <a:pt x="2219" y="28565"/>
                    </a:cubicBezTo>
                    <a:lnTo>
                      <a:pt x="38025" y="2620"/>
                    </a:lnTo>
                    <a:cubicBezTo>
                      <a:pt x="43411" y="-718"/>
                      <a:pt x="50315" y="-945"/>
                      <a:pt x="55853" y="2393"/>
                    </a:cubicBezTo>
                    <a:lnTo>
                      <a:pt x="803309" y="435330"/>
                    </a:lnTo>
                    <a:cubicBezTo>
                      <a:pt x="806268" y="437227"/>
                      <a:pt x="806268" y="441475"/>
                      <a:pt x="803082" y="443523"/>
                    </a:cubicBezTo>
                    <a:close/>
                  </a:path>
                </a:pathLst>
              </a:custGeom>
              <a:noFill/>
              <a:ln w="4602" cap="flat">
                <a:solidFill>
                  <a:srgbClr val="50E6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8" name="Freeform: Shape 228">
                <a:extLst>
                  <a:ext uri="{FF2B5EF4-FFF2-40B4-BE49-F238E27FC236}">
                    <a16:creationId xmlns:a16="http://schemas.microsoft.com/office/drawing/2014/main" id="{C9A8A132-58CF-414D-B13F-6188D8E94FEB}"/>
                  </a:ext>
                </a:extLst>
              </p:cNvPr>
              <p:cNvSpPr/>
              <p:nvPr/>
            </p:nvSpPr>
            <p:spPr>
              <a:xfrm>
                <a:off x="8488300" y="3803956"/>
                <a:ext cx="656499" cy="373993"/>
              </a:xfrm>
              <a:custGeom>
                <a:avLst/>
                <a:gdLst>
                  <a:gd name="connsiteX0" fmla="*/ 656500 w 656499"/>
                  <a:gd name="connsiteY0" fmla="*/ 349339 h 373993"/>
                  <a:gd name="connsiteX1" fmla="*/ 42027 w 656499"/>
                  <a:gd name="connsiteY1" fmla="*/ 0 h 373993"/>
                  <a:gd name="connsiteX2" fmla="*/ 0 w 656499"/>
                  <a:gd name="connsiteY2" fmla="*/ 20255 h 373993"/>
                  <a:gd name="connsiteX3" fmla="*/ 616066 w 656499"/>
                  <a:gd name="connsiteY3" fmla="*/ 373994 h 373993"/>
                  <a:gd name="connsiteX4" fmla="*/ 656500 w 656499"/>
                  <a:gd name="connsiteY4" fmla="*/ 349339 h 373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499" h="373993">
                    <a:moveTo>
                      <a:pt x="656500" y="349339"/>
                    </a:moveTo>
                    <a:lnTo>
                      <a:pt x="42027" y="0"/>
                    </a:lnTo>
                    <a:lnTo>
                      <a:pt x="0" y="20255"/>
                    </a:lnTo>
                    <a:lnTo>
                      <a:pt x="616066" y="373994"/>
                    </a:lnTo>
                    <a:lnTo>
                      <a:pt x="656500" y="349339"/>
                    </a:lnTo>
                    <a:close/>
                  </a:path>
                </a:pathLst>
              </a:custGeom>
              <a:solidFill>
                <a:srgbClr val="1F1D21">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9" name="Freeform: Shape 229">
                <a:extLst>
                  <a:ext uri="{FF2B5EF4-FFF2-40B4-BE49-F238E27FC236}">
                    <a16:creationId xmlns:a16="http://schemas.microsoft.com/office/drawing/2014/main" id="{7960B60C-229B-3A26-4E76-872BC9618D3E}"/>
                  </a:ext>
                </a:extLst>
              </p:cNvPr>
              <p:cNvSpPr/>
              <p:nvPr/>
            </p:nvSpPr>
            <p:spPr>
              <a:xfrm>
                <a:off x="8449914" y="3402728"/>
                <a:ext cx="50675" cy="432255"/>
              </a:xfrm>
              <a:custGeom>
                <a:avLst/>
                <a:gdLst>
                  <a:gd name="connsiteX0" fmla="*/ 0 w 50675"/>
                  <a:gd name="connsiteY0" fmla="*/ 0 h 432255"/>
                  <a:gd name="connsiteX1" fmla="*/ 607 w 50675"/>
                  <a:gd name="connsiteY1" fmla="*/ 403200 h 432255"/>
                  <a:gd name="connsiteX2" fmla="*/ 50675 w 50675"/>
                  <a:gd name="connsiteY2" fmla="*/ 432255 h 432255"/>
                  <a:gd name="connsiteX3" fmla="*/ 50068 w 50675"/>
                  <a:gd name="connsiteY3" fmla="*/ 29055 h 432255"/>
                  <a:gd name="connsiteX4" fmla="*/ 0 w 50675"/>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5" h="432255">
                    <a:moveTo>
                      <a:pt x="0" y="0"/>
                    </a:moveTo>
                    <a:lnTo>
                      <a:pt x="607" y="403200"/>
                    </a:lnTo>
                    <a:lnTo>
                      <a:pt x="50675" y="432255"/>
                    </a:lnTo>
                    <a:lnTo>
                      <a:pt x="50068" y="29055"/>
                    </a:lnTo>
                    <a:lnTo>
                      <a:pt x="0" y="0"/>
                    </a:lnTo>
                    <a:close/>
                  </a:path>
                </a:pathLst>
              </a:custGeom>
              <a:solidFill>
                <a:srgbClr val="243A5E"/>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70" name="Freeform: Shape 230">
                <a:extLst>
                  <a:ext uri="{FF2B5EF4-FFF2-40B4-BE49-F238E27FC236}">
                    <a16:creationId xmlns:a16="http://schemas.microsoft.com/office/drawing/2014/main" id="{D0273278-96EC-3E31-F2B7-5B8B7F4EB563}"/>
                  </a:ext>
                </a:extLst>
              </p:cNvPr>
              <p:cNvSpPr/>
              <p:nvPr/>
            </p:nvSpPr>
            <p:spPr>
              <a:xfrm>
                <a:off x="8500059" y="3402728"/>
                <a:ext cx="51206" cy="432255"/>
              </a:xfrm>
              <a:custGeom>
                <a:avLst/>
                <a:gdLst>
                  <a:gd name="connsiteX0" fmla="*/ 0 w 51206"/>
                  <a:gd name="connsiteY0" fmla="*/ 29055 h 432255"/>
                  <a:gd name="connsiteX1" fmla="*/ 607 w 51206"/>
                  <a:gd name="connsiteY1" fmla="*/ 432255 h 432255"/>
                  <a:gd name="connsiteX2" fmla="*/ 51206 w 51206"/>
                  <a:gd name="connsiteY2" fmla="*/ 403200 h 432255"/>
                  <a:gd name="connsiteX3" fmla="*/ 50296 w 51206"/>
                  <a:gd name="connsiteY3" fmla="*/ 0 h 432255"/>
                  <a:gd name="connsiteX4" fmla="*/ 0 w 51206"/>
                  <a:gd name="connsiteY4" fmla="*/ 29055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255">
                    <a:moveTo>
                      <a:pt x="0" y="29055"/>
                    </a:moveTo>
                    <a:lnTo>
                      <a:pt x="607" y="432255"/>
                    </a:lnTo>
                    <a:lnTo>
                      <a:pt x="51206" y="403200"/>
                    </a:lnTo>
                    <a:lnTo>
                      <a:pt x="50296" y="0"/>
                    </a:lnTo>
                    <a:lnTo>
                      <a:pt x="0" y="29055"/>
                    </a:lnTo>
                    <a:close/>
                  </a:path>
                </a:pathLst>
              </a:custGeom>
              <a:solidFill>
                <a:srgbClr val="243A5E"/>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71" name="Freeform: Shape 231">
                <a:extLst>
                  <a:ext uri="{FF2B5EF4-FFF2-40B4-BE49-F238E27FC236}">
                    <a16:creationId xmlns:a16="http://schemas.microsoft.com/office/drawing/2014/main" id="{FF26635C-76FD-E413-C251-E5A2EB9978AF}"/>
                  </a:ext>
                </a:extLst>
              </p:cNvPr>
              <p:cNvSpPr/>
              <p:nvPr/>
            </p:nvSpPr>
            <p:spPr>
              <a:xfrm>
                <a:off x="8534196" y="3451810"/>
                <a:ext cx="50902" cy="432255"/>
              </a:xfrm>
              <a:custGeom>
                <a:avLst/>
                <a:gdLst>
                  <a:gd name="connsiteX0" fmla="*/ 0 w 50902"/>
                  <a:gd name="connsiteY0" fmla="*/ 0 h 432255"/>
                  <a:gd name="connsiteX1" fmla="*/ 607 w 50902"/>
                  <a:gd name="connsiteY1" fmla="*/ 403200 h 432255"/>
                  <a:gd name="connsiteX2" fmla="*/ 50903 w 50902"/>
                  <a:gd name="connsiteY2" fmla="*/ 432255 h 432255"/>
                  <a:gd name="connsiteX3" fmla="*/ 50068 w 50902"/>
                  <a:gd name="connsiteY3" fmla="*/ 28751 h 432255"/>
                  <a:gd name="connsiteX4" fmla="*/ 0 w 50902"/>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255">
                    <a:moveTo>
                      <a:pt x="0" y="0"/>
                    </a:moveTo>
                    <a:lnTo>
                      <a:pt x="607" y="403200"/>
                    </a:lnTo>
                    <a:lnTo>
                      <a:pt x="50903" y="432255"/>
                    </a:lnTo>
                    <a:lnTo>
                      <a:pt x="50068" y="28751"/>
                    </a:lnTo>
                    <a:lnTo>
                      <a:pt x="0" y="0"/>
                    </a:lnTo>
                    <a:close/>
                  </a:path>
                </a:pathLst>
              </a:custGeom>
              <a:solidFill>
                <a:srgbClr val="1D4A7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72" name="Freeform: Shape 232">
                <a:extLst>
                  <a:ext uri="{FF2B5EF4-FFF2-40B4-BE49-F238E27FC236}">
                    <a16:creationId xmlns:a16="http://schemas.microsoft.com/office/drawing/2014/main" id="{D70C7ADC-97B0-94A9-3490-B2D325F46A85}"/>
                  </a:ext>
                </a:extLst>
              </p:cNvPr>
              <p:cNvSpPr/>
              <p:nvPr/>
            </p:nvSpPr>
            <p:spPr>
              <a:xfrm>
                <a:off x="8584188" y="3451885"/>
                <a:ext cx="51130" cy="432254"/>
              </a:xfrm>
              <a:custGeom>
                <a:avLst/>
                <a:gdLst>
                  <a:gd name="connsiteX0" fmla="*/ 0 w 51130"/>
                  <a:gd name="connsiteY0" fmla="*/ 28751 h 432254"/>
                  <a:gd name="connsiteX1" fmla="*/ 835 w 51130"/>
                  <a:gd name="connsiteY1" fmla="*/ 432255 h 432254"/>
                  <a:gd name="connsiteX2" fmla="*/ 51130 w 51130"/>
                  <a:gd name="connsiteY2" fmla="*/ 403200 h 432254"/>
                  <a:gd name="connsiteX3" fmla="*/ 50523 w 51130"/>
                  <a:gd name="connsiteY3" fmla="*/ 0 h 432254"/>
                  <a:gd name="connsiteX4" fmla="*/ 0 w 51130"/>
                  <a:gd name="connsiteY4" fmla="*/ 28751 h 432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254">
                    <a:moveTo>
                      <a:pt x="0" y="28751"/>
                    </a:moveTo>
                    <a:lnTo>
                      <a:pt x="835" y="432255"/>
                    </a:lnTo>
                    <a:lnTo>
                      <a:pt x="51130" y="403200"/>
                    </a:lnTo>
                    <a:lnTo>
                      <a:pt x="50523" y="0"/>
                    </a:lnTo>
                    <a:lnTo>
                      <a:pt x="0" y="28751"/>
                    </a:lnTo>
                    <a:close/>
                  </a:path>
                </a:pathLst>
              </a:custGeom>
              <a:solidFill>
                <a:srgbClr val="1D4A7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73" name="Freeform: Shape 233">
                <a:extLst>
                  <a:ext uri="{FF2B5EF4-FFF2-40B4-BE49-F238E27FC236}">
                    <a16:creationId xmlns:a16="http://schemas.microsoft.com/office/drawing/2014/main" id="{9506DC5F-C3CF-6803-9979-31EEC5761BAF}"/>
                  </a:ext>
                </a:extLst>
              </p:cNvPr>
              <p:cNvSpPr/>
              <p:nvPr/>
            </p:nvSpPr>
            <p:spPr>
              <a:xfrm>
                <a:off x="8620753" y="3471002"/>
                <a:ext cx="100591" cy="58109"/>
              </a:xfrm>
              <a:custGeom>
                <a:avLst/>
                <a:gdLst>
                  <a:gd name="connsiteX0" fmla="*/ 0 w 100591"/>
                  <a:gd name="connsiteY0" fmla="*/ 29055 h 58109"/>
                  <a:gd name="connsiteX1" fmla="*/ 50296 w 100591"/>
                  <a:gd name="connsiteY1" fmla="*/ 58109 h 58109"/>
                  <a:gd name="connsiteX2" fmla="*/ 100591 w 100591"/>
                  <a:gd name="connsiteY2" fmla="*/ 29055 h 58109"/>
                  <a:gd name="connsiteX3" fmla="*/ 50599 w 100591"/>
                  <a:gd name="connsiteY3" fmla="*/ 0 h 58109"/>
                  <a:gd name="connsiteX4" fmla="*/ 0 w 100591"/>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109">
                    <a:moveTo>
                      <a:pt x="0" y="29055"/>
                    </a:moveTo>
                    <a:lnTo>
                      <a:pt x="50296" y="58109"/>
                    </a:lnTo>
                    <a:lnTo>
                      <a:pt x="100591" y="29055"/>
                    </a:lnTo>
                    <a:lnTo>
                      <a:pt x="50599" y="0"/>
                    </a:lnTo>
                    <a:lnTo>
                      <a:pt x="0" y="29055"/>
                    </a:lnTo>
                    <a:close/>
                  </a:path>
                </a:pathLst>
              </a:custGeom>
              <a:solidFill>
                <a:srgbClr val="185A97"/>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74" name="Freeform: Shape 234">
                <a:extLst>
                  <a:ext uri="{FF2B5EF4-FFF2-40B4-BE49-F238E27FC236}">
                    <a16:creationId xmlns:a16="http://schemas.microsoft.com/office/drawing/2014/main" id="{2E02E616-C309-E393-568D-5A837A18C3F7}"/>
                  </a:ext>
                </a:extLst>
              </p:cNvPr>
              <p:cNvSpPr/>
              <p:nvPr/>
            </p:nvSpPr>
            <p:spPr>
              <a:xfrm>
                <a:off x="8620753" y="3500057"/>
                <a:ext cx="50826" cy="432330"/>
              </a:xfrm>
              <a:custGeom>
                <a:avLst/>
                <a:gdLst>
                  <a:gd name="connsiteX0" fmla="*/ 0 w 50826"/>
                  <a:gd name="connsiteY0" fmla="*/ 0 h 432330"/>
                  <a:gd name="connsiteX1" fmla="*/ 834 w 50826"/>
                  <a:gd name="connsiteY1" fmla="*/ 403428 h 432330"/>
                  <a:gd name="connsiteX2" fmla="*/ 50827 w 50826"/>
                  <a:gd name="connsiteY2" fmla="*/ 432331 h 432330"/>
                  <a:gd name="connsiteX3" fmla="*/ 50220 w 50826"/>
                  <a:gd name="connsiteY3" fmla="*/ 29131 h 432330"/>
                  <a:gd name="connsiteX4" fmla="*/ 0 w 50826"/>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6" h="432330">
                    <a:moveTo>
                      <a:pt x="0" y="0"/>
                    </a:moveTo>
                    <a:lnTo>
                      <a:pt x="834" y="403428"/>
                    </a:lnTo>
                    <a:lnTo>
                      <a:pt x="50827" y="432331"/>
                    </a:lnTo>
                    <a:lnTo>
                      <a:pt x="50220" y="29131"/>
                    </a:lnTo>
                    <a:lnTo>
                      <a:pt x="0" y="0"/>
                    </a:lnTo>
                    <a:close/>
                  </a:path>
                </a:pathLst>
              </a:custGeom>
              <a:solidFill>
                <a:srgbClr val="185A97"/>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75" name="Freeform: Shape 235">
                <a:extLst>
                  <a:ext uri="{FF2B5EF4-FFF2-40B4-BE49-F238E27FC236}">
                    <a16:creationId xmlns:a16="http://schemas.microsoft.com/office/drawing/2014/main" id="{B6220689-FE13-4D4B-1830-D55C45A4BB88}"/>
                  </a:ext>
                </a:extLst>
              </p:cNvPr>
              <p:cNvSpPr/>
              <p:nvPr/>
            </p:nvSpPr>
            <p:spPr>
              <a:xfrm>
                <a:off x="8671049" y="3500133"/>
                <a:ext cx="50902" cy="432330"/>
              </a:xfrm>
              <a:custGeom>
                <a:avLst/>
                <a:gdLst>
                  <a:gd name="connsiteX0" fmla="*/ 0 w 50902"/>
                  <a:gd name="connsiteY0" fmla="*/ 29131 h 432330"/>
                  <a:gd name="connsiteX1" fmla="*/ 607 w 50902"/>
                  <a:gd name="connsiteY1" fmla="*/ 432331 h 432330"/>
                  <a:gd name="connsiteX2" fmla="*/ 50903 w 50902"/>
                  <a:gd name="connsiteY2" fmla="*/ 403428 h 432330"/>
                  <a:gd name="connsiteX3" fmla="*/ 50296 w 50902"/>
                  <a:gd name="connsiteY3" fmla="*/ 0 h 432330"/>
                  <a:gd name="connsiteX4" fmla="*/ 0 w 50902"/>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29131"/>
                    </a:moveTo>
                    <a:lnTo>
                      <a:pt x="607" y="432331"/>
                    </a:lnTo>
                    <a:lnTo>
                      <a:pt x="50903" y="403428"/>
                    </a:lnTo>
                    <a:lnTo>
                      <a:pt x="50296" y="0"/>
                    </a:lnTo>
                    <a:lnTo>
                      <a:pt x="0" y="29131"/>
                    </a:lnTo>
                    <a:close/>
                  </a:path>
                </a:pathLst>
              </a:custGeom>
              <a:solidFill>
                <a:srgbClr val="185A97"/>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76" name="Freeform: Shape 236">
                <a:extLst>
                  <a:ext uri="{FF2B5EF4-FFF2-40B4-BE49-F238E27FC236}">
                    <a16:creationId xmlns:a16="http://schemas.microsoft.com/office/drawing/2014/main" id="{20462099-4F3F-5C06-37EF-F01478E2DB6C}"/>
                  </a:ext>
                </a:extLst>
              </p:cNvPr>
              <p:cNvSpPr/>
              <p:nvPr/>
            </p:nvSpPr>
            <p:spPr>
              <a:xfrm>
                <a:off x="8706400" y="3520160"/>
                <a:ext cx="100667" cy="58109"/>
              </a:xfrm>
              <a:custGeom>
                <a:avLst/>
                <a:gdLst>
                  <a:gd name="connsiteX0" fmla="*/ 0 w 100667"/>
                  <a:gd name="connsiteY0" fmla="*/ 29055 h 58109"/>
                  <a:gd name="connsiteX1" fmla="*/ 50068 w 100667"/>
                  <a:gd name="connsiteY1" fmla="*/ 58109 h 58109"/>
                  <a:gd name="connsiteX2" fmla="*/ 100667 w 100667"/>
                  <a:gd name="connsiteY2" fmla="*/ 29055 h 58109"/>
                  <a:gd name="connsiteX3" fmla="*/ 50675 w 100667"/>
                  <a:gd name="connsiteY3" fmla="*/ 0 h 58109"/>
                  <a:gd name="connsiteX4" fmla="*/ 0 w 100667"/>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67" h="58109">
                    <a:moveTo>
                      <a:pt x="0" y="29055"/>
                    </a:moveTo>
                    <a:lnTo>
                      <a:pt x="50068" y="58109"/>
                    </a:lnTo>
                    <a:lnTo>
                      <a:pt x="100667" y="29055"/>
                    </a:lnTo>
                    <a:lnTo>
                      <a:pt x="50675" y="0"/>
                    </a:lnTo>
                    <a:lnTo>
                      <a:pt x="0" y="29055"/>
                    </a:lnTo>
                    <a:close/>
                  </a:path>
                </a:pathLst>
              </a:custGeom>
              <a:solidFill>
                <a:srgbClr val="156AB3"/>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77" name="Freeform: Shape 237">
                <a:extLst>
                  <a:ext uri="{FF2B5EF4-FFF2-40B4-BE49-F238E27FC236}">
                    <a16:creationId xmlns:a16="http://schemas.microsoft.com/office/drawing/2014/main" id="{22C81F7D-65F6-711E-14EF-8B8027A2BCB3}"/>
                  </a:ext>
                </a:extLst>
              </p:cNvPr>
              <p:cNvSpPr/>
              <p:nvPr/>
            </p:nvSpPr>
            <p:spPr>
              <a:xfrm>
                <a:off x="8706400" y="3549215"/>
                <a:ext cx="50826" cy="432331"/>
              </a:xfrm>
              <a:custGeom>
                <a:avLst/>
                <a:gdLst>
                  <a:gd name="connsiteX0" fmla="*/ 0 w 50826"/>
                  <a:gd name="connsiteY0" fmla="*/ 0 h 432331"/>
                  <a:gd name="connsiteX1" fmla="*/ 834 w 50826"/>
                  <a:gd name="connsiteY1" fmla="*/ 403200 h 432331"/>
                  <a:gd name="connsiteX2" fmla="*/ 50827 w 50826"/>
                  <a:gd name="connsiteY2" fmla="*/ 432331 h 432331"/>
                  <a:gd name="connsiteX3" fmla="*/ 49992 w 50826"/>
                  <a:gd name="connsiteY3" fmla="*/ 29131 h 432331"/>
                  <a:gd name="connsiteX4" fmla="*/ 0 w 50826"/>
                  <a:gd name="connsiteY4" fmla="*/ 0 h 43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6" h="432331">
                    <a:moveTo>
                      <a:pt x="0" y="0"/>
                    </a:moveTo>
                    <a:lnTo>
                      <a:pt x="834" y="403200"/>
                    </a:lnTo>
                    <a:lnTo>
                      <a:pt x="50827" y="432331"/>
                    </a:lnTo>
                    <a:lnTo>
                      <a:pt x="49992" y="29131"/>
                    </a:lnTo>
                    <a:lnTo>
                      <a:pt x="0" y="0"/>
                    </a:lnTo>
                    <a:close/>
                  </a:path>
                </a:pathLst>
              </a:custGeom>
              <a:solidFill>
                <a:srgbClr val="156AB3"/>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78" name="Freeform: Shape 238">
                <a:extLst>
                  <a:ext uri="{FF2B5EF4-FFF2-40B4-BE49-F238E27FC236}">
                    <a16:creationId xmlns:a16="http://schemas.microsoft.com/office/drawing/2014/main" id="{75D37BAD-75AC-0604-0B03-A02CF8C3BD90}"/>
                  </a:ext>
                </a:extLst>
              </p:cNvPr>
              <p:cNvSpPr/>
              <p:nvPr/>
            </p:nvSpPr>
            <p:spPr>
              <a:xfrm>
                <a:off x="8756392" y="3549291"/>
                <a:ext cx="51130" cy="432330"/>
              </a:xfrm>
              <a:custGeom>
                <a:avLst/>
                <a:gdLst>
                  <a:gd name="connsiteX0" fmla="*/ 0 w 51130"/>
                  <a:gd name="connsiteY0" fmla="*/ 29131 h 432330"/>
                  <a:gd name="connsiteX1" fmla="*/ 834 w 51130"/>
                  <a:gd name="connsiteY1" fmla="*/ 432331 h 432330"/>
                  <a:gd name="connsiteX2" fmla="*/ 51130 w 51130"/>
                  <a:gd name="connsiteY2" fmla="*/ 403200 h 432330"/>
                  <a:gd name="connsiteX3" fmla="*/ 50523 w 51130"/>
                  <a:gd name="connsiteY3" fmla="*/ 0 h 432330"/>
                  <a:gd name="connsiteX4" fmla="*/ 0 w 51130"/>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330">
                    <a:moveTo>
                      <a:pt x="0" y="29131"/>
                    </a:moveTo>
                    <a:lnTo>
                      <a:pt x="834" y="432331"/>
                    </a:lnTo>
                    <a:lnTo>
                      <a:pt x="51130" y="403200"/>
                    </a:lnTo>
                    <a:lnTo>
                      <a:pt x="50523" y="0"/>
                    </a:lnTo>
                    <a:lnTo>
                      <a:pt x="0" y="29131"/>
                    </a:lnTo>
                    <a:close/>
                  </a:path>
                </a:pathLst>
              </a:custGeom>
              <a:solidFill>
                <a:srgbClr val="156AB3"/>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79" name="Freeform: Shape 239">
                <a:extLst>
                  <a:ext uri="{FF2B5EF4-FFF2-40B4-BE49-F238E27FC236}">
                    <a16:creationId xmlns:a16="http://schemas.microsoft.com/office/drawing/2014/main" id="{2FBA81EB-8D84-6843-F744-4F6692D05317}"/>
                  </a:ext>
                </a:extLst>
              </p:cNvPr>
              <p:cNvSpPr/>
              <p:nvPr/>
            </p:nvSpPr>
            <p:spPr>
              <a:xfrm>
                <a:off x="8791516" y="3568939"/>
                <a:ext cx="100591" cy="58261"/>
              </a:xfrm>
              <a:custGeom>
                <a:avLst/>
                <a:gdLst>
                  <a:gd name="connsiteX0" fmla="*/ 0 w 100591"/>
                  <a:gd name="connsiteY0" fmla="*/ 29206 h 58261"/>
                  <a:gd name="connsiteX1" fmla="*/ 49992 w 100591"/>
                  <a:gd name="connsiteY1" fmla="*/ 58261 h 58261"/>
                  <a:gd name="connsiteX2" fmla="*/ 100592 w 100591"/>
                  <a:gd name="connsiteY2" fmla="*/ 29206 h 58261"/>
                  <a:gd name="connsiteX3" fmla="*/ 50296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49992" y="58261"/>
                    </a:lnTo>
                    <a:lnTo>
                      <a:pt x="100592" y="29206"/>
                    </a:lnTo>
                    <a:lnTo>
                      <a:pt x="50296" y="0"/>
                    </a:lnTo>
                    <a:lnTo>
                      <a:pt x="0" y="29206"/>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80" name="Freeform: Shape 240">
                <a:extLst>
                  <a:ext uri="{FF2B5EF4-FFF2-40B4-BE49-F238E27FC236}">
                    <a16:creationId xmlns:a16="http://schemas.microsoft.com/office/drawing/2014/main" id="{4F3A29B2-6DAC-9CEE-72F7-28DD61ED63C2}"/>
                  </a:ext>
                </a:extLst>
              </p:cNvPr>
              <p:cNvSpPr/>
              <p:nvPr/>
            </p:nvSpPr>
            <p:spPr>
              <a:xfrm>
                <a:off x="8791516" y="3598145"/>
                <a:ext cx="50902" cy="432330"/>
              </a:xfrm>
              <a:custGeom>
                <a:avLst/>
                <a:gdLst>
                  <a:gd name="connsiteX0" fmla="*/ 0 w 50902"/>
                  <a:gd name="connsiteY0" fmla="*/ 0 h 432330"/>
                  <a:gd name="connsiteX1" fmla="*/ 607 w 50902"/>
                  <a:gd name="connsiteY1" fmla="*/ 403200 h 432330"/>
                  <a:gd name="connsiteX2" fmla="*/ 50903 w 50902"/>
                  <a:gd name="connsiteY2" fmla="*/ 432331 h 432330"/>
                  <a:gd name="connsiteX3" fmla="*/ 50068 w 50902"/>
                  <a:gd name="connsiteY3" fmla="*/ 29131 h 432330"/>
                  <a:gd name="connsiteX4" fmla="*/ 0 w 50902"/>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0"/>
                    </a:moveTo>
                    <a:lnTo>
                      <a:pt x="607" y="403200"/>
                    </a:lnTo>
                    <a:lnTo>
                      <a:pt x="50903" y="432331"/>
                    </a:lnTo>
                    <a:lnTo>
                      <a:pt x="50068" y="29131"/>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81" name="Freeform: Shape 241">
                <a:extLst>
                  <a:ext uri="{FF2B5EF4-FFF2-40B4-BE49-F238E27FC236}">
                    <a16:creationId xmlns:a16="http://schemas.microsoft.com/office/drawing/2014/main" id="{E3A90E3A-8907-77D3-515B-BC67E7BB91D0}"/>
                  </a:ext>
                </a:extLst>
              </p:cNvPr>
              <p:cNvSpPr/>
              <p:nvPr/>
            </p:nvSpPr>
            <p:spPr>
              <a:xfrm>
                <a:off x="8841508" y="3598069"/>
                <a:ext cx="51130" cy="432330"/>
              </a:xfrm>
              <a:custGeom>
                <a:avLst/>
                <a:gdLst>
                  <a:gd name="connsiteX0" fmla="*/ 0 w 51130"/>
                  <a:gd name="connsiteY0" fmla="*/ 29131 h 432330"/>
                  <a:gd name="connsiteX1" fmla="*/ 834 w 51130"/>
                  <a:gd name="connsiteY1" fmla="*/ 432331 h 432330"/>
                  <a:gd name="connsiteX2" fmla="*/ 51130 w 51130"/>
                  <a:gd name="connsiteY2" fmla="*/ 403200 h 432330"/>
                  <a:gd name="connsiteX3" fmla="*/ 50523 w 51130"/>
                  <a:gd name="connsiteY3" fmla="*/ 0 h 432330"/>
                  <a:gd name="connsiteX4" fmla="*/ 0 w 51130"/>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330">
                    <a:moveTo>
                      <a:pt x="0" y="29131"/>
                    </a:moveTo>
                    <a:lnTo>
                      <a:pt x="834" y="432331"/>
                    </a:lnTo>
                    <a:lnTo>
                      <a:pt x="51130" y="403200"/>
                    </a:lnTo>
                    <a:lnTo>
                      <a:pt x="50523" y="0"/>
                    </a:lnTo>
                    <a:lnTo>
                      <a:pt x="0" y="29131"/>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82" name="Freeform: Shape 242">
                <a:extLst>
                  <a:ext uri="{FF2B5EF4-FFF2-40B4-BE49-F238E27FC236}">
                    <a16:creationId xmlns:a16="http://schemas.microsoft.com/office/drawing/2014/main" id="{DD4E0416-1A5E-2B2E-BB1F-DA4F2C2B95A7}"/>
                  </a:ext>
                </a:extLst>
              </p:cNvPr>
              <p:cNvSpPr/>
              <p:nvPr/>
            </p:nvSpPr>
            <p:spPr>
              <a:xfrm>
                <a:off x="8876252" y="3617641"/>
                <a:ext cx="100363" cy="58109"/>
              </a:xfrm>
              <a:custGeom>
                <a:avLst/>
                <a:gdLst>
                  <a:gd name="connsiteX0" fmla="*/ 0 w 100363"/>
                  <a:gd name="connsiteY0" fmla="*/ 29055 h 58109"/>
                  <a:gd name="connsiteX1" fmla="*/ 50068 w 100363"/>
                  <a:gd name="connsiteY1" fmla="*/ 58109 h 58109"/>
                  <a:gd name="connsiteX2" fmla="*/ 100364 w 100363"/>
                  <a:gd name="connsiteY2" fmla="*/ 29055 h 58109"/>
                  <a:gd name="connsiteX3" fmla="*/ 50372 w 100363"/>
                  <a:gd name="connsiteY3" fmla="*/ 0 h 58109"/>
                  <a:gd name="connsiteX4" fmla="*/ 0 w 100363"/>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63" h="58109">
                    <a:moveTo>
                      <a:pt x="0" y="29055"/>
                    </a:moveTo>
                    <a:lnTo>
                      <a:pt x="50068" y="58109"/>
                    </a:lnTo>
                    <a:lnTo>
                      <a:pt x="100364" y="29055"/>
                    </a:lnTo>
                    <a:lnTo>
                      <a:pt x="50372" y="0"/>
                    </a:lnTo>
                    <a:lnTo>
                      <a:pt x="0" y="29055"/>
                    </a:lnTo>
                    <a:close/>
                  </a:path>
                </a:pathLst>
              </a:custGeom>
              <a:solidFill>
                <a:srgbClr val="2195DC"/>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83" name="Freeform: Shape 243">
                <a:extLst>
                  <a:ext uri="{FF2B5EF4-FFF2-40B4-BE49-F238E27FC236}">
                    <a16:creationId xmlns:a16="http://schemas.microsoft.com/office/drawing/2014/main" id="{B03893DB-0C23-0761-C315-FFF68285E4FB}"/>
                  </a:ext>
                </a:extLst>
              </p:cNvPr>
              <p:cNvSpPr/>
              <p:nvPr/>
            </p:nvSpPr>
            <p:spPr>
              <a:xfrm>
                <a:off x="8876252" y="3646696"/>
                <a:ext cx="50674" cy="432255"/>
              </a:xfrm>
              <a:custGeom>
                <a:avLst/>
                <a:gdLst>
                  <a:gd name="connsiteX0" fmla="*/ 0 w 50674"/>
                  <a:gd name="connsiteY0" fmla="*/ 0 h 432255"/>
                  <a:gd name="connsiteX1" fmla="*/ 607 w 50674"/>
                  <a:gd name="connsiteY1" fmla="*/ 403200 h 432255"/>
                  <a:gd name="connsiteX2" fmla="*/ 50675 w 50674"/>
                  <a:gd name="connsiteY2" fmla="*/ 432255 h 432255"/>
                  <a:gd name="connsiteX3" fmla="*/ 50068 w 50674"/>
                  <a:gd name="connsiteY3" fmla="*/ 29055 h 432255"/>
                  <a:gd name="connsiteX4" fmla="*/ 0 w 50674"/>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4" h="432255">
                    <a:moveTo>
                      <a:pt x="0" y="0"/>
                    </a:moveTo>
                    <a:lnTo>
                      <a:pt x="607" y="403200"/>
                    </a:lnTo>
                    <a:lnTo>
                      <a:pt x="50675" y="432255"/>
                    </a:lnTo>
                    <a:lnTo>
                      <a:pt x="50068" y="29055"/>
                    </a:lnTo>
                    <a:lnTo>
                      <a:pt x="0" y="0"/>
                    </a:lnTo>
                    <a:close/>
                  </a:path>
                </a:pathLst>
              </a:custGeom>
              <a:solidFill>
                <a:srgbClr val="2195DC"/>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84" name="Freeform: Shape 244">
                <a:extLst>
                  <a:ext uri="{FF2B5EF4-FFF2-40B4-BE49-F238E27FC236}">
                    <a16:creationId xmlns:a16="http://schemas.microsoft.com/office/drawing/2014/main" id="{DB599A5F-119F-F13C-6E27-E5779A584BC8}"/>
                  </a:ext>
                </a:extLst>
              </p:cNvPr>
              <p:cNvSpPr/>
              <p:nvPr/>
            </p:nvSpPr>
            <p:spPr>
              <a:xfrm>
                <a:off x="8926245" y="3646696"/>
                <a:ext cx="51206" cy="432330"/>
              </a:xfrm>
              <a:custGeom>
                <a:avLst/>
                <a:gdLst>
                  <a:gd name="connsiteX0" fmla="*/ 0 w 51206"/>
                  <a:gd name="connsiteY0" fmla="*/ 29131 h 432330"/>
                  <a:gd name="connsiteX1" fmla="*/ 607 w 51206"/>
                  <a:gd name="connsiteY1" fmla="*/ 432331 h 432330"/>
                  <a:gd name="connsiteX2" fmla="*/ 51206 w 51206"/>
                  <a:gd name="connsiteY2" fmla="*/ 403200 h 432330"/>
                  <a:gd name="connsiteX3" fmla="*/ 50372 w 51206"/>
                  <a:gd name="connsiteY3" fmla="*/ 0 h 432330"/>
                  <a:gd name="connsiteX4" fmla="*/ 0 w 51206"/>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0">
                    <a:moveTo>
                      <a:pt x="0" y="29131"/>
                    </a:moveTo>
                    <a:lnTo>
                      <a:pt x="607" y="432331"/>
                    </a:lnTo>
                    <a:lnTo>
                      <a:pt x="51206" y="403200"/>
                    </a:lnTo>
                    <a:lnTo>
                      <a:pt x="50372" y="0"/>
                    </a:lnTo>
                    <a:lnTo>
                      <a:pt x="0" y="29131"/>
                    </a:lnTo>
                    <a:close/>
                  </a:path>
                </a:pathLst>
              </a:custGeom>
              <a:solidFill>
                <a:srgbClr val="2195DC"/>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85" name="Freeform: Shape 245">
                <a:extLst>
                  <a:ext uri="{FF2B5EF4-FFF2-40B4-BE49-F238E27FC236}">
                    <a16:creationId xmlns:a16="http://schemas.microsoft.com/office/drawing/2014/main" id="{FBA34618-86D9-19B0-6C52-384EEAD2D76F}"/>
                  </a:ext>
                </a:extLst>
              </p:cNvPr>
              <p:cNvSpPr/>
              <p:nvPr/>
            </p:nvSpPr>
            <p:spPr>
              <a:xfrm>
                <a:off x="8961292" y="3666420"/>
                <a:ext cx="100288" cy="58261"/>
              </a:xfrm>
              <a:custGeom>
                <a:avLst/>
                <a:gdLst>
                  <a:gd name="connsiteX0" fmla="*/ 0 w 100288"/>
                  <a:gd name="connsiteY0" fmla="*/ 29206 h 58261"/>
                  <a:gd name="connsiteX1" fmla="*/ 49992 w 100288"/>
                  <a:gd name="connsiteY1" fmla="*/ 58261 h 58261"/>
                  <a:gd name="connsiteX2" fmla="*/ 100288 w 100288"/>
                  <a:gd name="connsiteY2" fmla="*/ 29206 h 58261"/>
                  <a:gd name="connsiteX3" fmla="*/ 50220 w 100288"/>
                  <a:gd name="connsiteY3" fmla="*/ 0 h 58261"/>
                  <a:gd name="connsiteX4" fmla="*/ 0 w 100288"/>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8" h="58261">
                    <a:moveTo>
                      <a:pt x="0" y="29206"/>
                    </a:moveTo>
                    <a:lnTo>
                      <a:pt x="49992" y="58261"/>
                    </a:lnTo>
                    <a:lnTo>
                      <a:pt x="100288" y="29206"/>
                    </a:lnTo>
                    <a:lnTo>
                      <a:pt x="50220" y="0"/>
                    </a:lnTo>
                    <a:lnTo>
                      <a:pt x="0" y="29206"/>
                    </a:lnTo>
                    <a:close/>
                  </a:path>
                </a:pathLst>
              </a:custGeom>
              <a:solidFill>
                <a:srgbClr val="32B0E7"/>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86" name="Freeform: Shape 246">
                <a:extLst>
                  <a:ext uri="{FF2B5EF4-FFF2-40B4-BE49-F238E27FC236}">
                    <a16:creationId xmlns:a16="http://schemas.microsoft.com/office/drawing/2014/main" id="{EC280D70-397C-C3A1-B604-E3F8C69CC9E7}"/>
                  </a:ext>
                </a:extLst>
              </p:cNvPr>
              <p:cNvSpPr/>
              <p:nvPr/>
            </p:nvSpPr>
            <p:spPr>
              <a:xfrm>
                <a:off x="8961292" y="3695626"/>
                <a:ext cx="50675" cy="432330"/>
              </a:xfrm>
              <a:custGeom>
                <a:avLst/>
                <a:gdLst>
                  <a:gd name="connsiteX0" fmla="*/ 0 w 50675"/>
                  <a:gd name="connsiteY0" fmla="*/ 0 h 432330"/>
                  <a:gd name="connsiteX1" fmla="*/ 607 w 50675"/>
                  <a:gd name="connsiteY1" fmla="*/ 403200 h 432330"/>
                  <a:gd name="connsiteX2" fmla="*/ 50675 w 50675"/>
                  <a:gd name="connsiteY2" fmla="*/ 432331 h 432330"/>
                  <a:gd name="connsiteX3" fmla="*/ 50068 w 50675"/>
                  <a:gd name="connsiteY3" fmla="*/ 29131 h 432330"/>
                  <a:gd name="connsiteX4" fmla="*/ 0 w 50675"/>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5" h="432330">
                    <a:moveTo>
                      <a:pt x="0" y="0"/>
                    </a:moveTo>
                    <a:lnTo>
                      <a:pt x="607" y="403200"/>
                    </a:lnTo>
                    <a:lnTo>
                      <a:pt x="50675" y="432331"/>
                    </a:lnTo>
                    <a:lnTo>
                      <a:pt x="50068" y="29131"/>
                    </a:lnTo>
                    <a:lnTo>
                      <a:pt x="0" y="0"/>
                    </a:lnTo>
                    <a:close/>
                  </a:path>
                </a:pathLst>
              </a:custGeom>
              <a:solidFill>
                <a:srgbClr val="32B0E7"/>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87" name="Freeform: Shape 247">
                <a:extLst>
                  <a:ext uri="{FF2B5EF4-FFF2-40B4-BE49-F238E27FC236}">
                    <a16:creationId xmlns:a16="http://schemas.microsoft.com/office/drawing/2014/main" id="{C1230C03-401B-5715-4D12-01A925E47AE5}"/>
                  </a:ext>
                </a:extLst>
              </p:cNvPr>
              <p:cNvSpPr/>
              <p:nvPr/>
            </p:nvSpPr>
            <p:spPr>
              <a:xfrm>
                <a:off x="9011437" y="3695550"/>
                <a:ext cx="51206" cy="432330"/>
              </a:xfrm>
              <a:custGeom>
                <a:avLst/>
                <a:gdLst>
                  <a:gd name="connsiteX0" fmla="*/ 0 w 51206"/>
                  <a:gd name="connsiteY0" fmla="*/ 29131 h 432330"/>
                  <a:gd name="connsiteX1" fmla="*/ 607 w 51206"/>
                  <a:gd name="connsiteY1" fmla="*/ 432331 h 432330"/>
                  <a:gd name="connsiteX2" fmla="*/ 51206 w 51206"/>
                  <a:gd name="connsiteY2" fmla="*/ 403200 h 432330"/>
                  <a:gd name="connsiteX3" fmla="*/ 50371 w 51206"/>
                  <a:gd name="connsiteY3" fmla="*/ 0 h 432330"/>
                  <a:gd name="connsiteX4" fmla="*/ 0 w 51206"/>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0">
                    <a:moveTo>
                      <a:pt x="0" y="29131"/>
                    </a:moveTo>
                    <a:lnTo>
                      <a:pt x="607" y="432331"/>
                    </a:lnTo>
                    <a:lnTo>
                      <a:pt x="51206" y="403200"/>
                    </a:lnTo>
                    <a:lnTo>
                      <a:pt x="50371" y="0"/>
                    </a:lnTo>
                    <a:lnTo>
                      <a:pt x="0" y="29131"/>
                    </a:lnTo>
                    <a:close/>
                  </a:path>
                </a:pathLst>
              </a:custGeom>
              <a:solidFill>
                <a:srgbClr val="32B0E7"/>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88" name="Freeform: Shape 248">
                <a:extLst>
                  <a:ext uri="{FF2B5EF4-FFF2-40B4-BE49-F238E27FC236}">
                    <a16:creationId xmlns:a16="http://schemas.microsoft.com/office/drawing/2014/main" id="{3D21B8EE-D68D-432A-79F0-BCD2C029B525}"/>
                  </a:ext>
                </a:extLst>
              </p:cNvPr>
              <p:cNvSpPr/>
              <p:nvPr/>
            </p:nvSpPr>
            <p:spPr>
              <a:xfrm>
                <a:off x="9046029" y="3715881"/>
                <a:ext cx="100363" cy="58261"/>
              </a:xfrm>
              <a:custGeom>
                <a:avLst/>
                <a:gdLst>
                  <a:gd name="connsiteX0" fmla="*/ 0 w 100363"/>
                  <a:gd name="connsiteY0" fmla="*/ 29055 h 58261"/>
                  <a:gd name="connsiteX1" fmla="*/ 50068 w 100363"/>
                  <a:gd name="connsiteY1" fmla="*/ 58261 h 58261"/>
                  <a:gd name="connsiteX2" fmla="*/ 100364 w 100363"/>
                  <a:gd name="connsiteY2" fmla="*/ 29055 h 58261"/>
                  <a:gd name="connsiteX3" fmla="*/ 50296 w 100363"/>
                  <a:gd name="connsiteY3" fmla="*/ 0 h 58261"/>
                  <a:gd name="connsiteX4" fmla="*/ 0 w 100363"/>
                  <a:gd name="connsiteY4" fmla="*/ 29055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63" h="58261">
                    <a:moveTo>
                      <a:pt x="0" y="29055"/>
                    </a:moveTo>
                    <a:lnTo>
                      <a:pt x="50068" y="58261"/>
                    </a:lnTo>
                    <a:lnTo>
                      <a:pt x="100364" y="29055"/>
                    </a:lnTo>
                    <a:lnTo>
                      <a:pt x="50296" y="0"/>
                    </a:lnTo>
                    <a:lnTo>
                      <a:pt x="0" y="29055"/>
                    </a:lnTo>
                    <a:close/>
                  </a:path>
                </a:pathLst>
              </a:custGeom>
              <a:solidFill>
                <a:srgbClr val="45CAF2"/>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89" name="Freeform: Shape 249">
                <a:extLst>
                  <a:ext uri="{FF2B5EF4-FFF2-40B4-BE49-F238E27FC236}">
                    <a16:creationId xmlns:a16="http://schemas.microsoft.com/office/drawing/2014/main" id="{7D1C838C-196F-187E-AE4B-14AFED77D258}"/>
                  </a:ext>
                </a:extLst>
              </p:cNvPr>
              <p:cNvSpPr/>
              <p:nvPr/>
            </p:nvSpPr>
            <p:spPr>
              <a:xfrm>
                <a:off x="9046029" y="3744936"/>
                <a:ext cx="50599" cy="432330"/>
              </a:xfrm>
              <a:custGeom>
                <a:avLst/>
                <a:gdLst>
                  <a:gd name="connsiteX0" fmla="*/ 0 w 50599"/>
                  <a:gd name="connsiteY0" fmla="*/ 0 h 432330"/>
                  <a:gd name="connsiteX1" fmla="*/ 607 w 50599"/>
                  <a:gd name="connsiteY1" fmla="*/ 403200 h 432330"/>
                  <a:gd name="connsiteX2" fmla="*/ 50599 w 50599"/>
                  <a:gd name="connsiteY2" fmla="*/ 432331 h 432330"/>
                  <a:gd name="connsiteX3" fmla="*/ 49992 w 50599"/>
                  <a:gd name="connsiteY3" fmla="*/ 29131 h 432330"/>
                  <a:gd name="connsiteX4" fmla="*/ 0 w 50599"/>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9" h="432330">
                    <a:moveTo>
                      <a:pt x="0" y="0"/>
                    </a:moveTo>
                    <a:lnTo>
                      <a:pt x="607" y="403200"/>
                    </a:lnTo>
                    <a:lnTo>
                      <a:pt x="50599" y="432331"/>
                    </a:lnTo>
                    <a:lnTo>
                      <a:pt x="49992" y="29131"/>
                    </a:lnTo>
                    <a:lnTo>
                      <a:pt x="0" y="0"/>
                    </a:lnTo>
                    <a:close/>
                  </a:path>
                </a:pathLst>
              </a:custGeom>
              <a:solidFill>
                <a:srgbClr val="45CAF2"/>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90" name="Freeform: Shape 250">
                <a:extLst>
                  <a:ext uri="{FF2B5EF4-FFF2-40B4-BE49-F238E27FC236}">
                    <a16:creationId xmlns:a16="http://schemas.microsoft.com/office/drawing/2014/main" id="{2307E409-E134-BC89-0C3F-1127F3A72943}"/>
                  </a:ext>
                </a:extLst>
              </p:cNvPr>
              <p:cNvSpPr/>
              <p:nvPr/>
            </p:nvSpPr>
            <p:spPr>
              <a:xfrm>
                <a:off x="9096173" y="3745088"/>
                <a:ext cx="51206" cy="432255"/>
              </a:xfrm>
              <a:custGeom>
                <a:avLst/>
                <a:gdLst>
                  <a:gd name="connsiteX0" fmla="*/ 0 w 51206"/>
                  <a:gd name="connsiteY0" fmla="*/ 29055 h 432255"/>
                  <a:gd name="connsiteX1" fmla="*/ 607 w 51206"/>
                  <a:gd name="connsiteY1" fmla="*/ 432255 h 432255"/>
                  <a:gd name="connsiteX2" fmla="*/ 51206 w 51206"/>
                  <a:gd name="connsiteY2" fmla="*/ 403200 h 432255"/>
                  <a:gd name="connsiteX3" fmla="*/ 50372 w 51206"/>
                  <a:gd name="connsiteY3" fmla="*/ 0 h 432255"/>
                  <a:gd name="connsiteX4" fmla="*/ 0 w 51206"/>
                  <a:gd name="connsiteY4" fmla="*/ 29055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255">
                    <a:moveTo>
                      <a:pt x="0" y="29055"/>
                    </a:moveTo>
                    <a:lnTo>
                      <a:pt x="607" y="432255"/>
                    </a:lnTo>
                    <a:lnTo>
                      <a:pt x="51206" y="403200"/>
                    </a:lnTo>
                    <a:lnTo>
                      <a:pt x="50372" y="0"/>
                    </a:lnTo>
                    <a:lnTo>
                      <a:pt x="0" y="29055"/>
                    </a:lnTo>
                    <a:close/>
                  </a:path>
                </a:pathLst>
              </a:custGeom>
              <a:solidFill>
                <a:srgbClr val="45CAF2"/>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91" name="Freeform: Shape 251">
                <a:extLst>
                  <a:ext uri="{FF2B5EF4-FFF2-40B4-BE49-F238E27FC236}">
                    <a16:creationId xmlns:a16="http://schemas.microsoft.com/office/drawing/2014/main" id="{2CF6037B-0AD4-35C5-091C-AD8E0E23B4AF}"/>
                  </a:ext>
                </a:extLst>
              </p:cNvPr>
              <p:cNvSpPr/>
              <p:nvPr/>
            </p:nvSpPr>
            <p:spPr>
              <a:xfrm>
                <a:off x="9131145" y="3765343"/>
                <a:ext cx="100667" cy="57957"/>
              </a:xfrm>
              <a:custGeom>
                <a:avLst/>
                <a:gdLst>
                  <a:gd name="connsiteX0" fmla="*/ 0 w 100667"/>
                  <a:gd name="connsiteY0" fmla="*/ 29055 h 57957"/>
                  <a:gd name="connsiteX1" fmla="*/ 50068 w 100667"/>
                  <a:gd name="connsiteY1" fmla="*/ 57958 h 57957"/>
                  <a:gd name="connsiteX2" fmla="*/ 100667 w 100667"/>
                  <a:gd name="connsiteY2" fmla="*/ 29055 h 57957"/>
                  <a:gd name="connsiteX3" fmla="*/ 50371 w 100667"/>
                  <a:gd name="connsiteY3" fmla="*/ 0 h 57957"/>
                  <a:gd name="connsiteX4" fmla="*/ 0 w 100667"/>
                  <a:gd name="connsiteY4" fmla="*/ 29055 h 5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67" h="57957">
                    <a:moveTo>
                      <a:pt x="0" y="29055"/>
                    </a:moveTo>
                    <a:lnTo>
                      <a:pt x="50068" y="57958"/>
                    </a:lnTo>
                    <a:lnTo>
                      <a:pt x="100667" y="29055"/>
                    </a:lnTo>
                    <a:lnTo>
                      <a:pt x="50371" y="0"/>
                    </a:lnTo>
                    <a:lnTo>
                      <a:pt x="0" y="29055"/>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92" name="Freeform: Shape 252">
                <a:extLst>
                  <a:ext uri="{FF2B5EF4-FFF2-40B4-BE49-F238E27FC236}">
                    <a16:creationId xmlns:a16="http://schemas.microsoft.com/office/drawing/2014/main" id="{6A11A37E-13D3-65B1-4C08-2EFA5BD2CA50}"/>
                  </a:ext>
                </a:extLst>
              </p:cNvPr>
              <p:cNvSpPr/>
              <p:nvPr/>
            </p:nvSpPr>
            <p:spPr>
              <a:xfrm>
                <a:off x="9131145" y="3794397"/>
                <a:ext cx="50902" cy="432330"/>
              </a:xfrm>
              <a:custGeom>
                <a:avLst/>
                <a:gdLst>
                  <a:gd name="connsiteX0" fmla="*/ 0 w 50902"/>
                  <a:gd name="connsiteY0" fmla="*/ 0 h 432330"/>
                  <a:gd name="connsiteX1" fmla="*/ 607 w 50902"/>
                  <a:gd name="connsiteY1" fmla="*/ 403200 h 432330"/>
                  <a:gd name="connsiteX2" fmla="*/ 50903 w 50902"/>
                  <a:gd name="connsiteY2" fmla="*/ 432331 h 432330"/>
                  <a:gd name="connsiteX3" fmla="*/ 50068 w 50902"/>
                  <a:gd name="connsiteY3" fmla="*/ 28903 h 432330"/>
                  <a:gd name="connsiteX4" fmla="*/ 0 w 50902"/>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0"/>
                    </a:moveTo>
                    <a:lnTo>
                      <a:pt x="607" y="403200"/>
                    </a:lnTo>
                    <a:lnTo>
                      <a:pt x="50903" y="432331"/>
                    </a:lnTo>
                    <a:lnTo>
                      <a:pt x="50068" y="28903"/>
                    </a:lnTo>
                    <a:lnTo>
                      <a:pt x="0"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93" name="Freeform: Shape 253">
                <a:extLst>
                  <a:ext uri="{FF2B5EF4-FFF2-40B4-BE49-F238E27FC236}">
                    <a16:creationId xmlns:a16="http://schemas.microsoft.com/office/drawing/2014/main" id="{03F860D9-5000-4916-36E9-E207E02EF4E0}"/>
                  </a:ext>
                </a:extLst>
              </p:cNvPr>
              <p:cNvSpPr/>
              <p:nvPr/>
            </p:nvSpPr>
            <p:spPr>
              <a:xfrm>
                <a:off x="8534500" y="3423665"/>
                <a:ext cx="100591" cy="58261"/>
              </a:xfrm>
              <a:custGeom>
                <a:avLst/>
                <a:gdLst>
                  <a:gd name="connsiteX0" fmla="*/ 0 w 100591"/>
                  <a:gd name="connsiteY0" fmla="*/ 29206 h 58261"/>
                  <a:gd name="connsiteX1" fmla="*/ 50296 w 100591"/>
                  <a:gd name="connsiteY1" fmla="*/ 58261 h 58261"/>
                  <a:gd name="connsiteX2" fmla="*/ 100591 w 100591"/>
                  <a:gd name="connsiteY2" fmla="*/ 29206 h 58261"/>
                  <a:gd name="connsiteX3" fmla="*/ 50599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50296" y="58261"/>
                    </a:lnTo>
                    <a:lnTo>
                      <a:pt x="100591" y="29206"/>
                    </a:lnTo>
                    <a:lnTo>
                      <a:pt x="50599" y="0"/>
                    </a:lnTo>
                    <a:lnTo>
                      <a:pt x="0" y="29206"/>
                    </a:lnTo>
                    <a:close/>
                  </a:path>
                </a:pathLst>
              </a:custGeom>
              <a:solidFill>
                <a:srgbClr val="1D4A7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94" name="Freeform: Shape 254">
                <a:extLst>
                  <a:ext uri="{FF2B5EF4-FFF2-40B4-BE49-F238E27FC236}">
                    <a16:creationId xmlns:a16="http://schemas.microsoft.com/office/drawing/2014/main" id="{9E180346-9416-F64F-F323-CA29348111F0}"/>
                  </a:ext>
                </a:extLst>
              </p:cNvPr>
              <p:cNvSpPr/>
              <p:nvPr/>
            </p:nvSpPr>
            <p:spPr>
              <a:xfrm>
                <a:off x="8449611" y="3374356"/>
                <a:ext cx="100591" cy="58261"/>
              </a:xfrm>
              <a:custGeom>
                <a:avLst/>
                <a:gdLst>
                  <a:gd name="connsiteX0" fmla="*/ 0 w 100591"/>
                  <a:gd name="connsiteY0" fmla="*/ 29206 h 58261"/>
                  <a:gd name="connsiteX1" fmla="*/ 50296 w 100591"/>
                  <a:gd name="connsiteY1" fmla="*/ 58261 h 58261"/>
                  <a:gd name="connsiteX2" fmla="*/ 100591 w 100591"/>
                  <a:gd name="connsiteY2" fmla="*/ 29206 h 58261"/>
                  <a:gd name="connsiteX3" fmla="*/ 50599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50296" y="58261"/>
                    </a:lnTo>
                    <a:lnTo>
                      <a:pt x="100591" y="29206"/>
                    </a:lnTo>
                    <a:lnTo>
                      <a:pt x="50599" y="0"/>
                    </a:lnTo>
                    <a:lnTo>
                      <a:pt x="0" y="29206"/>
                    </a:lnTo>
                    <a:close/>
                  </a:path>
                </a:pathLst>
              </a:custGeom>
              <a:solidFill>
                <a:srgbClr val="243A5E"/>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95" name="Freeform: Shape 255">
                <a:extLst>
                  <a:ext uri="{FF2B5EF4-FFF2-40B4-BE49-F238E27FC236}">
                    <a16:creationId xmlns:a16="http://schemas.microsoft.com/office/drawing/2014/main" id="{03D8C91C-B06A-3CD5-3D09-4AF3E3CB68FC}"/>
                  </a:ext>
                </a:extLst>
              </p:cNvPr>
              <p:cNvSpPr/>
              <p:nvPr/>
            </p:nvSpPr>
            <p:spPr>
              <a:xfrm>
                <a:off x="9180606" y="3794094"/>
                <a:ext cx="51206" cy="432331"/>
              </a:xfrm>
              <a:custGeom>
                <a:avLst/>
                <a:gdLst>
                  <a:gd name="connsiteX0" fmla="*/ 0 w 51206"/>
                  <a:gd name="connsiteY0" fmla="*/ 29131 h 432331"/>
                  <a:gd name="connsiteX1" fmla="*/ 607 w 51206"/>
                  <a:gd name="connsiteY1" fmla="*/ 432331 h 432331"/>
                  <a:gd name="connsiteX2" fmla="*/ 51206 w 51206"/>
                  <a:gd name="connsiteY2" fmla="*/ 403276 h 432331"/>
                  <a:gd name="connsiteX3" fmla="*/ 50372 w 51206"/>
                  <a:gd name="connsiteY3" fmla="*/ 0 h 432331"/>
                  <a:gd name="connsiteX4" fmla="*/ 0 w 51206"/>
                  <a:gd name="connsiteY4" fmla="*/ 29131 h 43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1">
                    <a:moveTo>
                      <a:pt x="0" y="29131"/>
                    </a:moveTo>
                    <a:lnTo>
                      <a:pt x="607" y="432331"/>
                    </a:lnTo>
                    <a:lnTo>
                      <a:pt x="51206" y="403276"/>
                    </a:lnTo>
                    <a:lnTo>
                      <a:pt x="50372" y="0"/>
                    </a:lnTo>
                    <a:lnTo>
                      <a:pt x="0" y="29131"/>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96" name="Freeform: Shape 256">
                <a:extLst>
                  <a:ext uri="{FF2B5EF4-FFF2-40B4-BE49-F238E27FC236}">
                    <a16:creationId xmlns:a16="http://schemas.microsoft.com/office/drawing/2014/main" id="{EAE869E0-57FE-B3AF-A96C-BB0CE07467AD}"/>
                  </a:ext>
                </a:extLst>
              </p:cNvPr>
              <p:cNvSpPr/>
              <p:nvPr/>
            </p:nvSpPr>
            <p:spPr>
              <a:xfrm>
                <a:off x="8966754" y="3907050"/>
                <a:ext cx="52192" cy="163707"/>
              </a:xfrm>
              <a:custGeom>
                <a:avLst/>
                <a:gdLst>
                  <a:gd name="connsiteX0" fmla="*/ 52192 w 52192"/>
                  <a:gd name="connsiteY0" fmla="*/ 29586 h 163707"/>
                  <a:gd name="connsiteX1" fmla="*/ 51434 w 52192"/>
                  <a:gd name="connsiteY1" fmla="*/ 163708 h 163707"/>
                  <a:gd name="connsiteX2" fmla="*/ 0 w 52192"/>
                  <a:gd name="connsiteY2" fmla="*/ 133970 h 163707"/>
                  <a:gd name="connsiteX3" fmla="*/ 0 w 52192"/>
                  <a:gd name="connsiteY3" fmla="*/ 0 h 163707"/>
                  <a:gd name="connsiteX4" fmla="*/ 52192 w 52192"/>
                  <a:gd name="connsiteY4" fmla="*/ 29586 h 16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2" h="163707">
                    <a:moveTo>
                      <a:pt x="52192" y="29586"/>
                    </a:moveTo>
                    <a:lnTo>
                      <a:pt x="51434" y="163708"/>
                    </a:lnTo>
                    <a:lnTo>
                      <a:pt x="0" y="133970"/>
                    </a:lnTo>
                    <a:lnTo>
                      <a:pt x="0" y="0"/>
                    </a:lnTo>
                    <a:lnTo>
                      <a:pt x="52192" y="29586"/>
                    </a:lnTo>
                    <a:close/>
                  </a:path>
                </a:pathLst>
              </a:custGeom>
              <a:solidFill>
                <a:srgbClr val="FAF9F8"/>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97" name="Freeform: Shape 257">
                <a:extLst>
                  <a:ext uri="{FF2B5EF4-FFF2-40B4-BE49-F238E27FC236}">
                    <a16:creationId xmlns:a16="http://schemas.microsoft.com/office/drawing/2014/main" id="{D3900157-0ACE-0327-1E68-B949DD9CC9E3}"/>
                  </a:ext>
                </a:extLst>
              </p:cNvPr>
              <p:cNvSpPr/>
              <p:nvPr/>
            </p:nvSpPr>
            <p:spPr>
              <a:xfrm>
                <a:off x="8878528" y="3758591"/>
                <a:ext cx="52950" cy="258078"/>
              </a:xfrm>
              <a:custGeom>
                <a:avLst/>
                <a:gdLst>
                  <a:gd name="connsiteX0" fmla="*/ 52951 w 52950"/>
                  <a:gd name="connsiteY0" fmla="*/ 29738 h 258078"/>
                  <a:gd name="connsiteX1" fmla="*/ 52192 w 52950"/>
                  <a:gd name="connsiteY1" fmla="*/ 258078 h 258078"/>
                  <a:gd name="connsiteX2" fmla="*/ 0 w 52950"/>
                  <a:gd name="connsiteY2" fmla="*/ 228341 h 258078"/>
                  <a:gd name="connsiteX3" fmla="*/ 759 w 52950"/>
                  <a:gd name="connsiteY3" fmla="*/ 0 h 258078"/>
                  <a:gd name="connsiteX4" fmla="*/ 52951 w 52950"/>
                  <a:gd name="connsiteY4" fmla="*/ 29738 h 25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0" h="258078">
                    <a:moveTo>
                      <a:pt x="52951" y="29738"/>
                    </a:moveTo>
                    <a:lnTo>
                      <a:pt x="52192" y="258078"/>
                    </a:lnTo>
                    <a:lnTo>
                      <a:pt x="0" y="228341"/>
                    </a:lnTo>
                    <a:lnTo>
                      <a:pt x="759" y="0"/>
                    </a:lnTo>
                    <a:lnTo>
                      <a:pt x="52951" y="29738"/>
                    </a:lnTo>
                    <a:close/>
                  </a:path>
                </a:pathLst>
              </a:custGeom>
              <a:solidFill>
                <a:srgbClr val="FAF9F8"/>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98" name="Freeform: Shape 258">
                <a:extLst>
                  <a:ext uri="{FF2B5EF4-FFF2-40B4-BE49-F238E27FC236}">
                    <a16:creationId xmlns:a16="http://schemas.microsoft.com/office/drawing/2014/main" id="{FD97B736-AD00-2F27-95B3-CE43181CB53C}"/>
                  </a:ext>
                </a:extLst>
              </p:cNvPr>
              <p:cNvSpPr/>
              <p:nvPr/>
            </p:nvSpPr>
            <p:spPr>
              <a:xfrm>
                <a:off x="8717021" y="3833996"/>
                <a:ext cx="51433" cy="89212"/>
              </a:xfrm>
              <a:custGeom>
                <a:avLst/>
                <a:gdLst>
                  <a:gd name="connsiteX0" fmla="*/ 0 w 51433"/>
                  <a:gd name="connsiteY0" fmla="*/ 59475 h 89212"/>
                  <a:gd name="connsiteX1" fmla="*/ 0 w 51433"/>
                  <a:gd name="connsiteY1" fmla="*/ 0 h 89212"/>
                  <a:gd name="connsiteX2" fmla="*/ 51434 w 51433"/>
                  <a:gd name="connsiteY2" fmla="*/ 29738 h 89212"/>
                  <a:gd name="connsiteX3" fmla="*/ 51434 w 51433"/>
                  <a:gd name="connsiteY3" fmla="*/ 89212 h 89212"/>
                  <a:gd name="connsiteX4" fmla="*/ 0 w 51433"/>
                  <a:gd name="connsiteY4" fmla="*/ 59475 h 8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89212">
                    <a:moveTo>
                      <a:pt x="0" y="59475"/>
                    </a:moveTo>
                    <a:lnTo>
                      <a:pt x="0" y="0"/>
                    </a:lnTo>
                    <a:lnTo>
                      <a:pt x="51434" y="29738"/>
                    </a:lnTo>
                    <a:lnTo>
                      <a:pt x="51434" y="89212"/>
                    </a:lnTo>
                    <a:lnTo>
                      <a:pt x="0" y="59475"/>
                    </a:lnTo>
                    <a:close/>
                  </a:path>
                </a:pathLst>
              </a:custGeom>
              <a:solidFill>
                <a:srgbClr val="FAF9F8"/>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99" name="Freeform: Shape 259">
                <a:extLst>
                  <a:ext uri="{FF2B5EF4-FFF2-40B4-BE49-F238E27FC236}">
                    <a16:creationId xmlns:a16="http://schemas.microsoft.com/office/drawing/2014/main" id="{660DF50F-C46F-1C54-5E32-C214BF922C55}"/>
                  </a:ext>
                </a:extLst>
              </p:cNvPr>
              <p:cNvSpPr/>
              <p:nvPr/>
            </p:nvSpPr>
            <p:spPr>
              <a:xfrm>
                <a:off x="8717021" y="3912057"/>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00" name="Freeform: Shape 260">
                <a:extLst>
                  <a:ext uri="{FF2B5EF4-FFF2-40B4-BE49-F238E27FC236}">
                    <a16:creationId xmlns:a16="http://schemas.microsoft.com/office/drawing/2014/main" id="{68EB656A-CDAB-A6DC-4E74-C74E0A2122D9}"/>
                  </a:ext>
                </a:extLst>
              </p:cNvPr>
              <p:cNvSpPr/>
              <p:nvPr/>
            </p:nvSpPr>
            <p:spPr>
              <a:xfrm>
                <a:off x="8562568" y="3786128"/>
                <a:ext cx="105825" cy="79729"/>
              </a:xfrm>
              <a:custGeom>
                <a:avLst/>
                <a:gdLst>
                  <a:gd name="connsiteX0" fmla="*/ 105826 w 105825"/>
                  <a:gd name="connsiteY0" fmla="*/ 60916 h 79729"/>
                  <a:gd name="connsiteX1" fmla="*/ 105826 w 105825"/>
                  <a:gd name="connsiteY1" fmla="*/ 79730 h 79729"/>
                  <a:gd name="connsiteX2" fmla="*/ 0 w 105825"/>
                  <a:gd name="connsiteY2" fmla="*/ 18814 h 79729"/>
                  <a:gd name="connsiteX3" fmla="*/ 0 w 105825"/>
                  <a:gd name="connsiteY3" fmla="*/ 0 h 79729"/>
                  <a:gd name="connsiteX4" fmla="*/ 105826 w 105825"/>
                  <a:gd name="connsiteY4" fmla="*/ 60916 h 7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25" h="79729">
                    <a:moveTo>
                      <a:pt x="105826" y="60916"/>
                    </a:moveTo>
                    <a:lnTo>
                      <a:pt x="105826" y="79730"/>
                    </a:lnTo>
                    <a:lnTo>
                      <a:pt x="0" y="18814"/>
                    </a:lnTo>
                    <a:lnTo>
                      <a:pt x="0" y="0"/>
                    </a:lnTo>
                    <a:lnTo>
                      <a:pt x="105826" y="60916"/>
                    </a:lnTo>
                    <a:close/>
                  </a:path>
                </a:pathLst>
              </a:custGeom>
              <a:solidFill>
                <a:srgbClr val="FAF9F8"/>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01" name="Freeform: Shape 261">
                <a:extLst>
                  <a:ext uri="{FF2B5EF4-FFF2-40B4-BE49-F238E27FC236}">
                    <a16:creationId xmlns:a16="http://schemas.microsoft.com/office/drawing/2014/main" id="{08F90944-B952-A14B-C897-054E950F1FF8}"/>
                  </a:ext>
                </a:extLst>
              </p:cNvPr>
              <p:cNvSpPr/>
              <p:nvPr/>
            </p:nvSpPr>
            <p:spPr>
              <a:xfrm>
                <a:off x="8563402" y="3744708"/>
                <a:ext cx="104991" cy="79881"/>
              </a:xfrm>
              <a:custGeom>
                <a:avLst/>
                <a:gdLst>
                  <a:gd name="connsiteX0" fmla="*/ 104991 w 104991"/>
                  <a:gd name="connsiteY0" fmla="*/ 61068 h 79881"/>
                  <a:gd name="connsiteX1" fmla="*/ 104991 w 104991"/>
                  <a:gd name="connsiteY1" fmla="*/ 79881 h 79881"/>
                  <a:gd name="connsiteX2" fmla="*/ 0 w 104991"/>
                  <a:gd name="connsiteY2" fmla="*/ 18207 h 79881"/>
                  <a:gd name="connsiteX3" fmla="*/ 0 w 104991"/>
                  <a:gd name="connsiteY3" fmla="*/ 0 h 79881"/>
                  <a:gd name="connsiteX4" fmla="*/ 104991 w 104991"/>
                  <a:gd name="connsiteY4" fmla="*/ 61068 h 7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91" h="79881">
                    <a:moveTo>
                      <a:pt x="104991" y="61068"/>
                    </a:moveTo>
                    <a:lnTo>
                      <a:pt x="104991" y="79881"/>
                    </a:lnTo>
                    <a:lnTo>
                      <a:pt x="0" y="18207"/>
                    </a:lnTo>
                    <a:lnTo>
                      <a:pt x="0" y="0"/>
                    </a:lnTo>
                    <a:lnTo>
                      <a:pt x="104991" y="61068"/>
                    </a:lnTo>
                    <a:close/>
                  </a:path>
                </a:pathLst>
              </a:custGeom>
              <a:solidFill>
                <a:srgbClr val="FAF9F8"/>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02" name="Freeform: Shape 262">
                <a:extLst>
                  <a:ext uri="{FF2B5EF4-FFF2-40B4-BE49-F238E27FC236}">
                    <a16:creationId xmlns:a16="http://schemas.microsoft.com/office/drawing/2014/main" id="{F68834D3-89C6-2726-5C82-AFC9CD30DD5E}"/>
                  </a:ext>
                </a:extLst>
              </p:cNvPr>
              <p:cNvSpPr/>
              <p:nvPr/>
            </p:nvSpPr>
            <p:spPr>
              <a:xfrm>
                <a:off x="8563327" y="3703364"/>
                <a:ext cx="105825" cy="79881"/>
              </a:xfrm>
              <a:custGeom>
                <a:avLst/>
                <a:gdLst>
                  <a:gd name="connsiteX0" fmla="*/ 105826 w 105825"/>
                  <a:gd name="connsiteY0" fmla="*/ 61068 h 79881"/>
                  <a:gd name="connsiteX1" fmla="*/ 105826 w 105825"/>
                  <a:gd name="connsiteY1" fmla="*/ 79881 h 79881"/>
                  <a:gd name="connsiteX2" fmla="*/ 0 w 105825"/>
                  <a:gd name="connsiteY2" fmla="*/ 18207 h 79881"/>
                  <a:gd name="connsiteX3" fmla="*/ 0 w 105825"/>
                  <a:gd name="connsiteY3" fmla="*/ 0 h 79881"/>
                  <a:gd name="connsiteX4" fmla="*/ 105826 w 105825"/>
                  <a:gd name="connsiteY4" fmla="*/ 61068 h 7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25" h="79881">
                    <a:moveTo>
                      <a:pt x="105826" y="61068"/>
                    </a:moveTo>
                    <a:lnTo>
                      <a:pt x="105826" y="79881"/>
                    </a:lnTo>
                    <a:lnTo>
                      <a:pt x="0" y="18207"/>
                    </a:lnTo>
                    <a:lnTo>
                      <a:pt x="0" y="0"/>
                    </a:lnTo>
                    <a:lnTo>
                      <a:pt x="105826" y="61068"/>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03" name="Freeform: Shape 263">
                <a:extLst>
                  <a:ext uri="{FF2B5EF4-FFF2-40B4-BE49-F238E27FC236}">
                    <a16:creationId xmlns:a16="http://schemas.microsoft.com/office/drawing/2014/main" id="{02625EEF-2208-3763-FBAA-0EF68D86DDB4}"/>
                  </a:ext>
                </a:extLst>
              </p:cNvPr>
              <p:cNvSpPr/>
              <p:nvPr/>
            </p:nvSpPr>
            <p:spPr>
              <a:xfrm>
                <a:off x="8550734" y="3525235"/>
                <a:ext cx="71385" cy="95819"/>
              </a:xfrm>
              <a:custGeom>
                <a:avLst/>
                <a:gdLst>
                  <a:gd name="connsiteX0" fmla="*/ 71385 w 71385"/>
                  <a:gd name="connsiteY0" fmla="*/ 10173 h 95819"/>
                  <a:gd name="connsiteX1" fmla="*/ 71385 w 71385"/>
                  <a:gd name="connsiteY1" fmla="*/ 25421 h 95819"/>
                  <a:gd name="connsiteX2" fmla="*/ 13427 w 71385"/>
                  <a:gd name="connsiteY2" fmla="*/ 58117 h 95819"/>
                  <a:gd name="connsiteX3" fmla="*/ 20710 w 71385"/>
                  <a:gd name="connsiteY3" fmla="*/ 95820 h 95819"/>
                  <a:gd name="connsiteX4" fmla="*/ 13427 w 71385"/>
                  <a:gd name="connsiteY4" fmla="*/ 95820 h 95819"/>
                  <a:gd name="connsiteX5" fmla="*/ 9786 w 71385"/>
                  <a:gd name="connsiteY5" fmla="*/ 95820 h 95819"/>
                  <a:gd name="connsiteX6" fmla="*/ 13427 w 71385"/>
                  <a:gd name="connsiteY6" fmla="*/ 95820 h 95819"/>
                  <a:gd name="connsiteX7" fmla="*/ 9786 w 71385"/>
                  <a:gd name="connsiteY7" fmla="*/ 95820 h 95819"/>
                  <a:gd name="connsiteX8" fmla="*/ 9786 w 71385"/>
                  <a:gd name="connsiteY8" fmla="*/ 14649 h 95819"/>
                  <a:gd name="connsiteX9" fmla="*/ 71385 w 71385"/>
                  <a:gd name="connsiteY9" fmla="*/ 10173 h 9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85" h="95819">
                    <a:moveTo>
                      <a:pt x="71385" y="10173"/>
                    </a:moveTo>
                    <a:lnTo>
                      <a:pt x="71385" y="25421"/>
                    </a:lnTo>
                    <a:cubicBezTo>
                      <a:pt x="39448" y="7215"/>
                      <a:pt x="14110" y="21780"/>
                      <a:pt x="13427" y="58117"/>
                    </a:cubicBezTo>
                    <a:cubicBezTo>
                      <a:pt x="13427" y="70407"/>
                      <a:pt x="16386" y="82772"/>
                      <a:pt x="20710" y="95820"/>
                    </a:cubicBezTo>
                    <a:lnTo>
                      <a:pt x="13427" y="95820"/>
                    </a:lnTo>
                    <a:lnTo>
                      <a:pt x="9786" y="95820"/>
                    </a:lnTo>
                    <a:lnTo>
                      <a:pt x="13427" y="95820"/>
                    </a:lnTo>
                    <a:lnTo>
                      <a:pt x="9786" y="95820"/>
                    </a:lnTo>
                    <a:cubicBezTo>
                      <a:pt x="-3262" y="62517"/>
                      <a:pt x="-3262" y="32780"/>
                      <a:pt x="9786" y="14649"/>
                    </a:cubicBezTo>
                    <a:cubicBezTo>
                      <a:pt x="23441" y="-2951"/>
                      <a:pt x="45213" y="-4999"/>
                      <a:pt x="71385" y="10173"/>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04" name="Freeform: Shape 264">
                <a:extLst>
                  <a:ext uri="{FF2B5EF4-FFF2-40B4-BE49-F238E27FC236}">
                    <a16:creationId xmlns:a16="http://schemas.microsoft.com/office/drawing/2014/main" id="{A621AB93-AD86-8FFB-1549-057EF16F497A}"/>
                  </a:ext>
                </a:extLst>
              </p:cNvPr>
              <p:cNvSpPr/>
              <p:nvPr/>
            </p:nvSpPr>
            <p:spPr>
              <a:xfrm>
                <a:off x="8561202" y="3535408"/>
                <a:ext cx="131163" cy="171961"/>
              </a:xfrm>
              <a:custGeom>
                <a:avLst/>
                <a:gdLst>
                  <a:gd name="connsiteX0" fmla="*/ 60916 w 131163"/>
                  <a:gd name="connsiteY0" fmla="*/ 0 h 171961"/>
                  <a:gd name="connsiteX1" fmla="*/ 131163 w 131163"/>
                  <a:gd name="connsiteY1" fmla="*/ 121757 h 171961"/>
                  <a:gd name="connsiteX2" fmla="*/ 60916 w 131163"/>
                  <a:gd name="connsiteY2" fmla="*/ 162266 h 171961"/>
                  <a:gd name="connsiteX3" fmla="*/ 0 w 131163"/>
                  <a:gd name="connsiteY3" fmla="*/ 86861 h 171961"/>
                  <a:gd name="connsiteX4" fmla="*/ 10924 w 131163"/>
                  <a:gd name="connsiteY4" fmla="*/ 86102 h 171961"/>
                  <a:gd name="connsiteX5" fmla="*/ 60158 w 131163"/>
                  <a:gd name="connsiteY5" fmla="*/ 147777 h 171961"/>
                  <a:gd name="connsiteX6" fmla="*/ 117433 w 131163"/>
                  <a:gd name="connsiteY6" fmla="*/ 115081 h 171961"/>
                  <a:gd name="connsiteX7" fmla="*/ 60158 w 131163"/>
                  <a:gd name="connsiteY7" fmla="*/ 16462 h 171961"/>
                  <a:gd name="connsiteX8" fmla="*/ 60916 w 131163"/>
                  <a:gd name="connsiteY8" fmla="*/ 0 h 17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63" h="171961">
                    <a:moveTo>
                      <a:pt x="60916" y="0"/>
                    </a:moveTo>
                    <a:cubicBezTo>
                      <a:pt x="100060" y="22455"/>
                      <a:pt x="131163" y="76771"/>
                      <a:pt x="131163" y="121757"/>
                    </a:cubicBezTo>
                    <a:cubicBezTo>
                      <a:pt x="131163" y="166742"/>
                      <a:pt x="99226" y="184797"/>
                      <a:pt x="60916" y="162266"/>
                    </a:cubicBezTo>
                    <a:cubicBezTo>
                      <a:pt x="34896" y="147018"/>
                      <a:pt x="13124" y="119557"/>
                      <a:pt x="0" y="86861"/>
                    </a:cubicBezTo>
                    <a:lnTo>
                      <a:pt x="10924" y="86102"/>
                    </a:lnTo>
                    <a:cubicBezTo>
                      <a:pt x="21089" y="111515"/>
                      <a:pt x="39144" y="135336"/>
                      <a:pt x="60158" y="147777"/>
                    </a:cubicBezTo>
                    <a:cubicBezTo>
                      <a:pt x="92095" y="165983"/>
                      <a:pt x="117433" y="151418"/>
                      <a:pt x="117433" y="115081"/>
                    </a:cubicBezTo>
                    <a:cubicBezTo>
                      <a:pt x="117433" y="78744"/>
                      <a:pt x="92019" y="34668"/>
                      <a:pt x="60158" y="16462"/>
                    </a:cubicBezTo>
                    <a:lnTo>
                      <a:pt x="60916" y="0"/>
                    </a:lnTo>
                    <a:close/>
                  </a:path>
                </a:pathLst>
              </a:custGeom>
              <a:solidFill>
                <a:srgbClr val="FAF9F8"/>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05" name="Freeform: Shape 265">
                <a:extLst>
                  <a:ext uri="{FF2B5EF4-FFF2-40B4-BE49-F238E27FC236}">
                    <a16:creationId xmlns:a16="http://schemas.microsoft.com/office/drawing/2014/main" id="{AE3B0BA3-986B-2888-15D6-2FE63E978615}"/>
                  </a:ext>
                </a:extLst>
              </p:cNvPr>
              <p:cNvSpPr/>
              <p:nvPr/>
            </p:nvSpPr>
            <p:spPr>
              <a:xfrm>
                <a:off x="8797357" y="3789011"/>
                <a:ext cx="52192" cy="180472"/>
              </a:xfrm>
              <a:custGeom>
                <a:avLst/>
                <a:gdLst>
                  <a:gd name="connsiteX0" fmla="*/ 52192 w 52192"/>
                  <a:gd name="connsiteY0" fmla="*/ 30496 h 180472"/>
                  <a:gd name="connsiteX1" fmla="*/ 51434 w 52192"/>
                  <a:gd name="connsiteY1" fmla="*/ 180473 h 180472"/>
                  <a:gd name="connsiteX2" fmla="*/ 0 w 52192"/>
                  <a:gd name="connsiteY2" fmla="*/ 150735 h 180472"/>
                  <a:gd name="connsiteX3" fmla="*/ 0 w 52192"/>
                  <a:gd name="connsiteY3" fmla="*/ 0 h 180472"/>
                  <a:gd name="connsiteX4" fmla="*/ 52192 w 52192"/>
                  <a:gd name="connsiteY4" fmla="*/ 30496 h 180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2" h="180472">
                    <a:moveTo>
                      <a:pt x="52192" y="30496"/>
                    </a:moveTo>
                    <a:lnTo>
                      <a:pt x="51434" y="180473"/>
                    </a:lnTo>
                    <a:lnTo>
                      <a:pt x="0" y="150735"/>
                    </a:lnTo>
                    <a:lnTo>
                      <a:pt x="0" y="0"/>
                    </a:lnTo>
                    <a:lnTo>
                      <a:pt x="52192" y="30496"/>
                    </a:lnTo>
                    <a:close/>
                  </a:path>
                </a:pathLst>
              </a:custGeom>
              <a:solidFill>
                <a:srgbClr val="FAF9F8"/>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06" name="Freeform: Shape 266">
                <a:extLst>
                  <a:ext uri="{FF2B5EF4-FFF2-40B4-BE49-F238E27FC236}">
                    <a16:creationId xmlns:a16="http://schemas.microsoft.com/office/drawing/2014/main" id="{256FCCB3-2F3D-936F-74A3-BE48ED49356F}"/>
                  </a:ext>
                </a:extLst>
              </p:cNvPr>
              <p:cNvSpPr/>
              <p:nvPr/>
            </p:nvSpPr>
            <p:spPr>
              <a:xfrm>
                <a:off x="8619464" y="3595187"/>
                <a:ext cx="35275" cy="61447"/>
              </a:xfrm>
              <a:custGeom>
                <a:avLst/>
                <a:gdLst>
                  <a:gd name="connsiteX0" fmla="*/ 35275 w 35275"/>
                  <a:gd name="connsiteY0" fmla="*/ 0 h 61447"/>
                  <a:gd name="connsiteX1" fmla="*/ 35275 w 35275"/>
                  <a:gd name="connsiteY1" fmla="*/ 40889 h 61447"/>
                  <a:gd name="connsiteX2" fmla="*/ 0 w 35275"/>
                  <a:gd name="connsiteY2" fmla="*/ 61447 h 61447"/>
                  <a:gd name="connsiteX3" fmla="*/ 0 w 35275"/>
                  <a:gd name="connsiteY3" fmla="*/ 20482 h 61447"/>
                  <a:gd name="connsiteX4" fmla="*/ 35275 w 35275"/>
                  <a:gd name="connsiteY4" fmla="*/ 0 h 6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5" h="61447">
                    <a:moveTo>
                      <a:pt x="35275" y="0"/>
                    </a:moveTo>
                    <a:lnTo>
                      <a:pt x="35275" y="40889"/>
                    </a:lnTo>
                    <a:lnTo>
                      <a:pt x="0" y="61447"/>
                    </a:lnTo>
                    <a:lnTo>
                      <a:pt x="0" y="20482"/>
                    </a:lnTo>
                    <a:lnTo>
                      <a:pt x="35275"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07" name="Freeform: Shape 267">
                <a:extLst>
                  <a:ext uri="{FF2B5EF4-FFF2-40B4-BE49-F238E27FC236}">
                    <a16:creationId xmlns:a16="http://schemas.microsoft.com/office/drawing/2014/main" id="{AE191252-0342-FF80-F6D4-B243F07A1981}"/>
                  </a:ext>
                </a:extLst>
              </p:cNvPr>
              <p:cNvSpPr/>
              <p:nvPr/>
            </p:nvSpPr>
            <p:spPr>
              <a:xfrm>
                <a:off x="8584188" y="3574628"/>
                <a:ext cx="70550" cy="41040"/>
              </a:xfrm>
              <a:custGeom>
                <a:avLst/>
                <a:gdLst>
                  <a:gd name="connsiteX0" fmla="*/ 70550 w 70550"/>
                  <a:gd name="connsiteY0" fmla="*/ 20482 h 41040"/>
                  <a:gd name="connsiteX1" fmla="*/ 35275 w 70550"/>
                  <a:gd name="connsiteY1" fmla="*/ 41041 h 41040"/>
                  <a:gd name="connsiteX2" fmla="*/ 0 w 70550"/>
                  <a:gd name="connsiteY2" fmla="*/ 20482 h 41040"/>
                  <a:gd name="connsiteX3" fmla="*/ 35275 w 70550"/>
                  <a:gd name="connsiteY3" fmla="*/ 0 h 41040"/>
                  <a:gd name="connsiteX4" fmla="*/ 70550 w 70550"/>
                  <a:gd name="connsiteY4" fmla="*/ 20482 h 41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50" h="41040">
                    <a:moveTo>
                      <a:pt x="70550" y="20482"/>
                    </a:moveTo>
                    <a:lnTo>
                      <a:pt x="35275" y="41041"/>
                    </a:lnTo>
                    <a:lnTo>
                      <a:pt x="0" y="20482"/>
                    </a:lnTo>
                    <a:lnTo>
                      <a:pt x="35275" y="0"/>
                    </a:lnTo>
                    <a:lnTo>
                      <a:pt x="70550" y="20482"/>
                    </a:lnTo>
                    <a:close/>
                  </a:path>
                </a:pathLst>
              </a:custGeom>
              <a:solidFill>
                <a:srgbClr val="C3F1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08" name="Freeform: Shape 268">
                <a:extLst>
                  <a:ext uri="{FF2B5EF4-FFF2-40B4-BE49-F238E27FC236}">
                    <a16:creationId xmlns:a16="http://schemas.microsoft.com/office/drawing/2014/main" id="{59FE4B48-AB17-B1E4-004C-02D5B261C461}"/>
                  </a:ext>
                </a:extLst>
              </p:cNvPr>
              <p:cNvSpPr/>
              <p:nvPr/>
            </p:nvSpPr>
            <p:spPr>
              <a:xfrm>
                <a:off x="8584188" y="3595262"/>
                <a:ext cx="35275" cy="61447"/>
              </a:xfrm>
              <a:custGeom>
                <a:avLst/>
                <a:gdLst>
                  <a:gd name="connsiteX0" fmla="*/ 35275 w 35275"/>
                  <a:gd name="connsiteY0" fmla="*/ 20558 h 61447"/>
                  <a:gd name="connsiteX1" fmla="*/ 35275 w 35275"/>
                  <a:gd name="connsiteY1" fmla="*/ 61447 h 61447"/>
                  <a:gd name="connsiteX2" fmla="*/ 0 w 35275"/>
                  <a:gd name="connsiteY2" fmla="*/ 40889 h 61447"/>
                  <a:gd name="connsiteX3" fmla="*/ 0 w 35275"/>
                  <a:gd name="connsiteY3" fmla="*/ 0 h 61447"/>
                  <a:gd name="connsiteX4" fmla="*/ 35275 w 35275"/>
                  <a:gd name="connsiteY4" fmla="*/ 20558 h 6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5" h="61447">
                    <a:moveTo>
                      <a:pt x="35275" y="20558"/>
                    </a:moveTo>
                    <a:lnTo>
                      <a:pt x="35275" y="61447"/>
                    </a:lnTo>
                    <a:lnTo>
                      <a:pt x="0" y="40889"/>
                    </a:lnTo>
                    <a:lnTo>
                      <a:pt x="0" y="0"/>
                    </a:lnTo>
                    <a:lnTo>
                      <a:pt x="35275" y="20558"/>
                    </a:lnTo>
                    <a:close/>
                  </a:path>
                </a:pathLst>
              </a:custGeom>
              <a:solidFill>
                <a:srgbClr val="9CEB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09" name="Freeform: Shape 269">
                <a:extLst>
                  <a:ext uri="{FF2B5EF4-FFF2-40B4-BE49-F238E27FC236}">
                    <a16:creationId xmlns:a16="http://schemas.microsoft.com/office/drawing/2014/main" id="{47A0FEDF-F155-1410-DE3A-FDD19EED483F}"/>
                  </a:ext>
                </a:extLst>
              </p:cNvPr>
              <p:cNvSpPr/>
              <p:nvPr/>
            </p:nvSpPr>
            <p:spPr>
              <a:xfrm>
                <a:off x="8584188" y="3615669"/>
                <a:ext cx="35275" cy="40964"/>
              </a:xfrm>
              <a:custGeom>
                <a:avLst/>
                <a:gdLst>
                  <a:gd name="connsiteX0" fmla="*/ 0 w 35275"/>
                  <a:gd name="connsiteY0" fmla="*/ 20407 h 40964"/>
                  <a:gd name="connsiteX1" fmla="*/ 35275 w 35275"/>
                  <a:gd name="connsiteY1" fmla="*/ 0 h 40964"/>
                  <a:gd name="connsiteX2" fmla="*/ 35275 w 35275"/>
                  <a:gd name="connsiteY2" fmla="*/ 40965 h 40964"/>
                  <a:gd name="connsiteX3" fmla="*/ 0 w 35275"/>
                  <a:gd name="connsiteY3" fmla="*/ 20407 h 40964"/>
                </a:gdLst>
                <a:ahLst/>
                <a:cxnLst>
                  <a:cxn ang="0">
                    <a:pos x="connsiteX0" y="connsiteY0"/>
                  </a:cxn>
                  <a:cxn ang="0">
                    <a:pos x="connsiteX1" y="connsiteY1"/>
                  </a:cxn>
                  <a:cxn ang="0">
                    <a:pos x="connsiteX2" y="connsiteY2"/>
                  </a:cxn>
                  <a:cxn ang="0">
                    <a:pos x="connsiteX3" y="connsiteY3"/>
                  </a:cxn>
                </a:cxnLst>
                <a:rect l="l" t="t" r="r" b="b"/>
                <a:pathLst>
                  <a:path w="35275" h="40964">
                    <a:moveTo>
                      <a:pt x="0" y="20407"/>
                    </a:moveTo>
                    <a:lnTo>
                      <a:pt x="35275" y="0"/>
                    </a:lnTo>
                    <a:lnTo>
                      <a:pt x="35275" y="40965"/>
                    </a:lnTo>
                    <a:lnTo>
                      <a:pt x="0" y="20407"/>
                    </a:lnTo>
                    <a:close/>
                  </a:path>
                </a:pathLst>
              </a:custGeom>
              <a:solidFill>
                <a:srgbClr val="C3F1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10" name="Freeform: Shape 270">
                <a:extLst>
                  <a:ext uri="{FF2B5EF4-FFF2-40B4-BE49-F238E27FC236}">
                    <a16:creationId xmlns:a16="http://schemas.microsoft.com/office/drawing/2014/main" id="{41BCC3A1-8DCF-E629-AF92-1A9CC579F89D}"/>
                  </a:ext>
                </a:extLst>
              </p:cNvPr>
              <p:cNvSpPr/>
              <p:nvPr/>
            </p:nvSpPr>
            <p:spPr>
              <a:xfrm>
                <a:off x="8619464" y="3615669"/>
                <a:ext cx="35275" cy="40964"/>
              </a:xfrm>
              <a:custGeom>
                <a:avLst/>
                <a:gdLst>
                  <a:gd name="connsiteX0" fmla="*/ 35275 w 35275"/>
                  <a:gd name="connsiteY0" fmla="*/ 20407 h 40964"/>
                  <a:gd name="connsiteX1" fmla="*/ 0 w 35275"/>
                  <a:gd name="connsiteY1" fmla="*/ 0 h 40964"/>
                  <a:gd name="connsiteX2" fmla="*/ 0 w 35275"/>
                  <a:gd name="connsiteY2" fmla="*/ 40965 h 40964"/>
                  <a:gd name="connsiteX3" fmla="*/ 35275 w 35275"/>
                  <a:gd name="connsiteY3" fmla="*/ 20407 h 40964"/>
                </a:gdLst>
                <a:ahLst/>
                <a:cxnLst>
                  <a:cxn ang="0">
                    <a:pos x="connsiteX0" y="connsiteY0"/>
                  </a:cxn>
                  <a:cxn ang="0">
                    <a:pos x="connsiteX1" y="connsiteY1"/>
                  </a:cxn>
                  <a:cxn ang="0">
                    <a:pos x="connsiteX2" y="connsiteY2"/>
                  </a:cxn>
                  <a:cxn ang="0">
                    <a:pos x="connsiteX3" y="connsiteY3"/>
                  </a:cxn>
                </a:cxnLst>
                <a:rect l="l" t="t" r="r" b="b"/>
                <a:pathLst>
                  <a:path w="35275" h="40964">
                    <a:moveTo>
                      <a:pt x="35275" y="20407"/>
                    </a:moveTo>
                    <a:lnTo>
                      <a:pt x="0" y="0"/>
                    </a:lnTo>
                    <a:lnTo>
                      <a:pt x="0" y="40965"/>
                    </a:lnTo>
                    <a:lnTo>
                      <a:pt x="35275" y="20407"/>
                    </a:lnTo>
                    <a:close/>
                  </a:path>
                </a:pathLst>
              </a:custGeom>
              <a:solidFill>
                <a:srgbClr val="9CEB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11" name="Freeform: Shape 271">
                <a:extLst>
                  <a:ext uri="{FF2B5EF4-FFF2-40B4-BE49-F238E27FC236}">
                    <a16:creationId xmlns:a16="http://schemas.microsoft.com/office/drawing/2014/main" id="{F4D0FC2B-F710-B74C-C78A-1BE5266A95F2}"/>
                  </a:ext>
                </a:extLst>
              </p:cNvPr>
              <p:cNvSpPr/>
              <p:nvPr/>
            </p:nvSpPr>
            <p:spPr>
              <a:xfrm>
                <a:off x="8796599" y="3953326"/>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12" name="Freeform: Shape 272">
                <a:extLst>
                  <a:ext uri="{FF2B5EF4-FFF2-40B4-BE49-F238E27FC236}">
                    <a16:creationId xmlns:a16="http://schemas.microsoft.com/office/drawing/2014/main" id="{7223EA6A-B226-6601-375D-A68A629F7182}"/>
                  </a:ext>
                </a:extLst>
              </p:cNvPr>
              <p:cNvSpPr/>
              <p:nvPr/>
            </p:nvSpPr>
            <p:spPr>
              <a:xfrm>
                <a:off x="8878756" y="3999752"/>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13" name="Freeform: Shape 273">
                <a:extLst>
                  <a:ext uri="{FF2B5EF4-FFF2-40B4-BE49-F238E27FC236}">
                    <a16:creationId xmlns:a16="http://schemas.microsoft.com/office/drawing/2014/main" id="{84329122-88AE-2AE9-8350-3DCEAE11A6BB}"/>
                  </a:ext>
                </a:extLst>
              </p:cNvPr>
              <p:cNvSpPr/>
              <p:nvPr/>
            </p:nvSpPr>
            <p:spPr>
              <a:xfrm>
                <a:off x="8966982" y="4052248"/>
                <a:ext cx="51433" cy="37171"/>
              </a:xfrm>
              <a:custGeom>
                <a:avLst/>
                <a:gdLst>
                  <a:gd name="connsiteX0" fmla="*/ 0 w 51433"/>
                  <a:gd name="connsiteY0" fmla="*/ 7434 h 37171"/>
                  <a:gd name="connsiteX1" fmla="*/ 0 w 51433"/>
                  <a:gd name="connsiteY1" fmla="*/ 0 h 37171"/>
                  <a:gd name="connsiteX2" fmla="*/ 51434 w 51433"/>
                  <a:gd name="connsiteY2" fmla="*/ 29738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8"/>
                    </a:lnTo>
                    <a:lnTo>
                      <a:pt x="51434" y="37172"/>
                    </a:lnTo>
                    <a:lnTo>
                      <a:pt x="0" y="7434"/>
                    </a:lnTo>
                    <a:close/>
                  </a:path>
                </a:pathLst>
              </a:custGeom>
              <a:solidFill>
                <a:srgbClr val="FAF9F8"/>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pic>
          <p:nvPicPr>
            <p:cNvPr id="63" name="Graphic 62"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BB762AF2-8A10-3A8E-BAF2-635487AE7C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9252" y="706777"/>
              <a:ext cx="2151631" cy="1277098"/>
            </a:xfrm>
            <a:prstGeom prst="rect">
              <a:avLst/>
            </a:prstGeom>
          </p:spPr>
        </p:pic>
        <p:pic>
          <p:nvPicPr>
            <p:cNvPr id="64" name="Graphic 63">
              <a:extLst>
                <a:ext uri="{FF2B5EF4-FFF2-40B4-BE49-F238E27FC236}">
                  <a16:creationId xmlns:a16="http://schemas.microsoft.com/office/drawing/2014/main" id="{61126259-FCAB-1B6A-4CCD-46E282BF93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9463" y="893499"/>
              <a:ext cx="768938" cy="501512"/>
            </a:xfrm>
            <a:prstGeom prst="rect">
              <a:avLst/>
            </a:prstGeom>
            <a:scene3d>
              <a:camera prst="orthographicFront">
                <a:rot lat="1200000" lon="2700000" rev="0"/>
              </a:camera>
              <a:lightRig rig="threePt" dir="t"/>
            </a:scene3d>
          </p:spPr>
        </p:pic>
        <p:grpSp>
          <p:nvGrpSpPr>
            <p:cNvPr id="65" name="Graphic 3">
              <a:extLst>
                <a:ext uri="{FF2B5EF4-FFF2-40B4-BE49-F238E27FC236}">
                  <a16:creationId xmlns:a16="http://schemas.microsoft.com/office/drawing/2014/main" id="{4C9FCAC9-BDE4-49A4-085A-9AA0A6CF4D79}"/>
                </a:ext>
              </a:extLst>
            </p:cNvPr>
            <p:cNvGrpSpPr/>
            <p:nvPr/>
          </p:nvGrpSpPr>
          <p:grpSpPr>
            <a:xfrm>
              <a:off x="5883327" y="5412603"/>
              <a:ext cx="295887" cy="726616"/>
              <a:chOff x="7380935" y="4888895"/>
              <a:chExt cx="387293" cy="951086"/>
            </a:xfrm>
          </p:grpSpPr>
          <p:sp>
            <p:nvSpPr>
              <p:cNvPr id="147" name="Freeform: Shape 6">
                <a:extLst>
                  <a:ext uri="{FF2B5EF4-FFF2-40B4-BE49-F238E27FC236}">
                    <a16:creationId xmlns:a16="http://schemas.microsoft.com/office/drawing/2014/main" id="{F4099E63-159A-F9EB-DE78-2BEF886FC382}"/>
                  </a:ext>
                </a:extLst>
              </p:cNvPr>
              <p:cNvSpPr/>
              <p:nvPr/>
            </p:nvSpPr>
            <p:spPr>
              <a:xfrm>
                <a:off x="7380935" y="5627265"/>
                <a:ext cx="387293" cy="212716"/>
              </a:xfrm>
              <a:custGeom>
                <a:avLst/>
                <a:gdLst>
                  <a:gd name="connsiteX0" fmla="*/ 387294 w 387293"/>
                  <a:gd name="connsiteY0" fmla="*/ 176540 h 212716"/>
                  <a:gd name="connsiteX1" fmla="*/ 321545 w 387293"/>
                  <a:gd name="connsiteY1" fmla="*/ 212717 h 212716"/>
                  <a:gd name="connsiteX2" fmla="*/ 0 w 387293"/>
                  <a:gd name="connsiteY2" fmla="*/ 36177 h 212716"/>
                  <a:gd name="connsiteX3" fmla="*/ 65749 w 387293"/>
                  <a:gd name="connsiteY3" fmla="*/ 0 h 212716"/>
                  <a:gd name="connsiteX4" fmla="*/ 387294 w 387293"/>
                  <a:gd name="connsiteY4" fmla="*/ 176540 h 21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293" h="212716">
                    <a:moveTo>
                      <a:pt x="387294" y="176540"/>
                    </a:moveTo>
                    <a:lnTo>
                      <a:pt x="321545" y="212717"/>
                    </a:lnTo>
                    <a:lnTo>
                      <a:pt x="0" y="36177"/>
                    </a:lnTo>
                    <a:lnTo>
                      <a:pt x="65749" y="0"/>
                    </a:lnTo>
                    <a:lnTo>
                      <a:pt x="387294" y="176540"/>
                    </a:lnTo>
                    <a:close/>
                  </a:path>
                </a:pathLst>
              </a:custGeom>
              <a:solidFill>
                <a:srgbClr val="1F1D21">
                  <a:alpha val="20000"/>
                </a:srgbClr>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48" name="Freeform: Shape 7">
                <a:extLst>
                  <a:ext uri="{FF2B5EF4-FFF2-40B4-BE49-F238E27FC236}">
                    <a16:creationId xmlns:a16="http://schemas.microsoft.com/office/drawing/2014/main" id="{E59E9D64-ADBD-16B5-8D6E-E84640DF7812}"/>
                  </a:ext>
                </a:extLst>
              </p:cNvPr>
              <p:cNvSpPr/>
              <p:nvPr/>
            </p:nvSpPr>
            <p:spPr>
              <a:xfrm>
                <a:off x="7515453" y="5099773"/>
                <a:ext cx="44832" cy="44823"/>
              </a:xfrm>
              <a:custGeom>
                <a:avLst/>
                <a:gdLst>
                  <a:gd name="connsiteX0" fmla="*/ 44759 w 44832"/>
                  <a:gd name="connsiteY0" fmla="*/ 23874 h 44823"/>
                  <a:gd name="connsiteX1" fmla="*/ 23874 w 44832"/>
                  <a:gd name="connsiteY1" fmla="*/ 74 h 44823"/>
                  <a:gd name="connsiteX2" fmla="*/ 74 w 44832"/>
                  <a:gd name="connsiteY2" fmla="*/ 20959 h 44823"/>
                  <a:gd name="connsiteX3" fmla="*/ 20959 w 44832"/>
                  <a:gd name="connsiteY3" fmla="*/ 44759 h 44823"/>
                  <a:gd name="connsiteX4" fmla="*/ 44759 w 44832"/>
                  <a:gd name="connsiteY4" fmla="*/ 23874 h 44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2" h="44823">
                    <a:moveTo>
                      <a:pt x="44759" y="23874"/>
                    </a:moveTo>
                    <a:cubicBezTo>
                      <a:pt x="45771" y="11498"/>
                      <a:pt x="36250" y="1085"/>
                      <a:pt x="23874" y="74"/>
                    </a:cubicBezTo>
                    <a:cubicBezTo>
                      <a:pt x="11438" y="-938"/>
                      <a:pt x="1085" y="8582"/>
                      <a:pt x="74" y="20959"/>
                    </a:cubicBezTo>
                    <a:cubicBezTo>
                      <a:pt x="-938" y="33335"/>
                      <a:pt x="8582" y="43748"/>
                      <a:pt x="20959" y="44759"/>
                    </a:cubicBezTo>
                    <a:cubicBezTo>
                      <a:pt x="33394" y="45652"/>
                      <a:pt x="43748" y="37143"/>
                      <a:pt x="44759" y="23874"/>
                    </a:cubicBezTo>
                    <a:close/>
                  </a:path>
                </a:pathLst>
              </a:custGeom>
              <a:solidFill>
                <a:srgbClr val="0078D4"/>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49" name="Freeform: Shape 10">
                <a:extLst>
                  <a:ext uri="{FF2B5EF4-FFF2-40B4-BE49-F238E27FC236}">
                    <a16:creationId xmlns:a16="http://schemas.microsoft.com/office/drawing/2014/main" id="{923C2896-1491-A50A-90DC-1A389CBAEAC5}"/>
                  </a:ext>
                </a:extLst>
              </p:cNvPr>
              <p:cNvSpPr/>
              <p:nvPr/>
            </p:nvSpPr>
            <p:spPr>
              <a:xfrm>
                <a:off x="7521119" y="5601739"/>
                <a:ext cx="130188" cy="75090"/>
              </a:xfrm>
              <a:custGeom>
                <a:avLst/>
                <a:gdLst>
                  <a:gd name="connsiteX0" fmla="*/ 0 w 130188"/>
                  <a:gd name="connsiteY0" fmla="*/ 30405 h 75090"/>
                  <a:gd name="connsiteX1" fmla="*/ 53194 w 130188"/>
                  <a:gd name="connsiteY1" fmla="*/ 0 h 75090"/>
                  <a:gd name="connsiteX2" fmla="*/ 130189 w 130188"/>
                  <a:gd name="connsiteY2" fmla="*/ 44685 h 75090"/>
                  <a:gd name="connsiteX3" fmla="*/ 76995 w 130188"/>
                  <a:gd name="connsiteY3" fmla="*/ 75091 h 75090"/>
                  <a:gd name="connsiteX4" fmla="*/ 0 w 130188"/>
                  <a:gd name="connsiteY4" fmla="*/ 30405 h 7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88" h="75090">
                    <a:moveTo>
                      <a:pt x="0" y="30405"/>
                    </a:moveTo>
                    <a:lnTo>
                      <a:pt x="53194" y="0"/>
                    </a:lnTo>
                    <a:lnTo>
                      <a:pt x="130189" y="44685"/>
                    </a:lnTo>
                    <a:lnTo>
                      <a:pt x="76995" y="75091"/>
                    </a:lnTo>
                    <a:lnTo>
                      <a:pt x="0" y="30405"/>
                    </a:ln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50" name="Freeform: Shape 13">
                <a:extLst>
                  <a:ext uri="{FF2B5EF4-FFF2-40B4-BE49-F238E27FC236}">
                    <a16:creationId xmlns:a16="http://schemas.microsoft.com/office/drawing/2014/main" id="{19AF9B4B-D31E-42E5-D91A-29F16037E4A3}"/>
                  </a:ext>
                </a:extLst>
              </p:cNvPr>
              <p:cNvSpPr/>
              <p:nvPr/>
            </p:nvSpPr>
            <p:spPr>
              <a:xfrm>
                <a:off x="7598292" y="5646425"/>
                <a:ext cx="53194" cy="59977"/>
              </a:xfrm>
              <a:custGeom>
                <a:avLst/>
                <a:gdLst>
                  <a:gd name="connsiteX0" fmla="*/ 0 w 53194"/>
                  <a:gd name="connsiteY0" fmla="*/ 30405 h 59977"/>
                  <a:gd name="connsiteX1" fmla="*/ 53194 w 53194"/>
                  <a:gd name="connsiteY1" fmla="*/ 0 h 59977"/>
                  <a:gd name="connsiteX2" fmla="*/ 53194 w 53194"/>
                  <a:gd name="connsiteY2" fmla="*/ 29394 h 59977"/>
                  <a:gd name="connsiteX3" fmla="*/ 0 w 53194"/>
                  <a:gd name="connsiteY3" fmla="*/ 59977 h 59977"/>
                  <a:gd name="connsiteX4" fmla="*/ 0 w 53194"/>
                  <a:gd name="connsiteY4" fmla="*/ 30405 h 59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94" h="59977">
                    <a:moveTo>
                      <a:pt x="0" y="30405"/>
                    </a:moveTo>
                    <a:lnTo>
                      <a:pt x="53194" y="0"/>
                    </a:lnTo>
                    <a:lnTo>
                      <a:pt x="53194" y="29394"/>
                    </a:lnTo>
                    <a:lnTo>
                      <a:pt x="0" y="59977"/>
                    </a:lnTo>
                    <a:lnTo>
                      <a:pt x="0" y="30405"/>
                    </a:ln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51" name="Freeform: Shape 15">
                <a:extLst>
                  <a:ext uri="{FF2B5EF4-FFF2-40B4-BE49-F238E27FC236}">
                    <a16:creationId xmlns:a16="http://schemas.microsoft.com/office/drawing/2014/main" id="{98101194-7CEE-8B18-793A-0A56C6E9059A}"/>
                  </a:ext>
                </a:extLst>
              </p:cNvPr>
              <p:cNvSpPr/>
              <p:nvPr/>
            </p:nvSpPr>
            <p:spPr>
              <a:xfrm>
                <a:off x="7411042" y="4983819"/>
                <a:ext cx="54205" cy="543781"/>
              </a:xfrm>
              <a:custGeom>
                <a:avLst/>
                <a:gdLst>
                  <a:gd name="connsiteX0" fmla="*/ 1845 w 54205"/>
                  <a:gd name="connsiteY0" fmla="*/ 30405 h 543781"/>
                  <a:gd name="connsiteX1" fmla="*/ 54206 w 54205"/>
                  <a:gd name="connsiteY1" fmla="*/ 0 h 543781"/>
                  <a:gd name="connsiteX2" fmla="*/ 53194 w 54205"/>
                  <a:gd name="connsiteY2" fmla="*/ 513377 h 543781"/>
                  <a:gd name="connsiteX3" fmla="*/ 0 w 54205"/>
                  <a:gd name="connsiteY3" fmla="*/ 543782 h 543781"/>
                  <a:gd name="connsiteX4" fmla="*/ 1845 w 54205"/>
                  <a:gd name="connsiteY4" fmla="*/ 30405 h 54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3781">
                    <a:moveTo>
                      <a:pt x="1845" y="30405"/>
                    </a:moveTo>
                    <a:lnTo>
                      <a:pt x="54206" y="0"/>
                    </a:lnTo>
                    <a:lnTo>
                      <a:pt x="53194" y="513377"/>
                    </a:lnTo>
                    <a:lnTo>
                      <a:pt x="0" y="543782"/>
                    </a:lnTo>
                    <a:lnTo>
                      <a:pt x="1845" y="30405"/>
                    </a:lnTo>
                    <a:close/>
                  </a:path>
                </a:pathLst>
              </a:custGeom>
              <a:solidFill>
                <a:srgbClr val="454C50"/>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52" name="Freeform: Shape 345">
                <a:extLst>
                  <a:ext uri="{FF2B5EF4-FFF2-40B4-BE49-F238E27FC236}">
                    <a16:creationId xmlns:a16="http://schemas.microsoft.com/office/drawing/2014/main" id="{1CE8E604-50B4-B749-DCE6-B3B65AD270EF}"/>
                  </a:ext>
                </a:extLst>
              </p:cNvPr>
              <p:cNvSpPr/>
              <p:nvPr/>
            </p:nvSpPr>
            <p:spPr>
              <a:xfrm>
                <a:off x="7412887" y="4983819"/>
                <a:ext cx="349926" cy="202542"/>
              </a:xfrm>
              <a:custGeom>
                <a:avLst/>
                <a:gdLst>
                  <a:gd name="connsiteX0" fmla="*/ 0 w 349926"/>
                  <a:gd name="connsiteY0" fmla="*/ 30405 h 202542"/>
                  <a:gd name="connsiteX1" fmla="*/ 52361 w 349926"/>
                  <a:gd name="connsiteY1" fmla="*/ 0 h 202542"/>
                  <a:gd name="connsiteX2" fmla="*/ 349927 w 349926"/>
                  <a:gd name="connsiteY2" fmla="*/ 171126 h 202542"/>
                  <a:gd name="connsiteX3" fmla="*/ 296554 w 349926"/>
                  <a:gd name="connsiteY3" fmla="*/ 202542 h 202542"/>
                  <a:gd name="connsiteX4" fmla="*/ 0 w 349926"/>
                  <a:gd name="connsiteY4" fmla="*/ 30405 h 20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26" h="202542">
                    <a:moveTo>
                      <a:pt x="0" y="30405"/>
                    </a:moveTo>
                    <a:lnTo>
                      <a:pt x="52361" y="0"/>
                    </a:lnTo>
                    <a:lnTo>
                      <a:pt x="349927" y="171126"/>
                    </a:lnTo>
                    <a:lnTo>
                      <a:pt x="296554" y="202542"/>
                    </a:lnTo>
                    <a:lnTo>
                      <a:pt x="0" y="30405"/>
                    </a:lnTo>
                    <a:close/>
                  </a:path>
                </a:pathLst>
              </a:custGeom>
              <a:solidFill>
                <a:srgbClr val="FFFFFF"/>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53" name="Freeform: Shape 469">
                <a:extLst>
                  <a:ext uri="{FF2B5EF4-FFF2-40B4-BE49-F238E27FC236}">
                    <a16:creationId xmlns:a16="http://schemas.microsoft.com/office/drawing/2014/main" id="{A07743B2-DC93-AD34-98DB-727F663F1E0F}"/>
                  </a:ext>
                </a:extLst>
              </p:cNvPr>
              <p:cNvSpPr/>
              <p:nvPr/>
            </p:nvSpPr>
            <p:spPr>
              <a:xfrm>
                <a:off x="7552596" y="4997435"/>
                <a:ext cx="62714" cy="32081"/>
              </a:xfrm>
              <a:custGeom>
                <a:avLst/>
                <a:gdLst>
                  <a:gd name="connsiteX0" fmla="*/ 0 w 62714"/>
                  <a:gd name="connsiteY0" fmla="*/ 31070 h 32081"/>
                  <a:gd name="connsiteX1" fmla="*/ 53194 w 62714"/>
                  <a:gd name="connsiteY1" fmla="*/ 664 h 32081"/>
                  <a:gd name="connsiteX2" fmla="*/ 62714 w 62714"/>
                  <a:gd name="connsiteY2" fmla="*/ 1676 h 32081"/>
                  <a:gd name="connsiteX3" fmla="*/ 9520 w 62714"/>
                  <a:gd name="connsiteY3" fmla="*/ 32081 h 32081"/>
                  <a:gd name="connsiteX4" fmla="*/ 0 w 62714"/>
                  <a:gd name="connsiteY4" fmla="*/ 31070 h 3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4" h="32081">
                    <a:moveTo>
                      <a:pt x="0" y="31070"/>
                    </a:moveTo>
                    <a:lnTo>
                      <a:pt x="53194" y="664"/>
                    </a:lnTo>
                    <a:cubicBezTo>
                      <a:pt x="55039" y="-347"/>
                      <a:pt x="58966" y="-347"/>
                      <a:pt x="62714" y="1676"/>
                    </a:cubicBezTo>
                    <a:lnTo>
                      <a:pt x="9520" y="32081"/>
                    </a:lnTo>
                    <a:cubicBezTo>
                      <a:pt x="4760" y="30237"/>
                      <a:pt x="1845" y="30237"/>
                      <a:pt x="0" y="31070"/>
                    </a:cubicBez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54" name="Freeform: Shape 470">
                <a:extLst>
                  <a:ext uri="{FF2B5EF4-FFF2-40B4-BE49-F238E27FC236}">
                    <a16:creationId xmlns:a16="http://schemas.microsoft.com/office/drawing/2014/main" id="{927E04F9-F76D-9CFF-1DD1-FF0496DD782D}"/>
                  </a:ext>
                </a:extLst>
              </p:cNvPr>
              <p:cNvSpPr/>
              <p:nvPr/>
            </p:nvSpPr>
            <p:spPr>
              <a:xfrm>
                <a:off x="7561223" y="4999111"/>
                <a:ext cx="66462" cy="60810"/>
              </a:xfrm>
              <a:custGeom>
                <a:avLst/>
                <a:gdLst>
                  <a:gd name="connsiteX0" fmla="*/ 62714 w 66462"/>
                  <a:gd name="connsiteY0" fmla="*/ 30405 h 60810"/>
                  <a:gd name="connsiteX1" fmla="*/ 9520 w 66462"/>
                  <a:gd name="connsiteY1" fmla="*/ 60810 h 60810"/>
                  <a:gd name="connsiteX2" fmla="*/ 13269 w 66462"/>
                  <a:gd name="connsiteY2" fmla="*/ 52302 h 60810"/>
                  <a:gd name="connsiteX3" fmla="*/ 0 w 66462"/>
                  <a:gd name="connsiteY3" fmla="*/ 30405 h 60810"/>
                  <a:gd name="connsiteX4" fmla="*/ 53194 w 66462"/>
                  <a:gd name="connsiteY4" fmla="*/ 0 h 60810"/>
                  <a:gd name="connsiteX5" fmla="*/ 66463 w 66462"/>
                  <a:gd name="connsiteY5" fmla="*/ 21896 h 60810"/>
                  <a:gd name="connsiteX6" fmla="*/ 62714 w 66462"/>
                  <a:gd name="connsiteY6" fmla="*/ 30405 h 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62" h="60810">
                    <a:moveTo>
                      <a:pt x="62714" y="30405"/>
                    </a:moveTo>
                    <a:lnTo>
                      <a:pt x="9520" y="60810"/>
                    </a:lnTo>
                    <a:cubicBezTo>
                      <a:pt x="11365" y="59799"/>
                      <a:pt x="13269" y="57062"/>
                      <a:pt x="13269" y="52302"/>
                    </a:cubicBezTo>
                    <a:cubicBezTo>
                      <a:pt x="13269" y="43793"/>
                      <a:pt x="7497" y="34273"/>
                      <a:pt x="0" y="30405"/>
                    </a:cubicBezTo>
                    <a:lnTo>
                      <a:pt x="53194" y="0"/>
                    </a:lnTo>
                    <a:cubicBezTo>
                      <a:pt x="60870" y="3749"/>
                      <a:pt x="66463" y="14280"/>
                      <a:pt x="66463" y="21896"/>
                    </a:cubicBezTo>
                    <a:cubicBezTo>
                      <a:pt x="66463" y="26478"/>
                      <a:pt x="64618" y="29394"/>
                      <a:pt x="62714" y="30405"/>
                    </a:cubicBez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55" name="Freeform: Shape 471">
                <a:extLst>
                  <a:ext uri="{FF2B5EF4-FFF2-40B4-BE49-F238E27FC236}">
                    <a16:creationId xmlns:a16="http://schemas.microsoft.com/office/drawing/2014/main" id="{A8A515E2-0A88-6C57-273C-FBD9CA965A43}"/>
                  </a:ext>
                </a:extLst>
              </p:cNvPr>
              <p:cNvSpPr/>
              <p:nvPr/>
            </p:nvSpPr>
            <p:spPr>
              <a:xfrm>
                <a:off x="7708429" y="5154945"/>
                <a:ext cx="54205" cy="544674"/>
              </a:xfrm>
              <a:custGeom>
                <a:avLst/>
                <a:gdLst>
                  <a:gd name="connsiteX0" fmla="*/ 1012 w 54205"/>
                  <a:gd name="connsiteY0" fmla="*/ 31417 h 544674"/>
                  <a:gd name="connsiteX1" fmla="*/ 54206 w 54205"/>
                  <a:gd name="connsiteY1" fmla="*/ 0 h 544674"/>
                  <a:gd name="connsiteX2" fmla="*/ 53194 w 54205"/>
                  <a:gd name="connsiteY2" fmla="*/ 513377 h 544674"/>
                  <a:gd name="connsiteX3" fmla="*/ 0 w 54205"/>
                  <a:gd name="connsiteY3" fmla="*/ 544674 h 544674"/>
                  <a:gd name="connsiteX4" fmla="*/ 1012 w 54205"/>
                  <a:gd name="connsiteY4" fmla="*/ 31417 h 54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4674">
                    <a:moveTo>
                      <a:pt x="1012" y="31417"/>
                    </a:moveTo>
                    <a:lnTo>
                      <a:pt x="54206" y="0"/>
                    </a:lnTo>
                    <a:lnTo>
                      <a:pt x="53194" y="513377"/>
                    </a:lnTo>
                    <a:lnTo>
                      <a:pt x="0" y="544674"/>
                    </a:lnTo>
                    <a:lnTo>
                      <a:pt x="1012" y="31417"/>
                    </a:lnTo>
                    <a:close/>
                  </a:path>
                </a:pathLst>
              </a:custGeom>
              <a:solidFill>
                <a:srgbClr val="FFFFFF"/>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56" name="Freeform: Shape 472">
                <a:extLst>
                  <a:ext uri="{FF2B5EF4-FFF2-40B4-BE49-F238E27FC236}">
                    <a16:creationId xmlns:a16="http://schemas.microsoft.com/office/drawing/2014/main" id="{AB0AA06A-B47E-1CE9-9931-27BE83FB56C2}"/>
                  </a:ext>
                </a:extLst>
              </p:cNvPr>
              <p:cNvSpPr/>
              <p:nvPr/>
            </p:nvSpPr>
            <p:spPr>
              <a:xfrm>
                <a:off x="7385219" y="4907361"/>
                <a:ext cx="349867" cy="898142"/>
              </a:xfrm>
              <a:custGeom>
                <a:avLst/>
                <a:gdLst>
                  <a:gd name="connsiteX0" fmla="*/ 305182 w 349867"/>
                  <a:gd name="connsiteY0" fmla="*/ 156309 h 898142"/>
                  <a:gd name="connsiteX1" fmla="*/ 349867 w 349867"/>
                  <a:gd name="connsiteY1" fmla="*/ 233304 h 898142"/>
                  <a:gd name="connsiteX2" fmla="*/ 348023 w 349867"/>
                  <a:gd name="connsiteY2" fmla="*/ 866337 h 898142"/>
                  <a:gd name="connsiteX3" fmla="*/ 303337 w 349867"/>
                  <a:gd name="connsiteY3" fmla="*/ 891982 h 898142"/>
                  <a:gd name="connsiteX4" fmla="*/ 21896 w 349867"/>
                  <a:gd name="connsiteY4" fmla="*/ 729544 h 898142"/>
                  <a:gd name="connsiteX5" fmla="*/ 0 w 349867"/>
                  <a:gd name="connsiteY5" fmla="*/ 691463 h 898142"/>
                  <a:gd name="connsiteX6" fmla="*/ 2023 w 349867"/>
                  <a:gd name="connsiteY6" fmla="*/ 31773 h 898142"/>
                  <a:gd name="connsiteX7" fmla="*/ 46708 w 349867"/>
                  <a:gd name="connsiteY7" fmla="*/ 6128 h 898142"/>
                  <a:gd name="connsiteX8" fmla="*/ 305182 w 349867"/>
                  <a:gd name="connsiteY8" fmla="*/ 156309 h 898142"/>
                  <a:gd name="connsiteX9" fmla="*/ 323211 w 349867"/>
                  <a:gd name="connsiteY9" fmla="*/ 792258 h 898142"/>
                  <a:gd name="connsiteX10" fmla="*/ 325055 w 349867"/>
                  <a:gd name="connsiteY10" fmla="*/ 278822 h 898142"/>
                  <a:gd name="connsiteX11" fmla="*/ 27668 w 349867"/>
                  <a:gd name="connsiteY11" fmla="*/ 106863 h 898142"/>
                  <a:gd name="connsiteX12" fmla="*/ 25824 w 349867"/>
                  <a:gd name="connsiteY12" fmla="*/ 620240 h 898142"/>
                  <a:gd name="connsiteX13" fmla="*/ 323211 w 349867"/>
                  <a:gd name="connsiteY13" fmla="*/ 792258 h 8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867" h="898142">
                    <a:moveTo>
                      <a:pt x="305182" y="156309"/>
                    </a:moveTo>
                    <a:cubicBezTo>
                      <a:pt x="329815" y="170589"/>
                      <a:pt x="349867" y="205755"/>
                      <a:pt x="349867" y="233304"/>
                    </a:cubicBezTo>
                    <a:lnTo>
                      <a:pt x="348023" y="866337"/>
                    </a:lnTo>
                    <a:cubicBezTo>
                      <a:pt x="348023" y="894898"/>
                      <a:pt x="328149" y="906263"/>
                      <a:pt x="303337" y="891982"/>
                    </a:cubicBezTo>
                    <a:lnTo>
                      <a:pt x="21896" y="729544"/>
                    </a:lnTo>
                    <a:cubicBezTo>
                      <a:pt x="9520" y="722939"/>
                      <a:pt x="0" y="705744"/>
                      <a:pt x="0" y="691463"/>
                    </a:cubicBezTo>
                    <a:lnTo>
                      <a:pt x="2023" y="31773"/>
                    </a:lnTo>
                    <a:cubicBezTo>
                      <a:pt x="2023" y="3391"/>
                      <a:pt x="21896" y="-8152"/>
                      <a:pt x="46708" y="6128"/>
                    </a:cubicBezTo>
                    <a:lnTo>
                      <a:pt x="305182" y="156309"/>
                    </a:lnTo>
                    <a:close/>
                    <a:moveTo>
                      <a:pt x="323211" y="792258"/>
                    </a:moveTo>
                    <a:lnTo>
                      <a:pt x="325055" y="278822"/>
                    </a:lnTo>
                    <a:lnTo>
                      <a:pt x="27668" y="106863"/>
                    </a:lnTo>
                    <a:lnTo>
                      <a:pt x="25824" y="620240"/>
                    </a:lnTo>
                    <a:lnTo>
                      <a:pt x="323211" y="792258"/>
                    </a:lnTo>
                    <a:close/>
                  </a:path>
                </a:pathLst>
              </a:custGeom>
              <a:solidFill>
                <a:schemeClr val="tx2"/>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57" name="Freeform: Shape 473">
                <a:extLst>
                  <a:ext uri="{FF2B5EF4-FFF2-40B4-BE49-F238E27FC236}">
                    <a16:creationId xmlns:a16="http://schemas.microsoft.com/office/drawing/2014/main" id="{F479FFB9-E7CC-B391-B9F3-1045A34AD566}"/>
                  </a:ext>
                </a:extLst>
              </p:cNvPr>
              <p:cNvSpPr/>
              <p:nvPr/>
            </p:nvSpPr>
            <p:spPr>
              <a:xfrm>
                <a:off x="7411042" y="5014284"/>
                <a:ext cx="298398" cy="685335"/>
              </a:xfrm>
              <a:custGeom>
                <a:avLst/>
                <a:gdLst>
                  <a:gd name="connsiteX0" fmla="*/ 298399 w 298398"/>
                  <a:gd name="connsiteY0" fmla="*/ 172078 h 685335"/>
                  <a:gd name="connsiteX1" fmla="*/ 297387 w 298398"/>
                  <a:gd name="connsiteY1" fmla="*/ 685335 h 685335"/>
                  <a:gd name="connsiteX2" fmla="*/ 0 w 298398"/>
                  <a:gd name="connsiteY2" fmla="*/ 513377 h 685335"/>
                  <a:gd name="connsiteX3" fmla="*/ 1845 w 298398"/>
                  <a:gd name="connsiteY3" fmla="*/ 0 h 685335"/>
                  <a:gd name="connsiteX4" fmla="*/ 298399 w 298398"/>
                  <a:gd name="connsiteY4" fmla="*/ 172078 h 685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98" h="685335">
                    <a:moveTo>
                      <a:pt x="298399" y="172078"/>
                    </a:moveTo>
                    <a:lnTo>
                      <a:pt x="297387" y="685335"/>
                    </a:lnTo>
                    <a:lnTo>
                      <a:pt x="0" y="513377"/>
                    </a:lnTo>
                    <a:lnTo>
                      <a:pt x="1845" y="0"/>
                    </a:lnTo>
                    <a:lnTo>
                      <a:pt x="298399" y="172078"/>
                    </a:lnTo>
                    <a:close/>
                  </a:path>
                </a:pathLst>
              </a:custGeom>
              <a:solidFill>
                <a:srgbClr val="0078D4"/>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58" name="Freeform: Shape 474">
                <a:extLst>
                  <a:ext uri="{FF2B5EF4-FFF2-40B4-BE49-F238E27FC236}">
                    <a16:creationId xmlns:a16="http://schemas.microsoft.com/office/drawing/2014/main" id="{B74A1C7D-09A3-F06C-2DF2-7D5A5DCC4B21}"/>
                  </a:ext>
                </a:extLst>
              </p:cNvPr>
              <p:cNvSpPr/>
              <p:nvPr/>
            </p:nvSpPr>
            <p:spPr>
              <a:xfrm>
                <a:off x="7400451" y="4888895"/>
                <a:ext cx="366587" cy="912352"/>
              </a:xfrm>
              <a:custGeom>
                <a:avLst/>
                <a:gdLst>
                  <a:gd name="connsiteX0" fmla="*/ 321723 w 366587"/>
                  <a:gd name="connsiteY0" fmla="*/ 156091 h 912352"/>
                  <a:gd name="connsiteX1" fmla="*/ 63250 w 366587"/>
                  <a:gd name="connsiteY1" fmla="*/ 5850 h 912352"/>
                  <a:gd name="connsiteX2" fmla="*/ 31833 w 366587"/>
                  <a:gd name="connsiteY2" fmla="*/ 2935 h 912352"/>
                  <a:gd name="connsiteX3" fmla="*/ 0 w 366587"/>
                  <a:gd name="connsiteY3" fmla="*/ 21678 h 912352"/>
                  <a:gd name="connsiteX4" fmla="*/ 31417 w 366587"/>
                  <a:gd name="connsiteY4" fmla="*/ 24593 h 912352"/>
                  <a:gd name="connsiteX5" fmla="*/ 290128 w 366587"/>
                  <a:gd name="connsiteY5" fmla="*/ 173763 h 912352"/>
                  <a:gd name="connsiteX6" fmla="*/ 334813 w 366587"/>
                  <a:gd name="connsiteY6" fmla="*/ 250758 h 912352"/>
                  <a:gd name="connsiteX7" fmla="*/ 332969 w 366587"/>
                  <a:gd name="connsiteY7" fmla="*/ 883791 h 912352"/>
                  <a:gd name="connsiteX8" fmla="*/ 319700 w 366587"/>
                  <a:gd name="connsiteY8" fmla="*/ 912352 h 912352"/>
                  <a:gd name="connsiteX9" fmla="*/ 351474 w 366587"/>
                  <a:gd name="connsiteY9" fmla="*/ 893669 h 912352"/>
                  <a:gd name="connsiteX10" fmla="*/ 364743 w 366587"/>
                  <a:gd name="connsiteY10" fmla="*/ 865108 h 912352"/>
                  <a:gd name="connsiteX11" fmla="*/ 366587 w 366587"/>
                  <a:gd name="connsiteY11" fmla="*/ 232074 h 912352"/>
                  <a:gd name="connsiteX12" fmla="*/ 321723 w 366587"/>
                  <a:gd name="connsiteY12" fmla="*/ 156091 h 91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587" h="912352">
                    <a:moveTo>
                      <a:pt x="321723" y="156091"/>
                    </a:moveTo>
                    <a:lnTo>
                      <a:pt x="63250" y="5850"/>
                    </a:lnTo>
                    <a:cubicBezTo>
                      <a:pt x="50814" y="-754"/>
                      <a:pt x="39449" y="-1825"/>
                      <a:pt x="31833" y="2935"/>
                    </a:cubicBezTo>
                    <a:lnTo>
                      <a:pt x="0" y="21678"/>
                    </a:lnTo>
                    <a:cubicBezTo>
                      <a:pt x="8509" y="16918"/>
                      <a:pt x="19040" y="17929"/>
                      <a:pt x="31417" y="24593"/>
                    </a:cubicBezTo>
                    <a:lnTo>
                      <a:pt x="290128" y="173763"/>
                    </a:lnTo>
                    <a:cubicBezTo>
                      <a:pt x="314762" y="188043"/>
                      <a:pt x="334813" y="223209"/>
                      <a:pt x="334813" y="250758"/>
                    </a:cubicBezTo>
                    <a:lnTo>
                      <a:pt x="332969" y="883791"/>
                    </a:lnTo>
                    <a:cubicBezTo>
                      <a:pt x="332969" y="898072"/>
                      <a:pt x="328209" y="907592"/>
                      <a:pt x="319700" y="912352"/>
                    </a:cubicBezTo>
                    <a:lnTo>
                      <a:pt x="351474" y="893669"/>
                    </a:lnTo>
                    <a:cubicBezTo>
                      <a:pt x="359149" y="888909"/>
                      <a:pt x="364743" y="879388"/>
                      <a:pt x="364743" y="865108"/>
                    </a:cubicBezTo>
                    <a:lnTo>
                      <a:pt x="366587" y="232074"/>
                    </a:lnTo>
                    <a:cubicBezTo>
                      <a:pt x="366409" y="204525"/>
                      <a:pt x="346535" y="169360"/>
                      <a:pt x="321723" y="156091"/>
                    </a:cubicBezTo>
                    <a:close/>
                  </a:path>
                </a:pathLst>
              </a:custGeom>
              <a:solidFill>
                <a:schemeClr val="bg1">
                  <a:lumMod val="50000"/>
                  <a:lumOff val="50000"/>
                </a:schemeClr>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59" name="Freeform: Shape 475">
                <a:extLst>
                  <a:ext uri="{FF2B5EF4-FFF2-40B4-BE49-F238E27FC236}">
                    <a16:creationId xmlns:a16="http://schemas.microsoft.com/office/drawing/2014/main" id="{825C7470-70A8-2DFF-5BD5-0876541F2191}"/>
                  </a:ext>
                </a:extLst>
              </p:cNvPr>
              <p:cNvSpPr/>
              <p:nvPr/>
            </p:nvSpPr>
            <p:spPr>
              <a:xfrm>
                <a:off x="7522845" y="5633606"/>
                <a:ext cx="43138" cy="55625"/>
              </a:xfrm>
              <a:custGeom>
                <a:avLst/>
                <a:gdLst>
                  <a:gd name="connsiteX0" fmla="*/ 21242 w 43138"/>
                  <a:gd name="connsiteY0" fmla="*/ 2823 h 55625"/>
                  <a:gd name="connsiteX1" fmla="*/ 43138 w 43138"/>
                  <a:gd name="connsiteY1" fmla="*/ 40190 h 55625"/>
                  <a:gd name="connsiteX2" fmla="*/ 21242 w 43138"/>
                  <a:gd name="connsiteY2" fmla="*/ 52447 h 55625"/>
                  <a:gd name="connsiteX3" fmla="*/ 0 w 43138"/>
                  <a:gd name="connsiteY3" fmla="*/ 15080 h 55625"/>
                  <a:gd name="connsiteX4" fmla="*/ 21242 w 43138"/>
                  <a:gd name="connsiteY4" fmla="*/ 2823 h 5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8" h="55625">
                    <a:moveTo>
                      <a:pt x="21242" y="2823"/>
                    </a:moveTo>
                    <a:cubicBezTo>
                      <a:pt x="33499" y="10142"/>
                      <a:pt x="43138" y="26445"/>
                      <a:pt x="43138" y="40190"/>
                    </a:cubicBezTo>
                    <a:cubicBezTo>
                      <a:pt x="43138" y="53935"/>
                      <a:pt x="33440" y="59766"/>
                      <a:pt x="21242" y="52447"/>
                    </a:cubicBezTo>
                    <a:cubicBezTo>
                      <a:pt x="9877" y="45961"/>
                      <a:pt x="0" y="28825"/>
                      <a:pt x="0" y="15080"/>
                    </a:cubicBezTo>
                    <a:cubicBezTo>
                      <a:pt x="0" y="1276"/>
                      <a:pt x="9877" y="-3663"/>
                      <a:pt x="21242" y="2823"/>
                    </a:cubicBezTo>
                    <a:close/>
                  </a:path>
                </a:pathLst>
              </a:custGeom>
              <a:solidFill>
                <a:srgbClr val="78787D"/>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0" name="Freeform: Shape 476">
                <a:extLst>
                  <a:ext uri="{FF2B5EF4-FFF2-40B4-BE49-F238E27FC236}">
                    <a16:creationId xmlns:a16="http://schemas.microsoft.com/office/drawing/2014/main" id="{3418EBC6-9D08-D157-161E-0AAA3D22EC88}"/>
                  </a:ext>
                </a:extLst>
              </p:cNvPr>
              <p:cNvSpPr/>
              <p:nvPr/>
            </p:nvSpPr>
            <p:spPr>
              <a:xfrm>
                <a:off x="7471197" y="5226312"/>
                <a:ext cx="172138" cy="221321"/>
              </a:xfrm>
              <a:custGeom>
                <a:avLst/>
                <a:gdLst>
                  <a:gd name="connsiteX0" fmla="*/ 86337 w 172138"/>
                  <a:gd name="connsiteY0" fmla="*/ 11756 h 221321"/>
                  <a:gd name="connsiteX1" fmla="*/ 172138 w 172138"/>
                  <a:gd name="connsiteY1" fmla="*/ 160271 h 221321"/>
                  <a:gd name="connsiteX2" fmla="*/ 85801 w 172138"/>
                  <a:gd name="connsiteY2" fmla="*/ 209538 h 221321"/>
                  <a:gd name="connsiteX3" fmla="*/ 1 w 172138"/>
                  <a:gd name="connsiteY3" fmla="*/ 60844 h 221321"/>
                  <a:gd name="connsiteX4" fmla="*/ 86337 w 172138"/>
                  <a:gd name="connsiteY4" fmla="*/ 11756 h 22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38" h="221321">
                    <a:moveTo>
                      <a:pt x="86337" y="11756"/>
                    </a:moveTo>
                    <a:cubicBezTo>
                      <a:pt x="133938" y="39305"/>
                      <a:pt x="172316" y="105708"/>
                      <a:pt x="172138" y="160271"/>
                    </a:cubicBezTo>
                    <a:cubicBezTo>
                      <a:pt x="171959" y="215012"/>
                      <a:pt x="133402" y="236908"/>
                      <a:pt x="85801" y="209538"/>
                    </a:cubicBezTo>
                    <a:cubicBezTo>
                      <a:pt x="38200" y="182167"/>
                      <a:pt x="-178" y="115585"/>
                      <a:pt x="1" y="60844"/>
                    </a:cubicBezTo>
                    <a:cubicBezTo>
                      <a:pt x="1" y="6460"/>
                      <a:pt x="38736" y="-15615"/>
                      <a:pt x="86337" y="11756"/>
                    </a:cubicBezTo>
                    <a:close/>
                  </a:path>
                </a:pathLst>
              </a:custGeom>
              <a:solidFill>
                <a:srgbClr val="84ECFD"/>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61" name="Freeform: Shape 477">
                <a:extLst>
                  <a:ext uri="{FF2B5EF4-FFF2-40B4-BE49-F238E27FC236}">
                    <a16:creationId xmlns:a16="http://schemas.microsoft.com/office/drawing/2014/main" id="{4F55772D-10D2-4603-57B2-ADE89F92F791}"/>
                  </a:ext>
                </a:extLst>
              </p:cNvPr>
              <p:cNvSpPr/>
              <p:nvPr/>
            </p:nvSpPr>
            <p:spPr>
              <a:xfrm>
                <a:off x="7501722" y="5312980"/>
                <a:ext cx="109125" cy="66105"/>
              </a:xfrm>
              <a:custGeom>
                <a:avLst/>
                <a:gdLst>
                  <a:gd name="connsiteX0" fmla="*/ 96392 w 109125"/>
                  <a:gd name="connsiteY0" fmla="*/ 0 h 66105"/>
                  <a:gd name="connsiteX1" fmla="*/ 109125 w 109125"/>
                  <a:gd name="connsiteY1" fmla="*/ 22075 h 66105"/>
                  <a:gd name="connsiteX2" fmla="*/ 31952 w 109125"/>
                  <a:gd name="connsiteY2" fmla="*/ 66106 h 66105"/>
                  <a:gd name="connsiteX3" fmla="*/ 0 w 109125"/>
                  <a:gd name="connsiteY3" fmla="*/ 10889 h 66105"/>
                  <a:gd name="connsiteX4" fmla="*/ 12912 w 109125"/>
                  <a:gd name="connsiteY4" fmla="*/ 3392 h 66105"/>
                  <a:gd name="connsiteX5" fmla="*/ 32131 w 109125"/>
                  <a:gd name="connsiteY5" fmla="*/ 36712 h 66105"/>
                  <a:gd name="connsiteX6" fmla="*/ 96392 w 109125"/>
                  <a:gd name="connsiteY6" fmla="*/ 0 h 6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25" h="66105">
                    <a:moveTo>
                      <a:pt x="96392" y="0"/>
                    </a:moveTo>
                    <a:lnTo>
                      <a:pt x="109125" y="22075"/>
                    </a:lnTo>
                    <a:lnTo>
                      <a:pt x="31952" y="66106"/>
                    </a:lnTo>
                    <a:lnTo>
                      <a:pt x="0" y="10889"/>
                    </a:lnTo>
                    <a:lnTo>
                      <a:pt x="12912" y="3392"/>
                    </a:lnTo>
                    <a:lnTo>
                      <a:pt x="32131" y="36712"/>
                    </a:lnTo>
                    <a:lnTo>
                      <a:pt x="96392" y="0"/>
                    </a:lnTo>
                    <a:close/>
                  </a:path>
                </a:pathLst>
              </a:custGeom>
              <a:solidFill>
                <a:srgbClr val="1D4A7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grpSp>
          <p:nvGrpSpPr>
            <p:cNvPr id="66" name="Graphic 3">
              <a:extLst>
                <a:ext uri="{FF2B5EF4-FFF2-40B4-BE49-F238E27FC236}">
                  <a16:creationId xmlns:a16="http://schemas.microsoft.com/office/drawing/2014/main" id="{E83C49EF-1E2A-9804-0894-DE7543705EE2}"/>
                </a:ext>
              </a:extLst>
            </p:cNvPr>
            <p:cNvGrpSpPr/>
            <p:nvPr/>
          </p:nvGrpSpPr>
          <p:grpSpPr>
            <a:xfrm>
              <a:off x="8038799" y="3781185"/>
              <a:ext cx="572572" cy="507124"/>
              <a:chOff x="9616199" y="5297494"/>
              <a:chExt cx="643527" cy="569965"/>
            </a:xfrm>
          </p:grpSpPr>
          <p:sp>
            <p:nvSpPr>
              <p:cNvPr id="140" name="Freeform: Shape 317">
                <a:extLst>
                  <a:ext uri="{FF2B5EF4-FFF2-40B4-BE49-F238E27FC236}">
                    <a16:creationId xmlns:a16="http://schemas.microsoft.com/office/drawing/2014/main" id="{0DAB205E-1308-7BFE-54E8-50A6ED771823}"/>
                  </a:ext>
                </a:extLst>
              </p:cNvPr>
              <p:cNvSpPr/>
              <p:nvPr/>
            </p:nvSpPr>
            <p:spPr>
              <a:xfrm>
                <a:off x="9723770" y="5297494"/>
                <a:ext cx="535956" cy="499989"/>
              </a:xfrm>
              <a:custGeom>
                <a:avLst/>
                <a:gdLst>
                  <a:gd name="connsiteX0" fmla="*/ 448793 w 535956"/>
                  <a:gd name="connsiteY0" fmla="*/ 292074 h 499989"/>
                  <a:gd name="connsiteX1" fmla="*/ 448793 w 535956"/>
                  <a:gd name="connsiteY1" fmla="*/ 292377 h 499989"/>
                  <a:gd name="connsiteX2" fmla="*/ 449020 w 535956"/>
                  <a:gd name="connsiteY2" fmla="*/ 292529 h 499989"/>
                  <a:gd name="connsiteX3" fmla="*/ 510619 w 535956"/>
                  <a:gd name="connsiteY3" fmla="*/ 356632 h 499989"/>
                  <a:gd name="connsiteX4" fmla="*/ 535957 w 535956"/>
                  <a:gd name="connsiteY4" fmla="*/ 439699 h 499989"/>
                  <a:gd name="connsiteX5" fmla="*/ 509557 w 535956"/>
                  <a:gd name="connsiteY5" fmla="*/ 494774 h 499989"/>
                  <a:gd name="connsiteX6" fmla="*/ 446138 w 535956"/>
                  <a:gd name="connsiteY6" fmla="*/ 488478 h 499989"/>
                  <a:gd name="connsiteX7" fmla="*/ 89668 w 535956"/>
                  <a:gd name="connsiteY7" fmla="*/ 292301 h 499989"/>
                  <a:gd name="connsiteX8" fmla="*/ 26172 w 535956"/>
                  <a:gd name="connsiteY8" fmla="*/ 227668 h 499989"/>
                  <a:gd name="connsiteX9" fmla="*/ 0 w 535956"/>
                  <a:gd name="connsiteY9" fmla="*/ 143083 h 499989"/>
                  <a:gd name="connsiteX10" fmla="*/ 26400 w 535956"/>
                  <a:gd name="connsiteY10" fmla="*/ 88008 h 499989"/>
                  <a:gd name="connsiteX11" fmla="*/ 79350 w 535956"/>
                  <a:gd name="connsiteY11" fmla="*/ 88767 h 499989"/>
                  <a:gd name="connsiteX12" fmla="*/ 80033 w 535956"/>
                  <a:gd name="connsiteY12" fmla="*/ 89070 h 499989"/>
                  <a:gd name="connsiteX13" fmla="*/ 80109 w 535956"/>
                  <a:gd name="connsiteY13" fmla="*/ 88312 h 499989"/>
                  <a:gd name="connsiteX14" fmla="*/ 122743 w 535956"/>
                  <a:gd name="connsiteY14" fmla="*/ 9340 h 499989"/>
                  <a:gd name="connsiteX15" fmla="*/ 122743 w 535956"/>
                  <a:gd name="connsiteY15" fmla="*/ 9340 h 499989"/>
                  <a:gd name="connsiteX16" fmla="*/ 226975 w 535956"/>
                  <a:gd name="connsiteY16" fmla="*/ 19202 h 499989"/>
                  <a:gd name="connsiteX17" fmla="*/ 349112 w 535956"/>
                  <a:gd name="connsiteY17" fmla="*/ 158179 h 499989"/>
                  <a:gd name="connsiteX18" fmla="*/ 349188 w 535956"/>
                  <a:gd name="connsiteY18" fmla="*/ 158407 h 499989"/>
                  <a:gd name="connsiteX19" fmla="*/ 349415 w 535956"/>
                  <a:gd name="connsiteY19" fmla="*/ 158483 h 499989"/>
                  <a:gd name="connsiteX20" fmla="*/ 368987 w 535956"/>
                  <a:gd name="connsiteY20" fmla="*/ 166904 h 499989"/>
                  <a:gd name="connsiteX21" fmla="*/ 423379 w 535956"/>
                  <a:gd name="connsiteY21" fmla="*/ 220385 h 499989"/>
                  <a:gd name="connsiteX22" fmla="*/ 448793 w 535956"/>
                  <a:gd name="connsiteY22" fmla="*/ 292074 h 4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956" h="499989">
                    <a:moveTo>
                      <a:pt x="448793" y="292074"/>
                    </a:moveTo>
                    <a:lnTo>
                      <a:pt x="448793" y="292377"/>
                    </a:lnTo>
                    <a:lnTo>
                      <a:pt x="449020" y="292529"/>
                    </a:lnTo>
                    <a:cubicBezTo>
                      <a:pt x="473144" y="306867"/>
                      <a:pt x="494916" y="330156"/>
                      <a:pt x="510619" y="356632"/>
                    </a:cubicBezTo>
                    <a:cubicBezTo>
                      <a:pt x="526323" y="383107"/>
                      <a:pt x="535957" y="412692"/>
                      <a:pt x="535957" y="439699"/>
                    </a:cubicBezTo>
                    <a:cubicBezTo>
                      <a:pt x="535957" y="466933"/>
                      <a:pt x="525488" y="485746"/>
                      <a:pt x="509557" y="494774"/>
                    </a:cubicBezTo>
                    <a:cubicBezTo>
                      <a:pt x="492868" y="503119"/>
                      <a:pt x="470565" y="501753"/>
                      <a:pt x="446138" y="488478"/>
                    </a:cubicBezTo>
                    <a:lnTo>
                      <a:pt x="89668" y="292301"/>
                    </a:lnTo>
                    <a:cubicBezTo>
                      <a:pt x="64785" y="278267"/>
                      <a:pt x="42406" y="254674"/>
                      <a:pt x="26172" y="227668"/>
                    </a:cubicBezTo>
                    <a:cubicBezTo>
                      <a:pt x="9938" y="200661"/>
                      <a:pt x="0" y="170317"/>
                      <a:pt x="0" y="143083"/>
                    </a:cubicBezTo>
                    <a:cubicBezTo>
                      <a:pt x="0" y="115773"/>
                      <a:pt x="10469" y="97036"/>
                      <a:pt x="26400" y="88008"/>
                    </a:cubicBezTo>
                    <a:cubicBezTo>
                      <a:pt x="40282" y="80346"/>
                      <a:pt x="59096" y="80346"/>
                      <a:pt x="79350" y="88767"/>
                    </a:cubicBezTo>
                    <a:lnTo>
                      <a:pt x="80033" y="89070"/>
                    </a:lnTo>
                    <a:lnTo>
                      <a:pt x="80109" y="88312"/>
                    </a:lnTo>
                    <a:cubicBezTo>
                      <a:pt x="82916" y="49774"/>
                      <a:pt x="98316" y="22540"/>
                      <a:pt x="122743" y="9340"/>
                    </a:cubicBezTo>
                    <a:lnTo>
                      <a:pt x="122743" y="9340"/>
                    </a:lnTo>
                    <a:cubicBezTo>
                      <a:pt x="149218" y="-5301"/>
                      <a:pt x="186314" y="-3252"/>
                      <a:pt x="226975" y="19202"/>
                    </a:cubicBezTo>
                    <a:cubicBezTo>
                      <a:pt x="277499" y="47271"/>
                      <a:pt x="322409" y="100601"/>
                      <a:pt x="349112" y="158179"/>
                    </a:cubicBezTo>
                    <a:lnTo>
                      <a:pt x="349188" y="158407"/>
                    </a:lnTo>
                    <a:lnTo>
                      <a:pt x="349415" y="158483"/>
                    </a:lnTo>
                    <a:cubicBezTo>
                      <a:pt x="355712" y="160607"/>
                      <a:pt x="362008" y="163414"/>
                      <a:pt x="368987" y="166904"/>
                    </a:cubicBezTo>
                    <a:cubicBezTo>
                      <a:pt x="390000" y="178434"/>
                      <a:pt x="409041" y="197855"/>
                      <a:pt x="423379" y="220385"/>
                    </a:cubicBezTo>
                    <a:cubicBezTo>
                      <a:pt x="437565" y="242688"/>
                      <a:pt x="447048" y="268254"/>
                      <a:pt x="448793" y="292074"/>
                    </a:cubicBezTo>
                    <a:close/>
                  </a:path>
                </a:pathLst>
              </a:custGeom>
              <a:noFill/>
              <a:ln w="2026"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41" name="Freeform: Shape 318">
                <a:extLst>
                  <a:ext uri="{FF2B5EF4-FFF2-40B4-BE49-F238E27FC236}">
                    <a16:creationId xmlns:a16="http://schemas.microsoft.com/office/drawing/2014/main" id="{F2B16B68-FE77-8C3E-DB23-0A8268E6B765}"/>
                  </a:ext>
                </a:extLst>
              </p:cNvPr>
              <p:cNvSpPr/>
              <p:nvPr/>
            </p:nvSpPr>
            <p:spPr>
              <a:xfrm>
                <a:off x="9704805" y="5311085"/>
                <a:ext cx="534970" cy="499055"/>
              </a:xfrm>
              <a:custGeom>
                <a:avLst/>
                <a:gdLst>
                  <a:gd name="connsiteX0" fmla="*/ 447731 w 534970"/>
                  <a:gd name="connsiteY0" fmla="*/ 291759 h 499055"/>
                  <a:gd name="connsiteX1" fmla="*/ 447807 w 534970"/>
                  <a:gd name="connsiteY1" fmla="*/ 292365 h 499055"/>
                  <a:gd name="connsiteX2" fmla="*/ 448337 w 534970"/>
                  <a:gd name="connsiteY2" fmla="*/ 292669 h 499055"/>
                  <a:gd name="connsiteX3" fmla="*/ 509709 w 534970"/>
                  <a:gd name="connsiteY3" fmla="*/ 356620 h 499055"/>
                  <a:gd name="connsiteX4" fmla="*/ 534971 w 534970"/>
                  <a:gd name="connsiteY4" fmla="*/ 439384 h 499055"/>
                  <a:gd name="connsiteX5" fmla="*/ 508875 w 534970"/>
                  <a:gd name="connsiteY5" fmla="*/ 493928 h 499055"/>
                  <a:gd name="connsiteX6" fmla="*/ 445910 w 534970"/>
                  <a:gd name="connsiteY6" fmla="*/ 487632 h 499055"/>
                  <a:gd name="connsiteX7" fmla="*/ 89440 w 534970"/>
                  <a:gd name="connsiteY7" fmla="*/ 291455 h 499055"/>
                  <a:gd name="connsiteX8" fmla="*/ 89440 w 534970"/>
                  <a:gd name="connsiteY8" fmla="*/ 291455 h 499055"/>
                  <a:gd name="connsiteX9" fmla="*/ 26096 w 534970"/>
                  <a:gd name="connsiteY9" fmla="*/ 226974 h 499055"/>
                  <a:gd name="connsiteX10" fmla="*/ 0 w 534970"/>
                  <a:gd name="connsiteY10" fmla="*/ 142616 h 499055"/>
                  <a:gd name="connsiteX11" fmla="*/ 26172 w 534970"/>
                  <a:gd name="connsiteY11" fmla="*/ 87996 h 499055"/>
                  <a:gd name="connsiteX12" fmla="*/ 78668 w 534970"/>
                  <a:gd name="connsiteY12" fmla="*/ 88755 h 499055"/>
                  <a:gd name="connsiteX13" fmla="*/ 80109 w 534970"/>
                  <a:gd name="connsiteY13" fmla="*/ 89362 h 499055"/>
                  <a:gd name="connsiteX14" fmla="*/ 80185 w 534970"/>
                  <a:gd name="connsiteY14" fmla="*/ 87845 h 499055"/>
                  <a:gd name="connsiteX15" fmla="*/ 122515 w 534970"/>
                  <a:gd name="connsiteY15" fmla="*/ 9253 h 499055"/>
                  <a:gd name="connsiteX16" fmla="*/ 122515 w 534970"/>
                  <a:gd name="connsiteY16" fmla="*/ 9253 h 499055"/>
                  <a:gd name="connsiteX17" fmla="*/ 226217 w 534970"/>
                  <a:gd name="connsiteY17" fmla="*/ 19115 h 499055"/>
                  <a:gd name="connsiteX18" fmla="*/ 348125 w 534970"/>
                  <a:gd name="connsiteY18" fmla="*/ 157789 h 499055"/>
                  <a:gd name="connsiteX19" fmla="*/ 348353 w 534970"/>
                  <a:gd name="connsiteY19" fmla="*/ 158244 h 499055"/>
                  <a:gd name="connsiteX20" fmla="*/ 348808 w 534970"/>
                  <a:gd name="connsiteY20" fmla="*/ 158395 h 499055"/>
                  <a:gd name="connsiteX21" fmla="*/ 368304 w 534970"/>
                  <a:gd name="connsiteY21" fmla="*/ 166740 h 499055"/>
                  <a:gd name="connsiteX22" fmla="*/ 422469 w 534970"/>
                  <a:gd name="connsiteY22" fmla="*/ 220070 h 499055"/>
                  <a:gd name="connsiteX23" fmla="*/ 447731 w 534970"/>
                  <a:gd name="connsiteY23" fmla="*/ 291759 h 4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970" h="499055">
                    <a:moveTo>
                      <a:pt x="447731" y="291759"/>
                    </a:moveTo>
                    <a:lnTo>
                      <a:pt x="447807" y="292365"/>
                    </a:lnTo>
                    <a:lnTo>
                      <a:pt x="448337" y="292669"/>
                    </a:lnTo>
                    <a:cubicBezTo>
                      <a:pt x="472386" y="307007"/>
                      <a:pt x="494082" y="330220"/>
                      <a:pt x="509709" y="356620"/>
                    </a:cubicBezTo>
                    <a:cubicBezTo>
                      <a:pt x="525336" y="383019"/>
                      <a:pt x="534971" y="412529"/>
                      <a:pt x="534971" y="439384"/>
                    </a:cubicBezTo>
                    <a:cubicBezTo>
                      <a:pt x="534971" y="466542"/>
                      <a:pt x="524578" y="485052"/>
                      <a:pt x="508875" y="493928"/>
                    </a:cubicBezTo>
                    <a:cubicBezTo>
                      <a:pt x="492412" y="502121"/>
                      <a:pt x="470337" y="500831"/>
                      <a:pt x="445910" y="487632"/>
                    </a:cubicBezTo>
                    <a:lnTo>
                      <a:pt x="89440" y="291455"/>
                    </a:lnTo>
                    <a:cubicBezTo>
                      <a:pt x="89440" y="291455"/>
                      <a:pt x="89440" y="291455"/>
                      <a:pt x="89440" y="291455"/>
                    </a:cubicBezTo>
                    <a:cubicBezTo>
                      <a:pt x="64709" y="277497"/>
                      <a:pt x="42330" y="253904"/>
                      <a:pt x="26096" y="226974"/>
                    </a:cubicBezTo>
                    <a:cubicBezTo>
                      <a:pt x="9938" y="200043"/>
                      <a:pt x="0" y="169850"/>
                      <a:pt x="0" y="142616"/>
                    </a:cubicBezTo>
                    <a:cubicBezTo>
                      <a:pt x="0" y="115458"/>
                      <a:pt x="10393" y="96948"/>
                      <a:pt x="26172" y="87996"/>
                    </a:cubicBezTo>
                    <a:cubicBezTo>
                      <a:pt x="39827" y="80486"/>
                      <a:pt x="58489" y="80410"/>
                      <a:pt x="78668" y="88755"/>
                    </a:cubicBezTo>
                    <a:lnTo>
                      <a:pt x="80109" y="89362"/>
                    </a:lnTo>
                    <a:lnTo>
                      <a:pt x="80185" y="87845"/>
                    </a:lnTo>
                    <a:cubicBezTo>
                      <a:pt x="82992" y="49383"/>
                      <a:pt x="98316" y="22377"/>
                      <a:pt x="122515" y="9253"/>
                    </a:cubicBezTo>
                    <a:lnTo>
                      <a:pt x="122515" y="9253"/>
                    </a:lnTo>
                    <a:cubicBezTo>
                      <a:pt x="148763" y="-5237"/>
                      <a:pt x="185631" y="-3264"/>
                      <a:pt x="226217" y="19115"/>
                    </a:cubicBezTo>
                    <a:cubicBezTo>
                      <a:pt x="276589" y="47108"/>
                      <a:pt x="321422" y="100362"/>
                      <a:pt x="348125" y="157789"/>
                    </a:cubicBezTo>
                    <a:lnTo>
                      <a:pt x="348353" y="158244"/>
                    </a:lnTo>
                    <a:lnTo>
                      <a:pt x="348808" y="158395"/>
                    </a:lnTo>
                    <a:cubicBezTo>
                      <a:pt x="355029" y="160443"/>
                      <a:pt x="361325" y="163250"/>
                      <a:pt x="368304" y="166740"/>
                    </a:cubicBezTo>
                    <a:cubicBezTo>
                      <a:pt x="389166" y="178271"/>
                      <a:pt x="408207" y="197615"/>
                      <a:pt x="422469" y="220070"/>
                    </a:cubicBezTo>
                    <a:cubicBezTo>
                      <a:pt x="436579" y="242601"/>
                      <a:pt x="446062" y="268090"/>
                      <a:pt x="447731" y="291759"/>
                    </a:cubicBezTo>
                    <a:close/>
                  </a:path>
                </a:pathLst>
              </a:custGeom>
              <a:noFill/>
              <a:ln w="4052"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42" name="Freeform: Shape 319">
                <a:extLst>
                  <a:ext uri="{FF2B5EF4-FFF2-40B4-BE49-F238E27FC236}">
                    <a16:creationId xmlns:a16="http://schemas.microsoft.com/office/drawing/2014/main" id="{361FFEA0-AD48-B1E2-6309-265A581A988A}"/>
                  </a:ext>
                </a:extLst>
              </p:cNvPr>
              <p:cNvSpPr/>
              <p:nvPr/>
            </p:nvSpPr>
            <p:spPr>
              <a:xfrm>
                <a:off x="9685915" y="5324772"/>
                <a:ext cx="533908" cy="497982"/>
              </a:xfrm>
              <a:custGeom>
                <a:avLst/>
                <a:gdLst>
                  <a:gd name="connsiteX0" fmla="*/ 446669 w 533908"/>
                  <a:gd name="connsiteY0" fmla="*/ 291347 h 497982"/>
                  <a:gd name="connsiteX1" fmla="*/ 446745 w 533908"/>
                  <a:gd name="connsiteY1" fmla="*/ 292182 h 497982"/>
                  <a:gd name="connsiteX2" fmla="*/ 447503 w 533908"/>
                  <a:gd name="connsiteY2" fmla="*/ 292637 h 497982"/>
                  <a:gd name="connsiteX3" fmla="*/ 508723 w 533908"/>
                  <a:gd name="connsiteY3" fmla="*/ 356360 h 497982"/>
                  <a:gd name="connsiteX4" fmla="*/ 533909 w 533908"/>
                  <a:gd name="connsiteY4" fmla="*/ 438821 h 497982"/>
                  <a:gd name="connsiteX5" fmla="*/ 508040 w 533908"/>
                  <a:gd name="connsiteY5" fmla="*/ 492910 h 497982"/>
                  <a:gd name="connsiteX6" fmla="*/ 445606 w 533908"/>
                  <a:gd name="connsiteY6" fmla="*/ 486613 h 497982"/>
                  <a:gd name="connsiteX7" fmla="*/ 89136 w 533908"/>
                  <a:gd name="connsiteY7" fmla="*/ 290437 h 497982"/>
                  <a:gd name="connsiteX8" fmla="*/ 89136 w 533908"/>
                  <a:gd name="connsiteY8" fmla="*/ 290437 h 497982"/>
                  <a:gd name="connsiteX9" fmla="*/ 26020 w 533908"/>
                  <a:gd name="connsiteY9" fmla="*/ 226183 h 497982"/>
                  <a:gd name="connsiteX10" fmla="*/ 0 w 533908"/>
                  <a:gd name="connsiteY10" fmla="*/ 142129 h 497982"/>
                  <a:gd name="connsiteX11" fmla="*/ 25869 w 533908"/>
                  <a:gd name="connsiteY11" fmla="*/ 88040 h 497982"/>
                  <a:gd name="connsiteX12" fmla="*/ 77833 w 533908"/>
                  <a:gd name="connsiteY12" fmla="*/ 88799 h 497982"/>
                  <a:gd name="connsiteX13" fmla="*/ 79957 w 533908"/>
                  <a:gd name="connsiteY13" fmla="*/ 89633 h 497982"/>
                  <a:gd name="connsiteX14" fmla="*/ 80109 w 533908"/>
                  <a:gd name="connsiteY14" fmla="*/ 87357 h 497982"/>
                  <a:gd name="connsiteX15" fmla="*/ 122136 w 533908"/>
                  <a:gd name="connsiteY15" fmla="*/ 9221 h 497982"/>
                  <a:gd name="connsiteX16" fmla="*/ 122136 w 533908"/>
                  <a:gd name="connsiteY16" fmla="*/ 9221 h 497982"/>
                  <a:gd name="connsiteX17" fmla="*/ 225307 w 533908"/>
                  <a:gd name="connsiteY17" fmla="*/ 19083 h 497982"/>
                  <a:gd name="connsiteX18" fmla="*/ 346911 w 533908"/>
                  <a:gd name="connsiteY18" fmla="*/ 157529 h 497982"/>
                  <a:gd name="connsiteX19" fmla="*/ 347215 w 533908"/>
                  <a:gd name="connsiteY19" fmla="*/ 158211 h 497982"/>
                  <a:gd name="connsiteX20" fmla="*/ 347898 w 533908"/>
                  <a:gd name="connsiteY20" fmla="*/ 158439 h 497982"/>
                  <a:gd name="connsiteX21" fmla="*/ 367318 w 533908"/>
                  <a:gd name="connsiteY21" fmla="*/ 166784 h 497982"/>
                  <a:gd name="connsiteX22" fmla="*/ 421255 w 533908"/>
                  <a:gd name="connsiteY22" fmla="*/ 219886 h 497982"/>
                  <a:gd name="connsiteX23" fmla="*/ 446669 w 533908"/>
                  <a:gd name="connsiteY23" fmla="*/ 291347 h 49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908" h="497982">
                    <a:moveTo>
                      <a:pt x="446669" y="291347"/>
                    </a:moveTo>
                    <a:lnTo>
                      <a:pt x="446745" y="292182"/>
                    </a:lnTo>
                    <a:lnTo>
                      <a:pt x="447503" y="292637"/>
                    </a:lnTo>
                    <a:cubicBezTo>
                      <a:pt x="471475" y="306899"/>
                      <a:pt x="493095" y="330036"/>
                      <a:pt x="508723" y="356360"/>
                    </a:cubicBezTo>
                    <a:cubicBezTo>
                      <a:pt x="524350" y="382684"/>
                      <a:pt x="533909" y="412118"/>
                      <a:pt x="533909" y="438821"/>
                    </a:cubicBezTo>
                    <a:cubicBezTo>
                      <a:pt x="533909" y="465827"/>
                      <a:pt x="523592" y="484109"/>
                      <a:pt x="508040" y="492910"/>
                    </a:cubicBezTo>
                    <a:cubicBezTo>
                      <a:pt x="491806" y="501027"/>
                      <a:pt x="469882" y="499737"/>
                      <a:pt x="445606" y="486613"/>
                    </a:cubicBezTo>
                    <a:lnTo>
                      <a:pt x="89136" y="290437"/>
                    </a:lnTo>
                    <a:cubicBezTo>
                      <a:pt x="89136" y="290437"/>
                      <a:pt x="89136" y="290437"/>
                      <a:pt x="89136" y="290437"/>
                    </a:cubicBezTo>
                    <a:cubicBezTo>
                      <a:pt x="64482" y="276554"/>
                      <a:pt x="42179" y="253038"/>
                      <a:pt x="26020" y="226183"/>
                    </a:cubicBezTo>
                    <a:cubicBezTo>
                      <a:pt x="9862" y="199328"/>
                      <a:pt x="0" y="169211"/>
                      <a:pt x="0" y="142129"/>
                    </a:cubicBezTo>
                    <a:cubicBezTo>
                      <a:pt x="0" y="115122"/>
                      <a:pt x="10393" y="96764"/>
                      <a:pt x="25869" y="88040"/>
                    </a:cubicBezTo>
                    <a:cubicBezTo>
                      <a:pt x="39372" y="80606"/>
                      <a:pt x="57806" y="80530"/>
                      <a:pt x="77833" y="88799"/>
                    </a:cubicBezTo>
                    <a:lnTo>
                      <a:pt x="79957" y="89633"/>
                    </a:lnTo>
                    <a:lnTo>
                      <a:pt x="80109" y="87357"/>
                    </a:lnTo>
                    <a:cubicBezTo>
                      <a:pt x="82916" y="49048"/>
                      <a:pt x="98164" y="22269"/>
                      <a:pt x="122136" y="9221"/>
                    </a:cubicBezTo>
                    <a:lnTo>
                      <a:pt x="122136" y="9221"/>
                    </a:lnTo>
                    <a:cubicBezTo>
                      <a:pt x="148156" y="-5193"/>
                      <a:pt x="184797" y="-3296"/>
                      <a:pt x="225307" y="19083"/>
                    </a:cubicBezTo>
                    <a:cubicBezTo>
                      <a:pt x="275527" y="46999"/>
                      <a:pt x="320360" y="100102"/>
                      <a:pt x="346911" y="157529"/>
                    </a:cubicBezTo>
                    <a:lnTo>
                      <a:pt x="347215" y="158211"/>
                    </a:lnTo>
                    <a:lnTo>
                      <a:pt x="347898" y="158439"/>
                    </a:lnTo>
                    <a:cubicBezTo>
                      <a:pt x="354118" y="160487"/>
                      <a:pt x="360339" y="163294"/>
                      <a:pt x="367318" y="166784"/>
                    </a:cubicBezTo>
                    <a:cubicBezTo>
                      <a:pt x="388104" y="178239"/>
                      <a:pt x="407069" y="197507"/>
                      <a:pt x="421255" y="219886"/>
                    </a:cubicBezTo>
                    <a:cubicBezTo>
                      <a:pt x="435517" y="242341"/>
                      <a:pt x="444924" y="267755"/>
                      <a:pt x="446669" y="291347"/>
                    </a:cubicBezTo>
                    <a:close/>
                  </a:path>
                </a:pathLst>
              </a:custGeom>
              <a:noFill/>
              <a:ln w="6079"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43" name="Freeform: Shape 320">
                <a:extLst>
                  <a:ext uri="{FF2B5EF4-FFF2-40B4-BE49-F238E27FC236}">
                    <a16:creationId xmlns:a16="http://schemas.microsoft.com/office/drawing/2014/main" id="{F28BA92E-7961-B393-592B-935A1DE51E5B}"/>
                  </a:ext>
                </a:extLst>
              </p:cNvPr>
              <p:cNvSpPr/>
              <p:nvPr/>
            </p:nvSpPr>
            <p:spPr>
              <a:xfrm>
                <a:off x="9667026" y="5338666"/>
                <a:ext cx="532694" cy="496843"/>
              </a:xfrm>
              <a:custGeom>
                <a:avLst/>
                <a:gdLst>
                  <a:gd name="connsiteX0" fmla="*/ 445531 w 532694"/>
                  <a:gd name="connsiteY0" fmla="*/ 290729 h 496843"/>
                  <a:gd name="connsiteX1" fmla="*/ 445607 w 532694"/>
                  <a:gd name="connsiteY1" fmla="*/ 291866 h 496843"/>
                  <a:gd name="connsiteX2" fmla="*/ 446593 w 532694"/>
                  <a:gd name="connsiteY2" fmla="*/ 292473 h 496843"/>
                  <a:gd name="connsiteX3" fmla="*/ 507585 w 532694"/>
                  <a:gd name="connsiteY3" fmla="*/ 356045 h 496843"/>
                  <a:gd name="connsiteX4" fmla="*/ 532695 w 532694"/>
                  <a:gd name="connsiteY4" fmla="*/ 438202 h 496843"/>
                  <a:gd name="connsiteX5" fmla="*/ 507130 w 532694"/>
                  <a:gd name="connsiteY5" fmla="*/ 491836 h 496843"/>
                  <a:gd name="connsiteX6" fmla="*/ 445227 w 532694"/>
                  <a:gd name="connsiteY6" fmla="*/ 485539 h 496843"/>
                  <a:gd name="connsiteX7" fmla="*/ 445227 w 532694"/>
                  <a:gd name="connsiteY7" fmla="*/ 485539 h 496843"/>
                  <a:gd name="connsiteX8" fmla="*/ 88833 w 532694"/>
                  <a:gd name="connsiteY8" fmla="*/ 289363 h 496843"/>
                  <a:gd name="connsiteX9" fmla="*/ 88833 w 532694"/>
                  <a:gd name="connsiteY9" fmla="*/ 289363 h 496843"/>
                  <a:gd name="connsiteX10" fmla="*/ 25945 w 532694"/>
                  <a:gd name="connsiteY10" fmla="*/ 225261 h 496843"/>
                  <a:gd name="connsiteX11" fmla="*/ 0 w 532694"/>
                  <a:gd name="connsiteY11" fmla="*/ 141510 h 496843"/>
                  <a:gd name="connsiteX12" fmla="*/ 25565 w 532694"/>
                  <a:gd name="connsiteY12" fmla="*/ 87877 h 496843"/>
                  <a:gd name="connsiteX13" fmla="*/ 77075 w 532694"/>
                  <a:gd name="connsiteY13" fmla="*/ 88711 h 496843"/>
                  <a:gd name="connsiteX14" fmla="*/ 79881 w 532694"/>
                  <a:gd name="connsiteY14" fmla="*/ 89849 h 496843"/>
                  <a:gd name="connsiteX15" fmla="*/ 80109 w 532694"/>
                  <a:gd name="connsiteY15" fmla="*/ 86815 h 496843"/>
                  <a:gd name="connsiteX16" fmla="*/ 121832 w 532694"/>
                  <a:gd name="connsiteY16" fmla="*/ 9133 h 496843"/>
                  <a:gd name="connsiteX17" fmla="*/ 121832 w 532694"/>
                  <a:gd name="connsiteY17" fmla="*/ 9133 h 496843"/>
                  <a:gd name="connsiteX18" fmla="*/ 121832 w 532694"/>
                  <a:gd name="connsiteY18" fmla="*/ 9133 h 496843"/>
                  <a:gd name="connsiteX19" fmla="*/ 224472 w 532694"/>
                  <a:gd name="connsiteY19" fmla="*/ 18995 h 496843"/>
                  <a:gd name="connsiteX20" fmla="*/ 345850 w 532694"/>
                  <a:gd name="connsiteY20" fmla="*/ 157213 h 496843"/>
                  <a:gd name="connsiteX21" fmla="*/ 346229 w 532694"/>
                  <a:gd name="connsiteY21" fmla="*/ 158048 h 496843"/>
                  <a:gd name="connsiteX22" fmla="*/ 347139 w 532694"/>
                  <a:gd name="connsiteY22" fmla="*/ 158351 h 496843"/>
                  <a:gd name="connsiteX23" fmla="*/ 366484 w 532694"/>
                  <a:gd name="connsiteY23" fmla="*/ 166620 h 496843"/>
                  <a:gd name="connsiteX24" fmla="*/ 420193 w 532694"/>
                  <a:gd name="connsiteY24" fmla="*/ 219571 h 496843"/>
                  <a:gd name="connsiteX25" fmla="*/ 445531 w 532694"/>
                  <a:gd name="connsiteY25" fmla="*/ 290729 h 49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94" h="496843">
                    <a:moveTo>
                      <a:pt x="445531" y="290729"/>
                    </a:moveTo>
                    <a:lnTo>
                      <a:pt x="445607" y="291866"/>
                    </a:lnTo>
                    <a:lnTo>
                      <a:pt x="446593" y="292473"/>
                    </a:lnTo>
                    <a:cubicBezTo>
                      <a:pt x="470489" y="306659"/>
                      <a:pt x="492034" y="329721"/>
                      <a:pt x="507585" y="356045"/>
                    </a:cubicBezTo>
                    <a:cubicBezTo>
                      <a:pt x="523136" y="382368"/>
                      <a:pt x="532695" y="411651"/>
                      <a:pt x="532695" y="438202"/>
                    </a:cubicBezTo>
                    <a:cubicBezTo>
                      <a:pt x="532695" y="465057"/>
                      <a:pt x="522454" y="483112"/>
                      <a:pt x="507130" y="491836"/>
                    </a:cubicBezTo>
                    <a:cubicBezTo>
                      <a:pt x="491123" y="499801"/>
                      <a:pt x="469427" y="498663"/>
                      <a:pt x="445227" y="485539"/>
                    </a:cubicBezTo>
                    <a:cubicBezTo>
                      <a:pt x="445227" y="485539"/>
                      <a:pt x="445227" y="485539"/>
                      <a:pt x="445227" y="485539"/>
                    </a:cubicBezTo>
                    <a:lnTo>
                      <a:pt x="88833" y="289363"/>
                    </a:lnTo>
                    <a:cubicBezTo>
                      <a:pt x="88833" y="289363"/>
                      <a:pt x="88833" y="289363"/>
                      <a:pt x="88833" y="289363"/>
                    </a:cubicBezTo>
                    <a:cubicBezTo>
                      <a:pt x="64254" y="275556"/>
                      <a:pt x="42027" y="252115"/>
                      <a:pt x="25945" y="225261"/>
                    </a:cubicBezTo>
                    <a:cubicBezTo>
                      <a:pt x="9862" y="198406"/>
                      <a:pt x="0" y="168441"/>
                      <a:pt x="0" y="141510"/>
                    </a:cubicBezTo>
                    <a:cubicBezTo>
                      <a:pt x="0" y="114655"/>
                      <a:pt x="10317" y="96525"/>
                      <a:pt x="25565" y="87877"/>
                    </a:cubicBezTo>
                    <a:cubicBezTo>
                      <a:pt x="38841" y="80594"/>
                      <a:pt x="57123" y="80442"/>
                      <a:pt x="77075" y="88711"/>
                    </a:cubicBezTo>
                    <a:lnTo>
                      <a:pt x="79881" y="89849"/>
                    </a:lnTo>
                    <a:lnTo>
                      <a:pt x="80109" y="86815"/>
                    </a:lnTo>
                    <a:cubicBezTo>
                      <a:pt x="82916" y="48657"/>
                      <a:pt x="98088" y="22029"/>
                      <a:pt x="121832" y="9133"/>
                    </a:cubicBezTo>
                    <a:lnTo>
                      <a:pt x="121832" y="9133"/>
                    </a:lnTo>
                    <a:lnTo>
                      <a:pt x="121832" y="9133"/>
                    </a:lnTo>
                    <a:cubicBezTo>
                      <a:pt x="147625" y="-5129"/>
                      <a:pt x="184114" y="-3308"/>
                      <a:pt x="224472" y="18995"/>
                    </a:cubicBezTo>
                    <a:cubicBezTo>
                      <a:pt x="274616" y="46836"/>
                      <a:pt x="319298" y="99863"/>
                      <a:pt x="345850" y="157213"/>
                    </a:cubicBezTo>
                    <a:lnTo>
                      <a:pt x="346229" y="158048"/>
                    </a:lnTo>
                    <a:lnTo>
                      <a:pt x="347139" y="158351"/>
                    </a:lnTo>
                    <a:cubicBezTo>
                      <a:pt x="353284" y="160399"/>
                      <a:pt x="359504" y="163131"/>
                      <a:pt x="366484" y="166620"/>
                    </a:cubicBezTo>
                    <a:cubicBezTo>
                      <a:pt x="387194" y="177999"/>
                      <a:pt x="406083" y="197192"/>
                      <a:pt x="420193" y="219571"/>
                    </a:cubicBezTo>
                    <a:cubicBezTo>
                      <a:pt x="434455" y="241950"/>
                      <a:pt x="443786" y="267211"/>
                      <a:pt x="445531" y="290729"/>
                    </a:cubicBezTo>
                    <a:close/>
                  </a:path>
                </a:pathLst>
              </a:custGeom>
              <a:noFill/>
              <a:ln w="8104"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44" name="Freeform: Shape 321">
                <a:extLst>
                  <a:ext uri="{FF2B5EF4-FFF2-40B4-BE49-F238E27FC236}">
                    <a16:creationId xmlns:a16="http://schemas.microsoft.com/office/drawing/2014/main" id="{64431D61-23C3-1DE8-60A6-9F3F8EC15EFA}"/>
                  </a:ext>
                </a:extLst>
              </p:cNvPr>
              <p:cNvSpPr/>
              <p:nvPr/>
            </p:nvSpPr>
            <p:spPr>
              <a:xfrm>
                <a:off x="9648136" y="5352528"/>
                <a:ext cx="531556" cy="495670"/>
              </a:xfrm>
              <a:custGeom>
                <a:avLst/>
                <a:gdLst>
                  <a:gd name="connsiteX0" fmla="*/ 444393 w 531556"/>
                  <a:gd name="connsiteY0" fmla="*/ 290142 h 495670"/>
                  <a:gd name="connsiteX1" fmla="*/ 444469 w 531556"/>
                  <a:gd name="connsiteY1" fmla="*/ 291584 h 495670"/>
                  <a:gd name="connsiteX2" fmla="*/ 445683 w 531556"/>
                  <a:gd name="connsiteY2" fmla="*/ 292342 h 495670"/>
                  <a:gd name="connsiteX3" fmla="*/ 506523 w 531556"/>
                  <a:gd name="connsiteY3" fmla="*/ 355686 h 495670"/>
                  <a:gd name="connsiteX4" fmla="*/ 531557 w 531556"/>
                  <a:gd name="connsiteY4" fmla="*/ 437616 h 495670"/>
                  <a:gd name="connsiteX5" fmla="*/ 506295 w 531556"/>
                  <a:gd name="connsiteY5" fmla="*/ 490718 h 495670"/>
                  <a:gd name="connsiteX6" fmla="*/ 444924 w 531556"/>
                  <a:gd name="connsiteY6" fmla="*/ 484422 h 495670"/>
                  <a:gd name="connsiteX7" fmla="*/ 444924 w 531556"/>
                  <a:gd name="connsiteY7" fmla="*/ 484422 h 495670"/>
                  <a:gd name="connsiteX8" fmla="*/ 88530 w 531556"/>
                  <a:gd name="connsiteY8" fmla="*/ 288322 h 495670"/>
                  <a:gd name="connsiteX9" fmla="*/ 88530 w 531556"/>
                  <a:gd name="connsiteY9" fmla="*/ 288322 h 495670"/>
                  <a:gd name="connsiteX10" fmla="*/ 25869 w 531556"/>
                  <a:gd name="connsiteY10" fmla="*/ 224446 h 495670"/>
                  <a:gd name="connsiteX11" fmla="*/ 0 w 531556"/>
                  <a:gd name="connsiteY11" fmla="*/ 141000 h 495670"/>
                  <a:gd name="connsiteX12" fmla="*/ 25337 w 531556"/>
                  <a:gd name="connsiteY12" fmla="*/ 87821 h 495670"/>
                  <a:gd name="connsiteX13" fmla="*/ 76392 w 531556"/>
                  <a:gd name="connsiteY13" fmla="*/ 88656 h 495670"/>
                  <a:gd name="connsiteX14" fmla="*/ 79881 w 531556"/>
                  <a:gd name="connsiteY14" fmla="*/ 90097 h 495670"/>
                  <a:gd name="connsiteX15" fmla="*/ 80185 w 531556"/>
                  <a:gd name="connsiteY15" fmla="*/ 86304 h 495670"/>
                  <a:gd name="connsiteX16" fmla="*/ 121605 w 531556"/>
                  <a:gd name="connsiteY16" fmla="*/ 9078 h 495670"/>
                  <a:gd name="connsiteX17" fmla="*/ 121605 w 531556"/>
                  <a:gd name="connsiteY17" fmla="*/ 9078 h 495670"/>
                  <a:gd name="connsiteX18" fmla="*/ 121605 w 531556"/>
                  <a:gd name="connsiteY18" fmla="*/ 9078 h 495670"/>
                  <a:gd name="connsiteX19" fmla="*/ 223714 w 531556"/>
                  <a:gd name="connsiteY19" fmla="*/ 18940 h 495670"/>
                  <a:gd name="connsiteX20" fmla="*/ 344863 w 531556"/>
                  <a:gd name="connsiteY20" fmla="*/ 156930 h 495670"/>
                  <a:gd name="connsiteX21" fmla="*/ 345394 w 531556"/>
                  <a:gd name="connsiteY21" fmla="*/ 157993 h 495670"/>
                  <a:gd name="connsiteX22" fmla="*/ 346532 w 531556"/>
                  <a:gd name="connsiteY22" fmla="*/ 158372 h 495670"/>
                  <a:gd name="connsiteX23" fmla="*/ 365801 w 531556"/>
                  <a:gd name="connsiteY23" fmla="*/ 166641 h 495670"/>
                  <a:gd name="connsiteX24" fmla="*/ 419359 w 531556"/>
                  <a:gd name="connsiteY24" fmla="*/ 219364 h 495670"/>
                  <a:gd name="connsiteX25" fmla="*/ 444393 w 531556"/>
                  <a:gd name="connsiteY25" fmla="*/ 290142 h 49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1556" h="495670">
                    <a:moveTo>
                      <a:pt x="444393" y="290142"/>
                    </a:moveTo>
                    <a:lnTo>
                      <a:pt x="444469" y="291584"/>
                    </a:lnTo>
                    <a:lnTo>
                      <a:pt x="445683" y="292342"/>
                    </a:lnTo>
                    <a:cubicBezTo>
                      <a:pt x="469503" y="306452"/>
                      <a:pt x="490971" y="329514"/>
                      <a:pt x="506523" y="355686"/>
                    </a:cubicBezTo>
                    <a:cubicBezTo>
                      <a:pt x="522074" y="381934"/>
                      <a:pt x="531557" y="411140"/>
                      <a:pt x="531557" y="437616"/>
                    </a:cubicBezTo>
                    <a:cubicBezTo>
                      <a:pt x="531557" y="464318"/>
                      <a:pt x="521316" y="482222"/>
                      <a:pt x="506295" y="490718"/>
                    </a:cubicBezTo>
                    <a:cubicBezTo>
                      <a:pt x="490516" y="498608"/>
                      <a:pt x="468972" y="497470"/>
                      <a:pt x="444924" y="484422"/>
                    </a:cubicBezTo>
                    <a:cubicBezTo>
                      <a:pt x="444924" y="484422"/>
                      <a:pt x="444924" y="484422"/>
                      <a:pt x="444924" y="484422"/>
                    </a:cubicBezTo>
                    <a:lnTo>
                      <a:pt x="88530" y="288322"/>
                    </a:lnTo>
                    <a:cubicBezTo>
                      <a:pt x="88530" y="288322"/>
                      <a:pt x="88530" y="288322"/>
                      <a:pt x="88530" y="288322"/>
                    </a:cubicBezTo>
                    <a:cubicBezTo>
                      <a:pt x="64102" y="274515"/>
                      <a:pt x="41875" y="251226"/>
                      <a:pt x="25869" y="224446"/>
                    </a:cubicBezTo>
                    <a:cubicBezTo>
                      <a:pt x="9786" y="197668"/>
                      <a:pt x="0" y="167779"/>
                      <a:pt x="0" y="141000"/>
                    </a:cubicBezTo>
                    <a:cubicBezTo>
                      <a:pt x="0" y="114297"/>
                      <a:pt x="10241" y="96394"/>
                      <a:pt x="25337" y="87821"/>
                    </a:cubicBezTo>
                    <a:cubicBezTo>
                      <a:pt x="38462" y="80614"/>
                      <a:pt x="56516" y="80463"/>
                      <a:pt x="76392" y="88656"/>
                    </a:cubicBezTo>
                    <a:lnTo>
                      <a:pt x="79881" y="90097"/>
                    </a:lnTo>
                    <a:lnTo>
                      <a:pt x="80185" y="86304"/>
                    </a:lnTo>
                    <a:cubicBezTo>
                      <a:pt x="82916" y="48222"/>
                      <a:pt x="98088" y="21822"/>
                      <a:pt x="121605" y="9078"/>
                    </a:cubicBezTo>
                    <a:lnTo>
                      <a:pt x="121605" y="9078"/>
                    </a:lnTo>
                    <a:lnTo>
                      <a:pt x="121605" y="9078"/>
                    </a:lnTo>
                    <a:cubicBezTo>
                      <a:pt x="147246" y="-5108"/>
                      <a:pt x="183431" y="-3288"/>
                      <a:pt x="223714" y="18940"/>
                    </a:cubicBezTo>
                    <a:cubicBezTo>
                      <a:pt x="273706" y="46705"/>
                      <a:pt x="318388" y="99656"/>
                      <a:pt x="344863" y="156930"/>
                    </a:cubicBezTo>
                    <a:lnTo>
                      <a:pt x="345394" y="157993"/>
                    </a:lnTo>
                    <a:lnTo>
                      <a:pt x="346532" y="158372"/>
                    </a:lnTo>
                    <a:cubicBezTo>
                      <a:pt x="352677" y="160420"/>
                      <a:pt x="358822" y="163151"/>
                      <a:pt x="365801" y="166641"/>
                    </a:cubicBezTo>
                    <a:cubicBezTo>
                      <a:pt x="386359" y="177944"/>
                      <a:pt x="405249" y="197137"/>
                      <a:pt x="419359" y="219364"/>
                    </a:cubicBezTo>
                    <a:cubicBezTo>
                      <a:pt x="433393" y="241515"/>
                      <a:pt x="442724" y="266777"/>
                      <a:pt x="444393" y="290142"/>
                    </a:cubicBezTo>
                    <a:close/>
                  </a:path>
                </a:pathLst>
              </a:custGeom>
              <a:noFill/>
              <a:ln w="10130"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45" name="Freeform: Shape 322">
                <a:extLst>
                  <a:ext uri="{FF2B5EF4-FFF2-40B4-BE49-F238E27FC236}">
                    <a16:creationId xmlns:a16="http://schemas.microsoft.com/office/drawing/2014/main" id="{E2E90D40-ADFC-551B-E94D-21DA220EBD59}"/>
                  </a:ext>
                </a:extLst>
              </p:cNvPr>
              <p:cNvSpPr/>
              <p:nvPr/>
            </p:nvSpPr>
            <p:spPr>
              <a:xfrm>
                <a:off x="9629247" y="5366423"/>
                <a:ext cx="530494" cy="494509"/>
              </a:xfrm>
              <a:custGeom>
                <a:avLst/>
                <a:gdLst>
                  <a:gd name="connsiteX0" fmla="*/ 443255 w 530494"/>
                  <a:gd name="connsiteY0" fmla="*/ 289524 h 494509"/>
                  <a:gd name="connsiteX1" fmla="*/ 443406 w 530494"/>
                  <a:gd name="connsiteY1" fmla="*/ 291268 h 494509"/>
                  <a:gd name="connsiteX2" fmla="*/ 444924 w 530494"/>
                  <a:gd name="connsiteY2" fmla="*/ 292179 h 494509"/>
                  <a:gd name="connsiteX3" fmla="*/ 505536 w 530494"/>
                  <a:gd name="connsiteY3" fmla="*/ 355371 h 494509"/>
                  <a:gd name="connsiteX4" fmla="*/ 530495 w 530494"/>
                  <a:gd name="connsiteY4" fmla="*/ 436997 h 494509"/>
                  <a:gd name="connsiteX5" fmla="*/ 505536 w 530494"/>
                  <a:gd name="connsiteY5" fmla="*/ 489644 h 494509"/>
                  <a:gd name="connsiteX6" fmla="*/ 444696 w 530494"/>
                  <a:gd name="connsiteY6" fmla="*/ 483348 h 494509"/>
                  <a:gd name="connsiteX7" fmla="*/ 444696 w 530494"/>
                  <a:gd name="connsiteY7" fmla="*/ 483348 h 494509"/>
                  <a:gd name="connsiteX8" fmla="*/ 88302 w 530494"/>
                  <a:gd name="connsiteY8" fmla="*/ 287248 h 494509"/>
                  <a:gd name="connsiteX9" fmla="*/ 88302 w 530494"/>
                  <a:gd name="connsiteY9" fmla="*/ 287248 h 494509"/>
                  <a:gd name="connsiteX10" fmla="*/ 25793 w 530494"/>
                  <a:gd name="connsiteY10" fmla="*/ 223600 h 494509"/>
                  <a:gd name="connsiteX11" fmla="*/ 0 w 530494"/>
                  <a:gd name="connsiteY11" fmla="*/ 140381 h 494509"/>
                  <a:gd name="connsiteX12" fmla="*/ 25034 w 530494"/>
                  <a:gd name="connsiteY12" fmla="*/ 87734 h 494509"/>
                  <a:gd name="connsiteX13" fmla="*/ 75633 w 530494"/>
                  <a:gd name="connsiteY13" fmla="*/ 88568 h 494509"/>
                  <a:gd name="connsiteX14" fmla="*/ 79881 w 530494"/>
                  <a:gd name="connsiteY14" fmla="*/ 90313 h 494509"/>
                  <a:gd name="connsiteX15" fmla="*/ 80185 w 530494"/>
                  <a:gd name="connsiteY15" fmla="*/ 85761 h 494509"/>
                  <a:gd name="connsiteX16" fmla="*/ 121377 w 530494"/>
                  <a:gd name="connsiteY16" fmla="*/ 8990 h 494509"/>
                  <a:gd name="connsiteX17" fmla="*/ 121377 w 530494"/>
                  <a:gd name="connsiteY17" fmla="*/ 8990 h 494509"/>
                  <a:gd name="connsiteX18" fmla="*/ 121377 w 530494"/>
                  <a:gd name="connsiteY18" fmla="*/ 8990 h 494509"/>
                  <a:gd name="connsiteX19" fmla="*/ 222955 w 530494"/>
                  <a:gd name="connsiteY19" fmla="*/ 18852 h 494509"/>
                  <a:gd name="connsiteX20" fmla="*/ 343877 w 530494"/>
                  <a:gd name="connsiteY20" fmla="*/ 156539 h 494509"/>
                  <a:gd name="connsiteX21" fmla="*/ 344484 w 530494"/>
                  <a:gd name="connsiteY21" fmla="*/ 157829 h 494509"/>
                  <a:gd name="connsiteX22" fmla="*/ 345850 w 530494"/>
                  <a:gd name="connsiteY22" fmla="*/ 158284 h 494509"/>
                  <a:gd name="connsiteX23" fmla="*/ 365042 w 530494"/>
                  <a:gd name="connsiteY23" fmla="*/ 166477 h 494509"/>
                  <a:gd name="connsiteX24" fmla="*/ 418372 w 530494"/>
                  <a:gd name="connsiteY24" fmla="*/ 219049 h 494509"/>
                  <a:gd name="connsiteX25" fmla="*/ 443255 w 530494"/>
                  <a:gd name="connsiteY25" fmla="*/ 289524 h 4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0494" h="494509">
                    <a:moveTo>
                      <a:pt x="443255" y="289524"/>
                    </a:moveTo>
                    <a:lnTo>
                      <a:pt x="443406" y="291268"/>
                    </a:lnTo>
                    <a:lnTo>
                      <a:pt x="444924" y="292179"/>
                    </a:lnTo>
                    <a:cubicBezTo>
                      <a:pt x="468592" y="306289"/>
                      <a:pt x="490061" y="329199"/>
                      <a:pt x="505536" y="355371"/>
                    </a:cubicBezTo>
                    <a:cubicBezTo>
                      <a:pt x="521012" y="381543"/>
                      <a:pt x="530495" y="410673"/>
                      <a:pt x="530495" y="436997"/>
                    </a:cubicBezTo>
                    <a:cubicBezTo>
                      <a:pt x="530495" y="463548"/>
                      <a:pt x="520329" y="481224"/>
                      <a:pt x="505536" y="489644"/>
                    </a:cubicBezTo>
                    <a:cubicBezTo>
                      <a:pt x="489909" y="497382"/>
                      <a:pt x="468668" y="496320"/>
                      <a:pt x="444696" y="483348"/>
                    </a:cubicBezTo>
                    <a:lnTo>
                      <a:pt x="444696" y="483348"/>
                    </a:lnTo>
                    <a:lnTo>
                      <a:pt x="88302" y="287248"/>
                    </a:lnTo>
                    <a:cubicBezTo>
                      <a:pt x="88302" y="287248"/>
                      <a:pt x="88302" y="287248"/>
                      <a:pt x="88302" y="287248"/>
                    </a:cubicBezTo>
                    <a:cubicBezTo>
                      <a:pt x="63951" y="273517"/>
                      <a:pt x="41799" y="250228"/>
                      <a:pt x="25793" y="223600"/>
                    </a:cubicBezTo>
                    <a:cubicBezTo>
                      <a:pt x="9786" y="196897"/>
                      <a:pt x="0" y="167084"/>
                      <a:pt x="0" y="140381"/>
                    </a:cubicBezTo>
                    <a:cubicBezTo>
                      <a:pt x="0" y="113830"/>
                      <a:pt x="10165" y="96154"/>
                      <a:pt x="25034" y="87734"/>
                    </a:cubicBezTo>
                    <a:cubicBezTo>
                      <a:pt x="37930" y="80603"/>
                      <a:pt x="55833" y="80451"/>
                      <a:pt x="75633" y="88568"/>
                    </a:cubicBezTo>
                    <a:lnTo>
                      <a:pt x="79881" y="90313"/>
                    </a:lnTo>
                    <a:lnTo>
                      <a:pt x="80185" y="85761"/>
                    </a:lnTo>
                    <a:cubicBezTo>
                      <a:pt x="82916" y="47831"/>
                      <a:pt x="98012" y="21659"/>
                      <a:pt x="121377" y="8990"/>
                    </a:cubicBezTo>
                    <a:lnTo>
                      <a:pt x="121377" y="8990"/>
                    </a:lnTo>
                    <a:lnTo>
                      <a:pt x="121377" y="8990"/>
                    </a:lnTo>
                    <a:cubicBezTo>
                      <a:pt x="146791" y="-5044"/>
                      <a:pt x="182749" y="-3299"/>
                      <a:pt x="222955" y="18852"/>
                    </a:cubicBezTo>
                    <a:cubicBezTo>
                      <a:pt x="272871" y="46541"/>
                      <a:pt x="317402" y="99416"/>
                      <a:pt x="343877" y="156539"/>
                    </a:cubicBezTo>
                    <a:lnTo>
                      <a:pt x="344484" y="157829"/>
                    </a:lnTo>
                    <a:lnTo>
                      <a:pt x="345850" y="158284"/>
                    </a:lnTo>
                    <a:cubicBezTo>
                      <a:pt x="351918" y="160332"/>
                      <a:pt x="358139" y="163063"/>
                      <a:pt x="365042" y="166477"/>
                    </a:cubicBezTo>
                    <a:cubicBezTo>
                      <a:pt x="385525" y="177780"/>
                      <a:pt x="404262" y="196822"/>
                      <a:pt x="418372" y="219049"/>
                    </a:cubicBezTo>
                    <a:cubicBezTo>
                      <a:pt x="432331" y="241124"/>
                      <a:pt x="441586" y="266234"/>
                      <a:pt x="443255" y="289524"/>
                    </a:cubicBezTo>
                    <a:close/>
                  </a:path>
                </a:pathLst>
              </a:custGeom>
              <a:noFill/>
              <a:ln w="12157"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46" name="Freeform: Shape 323">
                <a:extLst>
                  <a:ext uri="{FF2B5EF4-FFF2-40B4-BE49-F238E27FC236}">
                    <a16:creationId xmlns:a16="http://schemas.microsoft.com/office/drawing/2014/main" id="{020B9AC2-C70D-D0A5-E57A-7D5F7E7F01FC}"/>
                  </a:ext>
                </a:extLst>
              </p:cNvPr>
              <p:cNvSpPr/>
              <p:nvPr/>
            </p:nvSpPr>
            <p:spPr>
              <a:xfrm>
                <a:off x="9616199" y="5386141"/>
                <a:ext cx="517446" cy="481318"/>
              </a:xfrm>
              <a:custGeom>
                <a:avLst/>
                <a:gdLst>
                  <a:gd name="connsiteX0" fmla="*/ 430282 w 517446"/>
                  <a:gd name="connsiteY0" fmla="*/ 283460 h 481318"/>
                  <a:gd name="connsiteX1" fmla="*/ 430662 w 517446"/>
                  <a:gd name="connsiteY1" fmla="*/ 288618 h 481318"/>
                  <a:gd name="connsiteX2" fmla="*/ 435062 w 517446"/>
                  <a:gd name="connsiteY2" fmla="*/ 291273 h 481318"/>
                  <a:gd name="connsiteX3" fmla="*/ 493399 w 517446"/>
                  <a:gd name="connsiteY3" fmla="*/ 352114 h 481318"/>
                  <a:gd name="connsiteX4" fmla="*/ 517447 w 517446"/>
                  <a:gd name="connsiteY4" fmla="*/ 430402 h 481318"/>
                  <a:gd name="connsiteX5" fmla="*/ 495978 w 517446"/>
                  <a:gd name="connsiteY5" fmla="*/ 477208 h 481318"/>
                  <a:gd name="connsiteX6" fmla="*/ 441358 w 517446"/>
                  <a:gd name="connsiteY6" fmla="*/ 470912 h 481318"/>
                  <a:gd name="connsiteX7" fmla="*/ 441358 w 517446"/>
                  <a:gd name="connsiteY7" fmla="*/ 470912 h 481318"/>
                  <a:gd name="connsiteX8" fmla="*/ 84964 w 517446"/>
                  <a:gd name="connsiteY8" fmla="*/ 274811 h 481318"/>
                  <a:gd name="connsiteX9" fmla="*/ 24882 w 517446"/>
                  <a:gd name="connsiteY9" fmla="*/ 213516 h 481318"/>
                  <a:gd name="connsiteX10" fmla="*/ 0 w 517446"/>
                  <a:gd name="connsiteY10" fmla="*/ 133710 h 481318"/>
                  <a:gd name="connsiteX11" fmla="*/ 21620 w 517446"/>
                  <a:gd name="connsiteY11" fmla="*/ 86828 h 481318"/>
                  <a:gd name="connsiteX12" fmla="*/ 66454 w 517446"/>
                  <a:gd name="connsiteY12" fmla="*/ 88042 h 481318"/>
                  <a:gd name="connsiteX13" fmla="*/ 79123 w 517446"/>
                  <a:gd name="connsiteY13" fmla="*/ 93277 h 481318"/>
                  <a:gd name="connsiteX14" fmla="*/ 80109 w 517446"/>
                  <a:gd name="connsiteY14" fmla="*/ 79622 h 481318"/>
                  <a:gd name="connsiteX15" fmla="*/ 117888 w 517446"/>
                  <a:gd name="connsiteY15" fmla="*/ 8161 h 481318"/>
                  <a:gd name="connsiteX16" fmla="*/ 117888 w 517446"/>
                  <a:gd name="connsiteY16" fmla="*/ 8161 h 481318"/>
                  <a:gd name="connsiteX17" fmla="*/ 117888 w 517446"/>
                  <a:gd name="connsiteY17" fmla="*/ 8161 h 481318"/>
                  <a:gd name="connsiteX18" fmla="*/ 213093 w 517446"/>
                  <a:gd name="connsiteY18" fmla="*/ 18023 h 481318"/>
                  <a:gd name="connsiteX19" fmla="*/ 331208 w 517446"/>
                  <a:gd name="connsiteY19" fmla="*/ 152751 h 481318"/>
                  <a:gd name="connsiteX20" fmla="*/ 333029 w 517446"/>
                  <a:gd name="connsiteY20" fmla="*/ 156620 h 481318"/>
                  <a:gd name="connsiteX21" fmla="*/ 337050 w 517446"/>
                  <a:gd name="connsiteY21" fmla="*/ 157986 h 481318"/>
                  <a:gd name="connsiteX22" fmla="*/ 355256 w 517446"/>
                  <a:gd name="connsiteY22" fmla="*/ 165799 h 481318"/>
                  <a:gd name="connsiteX23" fmla="*/ 406083 w 517446"/>
                  <a:gd name="connsiteY23" fmla="*/ 216019 h 481318"/>
                  <a:gd name="connsiteX24" fmla="*/ 430282 w 517446"/>
                  <a:gd name="connsiteY24" fmla="*/ 283460 h 48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446" h="481318">
                    <a:moveTo>
                      <a:pt x="430282" y="283460"/>
                    </a:moveTo>
                    <a:lnTo>
                      <a:pt x="430662" y="288618"/>
                    </a:lnTo>
                    <a:lnTo>
                      <a:pt x="435062" y="291273"/>
                    </a:lnTo>
                    <a:cubicBezTo>
                      <a:pt x="457669" y="304701"/>
                      <a:pt x="478302" y="326776"/>
                      <a:pt x="493399" y="352114"/>
                    </a:cubicBezTo>
                    <a:cubicBezTo>
                      <a:pt x="508495" y="377527"/>
                      <a:pt x="517447" y="405520"/>
                      <a:pt x="517447" y="430402"/>
                    </a:cubicBezTo>
                    <a:cubicBezTo>
                      <a:pt x="517447" y="455133"/>
                      <a:pt x="508116" y="470229"/>
                      <a:pt x="495978" y="477208"/>
                    </a:cubicBezTo>
                    <a:cubicBezTo>
                      <a:pt x="482930" y="483657"/>
                      <a:pt x="464041" y="483201"/>
                      <a:pt x="441358" y="470912"/>
                    </a:cubicBezTo>
                    <a:cubicBezTo>
                      <a:pt x="441358" y="470912"/>
                      <a:pt x="441358" y="470912"/>
                      <a:pt x="441358" y="470912"/>
                    </a:cubicBezTo>
                    <a:lnTo>
                      <a:pt x="84964" y="274811"/>
                    </a:lnTo>
                    <a:cubicBezTo>
                      <a:pt x="61827" y="261764"/>
                      <a:pt x="40510" y="239461"/>
                      <a:pt x="24882" y="213516"/>
                    </a:cubicBezTo>
                    <a:cubicBezTo>
                      <a:pt x="9255" y="187571"/>
                      <a:pt x="0" y="158896"/>
                      <a:pt x="0" y="133710"/>
                    </a:cubicBezTo>
                    <a:cubicBezTo>
                      <a:pt x="0" y="108828"/>
                      <a:pt x="9407" y="93732"/>
                      <a:pt x="21620" y="86828"/>
                    </a:cubicBezTo>
                    <a:cubicBezTo>
                      <a:pt x="32241" y="80987"/>
                      <a:pt x="47944" y="80380"/>
                      <a:pt x="66454" y="88042"/>
                    </a:cubicBezTo>
                    <a:lnTo>
                      <a:pt x="79123" y="93277"/>
                    </a:lnTo>
                    <a:lnTo>
                      <a:pt x="80109" y="79622"/>
                    </a:lnTo>
                    <a:cubicBezTo>
                      <a:pt x="82764" y="43133"/>
                      <a:pt x="97102" y="19388"/>
                      <a:pt x="117888" y="8161"/>
                    </a:cubicBezTo>
                    <a:lnTo>
                      <a:pt x="117888" y="8161"/>
                    </a:lnTo>
                    <a:lnTo>
                      <a:pt x="117888" y="8161"/>
                    </a:lnTo>
                    <a:cubicBezTo>
                      <a:pt x="140570" y="-4356"/>
                      <a:pt x="174100" y="-3522"/>
                      <a:pt x="213093" y="18023"/>
                    </a:cubicBezTo>
                    <a:cubicBezTo>
                      <a:pt x="261492" y="44953"/>
                      <a:pt x="305188" y="96538"/>
                      <a:pt x="331208" y="152751"/>
                    </a:cubicBezTo>
                    <a:lnTo>
                      <a:pt x="333029" y="156620"/>
                    </a:lnTo>
                    <a:lnTo>
                      <a:pt x="337050" y="157986"/>
                    </a:lnTo>
                    <a:cubicBezTo>
                      <a:pt x="342739" y="159882"/>
                      <a:pt x="348505" y="162462"/>
                      <a:pt x="355256" y="165799"/>
                    </a:cubicBezTo>
                    <a:cubicBezTo>
                      <a:pt x="374525" y="176420"/>
                      <a:pt x="392504" y="194551"/>
                      <a:pt x="406083" y="216019"/>
                    </a:cubicBezTo>
                    <a:cubicBezTo>
                      <a:pt x="419890" y="237412"/>
                      <a:pt x="428690" y="261536"/>
                      <a:pt x="430282" y="283460"/>
                    </a:cubicBezTo>
                    <a:close/>
                  </a:path>
                </a:pathLst>
              </a:custGeom>
              <a:solidFill>
                <a:srgbClr val="F4F5F6">
                  <a:alpha val="70000"/>
                </a:srgbClr>
              </a:solidFill>
              <a:ln w="36470" cap="flat">
                <a:solidFill>
                  <a:srgbClr val="747479"/>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157BDCD2-98CC-1DED-7517-354D80D187EA}"/>
                </a:ext>
              </a:extLst>
            </p:cNvPr>
            <p:cNvGrpSpPr/>
            <p:nvPr/>
          </p:nvGrpSpPr>
          <p:grpSpPr>
            <a:xfrm>
              <a:off x="3632993" y="3609397"/>
              <a:ext cx="602110" cy="736350"/>
              <a:chOff x="9311924" y="917294"/>
              <a:chExt cx="731814" cy="894973"/>
            </a:xfrm>
          </p:grpSpPr>
          <p:sp>
            <p:nvSpPr>
              <p:cNvPr id="71" name="Freeform: Shape 324">
                <a:extLst>
                  <a:ext uri="{FF2B5EF4-FFF2-40B4-BE49-F238E27FC236}">
                    <a16:creationId xmlns:a16="http://schemas.microsoft.com/office/drawing/2014/main" id="{323A9C50-FFC7-511D-36E8-0E26920B5C1D}"/>
                  </a:ext>
                </a:extLst>
              </p:cNvPr>
              <p:cNvSpPr/>
              <p:nvPr/>
            </p:nvSpPr>
            <p:spPr>
              <a:xfrm>
                <a:off x="9597481" y="1556937"/>
                <a:ext cx="446257" cy="255330"/>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72" name="Freeform: Shape 11">
                <a:extLst>
                  <a:ext uri="{FF2B5EF4-FFF2-40B4-BE49-F238E27FC236}">
                    <a16:creationId xmlns:a16="http://schemas.microsoft.com/office/drawing/2014/main" id="{5666051A-4078-563F-E860-2C69FD28DB48}"/>
                  </a:ext>
                </a:extLst>
              </p:cNvPr>
              <p:cNvSpPr/>
              <p:nvPr/>
            </p:nvSpPr>
            <p:spPr>
              <a:xfrm>
                <a:off x="9599173" y="1469091"/>
                <a:ext cx="166383" cy="302724"/>
              </a:xfrm>
              <a:custGeom>
                <a:avLst/>
                <a:gdLst>
                  <a:gd name="connsiteX0" fmla="*/ 149142 w 149142"/>
                  <a:gd name="connsiteY0" fmla="*/ 89440 h 271354"/>
                  <a:gd name="connsiteX1" fmla="*/ 148611 w 149142"/>
                  <a:gd name="connsiteY1" fmla="*/ 271354 h 271354"/>
                  <a:gd name="connsiteX2" fmla="*/ 0 w 149142"/>
                  <a:gd name="connsiteY2" fmla="*/ 183963 h 271354"/>
                  <a:gd name="connsiteX3" fmla="*/ 531 w 149142"/>
                  <a:gd name="connsiteY3" fmla="*/ 0 h 271354"/>
                  <a:gd name="connsiteX4" fmla="*/ 149142 w 149142"/>
                  <a:gd name="connsiteY4" fmla="*/ 89440 h 271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42" h="271354">
                    <a:moveTo>
                      <a:pt x="149142" y="89440"/>
                    </a:moveTo>
                    <a:lnTo>
                      <a:pt x="148611" y="271354"/>
                    </a:lnTo>
                    <a:lnTo>
                      <a:pt x="0" y="183963"/>
                    </a:lnTo>
                    <a:lnTo>
                      <a:pt x="531" y="0"/>
                    </a:lnTo>
                    <a:lnTo>
                      <a:pt x="149142" y="89440"/>
                    </a:ln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73" name="Freeform: Shape 12">
                <a:extLst>
                  <a:ext uri="{FF2B5EF4-FFF2-40B4-BE49-F238E27FC236}">
                    <a16:creationId xmlns:a16="http://schemas.microsoft.com/office/drawing/2014/main" id="{33C119F1-CE46-E57D-2027-D2E5F822E3AB}"/>
                  </a:ext>
                </a:extLst>
              </p:cNvPr>
              <p:cNvSpPr/>
              <p:nvPr/>
            </p:nvSpPr>
            <p:spPr>
              <a:xfrm>
                <a:off x="9764457" y="1466890"/>
                <a:ext cx="163591" cy="304924"/>
              </a:xfrm>
              <a:custGeom>
                <a:avLst/>
                <a:gdLst>
                  <a:gd name="connsiteX0" fmla="*/ 0 w 146639"/>
                  <a:gd name="connsiteY0" fmla="*/ 89364 h 273326"/>
                  <a:gd name="connsiteX1" fmla="*/ 531 w 146639"/>
                  <a:gd name="connsiteY1" fmla="*/ 273327 h 273326"/>
                  <a:gd name="connsiteX2" fmla="*/ 146639 w 146639"/>
                  <a:gd name="connsiteY2" fmla="*/ 186997 h 273326"/>
                  <a:gd name="connsiteX3" fmla="*/ 146108 w 146639"/>
                  <a:gd name="connsiteY3" fmla="*/ 0 h 273326"/>
                  <a:gd name="connsiteX4" fmla="*/ 0 w 146639"/>
                  <a:gd name="connsiteY4" fmla="*/ 89364 h 273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39" h="273326">
                    <a:moveTo>
                      <a:pt x="0" y="89364"/>
                    </a:moveTo>
                    <a:lnTo>
                      <a:pt x="531" y="273327"/>
                    </a:lnTo>
                    <a:lnTo>
                      <a:pt x="146639" y="186997"/>
                    </a:lnTo>
                    <a:lnTo>
                      <a:pt x="146108" y="0"/>
                    </a:lnTo>
                    <a:lnTo>
                      <a:pt x="0" y="89364"/>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6236AC15-7782-A7D4-C520-9D9E65A27867}"/>
                  </a:ext>
                </a:extLst>
              </p:cNvPr>
              <p:cNvGrpSpPr/>
              <p:nvPr/>
            </p:nvGrpSpPr>
            <p:grpSpPr>
              <a:xfrm>
                <a:off x="9311924" y="917294"/>
                <a:ext cx="615517" cy="818546"/>
                <a:chOff x="7156336" y="3800542"/>
                <a:chExt cx="551735" cy="733726"/>
              </a:xfrm>
            </p:grpSpPr>
            <p:sp>
              <p:nvSpPr>
                <p:cNvPr id="75" name="Freeform: Shape 325">
                  <a:extLst>
                    <a:ext uri="{FF2B5EF4-FFF2-40B4-BE49-F238E27FC236}">
                      <a16:creationId xmlns:a16="http://schemas.microsoft.com/office/drawing/2014/main" id="{C6318F30-3C09-1DAA-06D7-35365E2D46DB}"/>
                    </a:ext>
                  </a:extLst>
                </p:cNvPr>
                <p:cNvSpPr/>
                <p:nvPr/>
              </p:nvSpPr>
              <p:spPr>
                <a:xfrm>
                  <a:off x="7156336" y="4216487"/>
                  <a:ext cx="400014" cy="228872"/>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76" name="Freeform: Shape 326">
                  <a:extLst>
                    <a:ext uri="{FF2B5EF4-FFF2-40B4-BE49-F238E27FC236}">
                      <a16:creationId xmlns:a16="http://schemas.microsoft.com/office/drawing/2014/main" id="{1204219F-921E-F761-54EC-BFFC5E1B14ED}"/>
                    </a:ext>
                  </a:extLst>
                </p:cNvPr>
                <p:cNvSpPr/>
                <p:nvPr/>
              </p:nvSpPr>
              <p:spPr>
                <a:xfrm>
                  <a:off x="7159370" y="3908947"/>
                  <a:ext cx="195645" cy="525184"/>
                </a:xfrm>
                <a:custGeom>
                  <a:avLst/>
                  <a:gdLst>
                    <a:gd name="connsiteX0" fmla="*/ 195645 w 195645"/>
                    <a:gd name="connsiteY0" fmla="*/ 107798 h 525184"/>
                    <a:gd name="connsiteX1" fmla="*/ 194659 w 195645"/>
                    <a:gd name="connsiteY1" fmla="*/ 525184 h 525184"/>
                    <a:gd name="connsiteX2" fmla="*/ 0 w 195645"/>
                    <a:gd name="connsiteY2" fmla="*/ 419435 h 525184"/>
                    <a:gd name="connsiteX3" fmla="*/ 531 w 195645"/>
                    <a:gd name="connsiteY3" fmla="*/ 0 h 525184"/>
                    <a:gd name="connsiteX4" fmla="*/ 195645 w 195645"/>
                    <a:gd name="connsiteY4" fmla="*/ 107798 h 52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45" h="525184">
                      <a:moveTo>
                        <a:pt x="195645" y="107798"/>
                      </a:moveTo>
                      <a:lnTo>
                        <a:pt x="194659" y="525184"/>
                      </a:lnTo>
                      <a:lnTo>
                        <a:pt x="0" y="419435"/>
                      </a:lnTo>
                      <a:lnTo>
                        <a:pt x="531" y="0"/>
                      </a:lnTo>
                      <a:lnTo>
                        <a:pt x="195645" y="107798"/>
                      </a:ln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77" name="Freeform: Shape 327">
                  <a:extLst>
                    <a:ext uri="{FF2B5EF4-FFF2-40B4-BE49-F238E27FC236}">
                      <a16:creationId xmlns:a16="http://schemas.microsoft.com/office/drawing/2014/main" id="{7CA432EA-7C8F-D8EE-41BF-1831F3098EA1}"/>
                    </a:ext>
                  </a:extLst>
                </p:cNvPr>
                <p:cNvSpPr/>
                <p:nvPr/>
              </p:nvSpPr>
              <p:spPr>
                <a:xfrm>
                  <a:off x="7353498" y="3906368"/>
                  <a:ext cx="195720" cy="527763"/>
                </a:xfrm>
                <a:custGeom>
                  <a:avLst/>
                  <a:gdLst>
                    <a:gd name="connsiteX0" fmla="*/ 0 w 195720"/>
                    <a:gd name="connsiteY0" fmla="*/ 108329 h 527763"/>
                    <a:gd name="connsiteX1" fmla="*/ 531 w 195720"/>
                    <a:gd name="connsiteY1" fmla="*/ 527764 h 527763"/>
                    <a:gd name="connsiteX2" fmla="*/ 195721 w 195720"/>
                    <a:gd name="connsiteY2" fmla="*/ 418979 h 527763"/>
                    <a:gd name="connsiteX3" fmla="*/ 195190 w 195720"/>
                    <a:gd name="connsiteY3" fmla="*/ 0 h 527763"/>
                    <a:gd name="connsiteX4" fmla="*/ 0 w 195720"/>
                    <a:gd name="connsiteY4" fmla="*/ 108329 h 527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0" h="527763">
                      <a:moveTo>
                        <a:pt x="0" y="108329"/>
                      </a:moveTo>
                      <a:lnTo>
                        <a:pt x="531" y="527764"/>
                      </a:lnTo>
                      <a:lnTo>
                        <a:pt x="195721" y="418979"/>
                      </a:lnTo>
                      <a:lnTo>
                        <a:pt x="195190" y="0"/>
                      </a:lnTo>
                      <a:lnTo>
                        <a:pt x="0" y="108329"/>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78" name="Freeform: Shape 328">
                  <a:extLst>
                    <a:ext uri="{FF2B5EF4-FFF2-40B4-BE49-F238E27FC236}">
                      <a16:creationId xmlns:a16="http://schemas.microsoft.com/office/drawing/2014/main" id="{5BC5A0D8-E88F-180E-E606-5DC31F029292}"/>
                    </a:ext>
                  </a:extLst>
                </p:cNvPr>
                <p:cNvSpPr/>
                <p:nvPr/>
              </p:nvSpPr>
              <p:spPr>
                <a:xfrm>
                  <a:off x="7159901" y="3800542"/>
                  <a:ext cx="388786" cy="215141"/>
                </a:xfrm>
                <a:custGeom>
                  <a:avLst/>
                  <a:gdLst>
                    <a:gd name="connsiteX0" fmla="*/ 388787 w 388786"/>
                    <a:gd name="connsiteY0" fmla="*/ 105826 h 215141"/>
                    <a:gd name="connsiteX1" fmla="*/ 193597 w 388786"/>
                    <a:gd name="connsiteY1" fmla="*/ 215141 h 215141"/>
                    <a:gd name="connsiteX2" fmla="*/ 0 w 388786"/>
                    <a:gd name="connsiteY2" fmla="*/ 108329 h 215141"/>
                    <a:gd name="connsiteX3" fmla="*/ 195190 w 388786"/>
                    <a:gd name="connsiteY3" fmla="*/ 0 h 215141"/>
                    <a:gd name="connsiteX4" fmla="*/ 388787 w 388786"/>
                    <a:gd name="connsiteY4" fmla="*/ 105826 h 21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86" h="215141">
                      <a:moveTo>
                        <a:pt x="388787" y="105826"/>
                      </a:moveTo>
                      <a:lnTo>
                        <a:pt x="193597" y="215141"/>
                      </a:lnTo>
                      <a:lnTo>
                        <a:pt x="0" y="108329"/>
                      </a:lnTo>
                      <a:lnTo>
                        <a:pt x="195190" y="0"/>
                      </a:lnTo>
                      <a:lnTo>
                        <a:pt x="388787" y="105826"/>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79" name="Freeform: Shape 329">
                  <a:extLst>
                    <a:ext uri="{FF2B5EF4-FFF2-40B4-BE49-F238E27FC236}">
                      <a16:creationId xmlns:a16="http://schemas.microsoft.com/office/drawing/2014/main" id="{560FC2AB-89EA-A805-F617-B6835B413E97}"/>
                    </a:ext>
                  </a:extLst>
                </p:cNvPr>
                <p:cNvSpPr/>
                <p:nvPr/>
              </p:nvSpPr>
              <p:spPr>
                <a:xfrm>
                  <a:off x="7172646" y="3938078"/>
                  <a:ext cx="165528" cy="130252"/>
                </a:xfrm>
                <a:custGeom>
                  <a:avLst/>
                  <a:gdLst>
                    <a:gd name="connsiteX0" fmla="*/ 165528 w 165528"/>
                    <a:gd name="connsiteY0" fmla="*/ 94523 h 130252"/>
                    <a:gd name="connsiteX1" fmla="*/ 165528 w 165528"/>
                    <a:gd name="connsiteY1" fmla="*/ 130253 h 130252"/>
                    <a:gd name="connsiteX2" fmla="*/ 0 w 165528"/>
                    <a:gd name="connsiteY2" fmla="*/ 35730 h 130252"/>
                    <a:gd name="connsiteX3" fmla="*/ 0 w 165528"/>
                    <a:gd name="connsiteY3" fmla="*/ 0 h 130252"/>
                    <a:gd name="connsiteX4" fmla="*/ 165528 w 165528"/>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2">
                      <a:moveTo>
                        <a:pt x="165528" y="94523"/>
                      </a:moveTo>
                      <a:lnTo>
                        <a:pt x="165528" y="130253"/>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80" name="Freeform: Shape 330">
                  <a:extLst>
                    <a:ext uri="{FF2B5EF4-FFF2-40B4-BE49-F238E27FC236}">
                      <a16:creationId xmlns:a16="http://schemas.microsoft.com/office/drawing/2014/main" id="{9A7455AC-0E2B-27DB-A3AF-028178B62228}"/>
                    </a:ext>
                  </a:extLst>
                </p:cNvPr>
                <p:cNvSpPr/>
                <p:nvPr/>
              </p:nvSpPr>
              <p:spPr>
                <a:xfrm>
                  <a:off x="7172646" y="3980484"/>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81" name="Freeform: Shape 331">
                  <a:extLst>
                    <a:ext uri="{FF2B5EF4-FFF2-40B4-BE49-F238E27FC236}">
                      <a16:creationId xmlns:a16="http://schemas.microsoft.com/office/drawing/2014/main" id="{6339D653-0AC4-493B-E6B4-C398CD0A62E2}"/>
                    </a:ext>
                  </a:extLst>
                </p:cNvPr>
                <p:cNvSpPr/>
                <p:nvPr/>
              </p:nvSpPr>
              <p:spPr>
                <a:xfrm>
                  <a:off x="7172646" y="4023800"/>
                  <a:ext cx="165528" cy="130329"/>
                </a:xfrm>
                <a:custGeom>
                  <a:avLst/>
                  <a:gdLst>
                    <a:gd name="connsiteX0" fmla="*/ 165528 w 165528"/>
                    <a:gd name="connsiteY0" fmla="*/ 9459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59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82" name="Freeform: Shape 332">
                  <a:extLst>
                    <a:ext uri="{FF2B5EF4-FFF2-40B4-BE49-F238E27FC236}">
                      <a16:creationId xmlns:a16="http://schemas.microsoft.com/office/drawing/2014/main" id="{934470B7-5DAF-3029-EE39-62BACF1049E5}"/>
                    </a:ext>
                  </a:extLst>
                </p:cNvPr>
                <p:cNvSpPr/>
                <p:nvPr/>
              </p:nvSpPr>
              <p:spPr>
                <a:xfrm>
                  <a:off x="7172646" y="4067269"/>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83" name="Freeform: Shape 333">
                  <a:extLst>
                    <a:ext uri="{FF2B5EF4-FFF2-40B4-BE49-F238E27FC236}">
                      <a16:creationId xmlns:a16="http://schemas.microsoft.com/office/drawing/2014/main" id="{11806E18-375D-6C8A-2BF4-C664E5CD8B5F}"/>
                    </a:ext>
                  </a:extLst>
                </p:cNvPr>
                <p:cNvSpPr/>
                <p:nvPr/>
              </p:nvSpPr>
              <p:spPr>
                <a:xfrm>
                  <a:off x="7172646" y="4110206"/>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84" name="Freeform: Shape 334">
                  <a:extLst>
                    <a:ext uri="{FF2B5EF4-FFF2-40B4-BE49-F238E27FC236}">
                      <a16:creationId xmlns:a16="http://schemas.microsoft.com/office/drawing/2014/main" id="{4963AD72-8161-B151-CA25-D3F0974E822C}"/>
                    </a:ext>
                  </a:extLst>
                </p:cNvPr>
                <p:cNvSpPr/>
                <p:nvPr/>
              </p:nvSpPr>
              <p:spPr>
                <a:xfrm>
                  <a:off x="7172646" y="4153674"/>
                  <a:ext cx="165528" cy="130253"/>
                </a:xfrm>
                <a:custGeom>
                  <a:avLst/>
                  <a:gdLst>
                    <a:gd name="connsiteX0" fmla="*/ 165528 w 165528"/>
                    <a:gd name="connsiteY0" fmla="*/ 94523 h 130253"/>
                    <a:gd name="connsiteX1" fmla="*/ 165528 w 165528"/>
                    <a:gd name="connsiteY1" fmla="*/ 130253 h 130253"/>
                    <a:gd name="connsiteX2" fmla="*/ 0 w 165528"/>
                    <a:gd name="connsiteY2" fmla="*/ 35731 h 130253"/>
                    <a:gd name="connsiteX3" fmla="*/ 0 w 165528"/>
                    <a:gd name="connsiteY3" fmla="*/ 0 h 130253"/>
                    <a:gd name="connsiteX4" fmla="*/ 165528 w 165528"/>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3">
                      <a:moveTo>
                        <a:pt x="165528" y="94523"/>
                      </a:moveTo>
                      <a:lnTo>
                        <a:pt x="165528" y="130253"/>
                      </a:lnTo>
                      <a:lnTo>
                        <a:pt x="0" y="35731"/>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85" name="Freeform: Shape 335">
                  <a:extLst>
                    <a:ext uri="{FF2B5EF4-FFF2-40B4-BE49-F238E27FC236}">
                      <a16:creationId xmlns:a16="http://schemas.microsoft.com/office/drawing/2014/main" id="{EAF901E6-0746-3C14-20D3-F3BEBFA0C58D}"/>
                    </a:ext>
                  </a:extLst>
                </p:cNvPr>
                <p:cNvSpPr/>
                <p:nvPr/>
              </p:nvSpPr>
              <p:spPr>
                <a:xfrm>
                  <a:off x="7172646" y="4196991"/>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86" name="Freeform: Shape 336">
                  <a:extLst>
                    <a:ext uri="{FF2B5EF4-FFF2-40B4-BE49-F238E27FC236}">
                      <a16:creationId xmlns:a16="http://schemas.microsoft.com/office/drawing/2014/main" id="{3D76D713-FFA4-893A-5821-48D55EAC3A0E}"/>
                    </a:ext>
                  </a:extLst>
                </p:cNvPr>
                <p:cNvSpPr/>
                <p:nvPr/>
              </p:nvSpPr>
              <p:spPr>
                <a:xfrm>
                  <a:off x="7172646" y="4240459"/>
                  <a:ext cx="165528" cy="130329"/>
                </a:xfrm>
                <a:custGeom>
                  <a:avLst/>
                  <a:gdLst>
                    <a:gd name="connsiteX0" fmla="*/ 165528 w 165528"/>
                    <a:gd name="connsiteY0" fmla="*/ 9406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06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068"/>
                      </a:moveTo>
                      <a:lnTo>
                        <a:pt x="165528" y="130329"/>
                      </a:lnTo>
                      <a:lnTo>
                        <a:pt x="0" y="35275"/>
                      </a:lnTo>
                      <a:lnTo>
                        <a:pt x="0" y="0"/>
                      </a:lnTo>
                      <a:lnTo>
                        <a:pt x="165528" y="9406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87" name="Freeform: Shape 337">
                  <a:extLst>
                    <a:ext uri="{FF2B5EF4-FFF2-40B4-BE49-F238E27FC236}">
                      <a16:creationId xmlns:a16="http://schemas.microsoft.com/office/drawing/2014/main" id="{6129CFC6-474E-07C2-64F0-BA9AF59F5552}"/>
                    </a:ext>
                  </a:extLst>
                </p:cNvPr>
                <p:cNvSpPr/>
                <p:nvPr/>
              </p:nvSpPr>
              <p:spPr>
                <a:xfrm>
                  <a:off x="7368822" y="393595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88" name="Freeform: Shape 338">
                  <a:extLst>
                    <a:ext uri="{FF2B5EF4-FFF2-40B4-BE49-F238E27FC236}">
                      <a16:creationId xmlns:a16="http://schemas.microsoft.com/office/drawing/2014/main" id="{E1B3015B-DB66-687E-3E94-7366931BEE40}"/>
                    </a:ext>
                  </a:extLst>
                </p:cNvPr>
                <p:cNvSpPr/>
                <p:nvPr/>
              </p:nvSpPr>
              <p:spPr>
                <a:xfrm>
                  <a:off x="7368822" y="397889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89" name="Freeform: Shape 339">
                  <a:extLst>
                    <a:ext uri="{FF2B5EF4-FFF2-40B4-BE49-F238E27FC236}">
                      <a16:creationId xmlns:a16="http://schemas.microsoft.com/office/drawing/2014/main" id="{84ADDBE9-A6C0-7666-75AF-5ABA23DDD0F4}"/>
                    </a:ext>
                  </a:extLst>
                </p:cNvPr>
                <p:cNvSpPr/>
                <p:nvPr/>
              </p:nvSpPr>
              <p:spPr>
                <a:xfrm>
                  <a:off x="7368822" y="4021828"/>
                  <a:ext cx="164997" cy="130252"/>
                </a:xfrm>
                <a:custGeom>
                  <a:avLst/>
                  <a:gdLst>
                    <a:gd name="connsiteX0" fmla="*/ 0 w 164997"/>
                    <a:gd name="connsiteY0" fmla="*/ 94523 h 130252"/>
                    <a:gd name="connsiteX1" fmla="*/ 0 w 164997"/>
                    <a:gd name="connsiteY1" fmla="*/ 130253 h 130252"/>
                    <a:gd name="connsiteX2" fmla="*/ 164997 w 164997"/>
                    <a:gd name="connsiteY2" fmla="*/ 35730 h 130252"/>
                    <a:gd name="connsiteX3" fmla="*/ 164997 w 164997"/>
                    <a:gd name="connsiteY3" fmla="*/ 0 h 130252"/>
                    <a:gd name="connsiteX4" fmla="*/ 0 w 164997"/>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2">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90" name="Freeform: Shape 340">
                  <a:extLst>
                    <a:ext uri="{FF2B5EF4-FFF2-40B4-BE49-F238E27FC236}">
                      <a16:creationId xmlns:a16="http://schemas.microsoft.com/office/drawing/2014/main" id="{CDFDBD03-2E67-B536-EB67-57DC70811056}"/>
                    </a:ext>
                  </a:extLst>
                </p:cNvPr>
                <p:cNvSpPr/>
                <p:nvPr/>
              </p:nvSpPr>
              <p:spPr>
                <a:xfrm>
                  <a:off x="7368822" y="4065220"/>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91" name="Freeform: Shape 341">
                  <a:extLst>
                    <a:ext uri="{FF2B5EF4-FFF2-40B4-BE49-F238E27FC236}">
                      <a16:creationId xmlns:a16="http://schemas.microsoft.com/office/drawing/2014/main" id="{279BAFF0-C503-0893-21FB-A6FDB29B19B2}"/>
                    </a:ext>
                  </a:extLst>
                </p:cNvPr>
                <p:cNvSpPr/>
                <p:nvPr/>
              </p:nvSpPr>
              <p:spPr>
                <a:xfrm>
                  <a:off x="7368822" y="410861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92" name="Freeform: Shape 342">
                  <a:extLst>
                    <a:ext uri="{FF2B5EF4-FFF2-40B4-BE49-F238E27FC236}">
                      <a16:creationId xmlns:a16="http://schemas.microsoft.com/office/drawing/2014/main" id="{6E4273CE-CE25-8C3E-D091-4E0B298950E1}"/>
                    </a:ext>
                  </a:extLst>
                </p:cNvPr>
                <p:cNvSpPr/>
                <p:nvPr/>
              </p:nvSpPr>
              <p:spPr>
                <a:xfrm>
                  <a:off x="7368822" y="4152081"/>
                  <a:ext cx="164997" cy="130328"/>
                </a:xfrm>
                <a:custGeom>
                  <a:avLst/>
                  <a:gdLst>
                    <a:gd name="connsiteX0" fmla="*/ 0 w 164997"/>
                    <a:gd name="connsiteY0" fmla="*/ 94067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067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067"/>
                      </a:moveTo>
                      <a:lnTo>
                        <a:pt x="0" y="130329"/>
                      </a:lnTo>
                      <a:lnTo>
                        <a:pt x="164997" y="35275"/>
                      </a:lnTo>
                      <a:lnTo>
                        <a:pt x="164997" y="0"/>
                      </a:lnTo>
                      <a:lnTo>
                        <a:pt x="0" y="94067"/>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93" name="Freeform: Shape 343">
                  <a:extLst>
                    <a:ext uri="{FF2B5EF4-FFF2-40B4-BE49-F238E27FC236}">
                      <a16:creationId xmlns:a16="http://schemas.microsoft.com/office/drawing/2014/main" id="{2FD1B7D4-99DB-A62A-8807-B1CCC3ACF666}"/>
                    </a:ext>
                  </a:extLst>
                </p:cNvPr>
                <p:cNvSpPr/>
                <p:nvPr/>
              </p:nvSpPr>
              <p:spPr>
                <a:xfrm>
                  <a:off x="7368822" y="4195018"/>
                  <a:ext cx="164997" cy="130253"/>
                </a:xfrm>
                <a:custGeom>
                  <a:avLst/>
                  <a:gdLst>
                    <a:gd name="connsiteX0" fmla="*/ 0 w 164997"/>
                    <a:gd name="connsiteY0" fmla="*/ 94523 h 130253"/>
                    <a:gd name="connsiteX1" fmla="*/ 0 w 164997"/>
                    <a:gd name="connsiteY1" fmla="*/ 130253 h 130253"/>
                    <a:gd name="connsiteX2" fmla="*/ 164997 w 164997"/>
                    <a:gd name="connsiteY2" fmla="*/ 35730 h 130253"/>
                    <a:gd name="connsiteX3" fmla="*/ 164997 w 164997"/>
                    <a:gd name="connsiteY3" fmla="*/ 0 h 130253"/>
                    <a:gd name="connsiteX4" fmla="*/ 0 w 164997"/>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3">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94" name="Freeform: Shape 344">
                  <a:extLst>
                    <a:ext uri="{FF2B5EF4-FFF2-40B4-BE49-F238E27FC236}">
                      <a16:creationId xmlns:a16="http://schemas.microsoft.com/office/drawing/2014/main" id="{FD529396-4C07-08AA-92F5-46233D01DE31}"/>
                    </a:ext>
                  </a:extLst>
                </p:cNvPr>
                <p:cNvSpPr/>
                <p:nvPr/>
              </p:nvSpPr>
              <p:spPr>
                <a:xfrm>
                  <a:off x="7368822" y="423841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95" name="Freeform: Shape 346">
                  <a:extLst>
                    <a:ext uri="{FF2B5EF4-FFF2-40B4-BE49-F238E27FC236}">
                      <a16:creationId xmlns:a16="http://schemas.microsoft.com/office/drawing/2014/main" id="{AF0AB445-E88C-C03C-DABF-7B7DF1FB8155}"/>
                    </a:ext>
                  </a:extLst>
                </p:cNvPr>
                <p:cNvSpPr/>
                <p:nvPr/>
              </p:nvSpPr>
              <p:spPr>
                <a:xfrm>
                  <a:off x="7353498" y="3801680"/>
                  <a:ext cx="169624" cy="98088"/>
                </a:xfrm>
                <a:custGeom>
                  <a:avLst/>
                  <a:gdLst>
                    <a:gd name="connsiteX0" fmla="*/ 0 w 169624"/>
                    <a:gd name="connsiteY0" fmla="*/ 0 h 98088"/>
                    <a:gd name="connsiteX1" fmla="*/ 169625 w 169624"/>
                    <a:gd name="connsiteY1" fmla="*/ 98088 h 98088"/>
                    <a:gd name="connsiteX2" fmla="*/ 156349 w 169624"/>
                    <a:gd name="connsiteY2" fmla="*/ 95054 h 98088"/>
                    <a:gd name="connsiteX3" fmla="*/ 0 w 169624"/>
                    <a:gd name="connsiteY3" fmla="*/ 4628 h 98088"/>
                    <a:gd name="connsiteX4" fmla="*/ 0 w 169624"/>
                    <a:gd name="connsiteY4" fmla="*/ 0 h 98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24" h="98088">
                      <a:moveTo>
                        <a:pt x="0" y="0"/>
                      </a:moveTo>
                      <a:cubicBezTo>
                        <a:pt x="56213" y="32696"/>
                        <a:pt x="112881" y="65392"/>
                        <a:pt x="169625" y="98088"/>
                      </a:cubicBezTo>
                      <a:cubicBezTo>
                        <a:pt x="167046" y="96571"/>
                        <a:pt x="162949" y="95509"/>
                        <a:pt x="156349" y="95054"/>
                      </a:cubicBezTo>
                      <a:lnTo>
                        <a:pt x="0" y="4628"/>
                      </a:lnTo>
                      <a:cubicBezTo>
                        <a:pt x="0" y="986"/>
                        <a:pt x="0" y="0"/>
                        <a:pt x="0" y="0"/>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96" name="Freeform: Shape 347">
                  <a:extLst>
                    <a:ext uri="{FF2B5EF4-FFF2-40B4-BE49-F238E27FC236}">
                      <a16:creationId xmlns:a16="http://schemas.microsoft.com/office/drawing/2014/main" id="{A70CEBE5-8AF4-16C3-14E5-9BD50C682588}"/>
                    </a:ext>
                  </a:extLst>
                </p:cNvPr>
                <p:cNvSpPr/>
                <p:nvPr/>
              </p:nvSpPr>
              <p:spPr>
                <a:xfrm>
                  <a:off x="7184404" y="3801680"/>
                  <a:ext cx="169093" cy="98088"/>
                </a:xfrm>
                <a:custGeom>
                  <a:avLst/>
                  <a:gdLst>
                    <a:gd name="connsiteX0" fmla="*/ 0 w 169093"/>
                    <a:gd name="connsiteY0" fmla="*/ 98088 h 98088"/>
                    <a:gd name="connsiteX1" fmla="*/ 152253 w 169093"/>
                    <a:gd name="connsiteY1" fmla="*/ 9710 h 98088"/>
                    <a:gd name="connsiteX2" fmla="*/ 169094 w 169093"/>
                    <a:gd name="connsiteY2" fmla="*/ 0 h 98088"/>
                    <a:gd name="connsiteX3" fmla="*/ 169094 w 169093"/>
                    <a:gd name="connsiteY3" fmla="*/ 4628 h 98088"/>
                    <a:gd name="connsiteX4" fmla="*/ 13276 w 169093"/>
                    <a:gd name="connsiteY4" fmla="*/ 95054 h 98088"/>
                    <a:gd name="connsiteX5" fmla="*/ 0 w 169093"/>
                    <a:gd name="connsiteY5" fmla="*/ 98088 h 9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93" h="98088">
                      <a:moveTo>
                        <a:pt x="0" y="98088"/>
                      </a:moveTo>
                      <a:cubicBezTo>
                        <a:pt x="50599" y="68427"/>
                        <a:pt x="101654" y="39372"/>
                        <a:pt x="152253" y="9710"/>
                      </a:cubicBezTo>
                      <a:cubicBezTo>
                        <a:pt x="157335" y="6676"/>
                        <a:pt x="164011" y="3034"/>
                        <a:pt x="169094" y="0"/>
                      </a:cubicBezTo>
                      <a:cubicBezTo>
                        <a:pt x="169094" y="0"/>
                        <a:pt x="169094" y="986"/>
                        <a:pt x="169094" y="4628"/>
                      </a:cubicBezTo>
                      <a:lnTo>
                        <a:pt x="13276" y="95054"/>
                      </a:lnTo>
                      <a:cubicBezTo>
                        <a:pt x="6600" y="95509"/>
                        <a:pt x="2579" y="96495"/>
                        <a:pt x="0" y="98088"/>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97" name="Freeform: Shape 348">
                  <a:extLst>
                    <a:ext uri="{FF2B5EF4-FFF2-40B4-BE49-F238E27FC236}">
                      <a16:creationId xmlns:a16="http://schemas.microsoft.com/office/drawing/2014/main" id="{7DF50706-6F13-3DC4-DC54-0BA1FE0C0CAC}"/>
                    </a:ext>
                  </a:extLst>
                </p:cNvPr>
                <p:cNvSpPr/>
                <p:nvPr/>
              </p:nvSpPr>
              <p:spPr>
                <a:xfrm>
                  <a:off x="7181181" y="3896658"/>
                  <a:ext cx="173379" cy="109846"/>
                </a:xfrm>
                <a:custGeom>
                  <a:avLst/>
                  <a:gdLst>
                    <a:gd name="connsiteX0" fmla="*/ 173379 w 173379"/>
                    <a:gd name="connsiteY0" fmla="*/ 109846 h 109846"/>
                    <a:gd name="connsiteX1" fmla="*/ 105408 w 173379"/>
                    <a:gd name="connsiteY1" fmla="*/ 70475 h 109846"/>
                    <a:gd name="connsiteX2" fmla="*/ 3223 w 173379"/>
                    <a:gd name="connsiteY2" fmla="*/ 11227 h 109846"/>
                    <a:gd name="connsiteX3" fmla="*/ 189 w 173379"/>
                    <a:gd name="connsiteY3" fmla="*/ 8193 h 109846"/>
                    <a:gd name="connsiteX4" fmla="*/ 16575 w 173379"/>
                    <a:gd name="connsiteY4" fmla="*/ 0 h 109846"/>
                    <a:gd name="connsiteX5" fmla="*/ 172924 w 173379"/>
                    <a:gd name="connsiteY5" fmla="*/ 90426 h 109846"/>
                    <a:gd name="connsiteX6" fmla="*/ 172924 w 173379"/>
                    <a:gd name="connsiteY6" fmla="*/ 108329 h 109846"/>
                    <a:gd name="connsiteX7" fmla="*/ 173379 w 173379"/>
                    <a:gd name="connsiteY7" fmla="*/ 109846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79" h="109846">
                      <a:moveTo>
                        <a:pt x="173379" y="109846"/>
                      </a:moveTo>
                      <a:cubicBezTo>
                        <a:pt x="150924" y="96571"/>
                        <a:pt x="127939" y="83826"/>
                        <a:pt x="105408" y="70475"/>
                      </a:cubicBezTo>
                      <a:cubicBezTo>
                        <a:pt x="71195" y="50523"/>
                        <a:pt x="37437" y="31103"/>
                        <a:pt x="3223" y="11227"/>
                      </a:cubicBezTo>
                      <a:cubicBezTo>
                        <a:pt x="1706" y="10241"/>
                        <a:pt x="644" y="9179"/>
                        <a:pt x="189" y="8193"/>
                      </a:cubicBezTo>
                      <a:cubicBezTo>
                        <a:pt x="-797" y="6145"/>
                        <a:pt x="1706" y="1062"/>
                        <a:pt x="16575" y="0"/>
                      </a:cubicBezTo>
                      <a:lnTo>
                        <a:pt x="172924" y="90426"/>
                      </a:lnTo>
                      <a:cubicBezTo>
                        <a:pt x="172924" y="100136"/>
                        <a:pt x="172924" y="106812"/>
                        <a:pt x="172924" y="108329"/>
                      </a:cubicBezTo>
                      <a:cubicBezTo>
                        <a:pt x="173379" y="109391"/>
                        <a:pt x="173379" y="109846"/>
                        <a:pt x="173379" y="109846"/>
                      </a:cubicBez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98" name="Freeform: Shape 349">
                  <a:extLst>
                    <a:ext uri="{FF2B5EF4-FFF2-40B4-BE49-F238E27FC236}">
                      <a16:creationId xmlns:a16="http://schemas.microsoft.com/office/drawing/2014/main" id="{D58F0229-0E95-69BE-9B42-1AF10A063D76}"/>
                    </a:ext>
                  </a:extLst>
                </p:cNvPr>
                <p:cNvSpPr/>
                <p:nvPr/>
              </p:nvSpPr>
              <p:spPr>
                <a:xfrm>
                  <a:off x="7354636" y="3896202"/>
                  <a:ext cx="172191" cy="109846"/>
                </a:xfrm>
                <a:custGeom>
                  <a:avLst/>
                  <a:gdLst>
                    <a:gd name="connsiteX0" fmla="*/ 169018 w 172191"/>
                    <a:gd name="connsiteY0" fmla="*/ 12213 h 109846"/>
                    <a:gd name="connsiteX1" fmla="*/ 152177 w 172191"/>
                    <a:gd name="connsiteY1" fmla="*/ 21924 h 109846"/>
                    <a:gd name="connsiteX2" fmla="*/ 118495 w 172191"/>
                    <a:gd name="connsiteY2" fmla="*/ 41344 h 109846"/>
                    <a:gd name="connsiteX3" fmla="*/ 101654 w 172191"/>
                    <a:gd name="connsiteY3" fmla="*/ 51054 h 109846"/>
                    <a:gd name="connsiteX4" fmla="*/ 84812 w 172191"/>
                    <a:gd name="connsiteY4" fmla="*/ 60764 h 109846"/>
                    <a:gd name="connsiteX5" fmla="*/ 0 w 172191"/>
                    <a:gd name="connsiteY5" fmla="*/ 109846 h 109846"/>
                    <a:gd name="connsiteX6" fmla="*/ 0 w 172191"/>
                    <a:gd name="connsiteY6" fmla="*/ 108329 h 109846"/>
                    <a:gd name="connsiteX7" fmla="*/ 0 w 172191"/>
                    <a:gd name="connsiteY7" fmla="*/ 90426 h 109846"/>
                    <a:gd name="connsiteX8" fmla="*/ 155287 w 172191"/>
                    <a:gd name="connsiteY8" fmla="*/ 0 h 109846"/>
                    <a:gd name="connsiteX9" fmla="*/ 172128 w 172191"/>
                    <a:gd name="connsiteY9" fmla="*/ 8193 h 109846"/>
                    <a:gd name="connsiteX10" fmla="*/ 169018 w 172191"/>
                    <a:gd name="connsiteY10" fmla="*/ 12213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191" h="109846">
                      <a:moveTo>
                        <a:pt x="169018" y="12213"/>
                      </a:moveTo>
                      <a:lnTo>
                        <a:pt x="152177" y="21924"/>
                      </a:lnTo>
                      <a:cubicBezTo>
                        <a:pt x="140949" y="28599"/>
                        <a:pt x="129722" y="35199"/>
                        <a:pt x="118495" y="41344"/>
                      </a:cubicBezTo>
                      <a:lnTo>
                        <a:pt x="101654" y="51054"/>
                      </a:lnTo>
                      <a:lnTo>
                        <a:pt x="84812" y="60764"/>
                      </a:lnTo>
                      <a:cubicBezTo>
                        <a:pt x="56744" y="77150"/>
                        <a:pt x="28600" y="93460"/>
                        <a:pt x="0" y="109846"/>
                      </a:cubicBezTo>
                      <a:cubicBezTo>
                        <a:pt x="0" y="109846"/>
                        <a:pt x="0" y="109315"/>
                        <a:pt x="0" y="108329"/>
                      </a:cubicBezTo>
                      <a:cubicBezTo>
                        <a:pt x="0" y="106281"/>
                        <a:pt x="0" y="100136"/>
                        <a:pt x="0" y="90426"/>
                      </a:cubicBezTo>
                      <a:lnTo>
                        <a:pt x="155287" y="0"/>
                      </a:lnTo>
                      <a:cubicBezTo>
                        <a:pt x="170080" y="986"/>
                        <a:pt x="172659" y="6145"/>
                        <a:pt x="172128" y="8193"/>
                      </a:cubicBezTo>
                      <a:cubicBezTo>
                        <a:pt x="171521" y="10165"/>
                        <a:pt x="170004" y="11227"/>
                        <a:pt x="169018" y="12213"/>
                      </a:cubicBezTo>
                      <a:close/>
                    </a:path>
                  </a:pathLst>
                </a:custGeom>
                <a:solidFill>
                  <a:srgbClr val="9B9BA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99" name="Freeform: Shape 352">
                  <a:extLst>
                    <a:ext uri="{FF2B5EF4-FFF2-40B4-BE49-F238E27FC236}">
                      <a16:creationId xmlns:a16="http://schemas.microsoft.com/office/drawing/2014/main" id="{0057351B-5170-A022-CC71-8A5DAF2C5CFD}"/>
                    </a:ext>
                  </a:extLst>
                </p:cNvPr>
                <p:cNvSpPr/>
                <p:nvPr/>
              </p:nvSpPr>
              <p:spPr>
                <a:xfrm>
                  <a:off x="7414338" y="4204728"/>
                  <a:ext cx="293733" cy="178804"/>
                </a:xfrm>
                <a:custGeom>
                  <a:avLst/>
                  <a:gdLst>
                    <a:gd name="connsiteX0" fmla="*/ 293733 w 293733"/>
                    <a:gd name="connsiteY0" fmla="*/ 88378 h 178804"/>
                    <a:gd name="connsiteX1" fmla="*/ 147625 w 293733"/>
                    <a:gd name="connsiteY1" fmla="*/ 178804 h 178804"/>
                    <a:gd name="connsiteX2" fmla="*/ 0 w 293733"/>
                    <a:gd name="connsiteY2" fmla="*/ 90426 h 178804"/>
                    <a:gd name="connsiteX3" fmla="*/ 146108 w 293733"/>
                    <a:gd name="connsiteY3" fmla="*/ 0 h 178804"/>
                    <a:gd name="connsiteX4" fmla="*/ 293733 w 293733"/>
                    <a:gd name="connsiteY4" fmla="*/ 88378 h 17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33" h="178804">
                      <a:moveTo>
                        <a:pt x="293733" y="88378"/>
                      </a:moveTo>
                      <a:lnTo>
                        <a:pt x="147625" y="178804"/>
                      </a:lnTo>
                      <a:lnTo>
                        <a:pt x="0" y="90426"/>
                      </a:lnTo>
                      <a:lnTo>
                        <a:pt x="146108" y="0"/>
                      </a:lnTo>
                      <a:lnTo>
                        <a:pt x="293733" y="88378"/>
                      </a:lnTo>
                      <a:close/>
                    </a:path>
                  </a:pathLst>
                </a:custGeom>
                <a:solidFill>
                  <a:srgbClr val="F4F4F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00" name="Freeform: Shape 353">
                  <a:extLst>
                    <a:ext uri="{FF2B5EF4-FFF2-40B4-BE49-F238E27FC236}">
                      <a16:creationId xmlns:a16="http://schemas.microsoft.com/office/drawing/2014/main" id="{C628CEFE-7A29-4D5E-01C3-6DADAA37052E}"/>
                    </a:ext>
                  </a:extLst>
                </p:cNvPr>
                <p:cNvSpPr/>
                <p:nvPr/>
              </p:nvSpPr>
              <p:spPr>
                <a:xfrm>
                  <a:off x="7478137" y="4370257"/>
                  <a:ext cx="14337" cy="61371"/>
                </a:xfrm>
                <a:custGeom>
                  <a:avLst/>
                  <a:gdLst>
                    <a:gd name="connsiteX0" fmla="*/ 0 w 14337"/>
                    <a:gd name="connsiteY0" fmla="*/ 0 h 61371"/>
                    <a:gd name="connsiteX1" fmla="*/ 0 w 14337"/>
                    <a:gd name="connsiteY1" fmla="*/ 52647 h 61371"/>
                    <a:gd name="connsiteX2" fmla="*/ 14338 w 14337"/>
                    <a:gd name="connsiteY2" fmla="*/ 61371 h 61371"/>
                    <a:gd name="connsiteX3" fmla="*/ 14338 w 14337"/>
                    <a:gd name="connsiteY3" fmla="*/ 8269 h 61371"/>
                    <a:gd name="connsiteX4" fmla="*/ 0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0" y="0"/>
                      </a:moveTo>
                      <a:lnTo>
                        <a:pt x="0" y="52647"/>
                      </a:lnTo>
                      <a:lnTo>
                        <a:pt x="14338" y="61371"/>
                      </a:lnTo>
                      <a:lnTo>
                        <a:pt x="14338" y="8269"/>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01" name="Freeform: Shape 354">
                  <a:extLst>
                    <a:ext uri="{FF2B5EF4-FFF2-40B4-BE49-F238E27FC236}">
                      <a16:creationId xmlns:a16="http://schemas.microsoft.com/office/drawing/2014/main" id="{87E98897-89DB-350D-7DE8-BE2241553F2B}"/>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02" name="Freeform: Shape 355">
                  <a:extLst>
                    <a:ext uri="{FF2B5EF4-FFF2-40B4-BE49-F238E27FC236}">
                      <a16:creationId xmlns:a16="http://schemas.microsoft.com/office/drawing/2014/main" id="{27202E8A-7685-6BE8-0ACC-F725348F532E}"/>
                    </a:ext>
                  </a:extLst>
                </p:cNvPr>
                <p:cNvSpPr/>
                <p:nvPr/>
              </p:nvSpPr>
              <p:spPr>
                <a:xfrm>
                  <a:off x="7511364" y="4389677"/>
                  <a:ext cx="14792" cy="61371"/>
                </a:xfrm>
                <a:custGeom>
                  <a:avLst/>
                  <a:gdLst>
                    <a:gd name="connsiteX0" fmla="*/ 531 w 14792"/>
                    <a:gd name="connsiteY0" fmla="*/ 0 h 61371"/>
                    <a:gd name="connsiteX1" fmla="*/ 0 w 14792"/>
                    <a:gd name="connsiteY1" fmla="*/ 52647 h 61371"/>
                    <a:gd name="connsiteX2" fmla="*/ 14793 w 14792"/>
                    <a:gd name="connsiteY2" fmla="*/ 61371 h 61371"/>
                    <a:gd name="connsiteX3" fmla="*/ 14793 w 14792"/>
                    <a:gd name="connsiteY3" fmla="*/ 8269 h 61371"/>
                    <a:gd name="connsiteX4" fmla="*/ 531 w 14792"/>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371">
                      <a:moveTo>
                        <a:pt x="531" y="0"/>
                      </a:moveTo>
                      <a:lnTo>
                        <a:pt x="0" y="52647"/>
                      </a:lnTo>
                      <a:lnTo>
                        <a:pt x="14793" y="61371"/>
                      </a:lnTo>
                      <a:lnTo>
                        <a:pt x="14793" y="8269"/>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03" name="Freeform: Shape 356">
                  <a:extLst>
                    <a:ext uri="{FF2B5EF4-FFF2-40B4-BE49-F238E27FC236}">
                      <a16:creationId xmlns:a16="http://schemas.microsoft.com/office/drawing/2014/main" id="{BBC573D6-35B4-34C7-AAC6-628B7636506F}"/>
                    </a:ext>
                  </a:extLst>
                </p:cNvPr>
                <p:cNvSpPr/>
                <p:nvPr/>
              </p:nvSpPr>
              <p:spPr>
                <a:xfrm>
                  <a:off x="7444455" y="4350381"/>
                  <a:ext cx="14792" cy="61826"/>
                </a:xfrm>
                <a:custGeom>
                  <a:avLst/>
                  <a:gdLst>
                    <a:gd name="connsiteX0" fmla="*/ 531 w 14792"/>
                    <a:gd name="connsiteY0" fmla="*/ 0 h 61826"/>
                    <a:gd name="connsiteX1" fmla="*/ 0 w 14792"/>
                    <a:gd name="connsiteY1" fmla="*/ 53103 h 61826"/>
                    <a:gd name="connsiteX2" fmla="*/ 14793 w 14792"/>
                    <a:gd name="connsiteY2" fmla="*/ 61827 h 61826"/>
                    <a:gd name="connsiteX3" fmla="*/ 14793 w 14792"/>
                    <a:gd name="connsiteY3" fmla="*/ 8724 h 61826"/>
                    <a:gd name="connsiteX4" fmla="*/ 531 w 14792"/>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826">
                      <a:moveTo>
                        <a:pt x="531" y="0"/>
                      </a:moveTo>
                      <a:lnTo>
                        <a:pt x="0" y="53103"/>
                      </a:lnTo>
                      <a:lnTo>
                        <a:pt x="14793" y="61827"/>
                      </a:lnTo>
                      <a:lnTo>
                        <a:pt x="14793" y="8724"/>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04" name="Freeform: Shape 357">
                  <a:extLst>
                    <a:ext uri="{FF2B5EF4-FFF2-40B4-BE49-F238E27FC236}">
                      <a16:creationId xmlns:a16="http://schemas.microsoft.com/office/drawing/2014/main" id="{CCFE47E6-6E04-5E4D-1154-3BDED36DBEC2}"/>
                    </a:ext>
                  </a:extLst>
                </p:cNvPr>
                <p:cNvSpPr/>
                <p:nvPr/>
              </p:nvSpPr>
              <p:spPr>
                <a:xfrm>
                  <a:off x="7461296" y="4360547"/>
                  <a:ext cx="14868" cy="61295"/>
                </a:xfrm>
                <a:custGeom>
                  <a:avLst/>
                  <a:gdLst>
                    <a:gd name="connsiteX0" fmla="*/ 531 w 14868"/>
                    <a:gd name="connsiteY0" fmla="*/ 0 h 61295"/>
                    <a:gd name="connsiteX1" fmla="*/ 0 w 14868"/>
                    <a:gd name="connsiteY1" fmla="*/ 52647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2647"/>
                      </a:lnTo>
                      <a:lnTo>
                        <a:pt x="14338" y="61295"/>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05" name="Freeform: Shape 358">
                  <a:extLst>
                    <a:ext uri="{FF2B5EF4-FFF2-40B4-BE49-F238E27FC236}">
                      <a16:creationId xmlns:a16="http://schemas.microsoft.com/office/drawing/2014/main" id="{372121A5-264C-AEE5-0E86-02E826A300CF}"/>
                    </a:ext>
                  </a:extLst>
                </p:cNvPr>
                <p:cNvSpPr/>
                <p:nvPr/>
              </p:nvSpPr>
              <p:spPr>
                <a:xfrm>
                  <a:off x="7545122" y="4409097"/>
                  <a:ext cx="14792" cy="61295"/>
                </a:xfrm>
                <a:custGeom>
                  <a:avLst/>
                  <a:gdLst>
                    <a:gd name="connsiteX0" fmla="*/ 14793 w 14792"/>
                    <a:gd name="connsiteY0" fmla="*/ 61295 h 61295"/>
                    <a:gd name="connsiteX1" fmla="*/ 14793 w 14792"/>
                    <a:gd name="connsiteY1" fmla="*/ 8193 h 61295"/>
                    <a:gd name="connsiteX2" fmla="*/ 0 w 14792"/>
                    <a:gd name="connsiteY2" fmla="*/ 0 h 61295"/>
                    <a:gd name="connsiteX3" fmla="*/ 0 w 14792"/>
                    <a:gd name="connsiteY3" fmla="*/ 53103 h 61295"/>
                    <a:gd name="connsiteX4" fmla="*/ 14793 w 14792"/>
                    <a:gd name="connsiteY4" fmla="*/ 61295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793" y="61295"/>
                      </a:moveTo>
                      <a:lnTo>
                        <a:pt x="14793" y="8193"/>
                      </a:lnTo>
                      <a:lnTo>
                        <a:pt x="0" y="0"/>
                      </a:lnTo>
                      <a:lnTo>
                        <a:pt x="0" y="53103"/>
                      </a:lnTo>
                      <a:lnTo>
                        <a:pt x="14793" y="61295"/>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06" name="Freeform: Shape 359">
                  <a:extLst>
                    <a:ext uri="{FF2B5EF4-FFF2-40B4-BE49-F238E27FC236}">
                      <a16:creationId xmlns:a16="http://schemas.microsoft.com/office/drawing/2014/main" id="{E86D0E74-B790-CA52-1297-C2BD77C3B630}"/>
                    </a:ext>
                  </a:extLst>
                </p:cNvPr>
                <p:cNvSpPr/>
                <p:nvPr/>
              </p:nvSpPr>
              <p:spPr>
                <a:xfrm>
                  <a:off x="7528205" y="4399387"/>
                  <a:ext cx="14868" cy="61295"/>
                </a:xfrm>
                <a:custGeom>
                  <a:avLst/>
                  <a:gdLst>
                    <a:gd name="connsiteX0" fmla="*/ 531 w 14868"/>
                    <a:gd name="connsiteY0" fmla="*/ 0 h 61295"/>
                    <a:gd name="connsiteX1" fmla="*/ 0 w 14868"/>
                    <a:gd name="connsiteY1" fmla="*/ 53103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3103"/>
                      </a:lnTo>
                      <a:lnTo>
                        <a:pt x="14338" y="61295"/>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07" name="Freeform: Shape 360">
                  <a:extLst>
                    <a:ext uri="{FF2B5EF4-FFF2-40B4-BE49-F238E27FC236}">
                      <a16:creationId xmlns:a16="http://schemas.microsoft.com/office/drawing/2014/main" id="{AC48B642-C64D-CE80-9560-28D39678988B}"/>
                    </a:ext>
                  </a:extLst>
                </p:cNvPr>
                <p:cNvSpPr/>
                <p:nvPr/>
              </p:nvSpPr>
              <p:spPr>
                <a:xfrm>
                  <a:off x="7495054" y="4379967"/>
                  <a:ext cx="14337" cy="61295"/>
                </a:xfrm>
                <a:custGeom>
                  <a:avLst/>
                  <a:gdLst>
                    <a:gd name="connsiteX0" fmla="*/ 0 w 14337"/>
                    <a:gd name="connsiteY0" fmla="*/ 0 h 61295"/>
                    <a:gd name="connsiteX1" fmla="*/ 0 w 14337"/>
                    <a:gd name="connsiteY1" fmla="*/ 52647 h 61295"/>
                    <a:gd name="connsiteX2" fmla="*/ 14338 w 14337"/>
                    <a:gd name="connsiteY2" fmla="*/ 61295 h 61295"/>
                    <a:gd name="connsiteX3" fmla="*/ 14338 w 14337"/>
                    <a:gd name="connsiteY3" fmla="*/ 8193 h 61295"/>
                    <a:gd name="connsiteX4" fmla="*/ 0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0" y="0"/>
                      </a:moveTo>
                      <a:lnTo>
                        <a:pt x="0" y="52647"/>
                      </a:lnTo>
                      <a:lnTo>
                        <a:pt x="14338" y="61295"/>
                      </a:lnTo>
                      <a:lnTo>
                        <a:pt x="14338" y="8193"/>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08" name="Freeform: Shape 361">
                  <a:extLst>
                    <a:ext uri="{FF2B5EF4-FFF2-40B4-BE49-F238E27FC236}">
                      <a16:creationId xmlns:a16="http://schemas.microsoft.com/office/drawing/2014/main" id="{AB628BDE-F3FF-8345-1850-5A37D9D5FBBF}"/>
                    </a:ext>
                  </a:extLst>
                </p:cNvPr>
                <p:cNvSpPr/>
                <p:nvPr/>
              </p:nvSpPr>
              <p:spPr>
                <a:xfrm>
                  <a:off x="7478137" y="4436180"/>
                  <a:ext cx="14337" cy="58185"/>
                </a:xfrm>
                <a:custGeom>
                  <a:avLst/>
                  <a:gdLst>
                    <a:gd name="connsiteX0" fmla="*/ 0 w 14337"/>
                    <a:gd name="connsiteY0" fmla="*/ 0 h 58185"/>
                    <a:gd name="connsiteX1" fmla="*/ 0 w 14337"/>
                    <a:gd name="connsiteY1" fmla="*/ 49537 h 58185"/>
                    <a:gd name="connsiteX2" fmla="*/ 14338 w 14337"/>
                    <a:gd name="connsiteY2" fmla="*/ 58185 h 58185"/>
                    <a:gd name="connsiteX3" fmla="*/ 14338 w 14337"/>
                    <a:gd name="connsiteY3" fmla="*/ 8117 h 58185"/>
                    <a:gd name="connsiteX4" fmla="*/ 0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0" y="0"/>
                      </a:moveTo>
                      <a:lnTo>
                        <a:pt x="0" y="49537"/>
                      </a:lnTo>
                      <a:lnTo>
                        <a:pt x="14338" y="58185"/>
                      </a:lnTo>
                      <a:lnTo>
                        <a:pt x="14338" y="8117"/>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09" name="Freeform: Shape 362">
                  <a:extLst>
                    <a:ext uri="{FF2B5EF4-FFF2-40B4-BE49-F238E27FC236}">
                      <a16:creationId xmlns:a16="http://schemas.microsoft.com/office/drawing/2014/main" id="{85953562-F50F-8A8C-43E2-49431F5FEBA8}"/>
                    </a:ext>
                  </a:extLst>
                </p:cNvPr>
                <p:cNvSpPr/>
                <p:nvPr/>
              </p:nvSpPr>
              <p:spPr>
                <a:xfrm>
                  <a:off x="7429131" y="4407580"/>
                  <a:ext cx="13275" cy="57730"/>
                </a:xfrm>
                <a:custGeom>
                  <a:avLst/>
                  <a:gdLst>
                    <a:gd name="connsiteX0" fmla="*/ 531 w 13275"/>
                    <a:gd name="connsiteY0" fmla="*/ 0 h 57730"/>
                    <a:gd name="connsiteX1" fmla="*/ 0 w 13275"/>
                    <a:gd name="connsiteY1" fmla="*/ 50068 h 57730"/>
                    <a:gd name="connsiteX2" fmla="*/ 13276 w 13275"/>
                    <a:gd name="connsiteY2" fmla="*/ 57730 h 57730"/>
                    <a:gd name="connsiteX3" fmla="*/ 13276 w 13275"/>
                    <a:gd name="connsiteY3" fmla="*/ 7662 h 57730"/>
                    <a:gd name="connsiteX4" fmla="*/ 531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531" y="0"/>
                      </a:moveTo>
                      <a:lnTo>
                        <a:pt x="0" y="50068"/>
                      </a:lnTo>
                      <a:lnTo>
                        <a:pt x="13276" y="57730"/>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10" name="Freeform: Shape 363">
                  <a:extLst>
                    <a:ext uri="{FF2B5EF4-FFF2-40B4-BE49-F238E27FC236}">
                      <a16:creationId xmlns:a16="http://schemas.microsoft.com/office/drawing/2014/main" id="{8E9E4B00-C2FA-8937-49ED-B5B91A94C994}"/>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11" name="Freeform: Shape 364">
                  <a:extLst>
                    <a:ext uri="{FF2B5EF4-FFF2-40B4-BE49-F238E27FC236}">
                      <a16:creationId xmlns:a16="http://schemas.microsoft.com/office/drawing/2014/main" id="{8E49B5AE-915D-CCDB-191F-5525AC902439}"/>
                    </a:ext>
                  </a:extLst>
                </p:cNvPr>
                <p:cNvSpPr/>
                <p:nvPr/>
              </p:nvSpPr>
              <p:spPr>
                <a:xfrm>
                  <a:off x="7511364" y="4455600"/>
                  <a:ext cx="14792" cy="58261"/>
                </a:xfrm>
                <a:custGeom>
                  <a:avLst/>
                  <a:gdLst>
                    <a:gd name="connsiteX0" fmla="*/ 531 w 14792"/>
                    <a:gd name="connsiteY0" fmla="*/ 0 h 58261"/>
                    <a:gd name="connsiteX1" fmla="*/ 0 w 14792"/>
                    <a:gd name="connsiteY1" fmla="*/ 50068 h 58261"/>
                    <a:gd name="connsiteX2" fmla="*/ 14793 w 14792"/>
                    <a:gd name="connsiteY2" fmla="*/ 58261 h 58261"/>
                    <a:gd name="connsiteX3" fmla="*/ 14793 w 14792"/>
                    <a:gd name="connsiteY3" fmla="*/ 8193 h 58261"/>
                    <a:gd name="connsiteX4" fmla="*/ 531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531" y="0"/>
                      </a:moveTo>
                      <a:lnTo>
                        <a:pt x="0" y="50068"/>
                      </a:lnTo>
                      <a:lnTo>
                        <a:pt x="14793" y="58261"/>
                      </a:lnTo>
                      <a:lnTo>
                        <a:pt x="14793"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12" name="Freeform: Shape 365">
                  <a:extLst>
                    <a:ext uri="{FF2B5EF4-FFF2-40B4-BE49-F238E27FC236}">
                      <a16:creationId xmlns:a16="http://schemas.microsoft.com/office/drawing/2014/main" id="{22FD7B34-1460-D7B2-1D80-CAF10D09DC6E}"/>
                    </a:ext>
                  </a:extLst>
                </p:cNvPr>
                <p:cNvSpPr/>
                <p:nvPr/>
              </p:nvSpPr>
              <p:spPr>
                <a:xfrm>
                  <a:off x="7444455" y="4416759"/>
                  <a:ext cx="14792" cy="58185"/>
                </a:xfrm>
                <a:custGeom>
                  <a:avLst/>
                  <a:gdLst>
                    <a:gd name="connsiteX0" fmla="*/ 531 w 14792"/>
                    <a:gd name="connsiteY0" fmla="*/ 0 h 58185"/>
                    <a:gd name="connsiteX1" fmla="*/ 0 w 14792"/>
                    <a:gd name="connsiteY1" fmla="*/ 49537 h 58185"/>
                    <a:gd name="connsiteX2" fmla="*/ 14793 w 14792"/>
                    <a:gd name="connsiteY2" fmla="*/ 58185 h 58185"/>
                    <a:gd name="connsiteX3" fmla="*/ 14793 w 14792"/>
                    <a:gd name="connsiteY3" fmla="*/ 8117 h 58185"/>
                    <a:gd name="connsiteX4" fmla="*/ 531 w 14792"/>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185">
                      <a:moveTo>
                        <a:pt x="531" y="0"/>
                      </a:moveTo>
                      <a:lnTo>
                        <a:pt x="0" y="49537"/>
                      </a:lnTo>
                      <a:lnTo>
                        <a:pt x="14793" y="58185"/>
                      </a:lnTo>
                      <a:lnTo>
                        <a:pt x="14793" y="8117"/>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13" name="Freeform: Shape 366">
                  <a:extLst>
                    <a:ext uri="{FF2B5EF4-FFF2-40B4-BE49-F238E27FC236}">
                      <a16:creationId xmlns:a16="http://schemas.microsoft.com/office/drawing/2014/main" id="{28345A35-0766-232E-A810-CE5A04D8525A}"/>
                    </a:ext>
                  </a:extLst>
                </p:cNvPr>
                <p:cNvSpPr/>
                <p:nvPr/>
              </p:nvSpPr>
              <p:spPr>
                <a:xfrm>
                  <a:off x="7461296" y="4426470"/>
                  <a:ext cx="14868" cy="58185"/>
                </a:xfrm>
                <a:custGeom>
                  <a:avLst/>
                  <a:gdLst>
                    <a:gd name="connsiteX0" fmla="*/ 531 w 14868"/>
                    <a:gd name="connsiteY0" fmla="*/ 0 h 58185"/>
                    <a:gd name="connsiteX1" fmla="*/ 0 w 14868"/>
                    <a:gd name="connsiteY1" fmla="*/ 49537 h 58185"/>
                    <a:gd name="connsiteX2" fmla="*/ 14338 w 14868"/>
                    <a:gd name="connsiteY2" fmla="*/ 58185 h 58185"/>
                    <a:gd name="connsiteX3" fmla="*/ 14869 w 14868"/>
                    <a:gd name="connsiteY3" fmla="*/ 8117 h 58185"/>
                    <a:gd name="connsiteX4" fmla="*/ 531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531" y="0"/>
                      </a:moveTo>
                      <a:lnTo>
                        <a:pt x="0" y="49537"/>
                      </a:lnTo>
                      <a:lnTo>
                        <a:pt x="14338" y="58185"/>
                      </a:lnTo>
                      <a:lnTo>
                        <a:pt x="14869" y="8117"/>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14" name="Freeform: Shape 367">
                  <a:extLst>
                    <a:ext uri="{FF2B5EF4-FFF2-40B4-BE49-F238E27FC236}">
                      <a16:creationId xmlns:a16="http://schemas.microsoft.com/office/drawing/2014/main" id="{87A65FEF-197F-726A-2F6B-BC2AF2A5652A}"/>
                    </a:ext>
                  </a:extLst>
                </p:cNvPr>
                <p:cNvSpPr/>
                <p:nvPr/>
              </p:nvSpPr>
              <p:spPr>
                <a:xfrm>
                  <a:off x="7545122" y="4475021"/>
                  <a:ext cx="14792" cy="58261"/>
                </a:xfrm>
                <a:custGeom>
                  <a:avLst/>
                  <a:gdLst>
                    <a:gd name="connsiteX0" fmla="*/ 14793 w 14792"/>
                    <a:gd name="connsiteY0" fmla="*/ 58261 h 58261"/>
                    <a:gd name="connsiteX1" fmla="*/ 14793 w 14792"/>
                    <a:gd name="connsiteY1" fmla="*/ 8193 h 58261"/>
                    <a:gd name="connsiteX2" fmla="*/ 0 w 14792"/>
                    <a:gd name="connsiteY2" fmla="*/ 0 h 58261"/>
                    <a:gd name="connsiteX3" fmla="*/ 0 w 14792"/>
                    <a:gd name="connsiteY3" fmla="*/ 50068 h 58261"/>
                    <a:gd name="connsiteX4" fmla="*/ 14793 w 14792"/>
                    <a:gd name="connsiteY4" fmla="*/ 58261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793" y="58261"/>
                      </a:moveTo>
                      <a:lnTo>
                        <a:pt x="14793" y="8193"/>
                      </a:lnTo>
                      <a:lnTo>
                        <a:pt x="0" y="0"/>
                      </a:lnTo>
                      <a:lnTo>
                        <a:pt x="0" y="50068"/>
                      </a:lnTo>
                      <a:lnTo>
                        <a:pt x="14793" y="58261"/>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15" name="Freeform: Shape 368">
                  <a:extLst>
                    <a:ext uri="{FF2B5EF4-FFF2-40B4-BE49-F238E27FC236}">
                      <a16:creationId xmlns:a16="http://schemas.microsoft.com/office/drawing/2014/main" id="{C43039EE-2229-BD96-F250-91B9E2F48F8C}"/>
                    </a:ext>
                  </a:extLst>
                </p:cNvPr>
                <p:cNvSpPr/>
                <p:nvPr/>
              </p:nvSpPr>
              <p:spPr>
                <a:xfrm>
                  <a:off x="7528205" y="4465310"/>
                  <a:ext cx="14868" cy="58261"/>
                </a:xfrm>
                <a:custGeom>
                  <a:avLst/>
                  <a:gdLst>
                    <a:gd name="connsiteX0" fmla="*/ 531 w 14868"/>
                    <a:gd name="connsiteY0" fmla="*/ 0 h 58261"/>
                    <a:gd name="connsiteX1" fmla="*/ 0 w 14868"/>
                    <a:gd name="connsiteY1" fmla="*/ 50068 h 58261"/>
                    <a:gd name="connsiteX2" fmla="*/ 14338 w 14868"/>
                    <a:gd name="connsiteY2" fmla="*/ 58261 h 58261"/>
                    <a:gd name="connsiteX3" fmla="*/ 14869 w 14868"/>
                    <a:gd name="connsiteY3" fmla="*/ 8193 h 58261"/>
                    <a:gd name="connsiteX4" fmla="*/ 531 w 14868"/>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261">
                      <a:moveTo>
                        <a:pt x="531" y="0"/>
                      </a:moveTo>
                      <a:lnTo>
                        <a:pt x="0" y="50068"/>
                      </a:lnTo>
                      <a:lnTo>
                        <a:pt x="14338" y="58261"/>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16" name="Freeform: Shape 369">
                  <a:extLst>
                    <a:ext uri="{FF2B5EF4-FFF2-40B4-BE49-F238E27FC236}">
                      <a16:creationId xmlns:a16="http://schemas.microsoft.com/office/drawing/2014/main" id="{F0AAD1E0-8E30-E46A-0C78-09AA47C3789B}"/>
                    </a:ext>
                  </a:extLst>
                </p:cNvPr>
                <p:cNvSpPr/>
                <p:nvPr/>
              </p:nvSpPr>
              <p:spPr>
                <a:xfrm>
                  <a:off x="7495054" y="4445890"/>
                  <a:ext cx="14337" cy="58261"/>
                </a:xfrm>
                <a:custGeom>
                  <a:avLst/>
                  <a:gdLst>
                    <a:gd name="connsiteX0" fmla="*/ 0 w 14337"/>
                    <a:gd name="connsiteY0" fmla="*/ 0 h 58261"/>
                    <a:gd name="connsiteX1" fmla="*/ 0 w 14337"/>
                    <a:gd name="connsiteY1" fmla="*/ 49537 h 58261"/>
                    <a:gd name="connsiteX2" fmla="*/ 14338 w 14337"/>
                    <a:gd name="connsiteY2" fmla="*/ 58261 h 58261"/>
                    <a:gd name="connsiteX3" fmla="*/ 14338 w 14337"/>
                    <a:gd name="connsiteY3" fmla="*/ 8193 h 58261"/>
                    <a:gd name="connsiteX4" fmla="*/ 0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0" y="0"/>
                      </a:moveTo>
                      <a:lnTo>
                        <a:pt x="0" y="49537"/>
                      </a:lnTo>
                      <a:lnTo>
                        <a:pt x="14338" y="58261"/>
                      </a:lnTo>
                      <a:lnTo>
                        <a:pt x="14338" y="8193"/>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17" name="Freeform: Shape 370">
                  <a:extLst>
                    <a:ext uri="{FF2B5EF4-FFF2-40B4-BE49-F238E27FC236}">
                      <a16:creationId xmlns:a16="http://schemas.microsoft.com/office/drawing/2014/main" id="{CDFA5B45-7049-FA9F-744B-190A304B5693}"/>
                    </a:ext>
                  </a:extLst>
                </p:cNvPr>
                <p:cNvSpPr/>
                <p:nvPr/>
              </p:nvSpPr>
              <p:spPr>
                <a:xfrm>
                  <a:off x="7631376" y="4370257"/>
                  <a:ext cx="14868" cy="61371"/>
                </a:xfrm>
                <a:custGeom>
                  <a:avLst/>
                  <a:gdLst>
                    <a:gd name="connsiteX0" fmla="*/ 14869 w 14868"/>
                    <a:gd name="connsiteY0" fmla="*/ 0 h 61371"/>
                    <a:gd name="connsiteX1" fmla="*/ 14869 w 14868"/>
                    <a:gd name="connsiteY1" fmla="*/ 52647 h 61371"/>
                    <a:gd name="connsiteX2" fmla="*/ 531 w 14868"/>
                    <a:gd name="connsiteY2" fmla="*/ 61371 h 61371"/>
                    <a:gd name="connsiteX3" fmla="*/ 0 w 14868"/>
                    <a:gd name="connsiteY3" fmla="*/ 8269 h 61371"/>
                    <a:gd name="connsiteX4" fmla="*/ 14869 w 14868"/>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371">
                      <a:moveTo>
                        <a:pt x="14869" y="0"/>
                      </a:moveTo>
                      <a:lnTo>
                        <a:pt x="14869" y="52647"/>
                      </a:lnTo>
                      <a:lnTo>
                        <a:pt x="531" y="61371"/>
                      </a:lnTo>
                      <a:lnTo>
                        <a:pt x="0" y="8269"/>
                      </a:lnTo>
                      <a:lnTo>
                        <a:pt x="14869"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18" name="Freeform: Shape 371">
                  <a:extLst>
                    <a:ext uri="{FF2B5EF4-FFF2-40B4-BE49-F238E27FC236}">
                      <a16:creationId xmlns:a16="http://schemas.microsoft.com/office/drawing/2014/main" id="{356B27B0-3A71-8647-4EB3-956BF8ECD85E}"/>
                    </a:ext>
                  </a:extLst>
                </p:cNvPr>
                <p:cNvSpPr/>
                <p:nvPr/>
              </p:nvSpPr>
              <p:spPr>
                <a:xfrm>
                  <a:off x="7682051" y="4341657"/>
                  <a:ext cx="13275" cy="60309"/>
                </a:xfrm>
                <a:custGeom>
                  <a:avLst/>
                  <a:gdLst>
                    <a:gd name="connsiteX0" fmla="*/ 12745 w 13275"/>
                    <a:gd name="connsiteY0" fmla="*/ 0 h 60309"/>
                    <a:gd name="connsiteX1" fmla="*/ 13276 w 13275"/>
                    <a:gd name="connsiteY1" fmla="*/ 52647 h 60309"/>
                    <a:gd name="connsiteX2" fmla="*/ 0 w 13275"/>
                    <a:gd name="connsiteY2" fmla="*/ 60309 h 60309"/>
                    <a:gd name="connsiteX3" fmla="*/ 0 w 13275"/>
                    <a:gd name="connsiteY3" fmla="*/ 7662 h 60309"/>
                    <a:gd name="connsiteX4" fmla="*/ 12745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12745" y="0"/>
                      </a:moveTo>
                      <a:lnTo>
                        <a:pt x="13276" y="52647"/>
                      </a:lnTo>
                      <a:lnTo>
                        <a:pt x="0" y="60309"/>
                      </a:lnTo>
                      <a:lnTo>
                        <a:pt x="0" y="7662"/>
                      </a:lnTo>
                      <a:lnTo>
                        <a:pt x="12745"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19" name="Freeform: Shape 372">
                  <a:extLst>
                    <a:ext uri="{FF2B5EF4-FFF2-40B4-BE49-F238E27FC236}">
                      <a16:creationId xmlns:a16="http://schemas.microsoft.com/office/drawing/2014/main" id="{F4B249FF-7449-D62E-EB01-E5F03C48EB1C}"/>
                    </a:ext>
                  </a:extLst>
                </p:cNvPr>
                <p:cNvSpPr/>
                <p:nvPr/>
              </p:nvSpPr>
              <p:spPr>
                <a:xfrm>
                  <a:off x="7598225" y="4389677"/>
                  <a:ext cx="14337" cy="61371"/>
                </a:xfrm>
                <a:custGeom>
                  <a:avLst/>
                  <a:gdLst>
                    <a:gd name="connsiteX0" fmla="*/ 14338 w 14337"/>
                    <a:gd name="connsiteY0" fmla="*/ 0 h 61371"/>
                    <a:gd name="connsiteX1" fmla="*/ 14338 w 14337"/>
                    <a:gd name="connsiteY1" fmla="*/ 52647 h 61371"/>
                    <a:gd name="connsiteX2" fmla="*/ 0 w 14337"/>
                    <a:gd name="connsiteY2" fmla="*/ 61371 h 61371"/>
                    <a:gd name="connsiteX3" fmla="*/ 0 w 14337"/>
                    <a:gd name="connsiteY3" fmla="*/ 8269 h 61371"/>
                    <a:gd name="connsiteX4" fmla="*/ 14338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14338" y="0"/>
                      </a:moveTo>
                      <a:lnTo>
                        <a:pt x="14338" y="52647"/>
                      </a:lnTo>
                      <a:lnTo>
                        <a:pt x="0" y="61371"/>
                      </a:lnTo>
                      <a:lnTo>
                        <a:pt x="0" y="8269"/>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20" name="Freeform: Shape 373">
                  <a:extLst>
                    <a:ext uri="{FF2B5EF4-FFF2-40B4-BE49-F238E27FC236}">
                      <a16:creationId xmlns:a16="http://schemas.microsoft.com/office/drawing/2014/main" id="{1B9C0B11-AC02-06E7-CDD7-DC39A52A9918}"/>
                    </a:ext>
                  </a:extLst>
                </p:cNvPr>
                <p:cNvSpPr/>
                <p:nvPr/>
              </p:nvSpPr>
              <p:spPr>
                <a:xfrm>
                  <a:off x="7665134" y="4350381"/>
                  <a:ext cx="14337" cy="61826"/>
                </a:xfrm>
                <a:custGeom>
                  <a:avLst/>
                  <a:gdLst>
                    <a:gd name="connsiteX0" fmla="*/ 14338 w 14337"/>
                    <a:gd name="connsiteY0" fmla="*/ 0 h 61826"/>
                    <a:gd name="connsiteX1" fmla="*/ 14338 w 14337"/>
                    <a:gd name="connsiteY1" fmla="*/ 53103 h 61826"/>
                    <a:gd name="connsiteX2" fmla="*/ 0 w 14337"/>
                    <a:gd name="connsiteY2" fmla="*/ 61827 h 61826"/>
                    <a:gd name="connsiteX3" fmla="*/ 0 w 14337"/>
                    <a:gd name="connsiteY3" fmla="*/ 8724 h 61826"/>
                    <a:gd name="connsiteX4" fmla="*/ 14338 w 14337"/>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826">
                      <a:moveTo>
                        <a:pt x="14338" y="0"/>
                      </a:moveTo>
                      <a:lnTo>
                        <a:pt x="14338" y="53103"/>
                      </a:lnTo>
                      <a:lnTo>
                        <a:pt x="0" y="61827"/>
                      </a:lnTo>
                      <a:lnTo>
                        <a:pt x="0" y="8724"/>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21" name="Freeform: Shape 374">
                  <a:extLst>
                    <a:ext uri="{FF2B5EF4-FFF2-40B4-BE49-F238E27FC236}">
                      <a16:creationId xmlns:a16="http://schemas.microsoft.com/office/drawing/2014/main" id="{8F78F841-8858-69FC-D1B3-2EAAFA59A40B}"/>
                    </a:ext>
                  </a:extLst>
                </p:cNvPr>
                <p:cNvSpPr/>
                <p:nvPr/>
              </p:nvSpPr>
              <p:spPr>
                <a:xfrm>
                  <a:off x="7648293" y="4360547"/>
                  <a:ext cx="14868" cy="61295"/>
                </a:xfrm>
                <a:custGeom>
                  <a:avLst/>
                  <a:gdLst>
                    <a:gd name="connsiteX0" fmla="*/ 14338 w 14868"/>
                    <a:gd name="connsiteY0" fmla="*/ 0 h 61295"/>
                    <a:gd name="connsiteX1" fmla="*/ 14869 w 14868"/>
                    <a:gd name="connsiteY1" fmla="*/ 52647 h 61295"/>
                    <a:gd name="connsiteX2" fmla="*/ 531 w 14868"/>
                    <a:gd name="connsiteY2" fmla="*/ 61295 h 61295"/>
                    <a:gd name="connsiteX3" fmla="*/ 0 w 14868"/>
                    <a:gd name="connsiteY3" fmla="*/ 8193 h 61295"/>
                    <a:gd name="connsiteX4" fmla="*/ 14338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14338" y="0"/>
                      </a:moveTo>
                      <a:lnTo>
                        <a:pt x="14869" y="52647"/>
                      </a:lnTo>
                      <a:lnTo>
                        <a:pt x="531" y="61295"/>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22" name="Freeform: Shape 375">
                  <a:extLst>
                    <a:ext uri="{FF2B5EF4-FFF2-40B4-BE49-F238E27FC236}">
                      <a16:creationId xmlns:a16="http://schemas.microsoft.com/office/drawing/2014/main" id="{21B08BB4-873C-77A4-2F34-9D92C6054B82}"/>
                    </a:ext>
                  </a:extLst>
                </p:cNvPr>
                <p:cNvSpPr/>
                <p:nvPr/>
              </p:nvSpPr>
              <p:spPr>
                <a:xfrm>
                  <a:off x="7564012" y="4409173"/>
                  <a:ext cx="15323" cy="62281"/>
                </a:xfrm>
                <a:custGeom>
                  <a:avLst/>
                  <a:gdLst>
                    <a:gd name="connsiteX0" fmla="*/ 0 w 15323"/>
                    <a:gd name="connsiteY0" fmla="*/ 62282 h 62281"/>
                    <a:gd name="connsiteX1" fmla="*/ 0 w 15323"/>
                    <a:gd name="connsiteY1" fmla="*/ 8648 h 62281"/>
                    <a:gd name="connsiteX2" fmla="*/ 15324 w 15323"/>
                    <a:gd name="connsiteY2" fmla="*/ 0 h 62281"/>
                    <a:gd name="connsiteX3" fmla="*/ 15324 w 15323"/>
                    <a:gd name="connsiteY3" fmla="*/ 53103 h 62281"/>
                    <a:gd name="connsiteX4" fmla="*/ 0 w 15323"/>
                    <a:gd name="connsiteY4" fmla="*/ 62282 h 6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62281">
                      <a:moveTo>
                        <a:pt x="0" y="62282"/>
                      </a:moveTo>
                      <a:lnTo>
                        <a:pt x="0" y="8648"/>
                      </a:lnTo>
                      <a:lnTo>
                        <a:pt x="15324" y="0"/>
                      </a:lnTo>
                      <a:lnTo>
                        <a:pt x="15324" y="53103"/>
                      </a:lnTo>
                      <a:lnTo>
                        <a:pt x="0" y="62282"/>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23" name="Freeform: Shape 376">
                  <a:extLst>
                    <a:ext uri="{FF2B5EF4-FFF2-40B4-BE49-F238E27FC236}">
                      <a16:creationId xmlns:a16="http://schemas.microsoft.com/office/drawing/2014/main" id="{ED3086CA-23BC-0CD6-5769-3D1A8992C571}"/>
                    </a:ext>
                  </a:extLst>
                </p:cNvPr>
                <p:cNvSpPr/>
                <p:nvPr/>
              </p:nvSpPr>
              <p:spPr>
                <a:xfrm>
                  <a:off x="7581384" y="4399387"/>
                  <a:ext cx="14792" cy="61295"/>
                </a:xfrm>
                <a:custGeom>
                  <a:avLst/>
                  <a:gdLst>
                    <a:gd name="connsiteX0" fmla="*/ 14262 w 14792"/>
                    <a:gd name="connsiteY0" fmla="*/ 0 h 61295"/>
                    <a:gd name="connsiteX1" fmla="*/ 14793 w 14792"/>
                    <a:gd name="connsiteY1" fmla="*/ 53103 h 61295"/>
                    <a:gd name="connsiteX2" fmla="*/ 0 w 14792"/>
                    <a:gd name="connsiteY2" fmla="*/ 61295 h 61295"/>
                    <a:gd name="connsiteX3" fmla="*/ 0 w 14792"/>
                    <a:gd name="connsiteY3" fmla="*/ 8193 h 61295"/>
                    <a:gd name="connsiteX4" fmla="*/ 14262 w 14792"/>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262" y="0"/>
                      </a:moveTo>
                      <a:lnTo>
                        <a:pt x="14793" y="53103"/>
                      </a:lnTo>
                      <a:lnTo>
                        <a:pt x="0" y="61295"/>
                      </a:lnTo>
                      <a:lnTo>
                        <a:pt x="0" y="8193"/>
                      </a:lnTo>
                      <a:lnTo>
                        <a:pt x="14262"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24" name="Freeform: Shape 377">
                  <a:extLst>
                    <a:ext uri="{FF2B5EF4-FFF2-40B4-BE49-F238E27FC236}">
                      <a16:creationId xmlns:a16="http://schemas.microsoft.com/office/drawing/2014/main" id="{D3794BEC-D922-AB42-0172-A679943EC1BE}"/>
                    </a:ext>
                  </a:extLst>
                </p:cNvPr>
                <p:cNvSpPr/>
                <p:nvPr/>
              </p:nvSpPr>
              <p:spPr>
                <a:xfrm>
                  <a:off x="7615066" y="4379967"/>
                  <a:ext cx="14337" cy="61295"/>
                </a:xfrm>
                <a:custGeom>
                  <a:avLst/>
                  <a:gdLst>
                    <a:gd name="connsiteX0" fmla="*/ 14338 w 14337"/>
                    <a:gd name="connsiteY0" fmla="*/ 0 h 61295"/>
                    <a:gd name="connsiteX1" fmla="*/ 14338 w 14337"/>
                    <a:gd name="connsiteY1" fmla="*/ 52647 h 61295"/>
                    <a:gd name="connsiteX2" fmla="*/ 0 w 14337"/>
                    <a:gd name="connsiteY2" fmla="*/ 61295 h 61295"/>
                    <a:gd name="connsiteX3" fmla="*/ 0 w 14337"/>
                    <a:gd name="connsiteY3" fmla="*/ 8193 h 61295"/>
                    <a:gd name="connsiteX4" fmla="*/ 14338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14338" y="0"/>
                      </a:moveTo>
                      <a:lnTo>
                        <a:pt x="14338" y="52647"/>
                      </a:lnTo>
                      <a:lnTo>
                        <a:pt x="0" y="61295"/>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25" name="Freeform: Shape 378">
                  <a:extLst>
                    <a:ext uri="{FF2B5EF4-FFF2-40B4-BE49-F238E27FC236}">
                      <a16:creationId xmlns:a16="http://schemas.microsoft.com/office/drawing/2014/main" id="{E598F935-9D84-E967-EB07-A66E1E2D7FB6}"/>
                    </a:ext>
                  </a:extLst>
                </p:cNvPr>
                <p:cNvSpPr/>
                <p:nvPr/>
              </p:nvSpPr>
              <p:spPr>
                <a:xfrm>
                  <a:off x="7631376" y="4436180"/>
                  <a:ext cx="14868" cy="58185"/>
                </a:xfrm>
                <a:custGeom>
                  <a:avLst/>
                  <a:gdLst>
                    <a:gd name="connsiteX0" fmla="*/ 14869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869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869" y="0"/>
                      </a:moveTo>
                      <a:lnTo>
                        <a:pt x="14869" y="49537"/>
                      </a:lnTo>
                      <a:lnTo>
                        <a:pt x="531" y="58185"/>
                      </a:lnTo>
                      <a:lnTo>
                        <a:pt x="0" y="8117"/>
                      </a:lnTo>
                      <a:lnTo>
                        <a:pt x="14869"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26" name="Freeform: Shape 379">
                  <a:extLst>
                    <a:ext uri="{FF2B5EF4-FFF2-40B4-BE49-F238E27FC236}">
                      <a16:creationId xmlns:a16="http://schemas.microsoft.com/office/drawing/2014/main" id="{6974AC7F-0FC3-2994-0AD7-8D74518546B2}"/>
                    </a:ext>
                  </a:extLst>
                </p:cNvPr>
                <p:cNvSpPr/>
                <p:nvPr/>
              </p:nvSpPr>
              <p:spPr>
                <a:xfrm>
                  <a:off x="7682051" y="4407580"/>
                  <a:ext cx="13275" cy="57730"/>
                </a:xfrm>
                <a:custGeom>
                  <a:avLst/>
                  <a:gdLst>
                    <a:gd name="connsiteX0" fmla="*/ 12745 w 13275"/>
                    <a:gd name="connsiteY0" fmla="*/ 0 h 57730"/>
                    <a:gd name="connsiteX1" fmla="*/ 13276 w 13275"/>
                    <a:gd name="connsiteY1" fmla="*/ 50068 h 57730"/>
                    <a:gd name="connsiteX2" fmla="*/ 0 w 13275"/>
                    <a:gd name="connsiteY2" fmla="*/ 57730 h 57730"/>
                    <a:gd name="connsiteX3" fmla="*/ 0 w 13275"/>
                    <a:gd name="connsiteY3" fmla="*/ 7662 h 57730"/>
                    <a:gd name="connsiteX4" fmla="*/ 12745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12745" y="0"/>
                      </a:moveTo>
                      <a:lnTo>
                        <a:pt x="13276" y="50068"/>
                      </a:lnTo>
                      <a:lnTo>
                        <a:pt x="0" y="57730"/>
                      </a:lnTo>
                      <a:lnTo>
                        <a:pt x="0" y="7662"/>
                      </a:lnTo>
                      <a:lnTo>
                        <a:pt x="12745"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27" name="Freeform: Shape 380">
                  <a:extLst>
                    <a:ext uri="{FF2B5EF4-FFF2-40B4-BE49-F238E27FC236}">
                      <a16:creationId xmlns:a16="http://schemas.microsoft.com/office/drawing/2014/main" id="{3F862D11-2B33-BF2C-72EE-C7BEF84438FB}"/>
                    </a:ext>
                  </a:extLst>
                </p:cNvPr>
                <p:cNvSpPr/>
                <p:nvPr/>
              </p:nvSpPr>
              <p:spPr>
                <a:xfrm>
                  <a:off x="7598225" y="4455600"/>
                  <a:ext cx="14337" cy="58261"/>
                </a:xfrm>
                <a:custGeom>
                  <a:avLst/>
                  <a:gdLst>
                    <a:gd name="connsiteX0" fmla="*/ 14338 w 14337"/>
                    <a:gd name="connsiteY0" fmla="*/ 0 h 58261"/>
                    <a:gd name="connsiteX1" fmla="*/ 14338 w 14337"/>
                    <a:gd name="connsiteY1" fmla="*/ 50068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50068"/>
                      </a:lnTo>
                      <a:lnTo>
                        <a:pt x="0" y="58261"/>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28" name="Freeform: Shape 381">
                  <a:extLst>
                    <a:ext uri="{FF2B5EF4-FFF2-40B4-BE49-F238E27FC236}">
                      <a16:creationId xmlns:a16="http://schemas.microsoft.com/office/drawing/2014/main" id="{18801D4A-AE11-7C76-0E91-31A8B7B47B16}"/>
                    </a:ext>
                  </a:extLst>
                </p:cNvPr>
                <p:cNvSpPr/>
                <p:nvPr/>
              </p:nvSpPr>
              <p:spPr>
                <a:xfrm>
                  <a:off x="7665134" y="4416759"/>
                  <a:ext cx="14337" cy="58185"/>
                </a:xfrm>
                <a:custGeom>
                  <a:avLst/>
                  <a:gdLst>
                    <a:gd name="connsiteX0" fmla="*/ 14338 w 14337"/>
                    <a:gd name="connsiteY0" fmla="*/ 0 h 58185"/>
                    <a:gd name="connsiteX1" fmla="*/ 14338 w 14337"/>
                    <a:gd name="connsiteY1" fmla="*/ 49537 h 58185"/>
                    <a:gd name="connsiteX2" fmla="*/ 0 w 14337"/>
                    <a:gd name="connsiteY2" fmla="*/ 58185 h 58185"/>
                    <a:gd name="connsiteX3" fmla="*/ 0 w 14337"/>
                    <a:gd name="connsiteY3" fmla="*/ 8117 h 58185"/>
                    <a:gd name="connsiteX4" fmla="*/ 14338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14338" y="0"/>
                      </a:moveTo>
                      <a:lnTo>
                        <a:pt x="14338" y="49537"/>
                      </a:lnTo>
                      <a:lnTo>
                        <a:pt x="0" y="58185"/>
                      </a:lnTo>
                      <a:lnTo>
                        <a:pt x="0" y="8117"/>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29" name="Freeform: Shape 382">
                  <a:extLst>
                    <a:ext uri="{FF2B5EF4-FFF2-40B4-BE49-F238E27FC236}">
                      <a16:creationId xmlns:a16="http://schemas.microsoft.com/office/drawing/2014/main" id="{615DA34A-A76D-7A3E-4B61-E8B068FD299F}"/>
                    </a:ext>
                  </a:extLst>
                </p:cNvPr>
                <p:cNvSpPr/>
                <p:nvPr/>
              </p:nvSpPr>
              <p:spPr>
                <a:xfrm>
                  <a:off x="7648293" y="4426470"/>
                  <a:ext cx="14868" cy="58185"/>
                </a:xfrm>
                <a:custGeom>
                  <a:avLst/>
                  <a:gdLst>
                    <a:gd name="connsiteX0" fmla="*/ 14338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338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338" y="0"/>
                      </a:moveTo>
                      <a:lnTo>
                        <a:pt x="14869" y="49537"/>
                      </a:lnTo>
                      <a:lnTo>
                        <a:pt x="531" y="58185"/>
                      </a:lnTo>
                      <a:lnTo>
                        <a:pt x="0" y="8117"/>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0" name="Freeform: Shape 383">
                  <a:extLst>
                    <a:ext uri="{FF2B5EF4-FFF2-40B4-BE49-F238E27FC236}">
                      <a16:creationId xmlns:a16="http://schemas.microsoft.com/office/drawing/2014/main" id="{25FD97A4-5ED0-43B1-5DED-279899854D4C}"/>
                    </a:ext>
                  </a:extLst>
                </p:cNvPr>
                <p:cNvSpPr/>
                <p:nvPr/>
              </p:nvSpPr>
              <p:spPr>
                <a:xfrm>
                  <a:off x="7564012" y="4475021"/>
                  <a:ext cx="15323" cy="59247"/>
                </a:xfrm>
                <a:custGeom>
                  <a:avLst/>
                  <a:gdLst>
                    <a:gd name="connsiteX0" fmla="*/ 0 w 15323"/>
                    <a:gd name="connsiteY0" fmla="*/ 59247 h 59247"/>
                    <a:gd name="connsiteX1" fmla="*/ 0 w 15323"/>
                    <a:gd name="connsiteY1" fmla="*/ 8648 h 59247"/>
                    <a:gd name="connsiteX2" fmla="*/ 15324 w 15323"/>
                    <a:gd name="connsiteY2" fmla="*/ 0 h 59247"/>
                    <a:gd name="connsiteX3" fmla="*/ 15324 w 15323"/>
                    <a:gd name="connsiteY3" fmla="*/ 50068 h 59247"/>
                    <a:gd name="connsiteX4" fmla="*/ 0 w 15323"/>
                    <a:gd name="connsiteY4" fmla="*/ 59247 h 5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59247">
                      <a:moveTo>
                        <a:pt x="0" y="59247"/>
                      </a:moveTo>
                      <a:lnTo>
                        <a:pt x="0" y="8648"/>
                      </a:lnTo>
                      <a:lnTo>
                        <a:pt x="15324" y="0"/>
                      </a:lnTo>
                      <a:lnTo>
                        <a:pt x="15324" y="50068"/>
                      </a:lnTo>
                      <a:lnTo>
                        <a:pt x="0" y="59247"/>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1" name="Freeform: Shape 384">
                  <a:extLst>
                    <a:ext uri="{FF2B5EF4-FFF2-40B4-BE49-F238E27FC236}">
                      <a16:creationId xmlns:a16="http://schemas.microsoft.com/office/drawing/2014/main" id="{25FC32E0-7E0B-0E6F-C1A0-CF6A9E4367F5}"/>
                    </a:ext>
                  </a:extLst>
                </p:cNvPr>
                <p:cNvSpPr/>
                <p:nvPr/>
              </p:nvSpPr>
              <p:spPr>
                <a:xfrm>
                  <a:off x="7581384" y="4465310"/>
                  <a:ext cx="14792" cy="58261"/>
                </a:xfrm>
                <a:custGeom>
                  <a:avLst/>
                  <a:gdLst>
                    <a:gd name="connsiteX0" fmla="*/ 14262 w 14792"/>
                    <a:gd name="connsiteY0" fmla="*/ 0 h 58261"/>
                    <a:gd name="connsiteX1" fmla="*/ 14793 w 14792"/>
                    <a:gd name="connsiteY1" fmla="*/ 50068 h 58261"/>
                    <a:gd name="connsiteX2" fmla="*/ 0 w 14792"/>
                    <a:gd name="connsiteY2" fmla="*/ 58261 h 58261"/>
                    <a:gd name="connsiteX3" fmla="*/ 0 w 14792"/>
                    <a:gd name="connsiteY3" fmla="*/ 8193 h 58261"/>
                    <a:gd name="connsiteX4" fmla="*/ 14262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262" y="0"/>
                      </a:moveTo>
                      <a:lnTo>
                        <a:pt x="14793" y="50068"/>
                      </a:lnTo>
                      <a:lnTo>
                        <a:pt x="0" y="58261"/>
                      </a:lnTo>
                      <a:lnTo>
                        <a:pt x="0" y="8193"/>
                      </a:lnTo>
                      <a:lnTo>
                        <a:pt x="14262"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2" name="Freeform: Shape 385">
                  <a:extLst>
                    <a:ext uri="{FF2B5EF4-FFF2-40B4-BE49-F238E27FC236}">
                      <a16:creationId xmlns:a16="http://schemas.microsoft.com/office/drawing/2014/main" id="{56D71FE2-31CD-873C-15F5-E118061F2813}"/>
                    </a:ext>
                  </a:extLst>
                </p:cNvPr>
                <p:cNvSpPr/>
                <p:nvPr/>
              </p:nvSpPr>
              <p:spPr>
                <a:xfrm>
                  <a:off x="7615066" y="4445890"/>
                  <a:ext cx="14337" cy="58261"/>
                </a:xfrm>
                <a:custGeom>
                  <a:avLst/>
                  <a:gdLst>
                    <a:gd name="connsiteX0" fmla="*/ 14338 w 14337"/>
                    <a:gd name="connsiteY0" fmla="*/ 0 h 58261"/>
                    <a:gd name="connsiteX1" fmla="*/ 14338 w 14337"/>
                    <a:gd name="connsiteY1" fmla="*/ 49537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49537"/>
                      </a:lnTo>
                      <a:lnTo>
                        <a:pt x="0" y="58261"/>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3" name="Freeform: Shape 386">
                  <a:extLst>
                    <a:ext uri="{FF2B5EF4-FFF2-40B4-BE49-F238E27FC236}">
                      <a16:creationId xmlns:a16="http://schemas.microsoft.com/office/drawing/2014/main" id="{8D747DE9-36BD-45F0-0057-1B90195A142B}"/>
                    </a:ext>
                  </a:extLst>
                </p:cNvPr>
                <p:cNvSpPr/>
                <p:nvPr/>
              </p:nvSpPr>
              <p:spPr>
                <a:xfrm>
                  <a:off x="7560901" y="4206321"/>
                  <a:ext cx="132832" cy="79198"/>
                </a:xfrm>
                <a:custGeom>
                  <a:avLst/>
                  <a:gdLst>
                    <a:gd name="connsiteX0" fmla="*/ 0 w 132832"/>
                    <a:gd name="connsiteY0" fmla="*/ 0 h 79198"/>
                    <a:gd name="connsiteX1" fmla="*/ 132832 w 132832"/>
                    <a:gd name="connsiteY1" fmla="*/ 79199 h 79198"/>
                    <a:gd name="connsiteX2" fmla="*/ 125170 w 132832"/>
                    <a:gd name="connsiteY2" fmla="*/ 77151 h 79198"/>
                    <a:gd name="connsiteX3" fmla="*/ 0 w 132832"/>
                    <a:gd name="connsiteY3" fmla="*/ 2048 h 79198"/>
                    <a:gd name="connsiteX4" fmla="*/ 0 w 132832"/>
                    <a:gd name="connsiteY4" fmla="*/ 0 h 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32" h="79198">
                      <a:moveTo>
                        <a:pt x="0" y="0"/>
                      </a:moveTo>
                      <a:cubicBezTo>
                        <a:pt x="43392" y="25034"/>
                        <a:pt x="89440" y="53634"/>
                        <a:pt x="132832" y="79199"/>
                      </a:cubicBezTo>
                      <a:cubicBezTo>
                        <a:pt x="131315" y="78137"/>
                        <a:pt x="128736" y="77682"/>
                        <a:pt x="125170" y="77151"/>
                      </a:cubicBezTo>
                      <a:lnTo>
                        <a:pt x="0" y="2048"/>
                      </a:lnTo>
                      <a:cubicBezTo>
                        <a:pt x="0" y="455"/>
                        <a:pt x="0" y="0"/>
                        <a:pt x="0" y="0"/>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4" name="Freeform: Shape 387">
                  <a:extLst>
                    <a:ext uri="{FF2B5EF4-FFF2-40B4-BE49-F238E27FC236}">
                      <a16:creationId xmlns:a16="http://schemas.microsoft.com/office/drawing/2014/main" id="{5595CE65-31CE-1203-F8D1-4B700D20A5EC}"/>
                    </a:ext>
                  </a:extLst>
                </p:cNvPr>
                <p:cNvSpPr/>
                <p:nvPr/>
              </p:nvSpPr>
              <p:spPr>
                <a:xfrm>
                  <a:off x="7428069" y="4205790"/>
                  <a:ext cx="133363" cy="82233"/>
                </a:xfrm>
                <a:custGeom>
                  <a:avLst/>
                  <a:gdLst>
                    <a:gd name="connsiteX0" fmla="*/ 0 w 133363"/>
                    <a:gd name="connsiteY0" fmla="*/ 82233 h 82233"/>
                    <a:gd name="connsiteX1" fmla="*/ 133363 w 133363"/>
                    <a:gd name="connsiteY1" fmla="*/ 0 h 82233"/>
                    <a:gd name="connsiteX2" fmla="*/ 133363 w 133363"/>
                    <a:gd name="connsiteY2" fmla="*/ 2579 h 82233"/>
                    <a:gd name="connsiteX3" fmla="*/ 7662 w 133363"/>
                    <a:gd name="connsiteY3" fmla="*/ 80261 h 82233"/>
                    <a:gd name="connsiteX4" fmla="*/ 0 w 133363"/>
                    <a:gd name="connsiteY4" fmla="*/ 82233 h 8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 h="82233">
                      <a:moveTo>
                        <a:pt x="0" y="82233"/>
                      </a:moveTo>
                      <a:cubicBezTo>
                        <a:pt x="43392" y="57199"/>
                        <a:pt x="89895" y="25489"/>
                        <a:pt x="133363" y="0"/>
                      </a:cubicBezTo>
                      <a:cubicBezTo>
                        <a:pt x="133363" y="0"/>
                        <a:pt x="133363" y="531"/>
                        <a:pt x="133363" y="2579"/>
                      </a:cubicBezTo>
                      <a:lnTo>
                        <a:pt x="7662" y="80261"/>
                      </a:lnTo>
                      <a:cubicBezTo>
                        <a:pt x="4096" y="80716"/>
                        <a:pt x="1593" y="81247"/>
                        <a:pt x="0" y="82233"/>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5" name="Freeform: Shape 388">
                  <a:extLst>
                    <a:ext uri="{FF2B5EF4-FFF2-40B4-BE49-F238E27FC236}">
                      <a16:creationId xmlns:a16="http://schemas.microsoft.com/office/drawing/2014/main" id="{D58CCCC1-DF32-6F91-25F7-303DB0ED9576}"/>
                    </a:ext>
                  </a:extLst>
                </p:cNvPr>
                <p:cNvSpPr/>
                <p:nvPr/>
              </p:nvSpPr>
              <p:spPr>
                <a:xfrm>
                  <a:off x="7435276" y="4208294"/>
                  <a:ext cx="250871" cy="149749"/>
                </a:xfrm>
                <a:custGeom>
                  <a:avLst/>
                  <a:gdLst>
                    <a:gd name="connsiteX0" fmla="*/ 250872 w 250871"/>
                    <a:gd name="connsiteY0" fmla="*/ 74647 h 149749"/>
                    <a:gd name="connsiteX1" fmla="*/ 124639 w 250871"/>
                    <a:gd name="connsiteY1" fmla="*/ 149749 h 149749"/>
                    <a:gd name="connsiteX2" fmla="*/ 0 w 250871"/>
                    <a:gd name="connsiteY2" fmla="*/ 77681 h 149749"/>
                    <a:gd name="connsiteX3" fmla="*/ 125701 w 250871"/>
                    <a:gd name="connsiteY3" fmla="*/ 0 h 149749"/>
                    <a:gd name="connsiteX4" fmla="*/ 250872 w 250871"/>
                    <a:gd name="connsiteY4" fmla="*/ 74647 h 149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71" h="149749">
                      <a:moveTo>
                        <a:pt x="250872" y="74647"/>
                      </a:moveTo>
                      <a:cubicBezTo>
                        <a:pt x="212031" y="97102"/>
                        <a:pt x="163480" y="127294"/>
                        <a:pt x="124639" y="149749"/>
                      </a:cubicBezTo>
                      <a:cubicBezTo>
                        <a:pt x="85268" y="127294"/>
                        <a:pt x="39296" y="100212"/>
                        <a:pt x="0" y="77681"/>
                      </a:cubicBezTo>
                      <a:cubicBezTo>
                        <a:pt x="38841" y="55227"/>
                        <a:pt x="86861" y="22531"/>
                        <a:pt x="125701" y="0"/>
                      </a:cubicBezTo>
                      <a:cubicBezTo>
                        <a:pt x="164997" y="22531"/>
                        <a:pt x="212031" y="52116"/>
                        <a:pt x="250872" y="74647"/>
                      </a:cubicBezTo>
                      <a:close/>
                    </a:path>
                  </a:pathLst>
                </a:custGeom>
                <a:solidFill>
                  <a:srgbClr val="F4F4F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6" name="Freeform: Shape 389">
                  <a:extLst>
                    <a:ext uri="{FF2B5EF4-FFF2-40B4-BE49-F238E27FC236}">
                      <a16:creationId xmlns:a16="http://schemas.microsoft.com/office/drawing/2014/main" id="{57844CDE-7BFB-6246-2005-CFC2182863E3}"/>
                    </a:ext>
                  </a:extLst>
                </p:cNvPr>
                <p:cNvSpPr/>
                <p:nvPr/>
              </p:nvSpPr>
              <p:spPr>
                <a:xfrm>
                  <a:off x="7424502" y="4286051"/>
                  <a:ext cx="135413" cy="87315"/>
                </a:xfrm>
                <a:custGeom>
                  <a:avLst/>
                  <a:gdLst>
                    <a:gd name="connsiteX0" fmla="*/ 135413 w 135413"/>
                    <a:gd name="connsiteY0" fmla="*/ 87316 h 87315"/>
                    <a:gd name="connsiteX1" fmla="*/ 3112 w 135413"/>
                    <a:gd name="connsiteY1" fmla="*/ 10696 h 87315"/>
                    <a:gd name="connsiteX2" fmla="*/ 78 w 135413"/>
                    <a:gd name="connsiteY2" fmla="*/ 7131 h 87315"/>
                    <a:gd name="connsiteX3" fmla="*/ 10774 w 135413"/>
                    <a:gd name="connsiteY3" fmla="*/ 0 h 87315"/>
                    <a:gd name="connsiteX4" fmla="*/ 135413 w 135413"/>
                    <a:gd name="connsiteY4" fmla="*/ 72068 h 87315"/>
                    <a:gd name="connsiteX5" fmla="*/ 135413 w 135413"/>
                    <a:gd name="connsiteY5" fmla="*/ 85875 h 87315"/>
                    <a:gd name="connsiteX6" fmla="*/ 135413 w 135413"/>
                    <a:gd name="connsiteY6" fmla="*/ 87316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13" h="87315">
                      <a:moveTo>
                        <a:pt x="135413" y="87316"/>
                      </a:moveTo>
                      <a:cubicBezTo>
                        <a:pt x="92021" y="62282"/>
                        <a:pt x="46504" y="36261"/>
                        <a:pt x="3112" y="10696"/>
                      </a:cubicBezTo>
                      <a:cubicBezTo>
                        <a:pt x="1595" y="9710"/>
                        <a:pt x="533" y="8648"/>
                        <a:pt x="78" y="7131"/>
                      </a:cubicBezTo>
                      <a:cubicBezTo>
                        <a:pt x="-453" y="5083"/>
                        <a:pt x="1595" y="986"/>
                        <a:pt x="10774" y="0"/>
                      </a:cubicBezTo>
                      <a:lnTo>
                        <a:pt x="135413" y="72068"/>
                      </a:lnTo>
                      <a:cubicBezTo>
                        <a:pt x="135413" y="78744"/>
                        <a:pt x="135413" y="83826"/>
                        <a:pt x="135413" y="85875"/>
                      </a:cubicBezTo>
                      <a:cubicBezTo>
                        <a:pt x="135413" y="86785"/>
                        <a:pt x="135413" y="87316"/>
                        <a:pt x="135413" y="87316"/>
                      </a:cubicBez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7" name="Freeform: Shape 390">
                  <a:extLst>
                    <a:ext uri="{FF2B5EF4-FFF2-40B4-BE49-F238E27FC236}">
                      <a16:creationId xmlns:a16="http://schemas.microsoft.com/office/drawing/2014/main" id="{A2119D28-A8A4-0970-2E8F-08F8EB6DD03F}"/>
                    </a:ext>
                  </a:extLst>
                </p:cNvPr>
                <p:cNvSpPr/>
                <p:nvPr/>
              </p:nvSpPr>
              <p:spPr>
                <a:xfrm>
                  <a:off x="7560371" y="4282941"/>
                  <a:ext cx="136945" cy="90426"/>
                </a:xfrm>
                <a:custGeom>
                  <a:avLst/>
                  <a:gdLst>
                    <a:gd name="connsiteX0" fmla="*/ 133894 w 136945"/>
                    <a:gd name="connsiteY0" fmla="*/ 10696 h 90426"/>
                    <a:gd name="connsiteX1" fmla="*/ 0 w 136945"/>
                    <a:gd name="connsiteY1" fmla="*/ 90426 h 90426"/>
                    <a:gd name="connsiteX2" fmla="*/ 0 w 136945"/>
                    <a:gd name="connsiteY2" fmla="*/ 75102 h 90426"/>
                    <a:gd name="connsiteX3" fmla="*/ 126156 w 136945"/>
                    <a:gd name="connsiteY3" fmla="*/ 0 h 90426"/>
                    <a:gd name="connsiteX4" fmla="*/ 136853 w 136945"/>
                    <a:gd name="connsiteY4" fmla="*/ 7131 h 90426"/>
                    <a:gd name="connsiteX5" fmla="*/ 133894 w 136945"/>
                    <a:gd name="connsiteY5" fmla="*/ 10696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45" h="90426">
                      <a:moveTo>
                        <a:pt x="133894" y="10696"/>
                      </a:moveTo>
                      <a:cubicBezTo>
                        <a:pt x="133894" y="10696"/>
                        <a:pt x="12820" y="82764"/>
                        <a:pt x="0" y="90426"/>
                      </a:cubicBezTo>
                      <a:cubicBezTo>
                        <a:pt x="0" y="90426"/>
                        <a:pt x="0" y="81778"/>
                        <a:pt x="0" y="75102"/>
                      </a:cubicBezTo>
                      <a:lnTo>
                        <a:pt x="126156" y="0"/>
                      </a:lnTo>
                      <a:cubicBezTo>
                        <a:pt x="135867" y="986"/>
                        <a:pt x="137384" y="5083"/>
                        <a:pt x="136853" y="7131"/>
                      </a:cubicBezTo>
                      <a:cubicBezTo>
                        <a:pt x="135943" y="9179"/>
                        <a:pt x="134956" y="10165"/>
                        <a:pt x="133894" y="10696"/>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8" name="Freeform: Shape 391">
                  <a:extLst>
                    <a:ext uri="{FF2B5EF4-FFF2-40B4-BE49-F238E27FC236}">
                      <a16:creationId xmlns:a16="http://schemas.microsoft.com/office/drawing/2014/main" id="{8AA7F0F0-ABD2-96E0-1FC7-1493992FC864}"/>
                    </a:ext>
                  </a:extLst>
                </p:cNvPr>
                <p:cNvSpPr/>
                <p:nvPr/>
              </p:nvSpPr>
              <p:spPr>
                <a:xfrm>
                  <a:off x="7560446" y="4218535"/>
                  <a:ext cx="110377" cy="68502"/>
                </a:xfrm>
                <a:custGeom>
                  <a:avLst/>
                  <a:gdLst>
                    <a:gd name="connsiteX0" fmla="*/ 0 w 110377"/>
                    <a:gd name="connsiteY0" fmla="*/ 6676 h 68502"/>
                    <a:gd name="connsiteX1" fmla="*/ 531 w 110377"/>
                    <a:gd name="connsiteY1" fmla="*/ 0 h 68502"/>
                    <a:gd name="connsiteX2" fmla="*/ 110378 w 110377"/>
                    <a:gd name="connsiteY2" fmla="*/ 64406 h 68502"/>
                    <a:gd name="connsiteX3" fmla="*/ 103702 w 110377"/>
                    <a:gd name="connsiteY3" fmla="*/ 68502 h 68502"/>
                    <a:gd name="connsiteX4" fmla="*/ 0 w 110377"/>
                    <a:gd name="connsiteY4" fmla="*/ 6676 h 6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77" h="68502">
                      <a:moveTo>
                        <a:pt x="0" y="6676"/>
                      </a:moveTo>
                      <a:lnTo>
                        <a:pt x="531" y="0"/>
                      </a:lnTo>
                      <a:lnTo>
                        <a:pt x="110378" y="64406"/>
                      </a:lnTo>
                      <a:lnTo>
                        <a:pt x="103702" y="68502"/>
                      </a:lnTo>
                      <a:lnTo>
                        <a:pt x="0" y="6676"/>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9" name="Freeform: Shape 392">
                  <a:extLst>
                    <a:ext uri="{FF2B5EF4-FFF2-40B4-BE49-F238E27FC236}">
                      <a16:creationId xmlns:a16="http://schemas.microsoft.com/office/drawing/2014/main" id="{045C6C5F-8BC6-FFCF-A42C-3301D0D1F654}"/>
                    </a:ext>
                  </a:extLst>
                </p:cNvPr>
                <p:cNvSpPr/>
                <p:nvPr/>
              </p:nvSpPr>
              <p:spPr>
                <a:xfrm>
                  <a:off x="7455758" y="4218080"/>
                  <a:ext cx="105218" cy="67971"/>
                </a:xfrm>
                <a:custGeom>
                  <a:avLst/>
                  <a:gdLst>
                    <a:gd name="connsiteX0" fmla="*/ 104688 w 105218"/>
                    <a:gd name="connsiteY0" fmla="*/ 7131 h 67971"/>
                    <a:gd name="connsiteX1" fmla="*/ 105219 w 105218"/>
                    <a:gd name="connsiteY1" fmla="*/ 0 h 67971"/>
                    <a:gd name="connsiteX2" fmla="*/ 0 w 105218"/>
                    <a:gd name="connsiteY2" fmla="*/ 64406 h 67971"/>
                    <a:gd name="connsiteX3" fmla="*/ 6145 w 105218"/>
                    <a:gd name="connsiteY3" fmla="*/ 67971 h 67971"/>
                    <a:gd name="connsiteX4" fmla="*/ 104688 w 105218"/>
                    <a:gd name="connsiteY4" fmla="*/ 7131 h 6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18" h="67971">
                      <a:moveTo>
                        <a:pt x="104688" y="7131"/>
                      </a:moveTo>
                      <a:lnTo>
                        <a:pt x="105219" y="0"/>
                      </a:lnTo>
                      <a:lnTo>
                        <a:pt x="0" y="64406"/>
                      </a:lnTo>
                      <a:lnTo>
                        <a:pt x="6145" y="67971"/>
                      </a:lnTo>
                      <a:lnTo>
                        <a:pt x="104688" y="7131"/>
                      </a:lnTo>
                      <a:close/>
                    </a:path>
                  </a:pathLst>
                </a:custGeom>
                <a:solidFill>
                  <a:srgbClr val="9B9BA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grpSp>
        <p:sp>
          <p:nvSpPr>
            <p:cNvPr id="68" name="Rectangle 67">
              <a:extLst>
                <a:ext uri="{FF2B5EF4-FFF2-40B4-BE49-F238E27FC236}">
                  <a16:creationId xmlns:a16="http://schemas.microsoft.com/office/drawing/2014/main" id="{6CD1647A-21E0-AAFD-740F-3333F74CA4F7}"/>
                </a:ext>
              </a:extLst>
            </p:cNvPr>
            <p:cNvSpPr/>
            <p:nvPr/>
          </p:nvSpPr>
          <p:spPr bwMode="auto">
            <a:xfrm>
              <a:off x="6885626" y="1099632"/>
              <a:ext cx="19448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546A"/>
                  </a:solidFill>
                  <a:effectLst/>
                  <a:uLnTx/>
                  <a:uFillTx/>
                  <a:latin typeface="Segoe UI Semibold"/>
                  <a:ea typeface="+mn-ea"/>
                  <a:cs typeface="+mn-cs"/>
                </a:rPr>
                <a:t>Azure Purview</a:t>
              </a:r>
            </a:p>
          </p:txBody>
        </p:sp>
        <p:sp>
          <p:nvSpPr>
            <p:cNvPr id="69" name="Rectangle 68">
              <a:extLst>
                <a:ext uri="{FF2B5EF4-FFF2-40B4-BE49-F238E27FC236}">
                  <a16:creationId xmlns:a16="http://schemas.microsoft.com/office/drawing/2014/main" id="{0585DC43-05CF-6FA5-A007-D4B7932C376B}"/>
                </a:ext>
              </a:extLst>
            </p:cNvPr>
            <p:cNvSpPr/>
            <p:nvPr/>
          </p:nvSpPr>
          <p:spPr bwMode="auto">
            <a:xfrm>
              <a:off x="6885626" y="2544743"/>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44546A"/>
                  </a:solidFill>
                  <a:effectLst/>
                  <a:uLnTx/>
                  <a:uFillTx/>
                  <a:latin typeface="Segoe UI Semibold"/>
                  <a:ea typeface="+mn-ea"/>
                  <a:cs typeface="+mn-cs"/>
                </a:rPr>
                <a:t>Data Catalog</a:t>
              </a:r>
            </a:p>
          </p:txBody>
        </p:sp>
        <p:sp>
          <p:nvSpPr>
            <p:cNvPr id="70" name="Rectangle 69">
              <a:extLst>
                <a:ext uri="{FF2B5EF4-FFF2-40B4-BE49-F238E27FC236}">
                  <a16:creationId xmlns:a16="http://schemas.microsoft.com/office/drawing/2014/main" id="{A7C7C41D-993E-C41A-9C51-B7A5360B16D3}"/>
                </a:ext>
              </a:extLst>
            </p:cNvPr>
            <p:cNvSpPr/>
            <p:nvPr/>
          </p:nvSpPr>
          <p:spPr bwMode="auto">
            <a:xfrm>
              <a:off x="6885626" y="5811386"/>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546A"/>
                  </a:solidFill>
                  <a:effectLst/>
                  <a:uLnTx/>
                  <a:uFillTx/>
                  <a:latin typeface="Segoe UI Semibold"/>
                  <a:ea typeface="+mn-ea"/>
                  <a:cs typeface="+mn-cs"/>
                </a:rPr>
                <a:t>SaaS</a:t>
              </a:r>
            </a:p>
          </p:txBody>
        </p:sp>
      </p:grpSp>
      <p:cxnSp>
        <p:nvCxnSpPr>
          <p:cNvPr id="237" name="Straight Connector 236">
            <a:extLst>
              <a:ext uri="{FF2B5EF4-FFF2-40B4-BE49-F238E27FC236}">
                <a16:creationId xmlns:a16="http://schemas.microsoft.com/office/drawing/2014/main" id="{D35BA80A-0823-8FAF-BACE-446FC91CA6B1}"/>
              </a:ext>
            </a:extLst>
          </p:cNvPr>
          <p:cNvCxnSpPr/>
          <p:nvPr/>
        </p:nvCxnSpPr>
        <p:spPr>
          <a:xfrm>
            <a:off x="5506720" y="1380928"/>
            <a:ext cx="0" cy="421136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684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EFCB70-DF2A-44BA-995F-96FFAFC536EF}"/>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4E43FA-E9DE-53DF-C9B5-6BDC86C10B19}"/>
              </a:ext>
            </a:extLst>
          </p:cNvPr>
          <p:cNvSpPr>
            <a:spLocks noGrp="1"/>
          </p:cNvSpPr>
          <p:nvPr>
            <p:ph type="title" idx="4294967295"/>
          </p:nvPr>
        </p:nvSpPr>
        <p:spPr>
          <a:xfrm>
            <a:off x="0" y="231775"/>
            <a:ext cx="7472363" cy="465138"/>
          </a:xfrm>
        </p:spPr>
        <p:txBody>
          <a:bodyPr>
            <a:normAutofit/>
          </a:bodyPr>
          <a:lstStyle/>
          <a:p>
            <a:r>
              <a:rPr lang="en-US" sz="2000">
                <a:solidFill>
                  <a:prstClr val="white"/>
                </a:solidFill>
                <a:latin typeface="Segoe UI Semibold" panose="020B0702040204020203" pitchFamily="34" charset="0"/>
                <a:cs typeface="Segoe UI Semibold" panose="020B0702040204020203" pitchFamily="34" charset="0"/>
              </a:rPr>
              <a:t>Data Governance with Purview – Key Points</a:t>
            </a:r>
            <a:endParaRPr lang="en-IN" sz="2000">
              <a:solidFill>
                <a:prstClr val="white"/>
              </a:solidFill>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CB32063D-2553-AEA2-9224-FA9C7BDDAC32}"/>
              </a:ext>
            </a:extLst>
          </p:cNvPr>
          <p:cNvGrpSpPr/>
          <p:nvPr/>
        </p:nvGrpSpPr>
        <p:grpSpPr>
          <a:xfrm>
            <a:off x="869920" y="874084"/>
            <a:ext cx="2962480" cy="1903135"/>
            <a:chOff x="619549" y="830541"/>
            <a:chExt cx="2962480" cy="1903135"/>
          </a:xfrm>
        </p:grpSpPr>
        <p:grpSp>
          <p:nvGrpSpPr>
            <p:cNvPr id="5" name="Group 4">
              <a:extLst>
                <a:ext uri="{FF2B5EF4-FFF2-40B4-BE49-F238E27FC236}">
                  <a16:creationId xmlns:a16="http://schemas.microsoft.com/office/drawing/2014/main" id="{46FBEA70-F248-73BB-2CDA-3019BFD3ADA8}"/>
                </a:ext>
              </a:extLst>
            </p:cNvPr>
            <p:cNvGrpSpPr/>
            <p:nvPr/>
          </p:nvGrpSpPr>
          <p:grpSpPr>
            <a:xfrm>
              <a:off x="619549" y="830541"/>
              <a:ext cx="2962480" cy="1903135"/>
              <a:chOff x="619549" y="830541"/>
              <a:chExt cx="2962480" cy="1903135"/>
            </a:xfrm>
          </p:grpSpPr>
          <p:grpSp>
            <p:nvGrpSpPr>
              <p:cNvPr id="42" name="Group 41">
                <a:extLst>
                  <a:ext uri="{FF2B5EF4-FFF2-40B4-BE49-F238E27FC236}">
                    <a16:creationId xmlns:a16="http://schemas.microsoft.com/office/drawing/2014/main" id="{3FF6B960-7046-6B71-7108-C0C47F8E0CFD}"/>
                  </a:ext>
                </a:extLst>
              </p:cNvPr>
              <p:cNvGrpSpPr/>
              <p:nvPr/>
            </p:nvGrpSpPr>
            <p:grpSpPr>
              <a:xfrm>
                <a:off x="619549" y="830541"/>
                <a:ext cx="2962480" cy="1903135"/>
                <a:chOff x="619549" y="830541"/>
                <a:chExt cx="2962480" cy="1903135"/>
              </a:xfrm>
            </p:grpSpPr>
            <p:grpSp>
              <p:nvGrpSpPr>
                <p:cNvPr id="44" name="Group 43">
                  <a:extLst>
                    <a:ext uri="{FF2B5EF4-FFF2-40B4-BE49-F238E27FC236}">
                      <a16:creationId xmlns:a16="http://schemas.microsoft.com/office/drawing/2014/main" id="{CDE030AD-3948-9ED0-BC49-A3E26D60718E}"/>
                    </a:ext>
                  </a:extLst>
                </p:cNvPr>
                <p:cNvGrpSpPr/>
                <p:nvPr/>
              </p:nvGrpSpPr>
              <p:grpSpPr>
                <a:xfrm>
                  <a:off x="619549" y="830541"/>
                  <a:ext cx="2962480" cy="1903135"/>
                  <a:chOff x="619549" y="830541"/>
                  <a:chExt cx="2962480" cy="1903135"/>
                </a:xfrm>
              </p:grpSpPr>
              <p:pic>
                <p:nvPicPr>
                  <p:cNvPr id="238" name="Picture 237">
                    <a:extLst>
                      <a:ext uri="{FF2B5EF4-FFF2-40B4-BE49-F238E27FC236}">
                        <a16:creationId xmlns:a16="http://schemas.microsoft.com/office/drawing/2014/main" id="{1E0F9E36-6357-77FB-0222-B4344895A99C}"/>
                      </a:ext>
                    </a:extLst>
                  </p:cNvPr>
                  <p:cNvPicPr>
                    <a:picLocks noChangeAspect="1"/>
                  </p:cNvPicPr>
                  <p:nvPr/>
                </p:nvPicPr>
                <p:blipFill>
                  <a:blip r:embed="rId3">
                    <a:grayscl/>
                  </a:blip>
                  <a:stretch>
                    <a:fillRect/>
                  </a:stretch>
                </p:blipFill>
                <p:spPr>
                  <a:xfrm>
                    <a:off x="619549" y="1109866"/>
                    <a:ext cx="2962480" cy="1623810"/>
                  </a:xfrm>
                  <a:prstGeom prst="rect">
                    <a:avLst/>
                  </a:prstGeom>
                </p:spPr>
              </p:pic>
              <p:sp>
                <p:nvSpPr>
                  <p:cNvPr id="239" name="TextBox 238">
                    <a:extLst>
                      <a:ext uri="{FF2B5EF4-FFF2-40B4-BE49-F238E27FC236}">
                        <a16:creationId xmlns:a16="http://schemas.microsoft.com/office/drawing/2014/main" id="{5D8699BF-71A7-6124-A5B0-E03CC58D062E}"/>
                      </a:ext>
                    </a:extLst>
                  </p:cNvPr>
                  <p:cNvSpPr txBox="1"/>
                  <p:nvPr/>
                </p:nvSpPr>
                <p:spPr>
                  <a:xfrm>
                    <a:off x="959739" y="1466339"/>
                    <a:ext cx="231793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1A3A57"/>
                        </a:solidFill>
                        <a:cs typeface="Segoe UI Semibold"/>
                      </a:rPr>
                      <a:t>Architecture</a:t>
                    </a:r>
                  </a:p>
                </p:txBody>
              </p:sp>
              <p:sp>
                <p:nvSpPr>
                  <p:cNvPr id="240" name="Oval 239">
                    <a:extLst>
                      <a:ext uri="{FF2B5EF4-FFF2-40B4-BE49-F238E27FC236}">
                        <a16:creationId xmlns:a16="http://schemas.microsoft.com/office/drawing/2014/main" id="{64C73903-83AB-0E45-8909-897F7CDD82E8}"/>
                      </a:ext>
                    </a:extLst>
                  </p:cNvPr>
                  <p:cNvSpPr/>
                  <p:nvPr/>
                </p:nvSpPr>
                <p:spPr>
                  <a:xfrm>
                    <a:off x="1793736" y="830541"/>
                    <a:ext cx="576006" cy="576006"/>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236" name="Picture 235">
                  <a:extLst>
                    <a:ext uri="{FF2B5EF4-FFF2-40B4-BE49-F238E27FC236}">
                      <a16:creationId xmlns:a16="http://schemas.microsoft.com/office/drawing/2014/main" id="{44CD3B98-1191-4752-F1DD-0D1DC25199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1859460" y="893460"/>
                  <a:ext cx="427887" cy="427887"/>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5332166D-A90D-6150-D2AF-7FD159460BE0}"/>
                  </a:ext>
                </a:extLst>
              </p:cNvPr>
              <p:cNvSpPr txBox="1"/>
              <p:nvPr/>
            </p:nvSpPr>
            <p:spPr>
              <a:xfrm>
                <a:off x="1019175" y="1816785"/>
                <a:ext cx="22606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Segoe UI Light" panose="020B0502040204020203" pitchFamily="34" charset="0"/>
                  </a:rPr>
                  <a:t>How well does the organization design, develop, deploy, and manage data architecture? </a:t>
                </a:r>
                <a:endParaRPr lang="en-IN" sz="1200">
                  <a:cs typeface="Segoe UI Light" panose="020B0502040204020203" pitchFamily="34" charset="0"/>
                </a:endParaRPr>
              </a:p>
            </p:txBody>
          </p:sp>
        </p:grpSp>
        <p:cxnSp>
          <p:nvCxnSpPr>
            <p:cNvPr id="10" name="Straight Connector 9">
              <a:extLst>
                <a:ext uri="{FF2B5EF4-FFF2-40B4-BE49-F238E27FC236}">
                  <a16:creationId xmlns:a16="http://schemas.microsoft.com/office/drawing/2014/main" id="{2D32117F-C84B-8FD1-14F3-FE1E9DB96651}"/>
                </a:ext>
              </a:extLst>
            </p:cNvPr>
            <p:cNvCxnSpPr/>
            <p:nvPr/>
          </p:nvCxnSpPr>
          <p:spPr>
            <a:xfrm>
              <a:off x="1297514" y="1797050"/>
              <a:ext cx="1606550" cy="0"/>
            </a:xfrm>
            <a:prstGeom prst="line">
              <a:avLst/>
            </a:prstGeom>
            <a:ln w="12700">
              <a:solidFill>
                <a:srgbClr val="1A3A57"/>
              </a:solidFill>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E6418B3A-608D-5ED0-4F31-CF283D44A12D}"/>
              </a:ext>
            </a:extLst>
          </p:cNvPr>
          <p:cNvGrpSpPr/>
          <p:nvPr/>
        </p:nvGrpSpPr>
        <p:grpSpPr>
          <a:xfrm>
            <a:off x="869920" y="2798134"/>
            <a:ext cx="2962480" cy="1903135"/>
            <a:chOff x="619549" y="2754591"/>
            <a:chExt cx="2962480" cy="1903135"/>
          </a:xfrm>
        </p:grpSpPr>
        <p:grpSp>
          <p:nvGrpSpPr>
            <p:cNvPr id="242" name="Group 241">
              <a:extLst>
                <a:ext uri="{FF2B5EF4-FFF2-40B4-BE49-F238E27FC236}">
                  <a16:creationId xmlns:a16="http://schemas.microsoft.com/office/drawing/2014/main" id="{C8068F61-5B83-7AFE-51E4-24E051CE07A7}"/>
                </a:ext>
              </a:extLst>
            </p:cNvPr>
            <p:cNvGrpSpPr/>
            <p:nvPr/>
          </p:nvGrpSpPr>
          <p:grpSpPr>
            <a:xfrm>
              <a:off x="619549" y="2754591"/>
              <a:ext cx="2962480" cy="1903135"/>
              <a:chOff x="619549" y="2754591"/>
              <a:chExt cx="2962480" cy="1903135"/>
            </a:xfrm>
          </p:grpSpPr>
          <p:grpSp>
            <p:nvGrpSpPr>
              <p:cNvPr id="244" name="Group 243">
                <a:extLst>
                  <a:ext uri="{FF2B5EF4-FFF2-40B4-BE49-F238E27FC236}">
                    <a16:creationId xmlns:a16="http://schemas.microsoft.com/office/drawing/2014/main" id="{3C9A94FE-CBCD-6F2F-F366-2E07D50E405E}"/>
                  </a:ext>
                </a:extLst>
              </p:cNvPr>
              <p:cNvGrpSpPr/>
              <p:nvPr/>
            </p:nvGrpSpPr>
            <p:grpSpPr>
              <a:xfrm>
                <a:off x="619549" y="2754591"/>
                <a:ext cx="2962480" cy="1903135"/>
                <a:chOff x="619549" y="2754591"/>
                <a:chExt cx="2962480" cy="1903135"/>
              </a:xfrm>
            </p:grpSpPr>
            <p:grpSp>
              <p:nvGrpSpPr>
                <p:cNvPr id="246" name="Group 245">
                  <a:extLst>
                    <a:ext uri="{FF2B5EF4-FFF2-40B4-BE49-F238E27FC236}">
                      <a16:creationId xmlns:a16="http://schemas.microsoft.com/office/drawing/2014/main" id="{9BF78980-88CF-BD36-D508-454F0620DB7E}"/>
                    </a:ext>
                  </a:extLst>
                </p:cNvPr>
                <p:cNvGrpSpPr/>
                <p:nvPr/>
              </p:nvGrpSpPr>
              <p:grpSpPr>
                <a:xfrm>
                  <a:off x="619549" y="2754591"/>
                  <a:ext cx="2962480" cy="1903135"/>
                  <a:chOff x="619549" y="2754591"/>
                  <a:chExt cx="2962480" cy="1903135"/>
                </a:xfrm>
              </p:grpSpPr>
              <p:pic>
                <p:nvPicPr>
                  <p:cNvPr id="248" name="Picture 247">
                    <a:extLst>
                      <a:ext uri="{FF2B5EF4-FFF2-40B4-BE49-F238E27FC236}">
                        <a16:creationId xmlns:a16="http://schemas.microsoft.com/office/drawing/2014/main" id="{9E78693D-6EC5-0956-BEF6-8A7FBEA6BD52}"/>
                      </a:ext>
                    </a:extLst>
                  </p:cNvPr>
                  <p:cNvPicPr>
                    <a:picLocks noChangeAspect="1"/>
                  </p:cNvPicPr>
                  <p:nvPr/>
                </p:nvPicPr>
                <p:blipFill>
                  <a:blip r:embed="rId3">
                    <a:grayscl/>
                  </a:blip>
                  <a:stretch>
                    <a:fillRect/>
                  </a:stretch>
                </p:blipFill>
                <p:spPr>
                  <a:xfrm>
                    <a:off x="619549" y="3033916"/>
                    <a:ext cx="2962480" cy="1623810"/>
                  </a:xfrm>
                  <a:prstGeom prst="rect">
                    <a:avLst/>
                  </a:prstGeom>
                </p:spPr>
              </p:pic>
              <p:sp>
                <p:nvSpPr>
                  <p:cNvPr id="249" name="TextBox 248">
                    <a:extLst>
                      <a:ext uri="{FF2B5EF4-FFF2-40B4-BE49-F238E27FC236}">
                        <a16:creationId xmlns:a16="http://schemas.microsoft.com/office/drawing/2014/main" id="{D7369E31-1588-28D4-2D4C-A67EEC5BED27}"/>
                      </a:ext>
                    </a:extLst>
                  </p:cNvPr>
                  <p:cNvSpPr txBox="1"/>
                  <p:nvPr/>
                </p:nvSpPr>
                <p:spPr>
                  <a:xfrm>
                    <a:off x="959739" y="3390389"/>
                    <a:ext cx="231793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1A3A57"/>
                        </a:solidFill>
                        <a:cs typeface="Segoe UI Semibold"/>
                      </a:rPr>
                      <a:t>Policy</a:t>
                    </a:r>
                  </a:p>
                </p:txBody>
              </p:sp>
              <p:sp>
                <p:nvSpPr>
                  <p:cNvPr id="250" name="Oval 249">
                    <a:extLst>
                      <a:ext uri="{FF2B5EF4-FFF2-40B4-BE49-F238E27FC236}">
                        <a16:creationId xmlns:a16="http://schemas.microsoft.com/office/drawing/2014/main" id="{632F2608-1A86-692E-C4A4-907211E28411}"/>
                      </a:ext>
                    </a:extLst>
                  </p:cNvPr>
                  <p:cNvSpPr/>
                  <p:nvPr/>
                </p:nvSpPr>
                <p:spPr>
                  <a:xfrm>
                    <a:off x="1793736" y="2754591"/>
                    <a:ext cx="576006" cy="576006"/>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247" name="Picture 246">
                  <a:extLst>
                    <a:ext uri="{FF2B5EF4-FFF2-40B4-BE49-F238E27FC236}">
                      <a16:creationId xmlns:a16="http://schemas.microsoft.com/office/drawing/2014/main" id="{E21D594C-BCC3-8C38-E386-DB1A3544A8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1859459" y="2817511"/>
                  <a:ext cx="449659" cy="427887"/>
                </a:xfrm>
                <a:prstGeom prst="rect">
                  <a:avLst/>
                </a:prstGeom>
                <a:noFill/>
                <a:extLst>
                  <a:ext uri="{909E8E84-426E-40DD-AFC4-6F175D3DCCD1}">
                    <a14:hiddenFill xmlns:a14="http://schemas.microsoft.com/office/drawing/2010/main">
                      <a:solidFill>
                        <a:srgbClr val="FFFFFF"/>
                      </a:solidFill>
                    </a14:hiddenFill>
                  </a:ext>
                </a:extLst>
              </p:spPr>
            </p:pic>
          </p:grpSp>
          <p:sp>
            <p:nvSpPr>
              <p:cNvPr id="245" name="TextBox 244">
                <a:extLst>
                  <a:ext uri="{FF2B5EF4-FFF2-40B4-BE49-F238E27FC236}">
                    <a16:creationId xmlns:a16="http://schemas.microsoft.com/office/drawing/2014/main" id="{B2EE06A4-D613-F67C-4BE5-822309296DB8}"/>
                  </a:ext>
                </a:extLst>
              </p:cNvPr>
              <p:cNvSpPr txBox="1"/>
              <p:nvPr/>
            </p:nvSpPr>
            <p:spPr>
              <a:xfrm>
                <a:off x="1019175" y="3740835"/>
                <a:ext cx="226060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Segoe UI Light" panose="020B0502040204020203" pitchFamily="34" charset="0"/>
                  </a:rPr>
                  <a:t>How well does the organization define and manage organizational behavior using policy? </a:t>
                </a:r>
              </a:p>
            </p:txBody>
          </p:sp>
        </p:grpSp>
        <p:cxnSp>
          <p:nvCxnSpPr>
            <p:cNvPr id="243" name="Straight Connector 242">
              <a:extLst>
                <a:ext uri="{FF2B5EF4-FFF2-40B4-BE49-F238E27FC236}">
                  <a16:creationId xmlns:a16="http://schemas.microsoft.com/office/drawing/2014/main" id="{9BB8D924-0374-982A-F01F-3B112BC11E4D}"/>
                </a:ext>
              </a:extLst>
            </p:cNvPr>
            <p:cNvCxnSpPr/>
            <p:nvPr/>
          </p:nvCxnSpPr>
          <p:spPr>
            <a:xfrm>
              <a:off x="1297514" y="3721100"/>
              <a:ext cx="1606550" cy="0"/>
            </a:xfrm>
            <a:prstGeom prst="line">
              <a:avLst/>
            </a:prstGeom>
            <a:ln w="12700">
              <a:solidFill>
                <a:srgbClr val="1A3A57"/>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61EA0C46-D1B2-270E-2A5A-5D244B910CBB}"/>
              </a:ext>
            </a:extLst>
          </p:cNvPr>
          <p:cNvGrpSpPr/>
          <p:nvPr/>
        </p:nvGrpSpPr>
        <p:grpSpPr>
          <a:xfrm>
            <a:off x="869920" y="4731709"/>
            <a:ext cx="2962480" cy="1903135"/>
            <a:chOff x="619549" y="4688166"/>
            <a:chExt cx="2962480" cy="1903135"/>
          </a:xfrm>
        </p:grpSpPr>
        <p:grpSp>
          <p:nvGrpSpPr>
            <p:cNvPr id="252" name="Group 251">
              <a:extLst>
                <a:ext uri="{FF2B5EF4-FFF2-40B4-BE49-F238E27FC236}">
                  <a16:creationId xmlns:a16="http://schemas.microsoft.com/office/drawing/2014/main" id="{247264BA-8142-1B08-FABB-556FF9E8EB7C}"/>
                </a:ext>
              </a:extLst>
            </p:cNvPr>
            <p:cNvGrpSpPr/>
            <p:nvPr/>
          </p:nvGrpSpPr>
          <p:grpSpPr>
            <a:xfrm>
              <a:off x="619549" y="4688166"/>
              <a:ext cx="2962480" cy="1903135"/>
              <a:chOff x="619549" y="4688166"/>
              <a:chExt cx="2962480" cy="1903135"/>
            </a:xfrm>
          </p:grpSpPr>
          <p:grpSp>
            <p:nvGrpSpPr>
              <p:cNvPr id="254" name="Group 253">
                <a:extLst>
                  <a:ext uri="{FF2B5EF4-FFF2-40B4-BE49-F238E27FC236}">
                    <a16:creationId xmlns:a16="http://schemas.microsoft.com/office/drawing/2014/main" id="{240C2951-68E4-82A6-304D-1837DCE1193C}"/>
                  </a:ext>
                </a:extLst>
              </p:cNvPr>
              <p:cNvGrpSpPr/>
              <p:nvPr/>
            </p:nvGrpSpPr>
            <p:grpSpPr>
              <a:xfrm>
                <a:off x="619549" y="4688166"/>
                <a:ext cx="2962480" cy="1903135"/>
                <a:chOff x="619549" y="4688166"/>
                <a:chExt cx="2962480" cy="1903135"/>
              </a:xfrm>
            </p:grpSpPr>
            <p:grpSp>
              <p:nvGrpSpPr>
                <p:cNvPr id="256" name="Group 255">
                  <a:extLst>
                    <a:ext uri="{FF2B5EF4-FFF2-40B4-BE49-F238E27FC236}">
                      <a16:creationId xmlns:a16="http://schemas.microsoft.com/office/drawing/2014/main" id="{2B12492D-58C4-321D-48C7-2DA09203E0BF}"/>
                    </a:ext>
                  </a:extLst>
                </p:cNvPr>
                <p:cNvGrpSpPr/>
                <p:nvPr/>
              </p:nvGrpSpPr>
              <p:grpSpPr>
                <a:xfrm>
                  <a:off x="619549" y="4688166"/>
                  <a:ext cx="2962480" cy="1903135"/>
                  <a:chOff x="619549" y="4688166"/>
                  <a:chExt cx="2962480" cy="1903135"/>
                </a:xfrm>
              </p:grpSpPr>
              <p:pic>
                <p:nvPicPr>
                  <p:cNvPr id="258" name="Picture 257">
                    <a:extLst>
                      <a:ext uri="{FF2B5EF4-FFF2-40B4-BE49-F238E27FC236}">
                        <a16:creationId xmlns:a16="http://schemas.microsoft.com/office/drawing/2014/main" id="{35DCF46C-476E-D8F9-43AB-F15578206AC3}"/>
                      </a:ext>
                    </a:extLst>
                  </p:cNvPr>
                  <p:cNvPicPr>
                    <a:picLocks noChangeAspect="1"/>
                  </p:cNvPicPr>
                  <p:nvPr/>
                </p:nvPicPr>
                <p:blipFill>
                  <a:blip r:embed="rId3">
                    <a:grayscl/>
                  </a:blip>
                  <a:stretch>
                    <a:fillRect/>
                  </a:stretch>
                </p:blipFill>
                <p:spPr>
                  <a:xfrm>
                    <a:off x="619549" y="4967491"/>
                    <a:ext cx="2962480" cy="1623810"/>
                  </a:xfrm>
                  <a:prstGeom prst="rect">
                    <a:avLst/>
                  </a:prstGeom>
                </p:spPr>
              </p:pic>
              <p:sp>
                <p:nvSpPr>
                  <p:cNvPr id="259" name="TextBox 30">
                    <a:extLst>
                      <a:ext uri="{FF2B5EF4-FFF2-40B4-BE49-F238E27FC236}">
                        <a16:creationId xmlns:a16="http://schemas.microsoft.com/office/drawing/2014/main" id="{969FE60A-8580-6998-D14D-C31A4A14607B}"/>
                      </a:ext>
                    </a:extLst>
                  </p:cNvPr>
                  <p:cNvSpPr txBox="1"/>
                  <p:nvPr/>
                </p:nvSpPr>
                <p:spPr>
                  <a:xfrm>
                    <a:off x="787400" y="5323964"/>
                    <a:ext cx="2604577"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1A3A57"/>
                        </a:solidFill>
                        <a:cs typeface="Segoe UI Semibold"/>
                      </a:rPr>
                      <a:t>Organization &amp; Stewardship</a:t>
                    </a:r>
                  </a:p>
                </p:txBody>
              </p:sp>
              <p:sp>
                <p:nvSpPr>
                  <p:cNvPr id="260" name="Oval 259">
                    <a:extLst>
                      <a:ext uri="{FF2B5EF4-FFF2-40B4-BE49-F238E27FC236}">
                        <a16:creationId xmlns:a16="http://schemas.microsoft.com/office/drawing/2014/main" id="{44934A86-41CB-77FA-4933-94B4948F084B}"/>
                      </a:ext>
                    </a:extLst>
                  </p:cNvPr>
                  <p:cNvSpPr/>
                  <p:nvPr/>
                </p:nvSpPr>
                <p:spPr>
                  <a:xfrm>
                    <a:off x="1793736" y="4688166"/>
                    <a:ext cx="576006" cy="576006"/>
                  </a:xfrm>
                  <a:prstGeom prst="ellipse">
                    <a:avLst/>
                  </a:prstGeom>
                  <a:solidFill>
                    <a:schemeClr val="bg1">
                      <a:lumMod val="95000"/>
                    </a:schemeClr>
                  </a:solidFill>
                  <a:ln w="28575">
                    <a:solidFill>
                      <a:srgbClr val="1A3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257" name="Picture 256">
                  <a:extLst>
                    <a:ext uri="{FF2B5EF4-FFF2-40B4-BE49-F238E27FC236}">
                      <a16:creationId xmlns:a16="http://schemas.microsoft.com/office/drawing/2014/main" id="{7B6AA4AE-8344-0F78-F70D-8C31F6CA35A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1859459" y="4729314"/>
                  <a:ext cx="449659" cy="449659"/>
                </a:xfrm>
                <a:prstGeom prst="rect">
                  <a:avLst/>
                </a:prstGeom>
                <a:noFill/>
                <a:extLst>
                  <a:ext uri="{909E8E84-426E-40DD-AFC4-6F175D3DCCD1}">
                    <a14:hiddenFill xmlns:a14="http://schemas.microsoft.com/office/drawing/2010/main">
                      <a:solidFill>
                        <a:srgbClr val="FFFFFF"/>
                      </a:solidFill>
                    </a14:hiddenFill>
                  </a:ext>
                </a:extLst>
              </p:spPr>
            </p:pic>
          </p:grpSp>
          <p:sp>
            <p:nvSpPr>
              <p:cNvPr id="255" name="TextBox 26">
                <a:extLst>
                  <a:ext uri="{FF2B5EF4-FFF2-40B4-BE49-F238E27FC236}">
                    <a16:creationId xmlns:a16="http://schemas.microsoft.com/office/drawing/2014/main" id="{942E85B1-AB86-96C8-2BCE-7C4B64F99DF7}"/>
                  </a:ext>
                </a:extLst>
              </p:cNvPr>
              <p:cNvSpPr txBox="1"/>
              <p:nvPr/>
            </p:nvSpPr>
            <p:spPr>
              <a:xfrm>
                <a:off x="749300" y="5674410"/>
                <a:ext cx="27940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Segoe UI Light" panose="020B0502040204020203" pitchFamily="34" charset="0"/>
                  </a:rPr>
                  <a:t>Are there formal organizations and roles for supporting, managing, and improving governance processes and capabilities?</a:t>
                </a:r>
              </a:p>
            </p:txBody>
          </p:sp>
        </p:grpSp>
        <p:cxnSp>
          <p:nvCxnSpPr>
            <p:cNvPr id="253" name="Straight Connector 252">
              <a:extLst>
                <a:ext uri="{FF2B5EF4-FFF2-40B4-BE49-F238E27FC236}">
                  <a16:creationId xmlns:a16="http://schemas.microsoft.com/office/drawing/2014/main" id="{1EE690C1-0958-7E1C-93DD-A90130E44201}"/>
                </a:ext>
              </a:extLst>
            </p:cNvPr>
            <p:cNvCxnSpPr/>
            <p:nvPr/>
          </p:nvCxnSpPr>
          <p:spPr>
            <a:xfrm>
              <a:off x="1297514" y="5654675"/>
              <a:ext cx="1606550" cy="0"/>
            </a:xfrm>
            <a:prstGeom prst="line">
              <a:avLst/>
            </a:prstGeom>
            <a:ln w="12700">
              <a:solidFill>
                <a:srgbClr val="1A3A57"/>
              </a:solidFill>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62B4E77E-4503-AA13-7FA6-6FE8434EA53D}"/>
              </a:ext>
            </a:extLst>
          </p:cNvPr>
          <p:cNvGrpSpPr/>
          <p:nvPr/>
        </p:nvGrpSpPr>
        <p:grpSpPr>
          <a:xfrm>
            <a:off x="4632295" y="874084"/>
            <a:ext cx="2962480" cy="1903135"/>
            <a:chOff x="4381924" y="830541"/>
            <a:chExt cx="2962480" cy="1903135"/>
          </a:xfrm>
        </p:grpSpPr>
        <p:grpSp>
          <p:nvGrpSpPr>
            <p:cNvPr id="262" name="Group 261">
              <a:extLst>
                <a:ext uri="{FF2B5EF4-FFF2-40B4-BE49-F238E27FC236}">
                  <a16:creationId xmlns:a16="http://schemas.microsoft.com/office/drawing/2014/main" id="{681ADB9A-6CF3-5575-FD3C-83158EDBC45B}"/>
                </a:ext>
              </a:extLst>
            </p:cNvPr>
            <p:cNvGrpSpPr/>
            <p:nvPr/>
          </p:nvGrpSpPr>
          <p:grpSpPr>
            <a:xfrm>
              <a:off x="4381924" y="830541"/>
              <a:ext cx="2962480" cy="1903135"/>
              <a:chOff x="4381924" y="830541"/>
              <a:chExt cx="2962480" cy="1903135"/>
            </a:xfrm>
          </p:grpSpPr>
          <p:grpSp>
            <p:nvGrpSpPr>
              <p:cNvPr id="264" name="Group 263">
                <a:extLst>
                  <a:ext uri="{FF2B5EF4-FFF2-40B4-BE49-F238E27FC236}">
                    <a16:creationId xmlns:a16="http://schemas.microsoft.com/office/drawing/2014/main" id="{DC0D40FC-1103-715C-0C39-E09A25E80F06}"/>
                  </a:ext>
                </a:extLst>
              </p:cNvPr>
              <p:cNvGrpSpPr/>
              <p:nvPr/>
            </p:nvGrpSpPr>
            <p:grpSpPr>
              <a:xfrm>
                <a:off x="4381924" y="830541"/>
                <a:ext cx="2962480" cy="1903135"/>
                <a:chOff x="4381924" y="830541"/>
                <a:chExt cx="2962480" cy="1903135"/>
              </a:xfrm>
            </p:grpSpPr>
            <p:grpSp>
              <p:nvGrpSpPr>
                <p:cNvPr id="266" name="Group 265">
                  <a:extLst>
                    <a:ext uri="{FF2B5EF4-FFF2-40B4-BE49-F238E27FC236}">
                      <a16:creationId xmlns:a16="http://schemas.microsoft.com/office/drawing/2014/main" id="{1E2CED91-5049-6203-7ADA-FE8963F103F8}"/>
                    </a:ext>
                  </a:extLst>
                </p:cNvPr>
                <p:cNvGrpSpPr/>
                <p:nvPr/>
              </p:nvGrpSpPr>
              <p:grpSpPr>
                <a:xfrm>
                  <a:off x="4381924" y="830541"/>
                  <a:ext cx="2962480" cy="1903135"/>
                  <a:chOff x="4381924" y="830541"/>
                  <a:chExt cx="2962480" cy="1903135"/>
                </a:xfrm>
              </p:grpSpPr>
              <p:pic>
                <p:nvPicPr>
                  <p:cNvPr id="268" name="Picture 267">
                    <a:extLst>
                      <a:ext uri="{FF2B5EF4-FFF2-40B4-BE49-F238E27FC236}">
                        <a16:creationId xmlns:a16="http://schemas.microsoft.com/office/drawing/2014/main" id="{4BA7ABD3-8EF6-7958-3A68-3DCA5777E301}"/>
                      </a:ext>
                    </a:extLst>
                  </p:cNvPr>
                  <p:cNvPicPr>
                    <a:picLocks noChangeAspect="1"/>
                  </p:cNvPicPr>
                  <p:nvPr/>
                </p:nvPicPr>
                <p:blipFill>
                  <a:blip r:embed="rId3">
                    <a:grayscl/>
                  </a:blip>
                  <a:stretch>
                    <a:fillRect/>
                  </a:stretch>
                </p:blipFill>
                <p:spPr>
                  <a:xfrm>
                    <a:off x="4381924" y="1109866"/>
                    <a:ext cx="2962480" cy="1623810"/>
                  </a:xfrm>
                  <a:prstGeom prst="rect">
                    <a:avLst/>
                  </a:prstGeom>
                </p:spPr>
              </p:pic>
              <p:sp>
                <p:nvSpPr>
                  <p:cNvPr id="269" name="TextBox 40">
                    <a:extLst>
                      <a:ext uri="{FF2B5EF4-FFF2-40B4-BE49-F238E27FC236}">
                        <a16:creationId xmlns:a16="http://schemas.microsoft.com/office/drawing/2014/main" id="{3BA2D5FD-916B-866B-2059-D84B62FCFA5A}"/>
                      </a:ext>
                    </a:extLst>
                  </p:cNvPr>
                  <p:cNvSpPr txBox="1"/>
                  <p:nvPr/>
                </p:nvSpPr>
                <p:spPr>
                  <a:xfrm>
                    <a:off x="4722114" y="1466339"/>
                    <a:ext cx="231793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1A3A57"/>
                        </a:solidFill>
                        <a:cs typeface="Segoe UI Semibold"/>
                      </a:rPr>
                      <a:t>Data Quality</a:t>
                    </a:r>
                  </a:p>
                </p:txBody>
              </p:sp>
              <p:sp>
                <p:nvSpPr>
                  <p:cNvPr id="270" name="Oval 269">
                    <a:extLst>
                      <a:ext uri="{FF2B5EF4-FFF2-40B4-BE49-F238E27FC236}">
                        <a16:creationId xmlns:a16="http://schemas.microsoft.com/office/drawing/2014/main" id="{DA96BE70-3DB7-9756-73D9-005B6E46528C}"/>
                      </a:ext>
                    </a:extLst>
                  </p:cNvPr>
                  <p:cNvSpPr/>
                  <p:nvPr/>
                </p:nvSpPr>
                <p:spPr>
                  <a:xfrm>
                    <a:off x="5556111" y="830541"/>
                    <a:ext cx="576006" cy="576006"/>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267" name="Picture 266">
                  <a:extLst>
                    <a:ext uri="{FF2B5EF4-FFF2-40B4-BE49-F238E27FC236}">
                      <a16:creationId xmlns:a16="http://schemas.microsoft.com/office/drawing/2014/main" id="{6F4A3B7C-3E4C-E85A-85D6-BFC258D9E0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5658893" y="908748"/>
                  <a:ext cx="412600" cy="412600"/>
                </a:xfrm>
                <a:prstGeom prst="rect">
                  <a:avLst/>
                </a:prstGeom>
                <a:noFill/>
                <a:extLst>
                  <a:ext uri="{909E8E84-426E-40DD-AFC4-6F175D3DCCD1}">
                    <a14:hiddenFill xmlns:a14="http://schemas.microsoft.com/office/drawing/2010/main">
                      <a:solidFill>
                        <a:srgbClr val="FFFFFF"/>
                      </a:solidFill>
                    </a14:hiddenFill>
                  </a:ext>
                </a:extLst>
              </p:spPr>
            </p:pic>
          </p:grpSp>
          <p:sp>
            <p:nvSpPr>
              <p:cNvPr id="265" name="TextBox 36">
                <a:extLst>
                  <a:ext uri="{FF2B5EF4-FFF2-40B4-BE49-F238E27FC236}">
                    <a16:creationId xmlns:a16="http://schemas.microsoft.com/office/drawing/2014/main" id="{F55BCB66-14DE-0F14-161B-52465258CD76}"/>
                  </a:ext>
                </a:extLst>
              </p:cNvPr>
              <p:cNvSpPr txBox="1"/>
              <p:nvPr/>
            </p:nvSpPr>
            <p:spPr>
              <a:xfrm>
                <a:off x="4655165" y="1810603"/>
                <a:ext cx="244475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Segoe UI Light" panose="020B0502040204020203" pitchFamily="34" charset="0"/>
                  </a:rPr>
                  <a:t>Is the organization able to consistently define, and measure data quality, and mitigate and data quality issues?</a:t>
                </a:r>
              </a:p>
            </p:txBody>
          </p:sp>
        </p:grpSp>
        <p:cxnSp>
          <p:nvCxnSpPr>
            <p:cNvPr id="263" name="Straight Connector 262">
              <a:extLst>
                <a:ext uri="{FF2B5EF4-FFF2-40B4-BE49-F238E27FC236}">
                  <a16:creationId xmlns:a16="http://schemas.microsoft.com/office/drawing/2014/main" id="{9CAF768C-1DA6-EB1A-B3AE-FE4155136405}"/>
                </a:ext>
              </a:extLst>
            </p:cNvPr>
            <p:cNvCxnSpPr/>
            <p:nvPr/>
          </p:nvCxnSpPr>
          <p:spPr>
            <a:xfrm>
              <a:off x="5059889" y="1797050"/>
              <a:ext cx="1606550" cy="0"/>
            </a:xfrm>
            <a:prstGeom prst="line">
              <a:avLst/>
            </a:prstGeom>
            <a:ln w="12700">
              <a:solidFill>
                <a:srgbClr val="1A3A57"/>
              </a:solidFill>
            </a:ln>
          </p:spPr>
          <p:style>
            <a:lnRef idx="1">
              <a:schemeClr val="accent1"/>
            </a:lnRef>
            <a:fillRef idx="0">
              <a:schemeClr val="accent1"/>
            </a:fillRef>
            <a:effectRef idx="0">
              <a:schemeClr val="accent1"/>
            </a:effectRef>
            <a:fontRef idx="minor">
              <a:schemeClr val="tx1"/>
            </a:fontRef>
          </p:style>
        </p:cxnSp>
      </p:grpSp>
      <p:grpSp>
        <p:nvGrpSpPr>
          <p:cNvPr id="271" name="Group 270">
            <a:extLst>
              <a:ext uri="{FF2B5EF4-FFF2-40B4-BE49-F238E27FC236}">
                <a16:creationId xmlns:a16="http://schemas.microsoft.com/office/drawing/2014/main" id="{7022C2D2-D0A9-4302-9B1F-00554B388445}"/>
              </a:ext>
            </a:extLst>
          </p:cNvPr>
          <p:cNvGrpSpPr/>
          <p:nvPr/>
        </p:nvGrpSpPr>
        <p:grpSpPr>
          <a:xfrm>
            <a:off x="4632295" y="2798134"/>
            <a:ext cx="2962480" cy="1903135"/>
            <a:chOff x="4381924" y="2754591"/>
            <a:chExt cx="2962480" cy="1903135"/>
          </a:xfrm>
        </p:grpSpPr>
        <p:grpSp>
          <p:nvGrpSpPr>
            <p:cNvPr id="272" name="Group 271">
              <a:extLst>
                <a:ext uri="{FF2B5EF4-FFF2-40B4-BE49-F238E27FC236}">
                  <a16:creationId xmlns:a16="http://schemas.microsoft.com/office/drawing/2014/main" id="{6700ED40-19F4-D06B-1E2A-3007C503EF5F}"/>
                </a:ext>
              </a:extLst>
            </p:cNvPr>
            <p:cNvGrpSpPr/>
            <p:nvPr/>
          </p:nvGrpSpPr>
          <p:grpSpPr>
            <a:xfrm>
              <a:off x="4381924" y="2754591"/>
              <a:ext cx="2962480" cy="1903135"/>
              <a:chOff x="4381924" y="2754591"/>
              <a:chExt cx="2962480" cy="1903135"/>
            </a:xfrm>
          </p:grpSpPr>
          <p:grpSp>
            <p:nvGrpSpPr>
              <p:cNvPr id="274" name="Group 273">
                <a:extLst>
                  <a:ext uri="{FF2B5EF4-FFF2-40B4-BE49-F238E27FC236}">
                    <a16:creationId xmlns:a16="http://schemas.microsoft.com/office/drawing/2014/main" id="{FA0A859F-2931-C1DD-A860-E5B689CEB5C2}"/>
                  </a:ext>
                </a:extLst>
              </p:cNvPr>
              <p:cNvGrpSpPr/>
              <p:nvPr/>
            </p:nvGrpSpPr>
            <p:grpSpPr>
              <a:xfrm>
                <a:off x="4381924" y="2754591"/>
                <a:ext cx="2962480" cy="1903135"/>
                <a:chOff x="4381924" y="2754591"/>
                <a:chExt cx="2962480" cy="1903135"/>
              </a:xfrm>
            </p:grpSpPr>
            <p:grpSp>
              <p:nvGrpSpPr>
                <p:cNvPr id="276" name="Group 275">
                  <a:extLst>
                    <a:ext uri="{FF2B5EF4-FFF2-40B4-BE49-F238E27FC236}">
                      <a16:creationId xmlns:a16="http://schemas.microsoft.com/office/drawing/2014/main" id="{AA17B4CD-C7C8-0972-FAD5-20A8EF48FD07}"/>
                    </a:ext>
                  </a:extLst>
                </p:cNvPr>
                <p:cNvGrpSpPr/>
                <p:nvPr/>
              </p:nvGrpSpPr>
              <p:grpSpPr>
                <a:xfrm>
                  <a:off x="4381924" y="2754591"/>
                  <a:ext cx="2962480" cy="1903135"/>
                  <a:chOff x="4381924" y="2754591"/>
                  <a:chExt cx="2962480" cy="1903135"/>
                </a:xfrm>
              </p:grpSpPr>
              <p:pic>
                <p:nvPicPr>
                  <p:cNvPr id="278" name="Picture 277">
                    <a:extLst>
                      <a:ext uri="{FF2B5EF4-FFF2-40B4-BE49-F238E27FC236}">
                        <a16:creationId xmlns:a16="http://schemas.microsoft.com/office/drawing/2014/main" id="{B3B8E8DC-8EEC-0A8F-5421-4FF92F811EE0}"/>
                      </a:ext>
                    </a:extLst>
                  </p:cNvPr>
                  <p:cNvPicPr>
                    <a:picLocks noChangeAspect="1"/>
                  </p:cNvPicPr>
                  <p:nvPr/>
                </p:nvPicPr>
                <p:blipFill>
                  <a:blip r:embed="rId3">
                    <a:grayscl/>
                  </a:blip>
                  <a:stretch>
                    <a:fillRect/>
                  </a:stretch>
                </p:blipFill>
                <p:spPr>
                  <a:xfrm>
                    <a:off x="4381924" y="3033916"/>
                    <a:ext cx="2962480" cy="1623810"/>
                  </a:xfrm>
                  <a:prstGeom prst="rect">
                    <a:avLst/>
                  </a:prstGeom>
                </p:spPr>
              </p:pic>
              <p:sp>
                <p:nvSpPr>
                  <p:cNvPr id="279" name="TextBox 50">
                    <a:extLst>
                      <a:ext uri="{FF2B5EF4-FFF2-40B4-BE49-F238E27FC236}">
                        <a16:creationId xmlns:a16="http://schemas.microsoft.com/office/drawing/2014/main" id="{9B01712F-05AE-2F2C-EC25-D1ACE3B6C0B0}"/>
                      </a:ext>
                    </a:extLst>
                  </p:cNvPr>
                  <p:cNvSpPr txBox="1"/>
                  <p:nvPr/>
                </p:nvSpPr>
                <p:spPr>
                  <a:xfrm>
                    <a:off x="4597388" y="3390389"/>
                    <a:ext cx="2531552"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1A3A57"/>
                        </a:solidFill>
                        <a:cs typeface="Segoe UI Semibold"/>
                      </a:rPr>
                      <a:t>Business Rule Management</a:t>
                    </a:r>
                  </a:p>
                </p:txBody>
              </p:sp>
              <p:sp>
                <p:nvSpPr>
                  <p:cNvPr id="280" name="Oval 279">
                    <a:extLst>
                      <a:ext uri="{FF2B5EF4-FFF2-40B4-BE49-F238E27FC236}">
                        <a16:creationId xmlns:a16="http://schemas.microsoft.com/office/drawing/2014/main" id="{8274E430-D2E9-1174-2072-EA8545B33BF7}"/>
                      </a:ext>
                    </a:extLst>
                  </p:cNvPr>
                  <p:cNvSpPr/>
                  <p:nvPr/>
                </p:nvSpPr>
                <p:spPr>
                  <a:xfrm>
                    <a:off x="5556111" y="2754591"/>
                    <a:ext cx="576006" cy="576006"/>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277" name="Picture 276">
                  <a:extLst>
                    <a:ext uri="{FF2B5EF4-FFF2-40B4-BE49-F238E27FC236}">
                      <a16:creationId xmlns:a16="http://schemas.microsoft.com/office/drawing/2014/main" id="{883AB20D-FAAD-145F-BF79-E0125881ECA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5621834" y="2817511"/>
                  <a:ext cx="449659" cy="449659"/>
                </a:xfrm>
                <a:prstGeom prst="rect">
                  <a:avLst/>
                </a:prstGeom>
                <a:noFill/>
                <a:extLst>
                  <a:ext uri="{909E8E84-426E-40DD-AFC4-6F175D3DCCD1}">
                    <a14:hiddenFill xmlns:a14="http://schemas.microsoft.com/office/drawing/2010/main">
                      <a:solidFill>
                        <a:srgbClr val="FFFFFF"/>
                      </a:solidFill>
                    </a14:hiddenFill>
                  </a:ext>
                </a:extLst>
              </p:spPr>
            </p:pic>
          </p:grpSp>
          <p:sp>
            <p:nvSpPr>
              <p:cNvPr id="275" name="TextBox 46">
                <a:extLst>
                  <a:ext uri="{FF2B5EF4-FFF2-40B4-BE49-F238E27FC236}">
                    <a16:creationId xmlns:a16="http://schemas.microsoft.com/office/drawing/2014/main" id="{C40A56E8-E21F-C414-F972-145EFDFD0DAA}"/>
                  </a:ext>
                </a:extLst>
              </p:cNvPr>
              <p:cNvSpPr txBox="1"/>
              <p:nvPr/>
            </p:nvSpPr>
            <p:spPr>
              <a:xfrm>
                <a:off x="4589989" y="3740835"/>
                <a:ext cx="254635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Segoe UI Light" panose="020B0502040204020203" pitchFamily="34" charset="0"/>
                  </a:rPr>
                  <a:t>How well does the organization define, develop, and deploy, manage, the application of business rules across the enterprise?</a:t>
                </a:r>
              </a:p>
            </p:txBody>
          </p:sp>
        </p:grpSp>
        <p:cxnSp>
          <p:nvCxnSpPr>
            <p:cNvPr id="273" name="Straight Connector 272">
              <a:extLst>
                <a:ext uri="{FF2B5EF4-FFF2-40B4-BE49-F238E27FC236}">
                  <a16:creationId xmlns:a16="http://schemas.microsoft.com/office/drawing/2014/main" id="{CCF397C0-00F3-48EA-93F2-17AC38C472DB}"/>
                </a:ext>
              </a:extLst>
            </p:cNvPr>
            <p:cNvCxnSpPr/>
            <p:nvPr/>
          </p:nvCxnSpPr>
          <p:spPr>
            <a:xfrm>
              <a:off x="5059889" y="3721100"/>
              <a:ext cx="1606550" cy="0"/>
            </a:xfrm>
            <a:prstGeom prst="line">
              <a:avLst/>
            </a:prstGeom>
            <a:ln w="12700">
              <a:solidFill>
                <a:srgbClr val="1A3A57"/>
              </a:solidFill>
            </a:ln>
          </p:spPr>
          <p:style>
            <a:lnRef idx="1">
              <a:schemeClr val="accent1"/>
            </a:lnRef>
            <a:fillRef idx="0">
              <a:schemeClr val="accent1"/>
            </a:fillRef>
            <a:effectRef idx="0">
              <a:schemeClr val="accent1"/>
            </a:effectRef>
            <a:fontRef idx="minor">
              <a:schemeClr val="tx1"/>
            </a:fontRef>
          </p:style>
        </p:cxnSp>
      </p:grpSp>
      <p:grpSp>
        <p:nvGrpSpPr>
          <p:cNvPr id="281" name="Group 280">
            <a:extLst>
              <a:ext uri="{FF2B5EF4-FFF2-40B4-BE49-F238E27FC236}">
                <a16:creationId xmlns:a16="http://schemas.microsoft.com/office/drawing/2014/main" id="{8C87B426-77A2-FF9B-1A29-CA89FEA27461}"/>
              </a:ext>
            </a:extLst>
          </p:cNvPr>
          <p:cNvGrpSpPr/>
          <p:nvPr/>
        </p:nvGrpSpPr>
        <p:grpSpPr>
          <a:xfrm>
            <a:off x="4632295" y="4731709"/>
            <a:ext cx="2962480" cy="1903135"/>
            <a:chOff x="4381924" y="4688166"/>
            <a:chExt cx="2962480" cy="1903135"/>
          </a:xfrm>
        </p:grpSpPr>
        <p:grpSp>
          <p:nvGrpSpPr>
            <p:cNvPr id="282" name="Group 281">
              <a:extLst>
                <a:ext uri="{FF2B5EF4-FFF2-40B4-BE49-F238E27FC236}">
                  <a16:creationId xmlns:a16="http://schemas.microsoft.com/office/drawing/2014/main" id="{D5C6A6DA-931C-E4C4-C6E5-F0F4B5A6C387}"/>
                </a:ext>
              </a:extLst>
            </p:cNvPr>
            <p:cNvGrpSpPr/>
            <p:nvPr/>
          </p:nvGrpSpPr>
          <p:grpSpPr>
            <a:xfrm>
              <a:off x="4381924" y="4688166"/>
              <a:ext cx="2962480" cy="1903135"/>
              <a:chOff x="4381924" y="4688166"/>
              <a:chExt cx="2962480" cy="1903135"/>
            </a:xfrm>
          </p:grpSpPr>
          <p:grpSp>
            <p:nvGrpSpPr>
              <p:cNvPr id="284" name="Group 283">
                <a:extLst>
                  <a:ext uri="{FF2B5EF4-FFF2-40B4-BE49-F238E27FC236}">
                    <a16:creationId xmlns:a16="http://schemas.microsoft.com/office/drawing/2014/main" id="{40BE0BAD-2273-27A0-BD25-D4584D4987C0}"/>
                  </a:ext>
                </a:extLst>
              </p:cNvPr>
              <p:cNvGrpSpPr/>
              <p:nvPr/>
            </p:nvGrpSpPr>
            <p:grpSpPr>
              <a:xfrm>
                <a:off x="4381924" y="4688166"/>
                <a:ext cx="2962480" cy="1903135"/>
                <a:chOff x="4381924" y="4688166"/>
                <a:chExt cx="2962480" cy="1903135"/>
              </a:xfrm>
            </p:grpSpPr>
            <p:grpSp>
              <p:nvGrpSpPr>
                <p:cNvPr id="286" name="Group 285">
                  <a:extLst>
                    <a:ext uri="{FF2B5EF4-FFF2-40B4-BE49-F238E27FC236}">
                      <a16:creationId xmlns:a16="http://schemas.microsoft.com/office/drawing/2014/main" id="{1514BE0C-2429-794D-B191-7077211CC14F}"/>
                    </a:ext>
                  </a:extLst>
                </p:cNvPr>
                <p:cNvGrpSpPr/>
                <p:nvPr/>
              </p:nvGrpSpPr>
              <p:grpSpPr>
                <a:xfrm>
                  <a:off x="4381924" y="4688166"/>
                  <a:ext cx="2962480" cy="1903135"/>
                  <a:chOff x="4381924" y="4688166"/>
                  <a:chExt cx="2962480" cy="1903135"/>
                </a:xfrm>
              </p:grpSpPr>
              <p:pic>
                <p:nvPicPr>
                  <p:cNvPr id="288" name="Picture 287">
                    <a:extLst>
                      <a:ext uri="{FF2B5EF4-FFF2-40B4-BE49-F238E27FC236}">
                        <a16:creationId xmlns:a16="http://schemas.microsoft.com/office/drawing/2014/main" id="{9A1DE71A-66BA-905E-C987-0F050FE21D1D}"/>
                      </a:ext>
                    </a:extLst>
                  </p:cNvPr>
                  <p:cNvPicPr>
                    <a:picLocks noChangeAspect="1"/>
                  </p:cNvPicPr>
                  <p:nvPr/>
                </p:nvPicPr>
                <p:blipFill>
                  <a:blip r:embed="rId3">
                    <a:grayscl/>
                  </a:blip>
                  <a:stretch>
                    <a:fillRect/>
                  </a:stretch>
                </p:blipFill>
                <p:spPr>
                  <a:xfrm>
                    <a:off x="4381924" y="4967491"/>
                    <a:ext cx="2962480" cy="1623810"/>
                  </a:xfrm>
                  <a:prstGeom prst="rect">
                    <a:avLst/>
                  </a:prstGeom>
                </p:spPr>
              </p:pic>
              <p:sp>
                <p:nvSpPr>
                  <p:cNvPr id="289" name="TextBox 60">
                    <a:extLst>
                      <a:ext uri="{FF2B5EF4-FFF2-40B4-BE49-F238E27FC236}">
                        <a16:creationId xmlns:a16="http://schemas.microsoft.com/office/drawing/2014/main" id="{B3B262C7-F881-B0BF-B0DE-BE1800ECE307}"/>
                      </a:ext>
                    </a:extLst>
                  </p:cNvPr>
                  <p:cNvSpPr txBox="1"/>
                  <p:nvPr/>
                </p:nvSpPr>
                <p:spPr>
                  <a:xfrm>
                    <a:off x="4722114" y="5323964"/>
                    <a:ext cx="231793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1A3A57"/>
                        </a:solidFill>
                        <a:cs typeface="Segoe UI Semibold"/>
                      </a:rPr>
                      <a:t>Privacy &amp; Security</a:t>
                    </a:r>
                  </a:p>
                </p:txBody>
              </p:sp>
              <p:sp>
                <p:nvSpPr>
                  <p:cNvPr id="290" name="Oval 289">
                    <a:extLst>
                      <a:ext uri="{FF2B5EF4-FFF2-40B4-BE49-F238E27FC236}">
                        <a16:creationId xmlns:a16="http://schemas.microsoft.com/office/drawing/2014/main" id="{5943AA40-701E-4F57-E3AE-FB29CD725E3F}"/>
                      </a:ext>
                    </a:extLst>
                  </p:cNvPr>
                  <p:cNvSpPr/>
                  <p:nvPr/>
                </p:nvSpPr>
                <p:spPr>
                  <a:xfrm>
                    <a:off x="5556111" y="4688166"/>
                    <a:ext cx="576006" cy="576006"/>
                  </a:xfrm>
                  <a:prstGeom prst="ellipse">
                    <a:avLst/>
                  </a:prstGeom>
                  <a:solidFill>
                    <a:schemeClr val="bg1">
                      <a:lumMod val="95000"/>
                    </a:schemeClr>
                  </a:solidFill>
                  <a:ln w="28575">
                    <a:solidFill>
                      <a:srgbClr val="1A3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287" name="Picture 286">
                  <a:extLst>
                    <a:ext uri="{FF2B5EF4-FFF2-40B4-BE49-F238E27FC236}">
                      <a16:creationId xmlns:a16="http://schemas.microsoft.com/office/drawing/2014/main" id="{73B80741-7D2E-7BD1-2B9F-CE730E6FCDB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p:blipFill>
              <p:spPr bwMode="auto">
                <a:xfrm>
                  <a:off x="5621834" y="4729314"/>
                  <a:ext cx="449659" cy="449659"/>
                </a:xfrm>
                <a:prstGeom prst="rect">
                  <a:avLst/>
                </a:prstGeom>
                <a:noFill/>
                <a:extLst>
                  <a:ext uri="{909E8E84-426E-40DD-AFC4-6F175D3DCCD1}">
                    <a14:hiddenFill xmlns:a14="http://schemas.microsoft.com/office/drawing/2010/main">
                      <a:solidFill>
                        <a:srgbClr val="FFFFFF"/>
                      </a:solidFill>
                    </a14:hiddenFill>
                  </a:ext>
                </a:extLst>
              </p:spPr>
            </p:pic>
          </p:grpSp>
          <p:sp>
            <p:nvSpPr>
              <p:cNvPr id="285" name="TextBox 56">
                <a:extLst>
                  <a:ext uri="{FF2B5EF4-FFF2-40B4-BE49-F238E27FC236}">
                    <a16:creationId xmlns:a16="http://schemas.microsoft.com/office/drawing/2014/main" id="{062932D2-C072-B2F0-D1F0-799F051D65CD}"/>
                  </a:ext>
                </a:extLst>
              </p:cNvPr>
              <p:cNvSpPr txBox="1"/>
              <p:nvPr/>
            </p:nvSpPr>
            <p:spPr>
              <a:xfrm>
                <a:off x="4672539" y="5674410"/>
                <a:ext cx="238125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Segoe UI Light" panose="020B0502040204020203" pitchFamily="34" charset="0"/>
                  </a:rPr>
                  <a:t>Are appropriate considerations in place for protections of customer privacy and data security?</a:t>
                </a:r>
              </a:p>
            </p:txBody>
          </p:sp>
        </p:grpSp>
        <p:cxnSp>
          <p:nvCxnSpPr>
            <p:cNvPr id="283" name="Straight Connector 282">
              <a:extLst>
                <a:ext uri="{FF2B5EF4-FFF2-40B4-BE49-F238E27FC236}">
                  <a16:creationId xmlns:a16="http://schemas.microsoft.com/office/drawing/2014/main" id="{B4BF8ED6-3F7A-EA91-DF6C-D7A077872D1B}"/>
                </a:ext>
              </a:extLst>
            </p:cNvPr>
            <p:cNvCxnSpPr/>
            <p:nvPr/>
          </p:nvCxnSpPr>
          <p:spPr>
            <a:xfrm>
              <a:off x="5059889" y="5654675"/>
              <a:ext cx="1606550" cy="0"/>
            </a:xfrm>
            <a:prstGeom prst="line">
              <a:avLst/>
            </a:prstGeom>
            <a:ln w="12700">
              <a:solidFill>
                <a:srgbClr val="1A3A57"/>
              </a:solidFill>
            </a:ln>
          </p:spPr>
          <p:style>
            <a:lnRef idx="1">
              <a:schemeClr val="accent1"/>
            </a:lnRef>
            <a:fillRef idx="0">
              <a:schemeClr val="accent1"/>
            </a:fillRef>
            <a:effectRef idx="0">
              <a:schemeClr val="accent1"/>
            </a:effectRef>
            <a:fontRef idx="minor">
              <a:schemeClr val="tx1"/>
            </a:fontRef>
          </p:style>
        </p:cxnSp>
      </p:grpSp>
      <p:grpSp>
        <p:nvGrpSpPr>
          <p:cNvPr id="291" name="Group 290">
            <a:extLst>
              <a:ext uri="{FF2B5EF4-FFF2-40B4-BE49-F238E27FC236}">
                <a16:creationId xmlns:a16="http://schemas.microsoft.com/office/drawing/2014/main" id="{B1CC69CE-8A8E-F961-8F82-A794EAA8A958}"/>
              </a:ext>
            </a:extLst>
          </p:cNvPr>
          <p:cNvGrpSpPr/>
          <p:nvPr/>
        </p:nvGrpSpPr>
        <p:grpSpPr>
          <a:xfrm>
            <a:off x="8394670" y="874084"/>
            <a:ext cx="2962480" cy="1903135"/>
            <a:chOff x="8144299" y="830541"/>
            <a:chExt cx="2962480" cy="1903135"/>
          </a:xfrm>
        </p:grpSpPr>
        <p:grpSp>
          <p:nvGrpSpPr>
            <p:cNvPr id="292" name="Group 291">
              <a:extLst>
                <a:ext uri="{FF2B5EF4-FFF2-40B4-BE49-F238E27FC236}">
                  <a16:creationId xmlns:a16="http://schemas.microsoft.com/office/drawing/2014/main" id="{A4822538-D5AF-2848-E830-6B4A191F20C6}"/>
                </a:ext>
              </a:extLst>
            </p:cNvPr>
            <p:cNvGrpSpPr/>
            <p:nvPr/>
          </p:nvGrpSpPr>
          <p:grpSpPr>
            <a:xfrm>
              <a:off x="8144299" y="830541"/>
              <a:ext cx="2962480" cy="1903135"/>
              <a:chOff x="8144299" y="830541"/>
              <a:chExt cx="2962480" cy="1903135"/>
            </a:xfrm>
          </p:grpSpPr>
          <p:grpSp>
            <p:nvGrpSpPr>
              <p:cNvPr id="294" name="Group 293">
                <a:extLst>
                  <a:ext uri="{FF2B5EF4-FFF2-40B4-BE49-F238E27FC236}">
                    <a16:creationId xmlns:a16="http://schemas.microsoft.com/office/drawing/2014/main" id="{2C3EB309-FF28-1DB5-C1F3-22DF4BDF40B1}"/>
                  </a:ext>
                </a:extLst>
              </p:cNvPr>
              <p:cNvGrpSpPr/>
              <p:nvPr/>
            </p:nvGrpSpPr>
            <p:grpSpPr>
              <a:xfrm>
                <a:off x="8144299" y="830541"/>
                <a:ext cx="2962480" cy="1903135"/>
                <a:chOff x="8144299" y="830541"/>
                <a:chExt cx="2962480" cy="1903135"/>
              </a:xfrm>
            </p:grpSpPr>
            <p:grpSp>
              <p:nvGrpSpPr>
                <p:cNvPr id="296" name="Group 295">
                  <a:extLst>
                    <a:ext uri="{FF2B5EF4-FFF2-40B4-BE49-F238E27FC236}">
                      <a16:creationId xmlns:a16="http://schemas.microsoft.com/office/drawing/2014/main" id="{48D9DC02-CBCB-1AF8-B85F-70CD220E78A5}"/>
                    </a:ext>
                  </a:extLst>
                </p:cNvPr>
                <p:cNvGrpSpPr/>
                <p:nvPr/>
              </p:nvGrpSpPr>
              <p:grpSpPr>
                <a:xfrm>
                  <a:off x="8144299" y="830541"/>
                  <a:ext cx="2962480" cy="1903135"/>
                  <a:chOff x="8144299" y="830541"/>
                  <a:chExt cx="2962480" cy="1903135"/>
                </a:xfrm>
              </p:grpSpPr>
              <p:pic>
                <p:nvPicPr>
                  <p:cNvPr id="298" name="Picture 297">
                    <a:extLst>
                      <a:ext uri="{FF2B5EF4-FFF2-40B4-BE49-F238E27FC236}">
                        <a16:creationId xmlns:a16="http://schemas.microsoft.com/office/drawing/2014/main" id="{DEEE9EBE-D547-573E-4104-151C834A08E4}"/>
                      </a:ext>
                    </a:extLst>
                  </p:cNvPr>
                  <p:cNvPicPr>
                    <a:picLocks noChangeAspect="1"/>
                  </p:cNvPicPr>
                  <p:nvPr/>
                </p:nvPicPr>
                <p:blipFill>
                  <a:blip r:embed="rId3">
                    <a:grayscl/>
                  </a:blip>
                  <a:stretch>
                    <a:fillRect/>
                  </a:stretch>
                </p:blipFill>
                <p:spPr>
                  <a:xfrm>
                    <a:off x="8144299" y="1109866"/>
                    <a:ext cx="2962480" cy="1623810"/>
                  </a:xfrm>
                  <a:prstGeom prst="rect">
                    <a:avLst/>
                  </a:prstGeom>
                </p:spPr>
              </p:pic>
              <p:sp>
                <p:nvSpPr>
                  <p:cNvPr id="299" name="Oval 298">
                    <a:extLst>
                      <a:ext uri="{FF2B5EF4-FFF2-40B4-BE49-F238E27FC236}">
                        <a16:creationId xmlns:a16="http://schemas.microsoft.com/office/drawing/2014/main" id="{974B33B3-EA4C-491F-1BE6-D46849C51FC2}"/>
                      </a:ext>
                    </a:extLst>
                  </p:cNvPr>
                  <p:cNvSpPr/>
                  <p:nvPr/>
                </p:nvSpPr>
                <p:spPr>
                  <a:xfrm>
                    <a:off x="9318486" y="830541"/>
                    <a:ext cx="576006" cy="576006"/>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297" name="Picture 296">
                  <a:extLst>
                    <a:ext uri="{FF2B5EF4-FFF2-40B4-BE49-F238E27FC236}">
                      <a16:creationId xmlns:a16="http://schemas.microsoft.com/office/drawing/2014/main" id="{A22F38E7-307B-B1FF-6BD1-1AE792ACD8F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9384209" y="893461"/>
                  <a:ext cx="449659" cy="449659"/>
                </a:xfrm>
                <a:prstGeom prst="rect">
                  <a:avLst/>
                </a:prstGeom>
                <a:noFill/>
                <a:extLst>
                  <a:ext uri="{909E8E84-426E-40DD-AFC4-6F175D3DCCD1}">
                    <a14:hiddenFill xmlns:a14="http://schemas.microsoft.com/office/drawing/2010/main">
                      <a:solidFill>
                        <a:srgbClr val="FFFFFF"/>
                      </a:solidFill>
                    </a14:hiddenFill>
                  </a:ext>
                </a:extLst>
              </p:spPr>
            </p:pic>
          </p:grpSp>
          <p:sp>
            <p:nvSpPr>
              <p:cNvPr id="295" name="TextBox 66">
                <a:extLst>
                  <a:ext uri="{FF2B5EF4-FFF2-40B4-BE49-F238E27FC236}">
                    <a16:creationId xmlns:a16="http://schemas.microsoft.com/office/drawing/2014/main" id="{7E4A4B54-755D-23BF-5A14-1E53238EADF3}"/>
                  </a:ext>
                </a:extLst>
              </p:cNvPr>
              <p:cNvSpPr txBox="1"/>
              <p:nvPr/>
            </p:nvSpPr>
            <p:spPr>
              <a:xfrm>
                <a:off x="8543925" y="1816785"/>
                <a:ext cx="226060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Segoe UI Light" panose="020B0502040204020203" pitchFamily="34" charset="0"/>
                  </a:rPr>
                  <a:t>Are capabilities in place to adopt required organizational change and drive business value realization?</a:t>
                </a:r>
              </a:p>
            </p:txBody>
          </p:sp>
        </p:grpSp>
        <p:cxnSp>
          <p:nvCxnSpPr>
            <p:cNvPr id="293" name="Straight Connector 292">
              <a:extLst>
                <a:ext uri="{FF2B5EF4-FFF2-40B4-BE49-F238E27FC236}">
                  <a16:creationId xmlns:a16="http://schemas.microsoft.com/office/drawing/2014/main" id="{EBBEFC39-0595-9094-60D2-815DD855FD3C}"/>
                </a:ext>
              </a:extLst>
            </p:cNvPr>
            <p:cNvCxnSpPr/>
            <p:nvPr/>
          </p:nvCxnSpPr>
          <p:spPr>
            <a:xfrm>
              <a:off x="8822264" y="1797050"/>
              <a:ext cx="1606550" cy="0"/>
            </a:xfrm>
            <a:prstGeom prst="line">
              <a:avLst/>
            </a:prstGeom>
            <a:ln w="12700">
              <a:solidFill>
                <a:srgbClr val="1A3A57"/>
              </a:solidFill>
            </a:ln>
          </p:spPr>
          <p:style>
            <a:lnRef idx="1">
              <a:schemeClr val="accent1"/>
            </a:lnRef>
            <a:fillRef idx="0">
              <a:schemeClr val="accent1"/>
            </a:fillRef>
            <a:effectRef idx="0">
              <a:schemeClr val="accent1"/>
            </a:effectRef>
            <a:fontRef idx="minor">
              <a:schemeClr val="tx1"/>
            </a:fontRef>
          </p:style>
        </p:cxnSp>
      </p:grpSp>
      <p:grpSp>
        <p:nvGrpSpPr>
          <p:cNvPr id="300" name="Group 299">
            <a:extLst>
              <a:ext uri="{FF2B5EF4-FFF2-40B4-BE49-F238E27FC236}">
                <a16:creationId xmlns:a16="http://schemas.microsoft.com/office/drawing/2014/main" id="{28FC57A7-8279-72CD-3AD0-5819A47BE351}"/>
              </a:ext>
            </a:extLst>
          </p:cNvPr>
          <p:cNvGrpSpPr/>
          <p:nvPr/>
        </p:nvGrpSpPr>
        <p:grpSpPr>
          <a:xfrm>
            <a:off x="8272740" y="2755189"/>
            <a:ext cx="3084410" cy="1866336"/>
            <a:chOff x="8144299" y="2722582"/>
            <a:chExt cx="2962480" cy="1935144"/>
          </a:xfrm>
        </p:grpSpPr>
        <p:grpSp>
          <p:nvGrpSpPr>
            <p:cNvPr id="301" name="Group 300">
              <a:extLst>
                <a:ext uri="{FF2B5EF4-FFF2-40B4-BE49-F238E27FC236}">
                  <a16:creationId xmlns:a16="http://schemas.microsoft.com/office/drawing/2014/main" id="{BCFB8F28-A1FE-EDAC-FEB6-FDAD36996653}"/>
                </a:ext>
              </a:extLst>
            </p:cNvPr>
            <p:cNvGrpSpPr/>
            <p:nvPr/>
          </p:nvGrpSpPr>
          <p:grpSpPr>
            <a:xfrm>
              <a:off x="8144299" y="2722582"/>
              <a:ext cx="2962480" cy="1935144"/>
              <a:chOff x="8144299" y="2722582"/>
              <a:chExt cx="2962480" cy="1935144"/>
            </a:xfrm>
          </p:grpSpPr>
          <p:grpSp>
            <p:nvGrpSpPr>
              <p:cNvPr id="303" name="Group 302">
                <a:extLst>
                  <a:ext uri="{FF2B5EF4-FFF2-40B4-BE49-F238E27FC236}">
                    <a16:creationId xmlns:a16="http://schemas.microsoft.com/office/drawing/2014/main" id="{573C74FF-D710-7EC4-3B98-EFC8FC77FC53}"/>
                  </a:ext>
                </a:extLst>
              </p:cNvPr>
              <p:cNvGrpSpPr/>
              <p:nvPr/>
            </p:nvGrpSpPr>
            <p:grpSpPr>
              <a:xfrm>
                <a:off x="8144299" y="2722582"/>
                <a:ext cx="2962480" cy="1935144"/>
                <a:chOff x="8144299" y="2722582"/>
                <a:chExt cx="2962480" cy="1935144"/>
              </a:xfrm>
            </p:grpSpPr>
            <p:grpSp>
              <p:nvGrpSpPr>
                <p:cNvPr id="305" name="Group 304">
                  <a:extLst>
                    <a:ext uri="{FF2B5EF4-FFF2-40B4-BE49-F238E27FC236}">
                      <a16:creationId xmlns:a16="http://schemas.microsoft.com/office/drawing/2014/main" id="{A9D634F0-D8B8-5725-2CB3-C6122711524C}"/>
                    </a:ext>
                  </a:extLst>
                </p:cNvPr>
                <p:cNvGrpSpPr/>
                <p:nvPr/>
              </p:nvGrpSpPr>
              <p:grpSpPr>
                <a:xfrm>
                  <a:off x="8144299" y="2722582"/>
                  <a:ext cx="2962480" cy="1935144"/>
                  <a:chOff x="8144299" y="2722582"/>
                  <a:chExt cx="2962480" cy="1935144"/>
                </a:xfrm>
              </p:grpSpPr>
              <p:pic>
                <p:nvPicPr>
                  <p:cNvPr id="307" name="Picture 306">
                    <a:extLst>
                      <a:ext uri="{FF2B5EF4-FFF2-40B4-BE49-F238E27FC236}">
                        <a16:creationId xmlns:a16="http://schemas.microsoft.com/office/drawing/2014/main" id="{D2D9E251-D00B-3638-CB07-A8E7F6C2B373}"/>
                      </a:ext>
                    </a:extLst>
                  </p:cNvPr>
                  <p:cNvPicPr>
                    <a:picLocks noChangeAspect="1"/>
                  </p:cNvPicPr>
                  <p:nvPr/>
                </p:nvPicPr>
                <p:blipFill>
                  <a:blip r:embed="rId3">
                    <a:grayscl/>
                  </a:blip>
                  <a:stretch>
                    <a:fillRect/>
                  </a:stretch>
                </p:blipFill>
                <p:spPr>
                  <a:xfrm>
                    <a:off x="8144299" y="3033916"/>
                    <a:ext cx="2962480" cy="1623810"/>
                  </a:xfrm>
                  <a:prstGeom prst="rect">
                    <a:avLst/>
                  </a:prstGeom>
                </p:spPr>
              </p:pic>
              <p:sp>
                <p:nvSpPr>
                  <p:cNvPr id="308" name="TextBox 79">
                    <a:extLst>
                      <a:ext uri="{FF2B5EF4-FFF2-40B4-BE49-F238E27FC236}">
                        <a16:creationId xmlns:a16="http://schemas.microsoft.com/office/drawing/2014/main" id="{5B8EB8D6-AE37-9FA9-E983-2D520F325B53}"/>
                      </a:ext>
                    </a:extLst>
                  </p:cNvPr>
                  <p:cNvSpPr txBox="1"/>
                  <p:nvPr/>
                </p:nvSpPr>
                <p:spPr>
                  <a:xfrm>
                    <a:off x="8484489" y="3390389"/>
                    <a:ext cx="2317938" cy="31912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1A3A57"/>
                        </a:solidFill>
                        <a:cs typeface="Segoe UI Semibold"/>
                      </a:rPr>
                      <a:t>Metadata</a:t>
                    </a:r>
                  </a:p>
                </p:txBody>
              </p:sp>
              <p:sp>
                <p:nvSpPr>
                  <p:cNvPr id="309" name="Oval 308">
                    <a:extLst>
                      <a:ext uri="{FF2B5EF4-FFF2-40B4-BE49-F238E27FC236}">
                        <a16:creationId xmlns:a16="http://schemas.microsoft.com/office/drawing/2014/main" id="{CC9C5E0E-450A-B9AA-4A59-3BC987C3CD39}"/>
                      </a:ext>
                    </a:extLst>
                  </p:cNvPr>
                  <p:cNvSpPr/>
                  <p:nvPr/>
                </p:nvSpPr>
                <p:spPr>
                  <a:xfrm>
                    <a:off x="9426403" y="2722582"/>
                    <a:ext cx="515381" cy="576006"/>
                  </a:xfrm>
                  <a:prstGeom prst="ellipse">
                    <a:avLst/>
                  </a:prstGeom>
                  <a:solidFill>
                    <a:schemeClr val="bg1">
                      <a:lumMod val="95000"/>
                    </a:schemeClr>
                  </a:solidFill>
                  <a:ln w="28575">
                    <a:solidFill>
                      <a:srgbClr val="1A3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306" name="Picture 305">
                  <a:extLst>
                    <a:ext uri="{FF2B5EF4-FFF2-40B4-BE49-F238E27FC236}">
                      <a16:creationId xmlns:a16="http://schemas.microsoft.com/office/drawing/2014/main" id="{F1E018AD-5C7D-7554-E847-8309B4EA294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9484827" y="2817961"/>
                  <a:ext cx="369913" cy="369913"/>
                </a:xfrm>
                <a:prstGeom prst="rect">
                  <a:avLst/>
                </a:prstGeom>
                <a:noFill/>
                <a:extLst>
                  <a:ext uri="{909E8E84-426E-40DD-AFC4-6F175D3DCCD1}">
                    <a14:hiddenFill xmlns:a14="http://schemas.microsoft.com/office/drawing/2010/main">
                      <a:solidFill>
                        <a:srgbClr val="FFFFFF"/>
                      </a:solidFill>
                    </a14:hiddenFill>
                  </a:ext>
                </a:extLst>
              </p:spPr>
            </p:pic>
          </p:grpSp>
          <p:sp>
            <p:nvSpPr>
              <p:cNvPr id="304" name="TextBox 75">
                <a:extLst>
                  <a:ext uri="{FF2B5EF4-FFF2-40B4-BE49-F238E27FC236}">
                    <a16:creationId xmlns:a16="http://schemas.microsoft.com/office/drawing/2014/main" id="{B36E142D-989B-BF26-BC5D-D909C8287C24}"/>
                  </a:ext>
                </a:extLst>
              </p:cNvPr>
              <p:cNvSpPr txBox="1"/>
              <p:nvPr/>
            </p:nvSpPr>
            <p:spPr>
              <a:xfrm>
                <a:off x="8215085" y="3740835"/>
                <a:ext cx="2830286" cy="86163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Segoe UI Light" panose="020B0502040204020203" pitchFamily="34" charset="0"/>
                  </a:rPr>
                  <a:t>How well does the organization capture, manage, and access business, technology, and operational information on key corporate data?</a:t>
                </a:r>
              </a:p>
            </p:txBody>
          </p:sp>
        </p:grpSp>
        <p:cxnSp>
          <p:nvCxnSpPr>
            <p:cNvPr id="302" name="Straight Connector 301">
              <a:extLst>
                <a:ext uri="{FF2B5EF4-FFF2-40B4-BE49-F238E27FC236}">
                  <a16:creationId xmlns:a16="http://schemas.microsoft.com/office/drawing/2014/main" id="{9B898992-8708-A8E7-258D-F119D62A573B}"/>
                </a:ext>
              </a:extLst>
            </p:cNvPr>
            <p:cNvCxnSpPr/>
            <p:nvPr/>
          </p:nvCxnSpPr>
          <p:spPr>
            <a:xfrm>
              <a:off x="8822264" y="3721100"/>
              <a:ext cx="1606550" cy="0"/>
            </a:xfrm>
            <a:prstGeom prst="line">
              <a:avLst/>
            </a:prstGeom>
            <a:ln w="12700">
              <a:solidFill>
                <a:srgbClr val="1A3A57"/>
              </a:solidFill>
            </a:ln>
          </p:spPr>
          <p:style>
            <a:lnRef idx="1">
              <a:schemeClr val="accent1"/>
            </a:lnRef>
            <a:fillRef idx="0">
              <a:schemeClr val="accent1"/>
            </a:fillRef>
            <a:effectRef idx="0">
              <a:schemeClr val="accent1"/>
            </a:effectRef>
            <a:fontRef idx="minor">
              <a:schemeClr val="tx1"/>
            </a:fontRef>
          </p:style>
        </p:cxnSp>
      </p:grpSp>
      <p:grpSp>
        <p:nvGrpSpPr>
          <p:cNvPr id="310" name="Group 309">
            <a:extLst>
              <a:ext uri="{FF2B5EF4-FFF2-40B4-BE49-F238E27FC236}">
                <a16:creationId xmlns:a16="http://schemas.microsoft.com/office/drawing/2014/main" id="{AB28DE3B-B416-E7FC-3BD4-98275FB1F9CF}"/>
              </a:ext>
            </a:extLst>
          </p:cNvPr>
          <p:cNvGrpSpPr/>
          <p:nvPr/>
        </p:nvGrpSpPr>
        <p:grpSpPr>
          <a:xfrm>
            <a:off x="8394670" y="4731709"/>
            <a:ext cx="2962480" cy="1903135"/>
            <a:chOff x="8144299" y="4688166"/>
            <a:chExt cx="2962480" cy="1903135"/>
          </a:xfrm>
        </p:grpSpPr>
        <p:grpSp>
          <p:nvGrpSpPr>
            <p:cNvPr id="311" name="Group 310">
              <a:extLst>
                <a:ext uri="{FF2B5EF4-FFF2-40B4-BE49-F238E27FC236}">
                  <a16:creationId xmlns:a16="http://schemas.microsoft.com/office/drawing/2014/main" id="{8C9D1471-D3AB-589B-89B9-2F5454E3EF9F}"/>
                </a:ext>
              </a:extLst>
            </p:cNvPr>
            <p:cNvGrpSpPr/>
            <p:nvPr/>
          </p:nvGrpSpPr>
          <p:grpSpPr>
            <a:xfrm>
              <a:off x="8144299" y="4688166"/>
              <a:ext cx="2962480" cy="1903135"/>
              <a:chOff x="8144299" y="4688166"/>
              <a:chExt cx="2962480" cy="1903135"/>
            </a:xfrm>
          </p:grpSpPr>
          <p:grpSp>
            <p:nvGrpSpPr>
              <p:cNvPr id="313" name="Group 312">
                <a:extLst>
                  <a:ext uri="{FF2B5EF4-FFF2-40B4-BE49-F238E27FC236}">
                    <a16:creationId xmlns:a16="http://schemas.microsoft.com/office/drawing/2014/main" id="{F5A66937-1441-5B34-D83E-0A718D32C9DB}"/>
                  </a:ext>
                </a:extLst>
              </p:cNvPr>
              <p:cNvGrpSpPr/>
              <p:nvPr/>
            </p:nvGrpSpPr>
            <p:grpSpPr>
              <a:xfrm>
                <a:off x="8144299" y="4688166"/>
                <a:ext cx="2962480" cy="1903135"/>
                <a:chOff x="8144299" y="4688166"/>
                <a:chExt cx="2962480" cy="1903135"/>
              </a:xfrm>
            </p:grpSpPr>
            <p:grpSp>
              <p:nvGrpSpPr>
                <p:cNvPr id="315" name="Group 314">
                  <a:extLst>
                    <a:ext uri="{FF2B5EF4-FFF2-40B4-BE49-F238E27FC236}">
                      <a16:creationId xmlns:a16="http://schemas.microsoft.com/office/drawing/2014/main" id="{2FD72A86-D9B4-F8CA-E239-E6985FECD166}"/>
                    </a:ext>
                  </a:extLst>
                </p:cNvPr>
                <p:cNvGrpSpPr/>
                <p:nvPr/>
              </p:nvGrpSpPr>
              <p:grpSpPr>
                <a:xfrm>
                  <a:off x="8144299" y="4688166"/>
                  <a:ext cx="2962480" cy="1903135"/>
                  <a:chOff x="8144299" y="4688166"/>
                  <a:chExt cx="2962480" cy="1903135"/>
                </a:xfrm>
              </p:grpSpPr>
              <p:pic>
                <p:nvPicPr>
                  <p:cNvPr id="317" name="Picture 316">
                    <a:extLst>
                      <a:ext uri="{FF2B5EF4-FFF2-40B4-BE49-F238E27FC236}">
                        <a16:creationId xmlns:a16="http://schemas.microsoft.com/office/drawing/2014/main" id="{40BEF5C8-7443-A82D-C726-660F08BF95F2}"/>
                      </a:ext>
                    </a:extLst>
                  </p:cNvPr>
                  <p:cNvPicPr>
                    <a:picLocks noChangeAspect="1"/>
                  </p:cNvPicPr>
                  <p:nvPr/>
                </p:nvPicPr>
                <p:blipFill>
                  <a:blip r:embed="rId3">
                    <a:grayscl/>
                  </a:blip>
                  <a:stretch>
                    <a:fillRect/>
                  </a:stretch>
                </p:blipFill>
                <p:spPr>
                  <a:xfrm>
                    <a:off x="8144299" y="4967491"/>
                    <a:ext cx="2962480" cy="1623810"/>
                  </a:xfrm>
                  <a:prstGeom prst="rect">
                    <a:avLst/>
                  </a:prstGeom>
                </p:spPr>
              </p:pic>
              <p:sp>
                <p:nvSpPr>
                  <p:cNvPr id="318" name="TextBox 89">
                    <a:extLst>
                      <a:ext uri="{FF2B5EF4-FFF2-40B4-BE49-F238E27FC236}">
                        <a16:creationId xmlns:a16="http://schemas.microsoft.com/office/drawing/2014/main" id="{37F07DF4-2A7A-81B6-55F0-5EF1D7837893}"/>
                      </a:ext>
                    </a:extLst>
                  </p:cNvPr>
                  <p:cNvSpPr txBox="1"/>
                  <p:nvPr/>
                </p:nvSpPr>
                <p:spPr>
                  <a:xfrm>
                    <a:off x="8484489" y="5323964"/>
                    <a:ext cx="231793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1A3A57"/>
                        </a:solidFill>
                        <a:cs typeface="Segoe UI Semibold"/>
                      </a:rPr>
                      <a:t>Regulation &amp; Compliance</a:t>
                    </a:r>
                  </a:p>
                </p:txBody>
              </p:sp>
              <p:sp>
                <p:nvSpPr>
                  <p:cNvPr id="319" name="Oval 318">
                    <a:extLst>
                      <a:ext uri="{FF2B5EF4-FFF2-40B4-BE49-F238E27FC236}">
                        <a16:creationId xmlns:a16="http://schemas.microsoft.com/office/drawing/2014/main" id="{8019B824-1863-C894-CC5A-AFCE4849E5BC}"/>
                      </a:ext>
                    </a:extLst>
                  </p:cNvPr>
                  <p:cNvSpPr/>
                  <p:nvPr/>
                </p:nvSpPr>
                <p:spPr>
                  <a:xfrm>
                    <a:off x="9318486" y="4688166"/>
                    <a:ext cx="576006" cy="576006"/>
                  </a:xfrm>
                  <a:prstGeom prst="ellipse">
                    <a:avLst/>
                  </a:prstGeom>
                  <a:solidFill>
                    <a:schemeClr val="bg1">
                      <a:lumMod val="95000"/>
                    </a:schemeClr>
                  </a:solidFill>
                  <a:ln w="28575">
                    <a:solidFill>
                      <a:srgbClr val="1A3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316" name="Picture 315">
                  <a:extLst>
                    <a:ext uri="{FF2B5EF4-FFF2-40B4-BE49-F238E27FC236}">
                      <a16:creationId xmlns:a16="http://schemas.microsoft.com/office/drawing/2014/main" id="{1BB99CD8-022A-37A7-2C72-C004FFC523B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p:blipFill>
              <p:spPr bwMode="auto">
                <a:xfrm>
                  <a:off x="9384209" y="4729314"/>
                  <a:ext cx="449659" cy="449659"/>
                </a:xfrm>
                <a:prstGeom prst="rect">
                  <a:avLst/>
                </a:prstGeom>
                <a:noFill/>
                <a:extLst>
                  <a:ext uri="{909E8E84-426E-40DD-AFC4-6F175D3DCCD1}">
                    <a14:hiddenFill xmlns:a14="http://schemas.microsoft.com/office/drawing/2010/main">
                      <a:solidFill>
                        <a:srgbClr val="FFFFFF"/>
                      </a:solidFill>
                    </a14:hiddenFill>
                  </a:ext>
                </a:extLst>
              </p:spPr>
            </p:pic>
          </p:grpSp>
          <p:sp>
            <p:nvSpPr>
              <p:cNvPr id="314" name="TextBox 85">
                <a:extLst>
                  <a:ext uri="{FF2B5EF4-FFF2-40B4-BE49-F238E27FC236}">
                    <a16:creationId xmlns:a16="http://schemas.microsoft.com/office/drawing/2014/main" id="{D462874A-165A-A543-A2F2-C640E42B74D1}"/>
                  </a:ext>
                </a:extLst>
              </p:cNvPr>
              <p:cNvSpPr txBox="1"/>
              <p:nvPr/>
            </p:nvSpPr>
            <p:spPr>
              <a:xfrm>
                <a:off x="8218797" y="5640581"/>
                <a:ext cx="2775384"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Segoe UI Light" panose="020B0502040204020203" pitchFamily="34" charset="0"/>
                  </a:rPr>
                  <a:t>Is the organization correctly prioritizing activities to address people, process, and technology requirements for regulatory and compliance issues?</a:t>
                </a:r>
              </a:p>
            </p:txBody>
          </p:sp>
        </p:grpSp>
        <p:cxnSp>
          <p:nvCxnSpPr>
            <p:cNvPr id="312" name="Straight Connector 311">
              <a:extLst>
                <a:ext uri="{FF2B5EF4-FFF2-40B4-BE49-F238E27FC236}">
                  <a16:creationId xmlns:a16="http://schemas.microsoft.com/office/drawing/2014/main" id="{EF81A7FB-D770-9D94-3D5D-1C57AD4729D0}"/>
                </a:ext>
              </a:extLst>
            </p:cNvPr>
            <p:cNvCxnSpPr/>
            <p:nvPr/>
          </p:nvCxnSpPr>
          <p:spPr>
            <a:xfrm>
              <a:off x="8822264" y="5654675"/>
              <a:ext cx="1606550" cy="0"/>
            </a:xfrm>
            <a:prstGeom prst="line">
              <a:avLst/>
            </a:prstGeom>
            <a:ln w="12700">
              <a:solidFill>
                <a:srgbClr val="1A3A57"/>
              </a:solidFill>
            </a:ln>
          </p:spPr>
          <p:style>
            <a:lnRef idx="1">
              <a:schemeClr val="accent1"/>
            </a:lnRef>
            <a:fillRef idx="0">
              <a:schemeClr val="accent1"/>
            </a:fillRef>
            <a:effectRef idx="0">
              <a:schemeClr val="accent1"/>
            </a:effectRef>
            <a:fontRef idx="minor">
              <a:schemeClr val="tx1"/>
            </a:fontRef>
          </p:style>
        </p:cxnSp>
      </p:grpSp>
      <p:sp>
        <p:nvSpPr>
          <p:cNvPr id="320" name="TextBox 91">
            <a:extLst>
              <a:ext uri="{FF2B5EF4-FFF2-40B4-BE49-F238E27FC236}">
                <a16:creationId xmlns:a16="http://schemas.microsoft.com/office/drawing/2014/main" id="{7A3728D8-68C5-485A-3BAC-84AABBE391DA}"/>
              </a:ext>
            </a:extLst>
          </p:cNvPr>
          <p:cNvSpPr txBox="1"/>
          <p:nvPr/>
        </p:nvSpPr>
        <p:spPr>
          <a:xfrm>
            <a:off x="8736862" y="1490147"/>
            <a:ext cx="231793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1A3A57"/>
                </a:solidFill>
                <a:cs typeface="Segoe UI Semibold"/>
              </a:rPr>
              <a:t>Change Management</a:t>
            </a:r>
          </a:p>
        </p:txBody>
      </p:sp>
    </p:spTree>
    <p:extLst>
      <p:ext uri="{BB962C8B-B14F-4D97-AF65-F5344CB8AC3E}">
        <p14:creationId xmlns:p14="http://schemas.microsoft.com/office/powerpoint/2010/main" val="2056996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947265" y="3022357"/>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Resources List </a:t>
            </a:r>
            <a:r>
              <a:rPr kumimoji="0" lang="en-US" sz="3200" b="0" i="0" u="none" strike="noStrike" kern="1200" cap="none" spc="0" normalizeH="0" baseline="0" noProof="0">
                <a:ln>
                  <a:noFill/>
                </a:ln>
                <a:solidFill>
                  <a:srgbClr val="C39546"/>
                </a:solidFill>
                <a:effectLst/>
                <a:uLnTx/>
                <a:uFillTx/>
                <a:latin typeface="Segoe UI Semibold" panose="020B0702040204020203" pitchFamily="34" charset="0"/>
                <a:ea typeface="+mn-ea"/>
                <a:cs typeface="Segoe UI Semibold" panose="020B0702040204020203" pitchFamily="34" charset="0"/>
              </a:rPr>
              <a:t>&amp; Profiling</a:t>
            </a: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7974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TextBox 1105">
            <a:extLst>
              <a:ext uri="{FF2B5EF4-FFF2-40B4-BE49-F238E27FC236}">
                <a16:creationId xmlns:a16="http://schemas.microsoft.com/office/drawing/2014/main" id="{0BC6B4B9-77E3-26E2-CF9A-7CD510DAA069}"/>
              </a:ext>
            </a:extLst>
          </p:cNvPr>
          <p:cNvSpPr txBox="1"/>
          <p:nvPr/>
        </p:nvSpPr>
        <p:spPr>
          <a:xfrm>
            <a:off x="428929" y="716091"/>
            <a:ext cx="87047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Segoe UI Semibold"/>
              </a:rPr>
              <a:t>Timeline</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088E2600-C302-3392-D66F-C21A364467F1}"/>
              </a:ext>
            </a:extLst>
          </p:cNvPr>
          <p:cNvSpPr txBox="1"/>
          <p:nvPr/>
        </p:nvSpPr>
        <p:spPr>
          <a:xfrm>
            <a:off x="178898" y="308898"/>
            <a:ext cx="87047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
                <a:cs typeface="Segoe UI Semibold" panose="020B0702040204020203" pitchFamily="34" charset="0"/>
              </a:rPr>
              <a:t>Resource Profile – Cloud Infra Architect</a:t>
            </a:r>
          </a:p>
        </p:txBody>
      </p:sp>
      <p:sp>
        <p:nvSpPr>
          <p:cNvPr id="2" name="TextBox 1">
            <a:extLst>
              <a:ext uri="{FF2B5EF4-FFF2-40B4-BE49-F238E27FC236}">
                <a16:creationId xmlns:a16="http://schemas.microsoft.com/office/drawing/2014/main" id="{18A681FE-1751-E343-50BF-6DD931356740}"/>
              </a:ext>
            </a:extLst>
          </p:cNvPr>
          <p:cNvSpPr txBox="1"/>
          <p:nvPr/>
        </p:nvSpPr>
        <p:spPr>
          <a:xfrm>
            <a:off x="3156741" y="911215"/>
            <a:ext cx="3794153" cy="3637919"/>
          </a:xfrm>
          <a:prstGeom prst="rect">
            <a:avLst/>
          </a:prstGeom>
          <a:noFill/>
        </p:spPr>
        <p:txBody>
          <a:bodyPr wrap="square" lIns="0" tIns="36576" rIns="0" bIns="0" rtlCol="0">
            <a:spAutoFit/>
          </a:bodyPr>
          <a:lstStyle/>
          <a:p>
            <a:pPr marL="457200" lvl="2" defTabSz="851135">
              <a:buClr>
                <a:srgbClr val="FFC000"/>
              </a:buClr>
              <a:tabLst>
                <a:tab pos="2761097" algn="l"/>
                <a:tab pos="3989608" algn="r"/>
              </a:tabLst>
              <a:defRPr/>
            </a:pPr>
            <a:endParaRPr lang="en-US" sz="900">
              <a:solidFill>
                <a:srgbClr val="000000"/>
              </a:solidFill>
              <a:latin typeface="EYInterstate"/>
            </a:endParaRPr>
          </a:p>
          <a:p>
            <a:pPr marL="628650" lvl="2" indent="-171450" defTabSz="851135">
              <a:buClr>
                <a:prstClr val="black"/>
              </a:buClr>
              <a:buFont typeface="Wingdings" panose="05000000000000000000" pitchFamily="2" charset="2"/>
              <a:buChar char="Ø"/>
              <a:tabLst>
                <a:tab pos="2761097" algn="l"/>
                <a:tab pos="3989608" algn="r"/>
              </a:tabLst>
              <a:defRPr/>
            </a:pPr>
            <a:r>
              <a:rPr lang="en-US" sz="900" b="1">
                <a:solidFill>
                  <a:srgbClr val="000000"/>
                </a:solidFill>
                <a:latin typeface="EYInterstate"/>
              </a:rPr>
              <a:t>UAE Government</a:t>
            </a:r>
          </a:p>
          <a:p>
            <a:pPr marL="1066437" lvl="4"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Design and implement a secure data integration platform on Azure to consolidate patient data from disparate sources for a healthcare provider.</a:t>
            </a:r>
          </a:p>
          <a:p>
            <a:pPr marL="1066437" lvl="4"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Role: Azure Infra Architect</a:t>
            </a:r>
          </a:p>
          <a:p>
            <a:pPr marL="628650" lvl="2" indent="-171450" defTabSz="851135">
              <a:buClr>
                <a:prstClr val="black"/>
              </a:buClr>
              <a:buFont typeface="Wingdings" panose="05000000000000000000" pitchFamily="2" charset="2"/>
              <a:buChar char="Ø"/>
              <a:tabLst>
                <a:tab pos="2761097" algn="l"/>
                <a:tab pos="3989608" algn="r"/>
              </a:tabLst>
              <a:defRPr/>
            </a:pPr>
            <a:r>
              <a:rPr lang="en-US" sz="900" b="1">
                <a:solidFill>
                  <a:srgbClr val="000000"/>
                </a:solidFill>
                <a:latin typeface="EYInterstate"/>
              </a:rPr>
              <a:t>Project Tasks and Accomplishments:</a:t>
            </a:r>
          </a:p>
          <a:p>
            <a:pPr marL="1066437" lvl="4"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Designing Network architecture</a:t>
            </a:r>
          </a:p>
          <a:p>
            <a:pPr marL="1066437" lvl="4"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Created Azure Infrastructure which include, </a:t>
            </a:r>
            <a:r>
              <a:rPr lang="en-IN" sz="900" err="1">
                <a:solidFill>
                  <a:srgbClr val="000000"/>
                </a:solidFill>
                <a:latin typeface="EYInterstate"/>
              </a:rPr>
              <a:t>VNet</a:t>
            </a:r>
            <a:r>
              <a:rPr lang="en-IN" sz="900">
                <a:solidFill>
                  <a:srgbClr val="000000"/>
                </a:solidFill>
                <a:latin typeface="EYInterstate"/>
              </a:rPr>
              <a:t>, Subnet, NSG, Storage Account and Azure AI Services</a:t>
            </a:r>
          </a:p>
          <a:p>
            <a:pPr marL="1066437" lvl="4"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Creation of Private Endpoint of Azure Resources.</a:t>
            </a:r>
          </a:p>
          <a:p>
            <a:pPr marL="1066437" lvl="4"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Configuration and linking of Azure private DNS Zone</a:t>
            </a:r>
          </a:p>
          <a:p>
            <a:pPr marL="1066437" lvl="4"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Configuration of Azure Bastion</a:t>
            </a:r>
            <a:endParaRPr lang="en-IN" sz="900">
              <a:solidFill>
                <a:srgbClr val="000000"/>
              </a:solidFill>
              <a:latin typeface="EYInterstate"/>
            </a:endParaRPr>
          </a:p>
          <a:p>
            <a:pPr marL="1066437" lvl="4"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Utilized Azure Monitor for comprehensive logging and monitoring of data pipelines and resource activity.</a:t>
            </a:r>
          </a:p>
          <a:p>
            <a:pPr marL="1066437" lvl="4"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Automating VM Start and Stop using Azure automation Account to optimize cost.</a:t>
            </a:r>
          </a:p>
          <a:p>
            <a:pPr marL="628650" lvl="2" indent="-171450" defTabSz="851135">
              <a:buClr>
                <a:prstClr val="black"/>
              </a:buClr>
              <a:buFont typeface="Wingdings" panose="05000000000000000000" pitchFamily="2" charset="2"/>
              <a:buChar char="Ø"/>
              <a:tabLst>
                <a:tab pos="2761097" algn="l"/>
                <a:tab pos="3989608" algn="r"/>
              </a:tabLst>
              <a:defRPr/>
            </a:pPr>
            <a:r>
              <a:rPr lang="en-IN" sz="900" b="1">
                <a:solidFill>
                  <a:srgbClr val="000000"/>
                </a:solidFill>
                <a:latin typeface="EYInterstate"/>
              </a:rPr>
              <a:t>Tech Stack: </a:t>
            </a:r>
            <a:r>
              <a:rPr lang="en-IN" sz="900">
                <a:solidFill>
                  <a:srgbClr val="000000"/>
                </a:solidFill>
                <a:latin typeface="EYInterstate"/>
              </a:rPr>
              <a:t>Azure Firewall, Azure Monitor, Azure Bastion, Azure Virtual Network and Azure Private Link, Azure Active Directory, DNS configuration</a:t>
            </a:r>
          </a:p>
          <a:p>
            <a:pPr marL="609237" lvl="2" indent="-152037" defTabSz="851135">
              <a:buClr>
                <a:srgbClr val="FFC000"/>
              </a:buClr>
              <a:buFont typeface="Arial" charset="0"/>
              <a:buChar char="►"/>
              <a:tabLst>
                <a:tab pos="2761097" algn="l"/>
                <a:tab pos="3989608" algn="r"/>
              </a:tabLst>
              <a:defRPr/>
            </a:pPr>
            <a:endParaRPr lang="en-IN" sz="900" b="1">
              <a:solidFill>
                <a:srgbClr val="000000"/>
              </a:solidFill>
              <a:latin typeface="EYInterstate"/>
            </a:endParaRPr>
          </a:p>
          <a:p>
            <a:pPr marL="1066437" lvl="3" indent="-152037" defTabSz="851135">
              <a:buClr>
                <a:srgbClr val="FFC000"/>
              </a:buClr>
              <a:buFont typeface="Arial" charset="0"/>
              <a:buChar char="►"/>
              <a:tabLst>
                <a:tab pos="2761097" algn="l"/>
                <a:tab pos="3989608" algn="r"/>
              </a:tabLst>
              <a:defRPr/>
            </a:pPr>
            <a:endParaRPr lang="en-IN" sz="900">
              <a:solidFill>
                <a:srgbClr val="000000"/>
              </a:solidFill>
              <a:latin typeface="EYInterstate"/>
            </a:endParaRPr>
          </a:p>
          <a:p>
            <a:pPr marL="1066437" lvl="3" indent="-152037" defTabSz="851135">
              <a:buClr>
                <a:srgbClr val="FFC000"/>
              </a:buClr>
              <a:buFont typeface="Arial" charset="0"/>
              <a:buChar char="►"/>
              <a:tabLst>
                <a:tab pos="2761097" algn="l"/>
                <a:tab pos="3989608" algn="r"/>
              </a:tabLst>
              <a:defRPr/>
            </a:pPr>
            <a:endParaRPr lang="en-IN" sz="900">
              <a:solidFill>
                <a:srgbClr val="000000"/>
              </a:solidFill>
              <a:latin typeface="EYInterstate"/>
            </a:endParaRPr>
          </a:p>
          <a:p>
            <a:pPr marL="1066437" lvl="3" indent="-152037" defTabSz="851135">
              <a:buClr>
                <a:srgbClr val="FFC000"/>
              </a:buClr>
              <a:buFont typeface="Arial" charset="0"/>
              <a:buChar char="►"/>
              <a:tabLst>
                <a:tab pos="2761097" algn="l"/>
                <a:tab pos="3989608" algn="r"/>
              </a:tabLst>
              <a:defRPr/>
            </a:pPr>
            <a:endParaRPr lang="en-IN" sz="900">
              <a:solidFill>
                <a:srgbClr val="000000"/>
              </a:solidFill>
              <a:latin typeface="EYInterstate"/>
            </a:endParaRPr>
          </a:p>
          <a:p>
            <a:pPr marL="1066437" lvl="3" indent="-152037" defTabSz="851135">
              <a:buClr>
                <a:srgbClr val="FFC000"/>
              </a:buClr>
              <a:buFont typeface="Arial" charset="0"/>
              <a:buChar char="►"/>
              <a:tabLst>
                <a:tab pos="2761097" algn="l"/>
                <a:tab pos="3989608" algn="r"/>
              </a:tabLst>
              <a:defRPr/>
            </a:pPr>
            <a:endParaRPr lang="en-IN" sz="900">
              <a:solidFill>
                <a:srgbClr val="000000"/>
              </a:solidFill>
              <a:latin typeface="EYInterstate"/>
            </a:endParaRPr>
          </a:p>
          <a:p>
            <a:pPr marL="1066437" lvl="3" indent="-152037" defTabSz="851135">
              <a:buClr>
                <a:srgbClr val="FFC000"/>
              </a:buClr>
              <a:buFont typeface="Arial" charset="0"/>
              <a:buChar char="►"/>
              <a:tabLst>
                <a:tab pos="2761097" algn="l"/>
                <a:tab pos="3989608" algn="r"/>
              </a:tabLst>
              <a:defRPr/>
            </a:pPr>
            <a:endParaRPr lang="en-IN" sz="900">
              <a:solidFill>
                <a:srgbClr val="000000"/>
              </a:solidFill>
              <a:latin typeface="EYInterstate"/>
            </a:endParaRPr>
          </a:p>
        </p:txBody>
      </p:sp>
      <p:sp>
        <p:nvSpPr>
          <p:cNvPr id="4" name="Rectangle 9">
            <a:extLst>
              <a:ext uri="{FF2B5EF4-FFF2-40B4-BE49-F238E27FC236}">
                <a16:creationId xmlns:a16="http://schemas.microsoft.com/office/drawing/2014/main" id="{D3421663-C5F0-1747-FC8E-547F1AD63A37}"/>
              </a:ext>
            </a:extLst>
          </p:cNvPr>
          <p:cNvSpPr>
            <a:spLocks noChangeArrowheads="1"/>
          </p:cNvSpPr>
          <p:nvPr/>
        </p:nvSpPr>
        <p:spPr bwMode="gray">
          <a:xfrm>
            <a:off x="747921" y="828884"/>
            <a:ext cx="2292129" cy="138499"/>
          </a:xfrm>
          <a:prstGeom prst="rect">
            <a:avLst/>
          </a:prstGeom>
          <a:noFill/>
          <a:ln w="9525">
            <a:noFill/>
            <a:miter lim="800000"/>
            <a:headEnd/>
            <a:tailEnd/>
          </a:ln>
          <a:effectLst/>
        </p:spPr>
        <p:txBody>
          <a:bodyPr wrap="square" lIns="0" tIns="0" rIns="0" bIns="0">
            <a:spAutoFit/>
          </a:bodyPr>
          <a:lstStyle/>
          <a:p>
            <a:pPr>
              <a:spcBef>
                <a:spcPct val="20000"/>
              </a:spcBef>
              <a:spcAft>
                <a:spcPct val="40000"/>
              </a:spcAft>
              <a:buClr>
                <a:srgbClr val="FFFFFF"/>
              </a:buClr>
              <a:buSzPct val="75000"/>
              <a:defRPr/>
            </a:pPr>
            <a:r>
              <a:rPr lang="en-US" sz="900" b="1">
                <a:solidFill>
                  <a:srgbClr val="C00000"/>
                </a:solidFill>
                <a:latin typeface="EYInterstate"/>
                <a:cs typeface="Arial" charset="0"/>
                <a:sym typeface="Arial Unicode MS" pitchFamily="34" charset="-128"/>
              </a:rPr>
              <a:t>Background</a:t>
            </a:r>
          </a:p>
        </p:txBody>
      </p:sp>
      <p:sp>
        <p:nvSpPr>
          <p:cNvPr id="6" name="Rectangle 10">
            <a:extLst>
              <a:ext uri="{FF2B5EF4-FFF2-40B4-BE49-F238E27FC236}">
                <a16:creationId xmlns:a16="http://schemas.microsoft.com/office/drawing/2014/main" id="{856A7FA1-F84A-8BFA-010D-A429C3BE786E}"/>
              </a:ext>
            </a:extLst>
          </p:cNvPr>
          <p:cNvSpPr>
            <a:spLocks noChangeArrowheads="1"/>
          </p:cNvSpPr>
          <p:nvPr/>
        </p:nvSpPr>
        <p:spPr bwMode="gray">
          <a:xfrm>
            <a:off x="3653989" y="858609"/>
            <a:ext cx="2599578" cy="138499"/>
          </a:xfrm>
          <a:prstGeom prst="rect">
            <a:avLst/>
          </a:prstGeom>
          <a:noFill/>
          <a:ln w="9525">
            <a:noFill/>
            <a:miter lim="800000"/>
            <a:headEnd/>
            <a:tailEnd/>
          </a:ln>
          <a:effectLst/>
        </p:spPr>
        <p:txBody>
          <a:bodyPr lIns="0" tIns="0" rIns="0" bIns="0">
            <a:spAutoFit/>
          </a:bodyPr>
          <a:lstStyle/>
          <a:p>
            <a:pPr>
              <a:spcBef>
                <a:spcPct val="20000"/>
              </a:spcBef>
              <a:spcAft>
                <a:spcPct val="40000"/>
              </a:spcAft>
              <a:buClr>
                <a:srgbClr val="FFFFFF"/>
              </a:buClr>
              <a:buSzPct val="75000"/>
              <a:defRPr/>
            </a:pPr>
            <a:r>
              <a:rPr lang="en-US" sz="900" b="1">
                <a:solidFill>
                  <a:srgbClr val="C00000"/>
                </a:solidFill>
                <a:latin typeface="EYInterstate"/>
                <a:cs typeface="Arial" charset="0"/>
                <a:sym typeface="Arial Unicode MS" pitchFamily="34" charset="-128"/>
              </a:rPr>
              <a:t>Relevant professional experience</a:t>
            </a:r>
          </a:p>
        </p:txBody>
      </p:sp>
      <p:sp>
        <p:nvSpPr>
          <p:cNvPr id="7" name="Rectangle 11">
            <a:extLst>
              <a:ext uri="{FF2B5EF4-FFF2-40B4-BE49-F238E27FC236}">
                <a16:creationId xmlns:a16="http://schemas.microsoft.com/office/drawing/2014/main" id="{E80155EB-22ED-DDBA-82D6-9D0CF8C355A4}"/>
              </a:ext>
            </a:extLst>
          </p:cNvPr>
          <p:cNvSpPr>
            <a:spLocks noChangeArrowheads="1"/>
          </p:cNvSpPr>
          <p:nvPr/>
        </p:nvSpPr>
        <p:spPr bwMode="gray">
          <a:xfrm>
            <a:off x="742970" y="3763287"/>
            <a:ext cx="2292129" cy="138499"/>
          </a:xfrm>
          <a:prstGeom prst="rect">
            <a:avLst/>
          </a:prstGeom>
          <a:noFill/>
          <a:ln w="9525">
            <a:noFill/>
            <a:miter lim="800000"/>
            <a:headEnd/>
            <a:tailEnd/>
          </a:ln>
          <a:effectLst/>
        </p:spPr>
        <p:txBody>
          <a:bodyPr wrap="square" lIns="0" tIns="0" rIns="0" bIns="0">
            <a:spAutoFit/>
          </a:bodyPr>
          <a:lstStyle/>
          <a:p>
            <a:pPr>
              <a:spcBef>
                <a:spcPct val="20000"/>
              </a:spcBef>
              <a:spcAft>
                <a:spcPct val="40000"/>
              </a:spcAft>
              <a:buClr>
                <a:srgbClr val="FFFFFF"/>
              </a:buClr>
              <a:buSzPct val="75000"/>
              <a:defRPr/>
            </a:pPr>
            <a:r>
              <a:rPr lang="en-US" sz="900" b="1">
                <a:solidFill>
                  <a:srgbClr val="C00000"/>
                </a:solidFill>
                <a:latin typeface="EYInterstate"/>
                <a:cs typeface="Arial" charset="0"/>
                <a:sym typeface="Arial Unicode MS" pitchFamily="34" charset="-128"/>
              </a:rPr>
              <a:t>Skills</a:t>
            </a:r>
          </a:p>
        </p:txBody>
      </p:sp>
      <p:sp>
        <p:nvSpPr>
          <p:cNvPr id="8" name="Rectangle 7">
            <a:extLst>
              <a:ext uri="{FF2B5EF4-FFF2-40B4-BE49-F238E27FC236}">
                <a16:creationId xmlns:a16="http://schemas.microsoft.com/office/drawing/2014/main" id="{7D005070-0389-8B34-D417-2BD16CA59637}"/>
              </a:ext>
            </a:extLst>
          </p:cNvPr>
          <p:cNvSpPr>
            <a:spLocks noChangeArrowheads="1"/>
          </p:cNvSpPr>
          <p:nvPr/>
        </p:nvSpPr>
        <p:spPr bwMode="auto">
          <a:xfrm>
            <a:off x="681916" y="1009791"/>
            <a:ext cx="2719897" cy="2676694"/>
          </a:xfrm>
          <a:prstGeom prst="rect">
            <a:avLst/>
          </a:prstGeom>
          <a:noFill/>
          <a:ln w="9525">
            <a:solidFill>
              <a:srgbClr val="646464"/>
            </a:solidFill>
            <a:miter lim="800000"/>
            <a:headEnd/>
            <a:tailEnd/>
          </a:ln>
          <a:effectLst/>
        </p:spPr>
        <p:txBody>
          <a:bodyPr wrap="square" anchor="ctr">
            <a:noAutofit/>
          </a:bodyPr>
          <a:lstStyle/>
          <a:p>
            <a:pPr marL="152037"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7+ years of experience across various verticals</a:t>
            </a:r>
          </a:p>
          <a:p>
            <a:pPr marL="152037"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Experienced in Azure IaaS &amp; PaaS components configuration and deployment</a:t>
            </a:r>
          </a:p>
          <a:p>
            <a:pPr marL="152037"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Experience in integrating 3rd party identity provider with Azure AD.</a:t>
            </a:r>
          </a:p>
          <a:p>
            <a:pPr marL="152037"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Experienced in Providing technical assistance to improve system performance, capacity and reliability scalability.</a:t>
            </a:r>
          </a:p>
          <a:p>
            <a:pPr marL="152037"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Adept at implementing industry best practices for data security, including encryption at rest and in transit, access control (RBAC), and data loss prevention (DLP).</a:t>
            </a:r>
          </a:p>
          <a:p>
            <a:pPr marL="152037"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Experienced in deployment Fabric capacity units with </a:t>
            </a:r>
            <a:r>
              <a:rPr lang="en-IN" sz="900" err="1">
                <a:solidFill>
                  <a:srgbClr val="000000"/>
                </a:solidFill>
                <a:latin typeface="EYInterstate"/>
              </a:rPr>
              <a:t>scabale</a:t>
            </a:r>
            <a:r>
              <a:rPr lang="en-IN" sz="900">
                <a:solidFill>
                  <a:srgbClr val="000000"/>
                </a:solidFill>
                <a:latin typeface="EYInterstate"/>
              </a:rPr>
              <a:t> SKUs.</a:t>
            </a:r>
          </a:p>
          <a:p>
            <a:pPr marL="152037"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Experienced in Landing Zone design implementation.</a:t>
            </a:r>
          </a:p>
          <a:p>
            <a:pPr marL="152037"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Experienced in delivering CAF workshops</a:t>
            </a:r>
          </a:p>
        </p:txBody>
      </p:sp>
      <p:sp>
        <p:nvSpPr>
          <p:cNvPr id="9" name="Rectangle 8">
            <a:extLst>
              <a:ext uri="{FF2B5EF4-FFF2-40B4-BE49-F238E27FC236}">
                <a16:creationId xmlns:a16="http://schemas.microsoft.com/office/drawing/2014/main" id="{F206096B-2F15-8E37-F629-05DD3D1E603D}"/>
              </a:ext>
            </a:extLst>
          </p:cNvPr>
          <p:cNvSpPr>
            <a:spLocks noChangeArrowheads="1"/>
          </p:cNvSpPr>
          <p:nvPr/>
        </p:nvSpPr>
        <p:spPr bwMode="auto">
          <a:xfrm>
            <a:off x="3518505" y="1009792"/>
            <a:ext cx="3549081" cy="2676694"/>
          </a:xfrm>
          <a:prstGeom prst="rect">
            <a:avLst/>
          </a:prstGeom>
          <a:noFill/>
          <a:ln w="9525">
            <a:solidFill>
              <a:srgbClr val="646464"/>
            </a:solidFill>
            <a:miter lim="800000"/>
            <a:headEnd/>
            <a:tailEnd/>
          </a:ln>
          <a:effectLst/>
        </p:spPr>
        <p:txBody>
          <a:bodyPr wrap="square" anchor="ctr">
            <a:noAutofit/>
          </a:bodyPr>
          <a:lstStyle/>
          <a:p>
            <a:pPr marL="152037" indent="-152037" defTabSz="851135">
              <a:buClr>
                <a:srgbClr val="FFC000"/>
              </a:buClr>
              <a:buFont typeface="Arial" charset="0"/>
              <a:buChar char="►"/>
              <a:tabLst>
                <a:tab pos="2761097" algn="l"/>
                <a:tab pos="3989608" algn="r"/>
              </a:tabLst>
              <a:defRPr/>
            </a:pPr>
            <a:endParaRPr lang="en-IN" sz="900">
              <a:solidFill>
                <a:srgbClr val="000000"/>
              </a:solidFill>
              <a:latin typeface="EYInterstate"/>
            </a:endParaRPr>
          </a:p>
        </p:txBody>
      </p:sp>
      <p:sp>
        <p:nvSpPr>
          <p:cNvPr id="10" name="Rectangle 16">
            <a:extLst>
              <a:ext uri="{FF2B5EF4-FFF2-40B4-BE49-F238E27FC236}">
                <a16:creationId xmlns:a16="http://schemas.microsoft.com/office/drawing/2014/main" id="{1AC1C8E8-0285-7C12-6F07-2A29AC2A7E3E}"/>
              </a:ext>
            </a:extLst>
          </p:cNvPr>
          <p:cNvSpPr>
            <a:spLocks noChangeArrowheads="1"/>
          </p:cNvSpPr>
          <p:nvPr/>
        </p:nvSpPr>
        <p:spPr bwMode="auto">
          <a:xfrm>
            <a:off x="7214737" y="1018062"/>
            <a:ext cx="3441758" cy="2668423"/>
          </a:xfrm>
          <a:prstGeom prst="rect">
            <a:avLst/>
          </a:prstGeom>
          <a:noFill/>
          <a:ln w="9525">
            <a:solidFill>
              <a:srgbClr val="646464"/>
            </a:solidFill>
            <a:miter lim="800000"/>
            <a:headEnd/>
            <a:tailEnd/>
          </a:ln>
          <a:effectLst/>
        </p:spPr>
        <p:txBody>
          <a:bodyPr wrap="square" anchor="ctr">
            <a:noAutofit/>
          </a:bodyPr>
          <a:lstStyle/>
          <a:p>
            <a:pPr marL="609237" lvl="1" indent="-152037" defTabSz="851135">
              <a:buClr>
                <a:srgbClr val="FFC000"/>
              </a:buClr>
              <a:buFont typeface="Arial" charset="0"/>
              <a:buChar char="►"/>
              <a:tabLst>
                <a:tab pos="2761097" algn="l"/>
                <a:tab pos="3989608" algn="r"/>
              </a:tabLst>
              <a:defRPr/>
            </a:pPr>
            <a:endParaRPr lang="en-IN" sz="900">
              <a:solidFill>
                <a:srgbClr val="000000"/>
              </a:solidFill>
              <a:latin typeface="EYInterstate"/>
            </a:endParaRPr>
          </a:p>
        </p:txBody>
      </p:sp>
      <p:sp>
        <p:nvSpPr>
          <p:cNvPr id="11" name="Rectangle 10">
            <a:extLst>
              <a:ext uri="{FF2B5EF4-FFF2-40B4-BE49-F238E27FC236}">
                <a16:creationId xmlns:a16="http://schemas.microsoft.com/office/drawing/2014/main" id="{981C8A4E-70A0-34E7-FAAF-F97C1AD06870}"/>
              </a:ext>
            </a:extLst>
          </p:cNvPr>
          <p:cNvSpPr/>
          <p:nvPr/>
        </p:nvSpPr>
        <p:spPr>
          <a:xfrm>
            <a:off x="693064" y="3937461"/>
            <a:ext cx="2719897" cy="2532055"/>
          </a:xfrm>
          <a:prstGeom prst="rect">
            <a:avLst/>
          </a:prstGeom>
          <a:noFill/>
          <a:ln w="9525" cap="flat" cmpd="sng" algn="ctr">
            <a:solidFill>
              <a:sysClr val="windowText" lastClr="000000"/>
            </a:solidFill>
            <a:prstDash val="solid"/>
            <a:miter lim="800000"/>
          </a:ln>
          <a:effectLst/>
        </p:spPr>
        <p:txBody>
          <a:bodyPr rtlCol="0" anchor="t" anchorCtr="0"/>
          <a:lstStyle/>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Knowledge of Azure Infrastructure and Networking</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0" cap="none" spc="0" normalizeH="0" baseline="0" noProof="0">
                <a:ln>
                  <a:noFill/>
                </a:ln>
                <a:solidFill>
                  <a:srgbClr val="000000"/>
                </a:solidFill>
                <a:effectLst/>
                <a:uLnTx/>
                <a:uFillTx/>
                <a:latin typeface="EYInterstate"/>
                <a:ea typeface="+mn-ea"/>
                <a:cs typeface="+mn-cs"/>
              </a:rPr>
              <a:t>Knowledge about Cloud Adoption Framework and Zero Trust Model.</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0" cap="none" spc="0" normalizeH="0" baseline="0" noProof="0">
                <a:ln>
                  <a:noFill/>
                </a:ln>
                <a:solidFill>
                  <a:srgbClr val="000000"/>
                </a:solidFill>
                <a:effectLst/>
                <a:uLnTx/>
                <a:uFillTx/>
                <a:latin typeface="EYInterstate"/>
                <a:ea typeface="+mn-ea"/>
                <a:cs typeface="+mn-cs"/>
              </a:rPr>
              <a:t>Knowledge of Azure Data Platform Implementation Landing Zone</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Infrastructure design and architecture</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VPN Setup and Configurations</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Securing  ETL operations</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Security and performance monitoring</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Security, Governance and compliance best practice</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Azure DevOps, CI/CD, Git</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Azure Active Directory, Azure AD DS</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Azure PaaS Services (Azure Data factory, Storage Accounts, Key vault, etc)</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VDI and Azure WVD Configuration and deployment</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I</a:t>
            </a:r>
            <a:r>
              <a:rPr kumimoji="0" lang="en-IN" sz="900" b="0" i="0" u="none" strike="noStrike" kern="0" cap="none" spc="0" normalizeH="0" baseline="0" noProof="0">
                <a:ln>
                  <a:noFill/>
                </a:ln>
                <a:solidFill>
                  <a:srgbClr val="1F1F1F"/>
                </a:solidFill>
                <a:effectLst/>
                <a:uLnTx/>
                <a:uFillTx/>
                <a:latin typeface="Google Sans"/>
                <a:ea typeface="+mn-ea"/>
                <a:cs typeface="+mn-cs"/>
              </a:rPr>
              <a:t>nfrastructure design and architecture</a:t>
            </a:r>
          </a:p>
          <a:p>
            <a:pPr marL="152037" marR="0" lvl="0" indent="-152037" defTabSz="851135"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0" cap="none" spc="0" normalizeH="0" baseline="0" noProof="0">
                <a:ln>
                  <a:noFill/>
                </a:ln>
                <a:solidFill>
                  <a:srgbClr val="000000"/>
                </a:solidFill>
                <a:effectLst/>
                <a:uLnTx/>
                <a:uFillTx/>
                <a:latin typeface="EYInterstate"/>
                <a:ea typeface="+mn-ea"/>
                <a:cs typeface="+mn-cs"/>
              </a:rPr>
              <a:t>DNS and name resolution setup for enterprises</a:t>
            </a:r>
          </a:p>
        </p:txBody>
      </p:sp>
      <p:sp>
        <p:nvSpPr>
          <p:cNvPr id="12" name="TextBox 11">
            <a:extLst>
              <a:ext uri="{FF2B5EF4-FFF2-40B4-BE49-F238E27FC236}">
                <a16:creationId xmlns:a16="http://schemas.microsoft.com/office/drawing/2014/main" id="{45ADBE92-FCDC-C827-DA8C-1F9D94B98ABB}"/>
              </a:ext>
            </a:extLst>
          </p:cNvPr>
          <p:cNvSpPr txBox="1"/>
          <p:nvPr/>
        </p:nvSpPr>
        <p:spPr>
          <a:xfrm>
            <a:off x="7374968" y="1018063"/>
            <a:ext cx="3160844" cy="2668423"/>
          </a:xfrm>
          <a:prstGeom prst="rect">
            <a:avLst/>
          </a:prstGeom>
          <a:noFill/>
        </p:spPr>
        <p:txBody>
          <a:bodyPr wrap="square" lIns="0" tIns="36576" rIns="0" bIns="0" rtlCol="0">
            <a:spAutoFit/>
          </a:bodyPr>
          <a:lstStyle/>
          <a:p>
            <a:pPr marL="190863" lvl="1" indent="-152037" defTabSz="851135">
              <a:buClr>
                <a:prstClr val="black"/>
              </a:buClr>
              <a:buSzPct val="100000"/>
              <a:buFont typeface="Arial" charset="0"/>
              <a:buChar char="►"/>
              <a:tabLst>
                <a:tab pos="2761097" algn="l"/>
                <a:tab pos="3989608" algn="r"/>
              </a:tabLst>
              <a:defRPr/>
            </a:pPr>
            <a:r>
              <a:rPr lang="en-IN" sz="900" b="1">
                <a:solidFill>
                  <a:srgbClr val="000000"/>
                </a:solidFill>
                <a:latin typeface="EYInterstate"/>
              </a:rPr>
              <a:t>Sports Media</a:t>
            </a:r>
          </a:p>
          <a:p>
            <a:pPr marL="648063" lvl="2" indent="-152037" defTabSz="851135">
              <a:buClr>
                <a:prstClr val="black"/>
              </a:buClr>
              <a:buSzPct val="100000"/>
              <a:buFont typeface="Arial" charset="0"/>
              <a:buChar char="►"/>
              <a:tabLst>
                <a:tab pos="2761097" algn="l"/>
                <a:tab pos="3989608" algn="r"/>
              </a:tabLst>
              <a:defRPr/>
            </a:pPr>
            <a:r>
              <a:rPr lang="en-US" sz="900" b="1">
                <a:solidFill>
                  <a:srgbClr val="000000"/>
                </a:solidFill>
                <a:latin typeface="EYInterstate"/>
              </a:rPr>
              <a:t> </a:t>
            </a:r>
            <a:r>
              <a:rPr lang="en-US" sz="900">
                <a:solidFill>
                  <a:srgbClr val="000000"/>
                </a:solidFill>
                <a:latin typeface="EYInterstate"/>
              </a:rPr>
              <a:t>The aim was to Develop a real-time data ingestion and analytics platform on Azure for a manufacturing company to monitor production lines and optimize operations.</a:t>
            </a:r>
          </a:p>
          <a:p>
            <a:pPr marL="648063" lvl="2"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Role: Azure Infra Architect</a:t>
            </a:r>
          </a:p>
          <a:p>
            <a:pPr marL="190863" lvl="1" indent="-152037" defTabSz="851135">
              <a:buClr>
                <a:prstClr val="black"/>
              </a:buClr>
              <a:buSzPct val="100000"/>
              <a:buFont typeface="Arial" charset="0"/>
              <a:buChar char="►"/>
              <a:tabLst>
                <a:tab pos="2761097" algn="l"/>
                <a:tab pos="3989608" algn="r"/>
              </a:tabLst>
              <a:defRPr/>
            </a:pPr>
            <a:r>
              <a:rPr lang="en-IN" sz="900" b="1">
                <a:solidFill>
                  <a:srgbClr val="000000"/>
                </a:solidFill>
                <a:latin typeface="EYInterstate"/>
              </a:rPr>
              <a:t>Project Tasks and Accomplishments:</a:t>
            </a:r>
          </a:p>
          <a:p>
            <a:pPr marL="648063" lvl="2"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Designing Network architecture</a:t>
            </a:r>
          </a:p>
          <a:p>
            <a:pPr marL="648063" lvl="2"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Created an ETL pipeline in ADF with a trigger to fetch the data from the On-premises server and loaded into Azure </a:t>
            </a:r>
            <a:r>
              <a:rPr lang="en-IN" sz="900" err="1">
                <a:solidFill>
                  <a:srgbClr val="000000"/>
                </a:solidFill>
                <a:latin typeface="EYInterstate"/>
              </a:rPr>
              <a:t>DataLake</a:t>
            </a:r>
            <a:r>
              <a:rPr lang="en-IN" sz="900">
                <a:solidFill>
                  <a:srgbClr val="000000"/>
                </a:solidFill>
                <a:latin typeface="EYInterstate"/>
              </a:rPr>
              <a:t> Gen2</a:t>
            </a:r>
          </a:p>
          <a:p>
            <a:pPr marL="648063" lvl="2"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Created Azure Infrastructure which include, </a:t>
            </a:r>
            <a:r>
              <a:rPr lang="en-IN" sz="900" err="1">
                <a:solidFill>
                  <a:srgbClr val="000000"/>
                </a:solidFill>
                <a:latin typeface="EYInterstate"/>
              </a:rPr>
              <a:t>VNet</a:t>
            </a:r>
            <a:r>
              <a:rPr lang="en-IN" sz="900">
                <a:solidFill>
                  <a:srgbClr val="000000"/>
                </a:solidFill>
                <a:latin typeface="EYInterstate"/>
              </a:rPr>
              <a:t>, Subnet, NSG.</a:t>
            </a:r>
          </a:p>
          <a:p>
            <a:pPr marL="648063" lvl="2"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Creation of Private Endpoint of Azure Resources.</a:t>
            </a:r>
          </a:p>
          <a:p>
            <a:pPr marL="648063" lvl="2"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Configuration and linking of Azure private DNS Zone</a:t>
            </a:r>
          </a:p>
          <a:p>
            <a:pPr marL="648063" lvl="2"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Configuration of Azure Bastion</a:t>
            </a:r>
          </a:p>
          <a:p>
            <a:pPr marL="648063" lvl="2"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Configuration of Virtual Machines based on workload</a:t>
            </a:r>
          </a:p>
          <a:p>
            <a:pPr marL="190863" lvl="1" indent="-152037" defTabSz="851135">
              <a:buClr>
                <a:prstClr val="black"/>
              </a:buClr>
              <a:buSzPct val="100000"/>
              <a:buFont typeface="Arial" charset="0"/>
              <a:buChar char="►"/>
              <a:tabLst>
                <a:tab pos="2761097" algn="l"/>
                <a:tab pos="3989608" algn="r"/>
              </a:tabLst>
              <a:defRPr/>
            </a:pPr>
            <a:r>
              <a:rPr lang="en-IN" sz="900" b="1">
                <a:solidFill>
                  <a:srgbClr val="000000"/>
                </a:solidFill>
                <a:latin typeface="EYInterstate"/>
              </a:rPr>
              <a:t>Tech Stack: </a:t>
            </a:r>
            <a:r>
              <a:rPr lang="en-IN" sz="900">
                <a:solidFill>
                  <a:srgbClr val="000000"/>
                </a:solidFill>
                <a:latin typeface="EYInterstate"/>
              </a:rPr>
              <a:t>Azure Data factory, Virtual Machine, Private Endpoints.</a:t>
            </a:r>
          </a:p>
        </p:txBody>
      </p:sp>
      <p:sp>
        <p:nvSpPr>
          <p:cNvPr id="13" name="Rectangle 16">
            <a:extLst>
              <a:ext uri="{FF2B5EF4-FFF2-40B4-BE49-F238E27FC236}">
                <a16:creationId xmlns:a16="http://schemas.microsoft.com/office/drawing/2014/main" id="{DF136967-F585-A1F1-3F26-B0AE4C66B420}"/>
              </a:ext>
            </a:extLst>
          </p:cNvPr>
          <p:cNvSpPr>
            <a:spLocks noChangeArrowheads="1"/>
          </p:cNvSpPr>
          <p:nvPr/>
        </p:nvSpPr>
        <p:spPr bwMode="auto">
          <a:xfrm>
            <a:off x="3523455" y="3949568"/>
            <a:ext cx="3549081" cy="2519948"/>
          </a:xfrm>
          <a:prstGeom prst="rect">
            <a:avLst/>
          </a:prstGeom>
          <a:noFill/>
          <a:ln w="9525">
            <a:solidFill>
              <a:srgbClr val="646464"/>
            </a:solidFill>
            <a:miter lim="800000"/>
            <a:headEnd/>
            <a:tailEnd/>
          </a:ln>
          <a:effectLst/>
        </p:spPr>
        <p:txBody>
          <a:bodyPr wrap="square" anchor="ctr">
            <a:noAutofit/>
          </a:bodyPr>
          <a:lstStyle/>
          <a:p>
            <a:pPr marL="609237" lvl="1" indent="-152037" defTabSz="851135">
              <a:buClr>
                <a:srgbClr val="FFC000"/>
              </a:buClr>
              <a:buFont typeface="Arial" charset="0"/>
              <a:buChar char="►"/>
              <a:tabLst>
                <a:tab pos="2761097" algn="l"/>
                <a:tab pos="3989608" algn="r"/>
              </a:tabLst>
              <a:defRPr/>
            </a:pPr>
            <a:endParaRPr lang="en-IN" sz="900">
              <a:solidFill>
                <a:srgbClr val="000000"/>
              </a:solidFill>
              <a:latin typeface="EYInterstate"/>
            </a:endParaRPr>
          </a:p>
        </p:txBody>
      </p:sp>
      <p:sp>
        <p:nvSpPr>
          <p:cNvPr id="14" name="Rectangle 13">
            <a:extLst>
              <a:ext uri="{FF2B5EF4-FFF2-40B4-BE49-F238E27FC236}">
                <a16:creationId xmlns:a16="http://schemas.microsoft.com/office/drawing/2014/main" id="{768B4E8D-257D-9C27-D12A-0EB2F3BFAA06}"/>
              </a:ext>
            </a:extLst>
          </p:cNvPr>
          <p:cNvSpPr>
            <a:spLocks noChangeArrowheads="1"/>
          </p:cNvSpPr>
          <p:nvPr/>
        </p:nvSpPr>
        <p:spPr bwMode="auto">
          <a:xfrm>
            <a:off x="7214737" y="3949568"/>
            <a:ext cx="3441758" cy="2529922"/>
          </a:xfrm>
          <a:prstGeom prst="rect">
            <a:avLst/>
          </a:prstGeom>
          <a:noFill/>
          <a:ln w="9525">
            <a:solidFill>
              <a:srgbClr val="646464"/>
            </a:solidFill>
            <a:miter lim="800000"/>
            <a:headEnd/>
            <a:tailEnd/>
          </a:ln>
          <a:effectLst/>
        </p:spPr>
        <p:txBody>
          <a:bodyPr wrap="square" anchor="ctr">
            <a:noAutofit/>
          </a:bodyPr>
          <a:lstStyle/>
          <a:p>
            <a:pPr marL="609237" lvl="1" indent="-152037" defTabSz="851135">
              <a:buClr>
                <a:srgbClr val="FFC000"/>
              </a:buClr>
              <a:buFont typeface="Arial" charset="0"/>
              <a:buChar char="►"/>
              <a:tabLst>
                <a:tab pos="2761097" algn="l"/>
                <a:tab pos="3989608" algn="r"/>
              </a:tabLst>
              <a:defRPr/>
            </a:pPr>
            <a:endParaRPr lang="en-IN" sz="900">
              <a:solidFill>
                <a:srgbClr val="000000"/>
              </a:solidFill>
              <a:latin typeface="EYInterstate"/>
            </a:endParaRPr>
          </a:p>
        </p:txBody>
      </p:sp>
      <p:sp>
        <p:nvSpPr>
          <p:cNvPr id="15" name="TextBox 14">
            <a:extLst>
              <a:ext uri="{FF2B5EF4-FFF2-40B4-BE49-F238E27FC236}">
                <a16:creationId xmlns:a16="http://schemas.microsoft.com/office/drawing/2014/main" id="{6DCD36BD-244B-0B00-5D16-92E1D651B50F}"/>
              </a:ext>
            </a:extLst>
          </p:cNvPr>
          <p:cNvSpPr txBox="1"/>
          <p:nvPr/>
        </p:nvSpPr>
        <p:spPr>
          <a:xfrm>
            <a:off x="7355194" y="4000893"/>
            <a:ext cx="3160844" cy="2391424"/>
          </a:xfrm>
          <a:prstGeom prst="rect">
            <a:avLst/>
          </a:prstGeom>
          <a:noFill/>
        </p:spPr>
        <p:txBody>
          <a:bodyPr wrap="square" lIns="0" tIns="36576" rIns="0" bIns="0" rtlCol="0">
            <a:spAutoFit/>
          </a:bodyPr>
          <a:lstStyle/>
          <a:p>
            <a:pPr marL="152037" lvl="1" indent="-152037" defTabSz="851135">
              <a:buClr>
                <a:prstClr val="black"/>
              </a:buClr>
              <a:buSzPct val="100000"/>
              <a:buFont typeface="Arial" charset="0"/>
              <a:buChar char="►"/>
              <a:tabLst>
                <a:tab pos="2761097" algn="l"/>
                <a:tab pos="3989608" algn="r"/>
              </a:tabLst>
              <a:defRPr/>
            </a:pPr>
            <a:r>
              <a:rPr lang="en-IN" sz="900" b="1">
                <a:solidFill>
                  <a:srgbClr val="000000"/>
                </a:solidFill>
                <a:latin typeface="EYInterstate"/>
              </a:rPr>
              <a:t>Indian Fashion Store Company</a:t>
            </a:r>
          </a:p>
          <a:p>
            <a:pPr marL="609237" lvl="3"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 This project required providing the guideline for the development of ETL solutions with best practice with the Data Platform implementation of Azure Data Landing Zone for the Dev &amp; Prod environment .</a:t>
            </a:r>
          </a:p>
          <a:p>
            <a:pPr marL="152037" lvl="1" indent="-152037" defTabSz="851135">
              <a:buClr>
                <a:prstClr val="black"/>
              </a:buClr>
              <a:buSzPct val="100000"/>
              <a:buFont typeface="Arial" charset="0"/>
              <a:buChar char="►"/>
              <a:tabLst>
                <a:tab pos="2761097" algn="l"/>
                <a:tab pos="3989608" algn="r"/>
              </a:tabLst>
              <a:defRPr/>
            </a:pPr>
            <a:r>
              <a:rPr lang="en-IN" sz="900" b="1">
                <a:solidFill>
                  <a:srgbClr val="000000"/>
                </a:solidFill>
                <a:latin typeface="EYInterstate"/>
              </a:rPr>
              <a:t>Role: Azure Infra engineer</a:t>
            </a:r>
          </a:p>
          <a:p>
            <a:pPr marL="152037" lvl="1" indent="-152037" defTabSz="851135">
              <a:buClr>
                <a:prstClr val="black"/>
              </a:buClr>
              <a:buSzPct val="100000"/>
              <a:buFont typeface="Arial" charset="0"/>
              <a:buChar char="►"/>
              <a:tabLst>
                <a:tab pos="2761097" algn="l"/>
                <a:tab pos="3989608" algn="r"/>
              </a:tabLst>
              <a:defRPr/>
            </a:pPr>
            <a:r>
              <a:rPr lang="en-IN" sz="900" b="1">
                <a:solidFill>
                  <a:srgbClr val="000000"/>
                </a:solidFill>
                <a:latin typeface="EYInterstate"/>
              </a:rPr>
              <a:t>Project Tasks and Accomplishments:</a:t>
            </a:r>
          </a:p>
          <a:p>
            <a:pPr marL="609237" lvl="3"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Creation of Data Landing Zone architecture including Networking, Data Platform and Data governance components. </a:t>
            </a:r>
          </a:p>
          <a:p>
            <a:pPr marL="609237" lvl="3"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Creation of Private endpoint of Azure resources</a:t>
            </a:r>
          </a:p>
          <a:p>
            <a:pPr marL="609237" lvl="3"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Configuration and linking of Azure private DNS Zone</a:t>
            </a:r>
          </a:p>
          <a:p>
            <a:pPr marL="609237" lvl="3"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Configuration of Azure Self Hosted Integration Runtime </a:t>
            </a:r>
          </a:p>
          <a:p>
            <a:pPr marL="609237" lvl="3"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Deployment and configuration of On-premises data gateway</a:t>
            </a:r>
          </a:p>
          <a:p>
            <a:pPr marL="152037" lvl="1" indent="-152037" defTabSz="851135">
              <a:buClr>
                <a:prstClr val="black"/>
              </a:buClr>
              <a:buSzPct val="100000"/>
              <a:buFont typeface="Arial" charset="0"/>
              <a:buChar char="►"/>
              <a:tabLst>
                <a:tab pos="2761097" algn="l"/>
                <a:tab pos="3989608" algn="r"/>
              </a:tabLst>
              <a:defRPr/>
            </a:pPr>
            <a:r>
              <a:rPr lang="en-IN" sz="900" b="1">
                <a:solidFill>
                  <a:srgbClr val="000000"/>
                </a:solidFill>
                <a:latin typeface="EYInterstate"/>
              </a:rPr>
              <a:t>Tech Stack:  </a:t>
            </a:r>
            <a:r>
              <a:rPr lang="en-IN" sz="900">
                <a:solidFill>
                  <a:srgbClr val="000000"/>
                </a:solidFill>
                <a:latin typeface="EYInterstate"/>
              </a:rPr>
              <a:t>VNG , DNS Zone, DNS, Azure private Link, SHIR, ADF</a:t>
            </a:r>
          </a:p>
        </p:txBody>
      </p:sp>
      <p:sp>
        <p:nvSpPr>
          <p:cNvPr id="16" name="Text Box 8">
            <a:extLst>
              <a:ext uri="{FF2B5EF4-FFF2-40B4-BE49-F238E27FC236}">
                <a16:creationId xmlns:a16="http://schemas.microsoft.com/office/drawing/2014/main" id="{9E3A9CD1-8246-A4B7-8696-C1E01C4D6ADB}"/>
              </a:ext>
            </a:extLst>
          </p:cNvPr>
          <p:cNvSpPr txBox="1">
            <a:spLocks noChangeArrowheads="1"/>
          </p:cNvSpPr>
          <p:nvPr/>
        </p:nvSpPr>
        <p:spPr bwMode="auto">
          <a:xfrm rot="5400000">
            <a:off x="9717156" y="2282200"/>
            <a:ext cx="3220773" cy="692497"/>
          </a:xfrm>
          <a:prstGeom prst="rect">
            <a:avLst/>
          </a:prstGeom>
          <a:noFill/>
          <a:ln w="12700">
            <a:noFill/>
            <a:miter lim="800000"/>
            <a:headEnd type="none" w="sm" len="sm"/>
            <a:tailEnd type="none" w="sm" len="sm"/>
          </a:ln>
        </p:spPr>
        <p:txBody>
          <a:bodyPr wrap="square" lIns="0" tIns="0" rIns="0" bIns="0">
            <a:spAutoFit/>
          </a:bodyPr>
          <a:lstStyle/>
          <a:p>
            <a:pPr defTabSz="781548">
              <a:tabLst>
                <a:tab pos="347770" algn="l"/>
              </a:tabLst>
              <a:defRPr/>
            </a:pPr>
            <a:r>
              <a:rPr lang="en-US" sz="900">
                <a:solidFill>
                  <a:srgbClr val="000000"/>
                </a:solidFill>
                <a:latin typeface="EYInterstate"/>
              </a:rPr>
              <a:t>	</a:t>
            </a:r>
            <a:r>
              <a:rPr lang="en-US" sz="900" b="1">
                <a:solidFill>
                  <a:srgbClr val="000000"/>
                </a:solidFill>
                <a:latin typeface="EYInterstate"/>
              </a:rPr>
              <a:t>Certifications</a:t>
            </a:r>
            <a:r>
              <a:rPr lang="en-US" sz="900">
                <a:solidFill>
                  <a:srgbClr val="000000"/>
                </a:solidFill>
                <a:latin typeface="EYInterstate"/>
              </a:rPr>
              <a:t> </a:t>
            </a:r>
          </a:p>
          <a:p>
            <a:pPr defTabSz="781548">
              <a:tabLst>
                <a:tab pos="347770" algn="l"/>
              </a:tabLst>
              <a:defRPr/>
            </a:pPr>
            <a:r>
              <a:rPr lang="en-US" sz="900">
                <a:solidFill>
                  <a:srgbClr val="000000"/>
                </a:solidFill>
                <a:latin typeface="EYInterstate"/>
              </a:rPr>
              <a:t>	Microsoft Azure Administrator(AZ-104)	           		Microsoft Azure Security Engineer Associate (AZ-500)</a:t>
            </a:r>
          </a:p>
          <a:p>
            <a:pPr defTabSz="781548">
              <a:tabLst>
                <a:tab pos="347770" algn="l"/>
              </a:tabLst>
              <a:defRPr/>
            </a:pPr>
            <a:r>
              <a:rPr lang="en-US" sz="900">
                <a:solidFill>
                  <a:srgbClr val="000000"/>
                </a:solidFill>
                <a:latin typeface="EYInterstate"/>
              </a:rPr>
              <a:t>	Microsoft Azure Solution Architect (AZ-305)</a:t>
            </a:r>
          </a:p>
          <a:p>
            <a:pPr defTabSz="781548">
              <a:tabLst>
                <a:tab pos="347770" algn="l"/>
              </a:tabLst>
              <a:defRPr/>
            </a:pPr>
            <a:r>
              <a:rPr lang="en-US" sz="900">
                <a:solidFill>
                  <a:srgbClr val="000000"/>
                </a:solidFill>
                <a:latin typeface="EYInterstate"/>
              </a:rPr>
              <a:t>	Microsoft Azure Network Engineer (AZ-700)</a:t>
            </a:r>
          </a:p>
        </p:txBody>
      </p:sp>
      <p:sp>
        <p:nvSpPr>
          <p:cNvPr id="17" name="TextBox 16">
            <a:extLst>
              <a:ext uri="{FF2B5EF4-FFF2-40B4-BE49-F238E27FC236}">
                <a16:creationId xmlns:a16="http://schemas.microsoft.com/office/drawing/2014/main" id="{9D21F96B-62D1-CAF7-78E3-8DA8F3932A8D}"/>
              </a:ext>
            </a:extLst>
          </p:cNvPr>
          <p:cNvSpPr txBox="1"/>
          <p:nvPr/>
        </p:nvSpPr>
        <p:spPr>
          <a:xfrm>
            <a:off x="3614895" y="3970542"/>
            <a:ext cx="3336000" cy="2529923"/>
          </a:xfrm>
          <a:prstGeom prst="rect">
            <a:avLst/>
          </a:prstGeom>
          <a:noFill/>
        </p:spPr>
        <p:txBody>
          <a:bodyPr wrap="square" lIns="0" tIns="36576" rIns="0" bIns="0" rtlCol="0">
            <a:spAutoFit/>
          </a:bodyPr>
          <a:lstStyle/>
          <a:p>
            <a:pPr marL="152037" lvl="1" indent="-152037" defTabSz="851135">
              <a:buClr>
                <a:prstClr val="black"/>
              </a:buClr>
              <a:buSzPct val="100000"/>
              <a:buFont typeface="Arial" charset="0"/>
              <a:buChar char="►"/>
              <a:tabLst>
                <a:tab pos="2761097" algn="l"/>
                <a:tab pos="3989608" algn="r"/>
              </a:tabLst>
              <a:defRPr/>
            </a:pPr>
            <a:r>
              <a:rPr lang="en-IN" sz="900" b="1">
                <a:solidFill>
                  <a:srgbClr val="000000"/>
                </a:solidFill>
                <a:latin typeface="EYInterstate"/>
              </a:rPr>
              <a:t>Indian Largest Retail C</a:t>
            </a:r>
            <a:r>
              <a:rPr lang="en-IN" sz="900" b="1" err="1">
                <a:solidFill>
                  <a:srgbClr val="000000"/>
                </a:solidFill>
                <a:latin typeface="EYInterstate"/>
              </a:rPr>
              <a:t>ompany</a:t>
            </a:r>
            <a:endParaRPr lang="en-IN" sz="900" b="1">
              <a:solidFill>
                <a:srgbClr val="000000"/>
              </a:solidFill>
              <a:latin typeface="EYInterstate"/>
            </a:endParaRPr>
          </a:p>
          <a:p>
            <a:pPr marL="609237" lvl="3"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The primary objective was to Migrate a legacy on-premises data lake to a secure and scalable Azure environment for a large retail chain.</a:t>
            </a:r>
          </a:p>
          <a:p>
            <a:pPr marL="609237" lvl="3"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Role: Azure Infra Architect</a:t>
            </a:r>
          </a:p>
          <a:p>
            <a:pPr marL="152037" lvl="1" indent="-152037" defTabSz="851135">
              <a:buClr>
                <a:prstClr val="black"/>
              </a:buClr>
              <a:buSzPct val="100000"/>
              <a:buFont typeface="Arial" charset="0"/>
              <a:buChar char="►"/>
              <a:tabLst>
                <a:tab pos="2761097" algn="l"/>
                <a:tab pos="3989608" algn="r"/>
              </a:tabLst>
              <a:defRPr/>
            </a:pPr>
            <a:r>
              <a:rPr lang="en-IN" sz="900" b="1">
                <a:solidFill>
                  <a:srgbClr val="000000"/>
                </a:solidFill>
                <a:latin typeface="EYInterstate"/>
              </a:rPr>
              <a:t>Project Tasks and Accomplishments:</a:t>
            </a:r>
          </a:p>
          <a:p>
            <a:pPr marL="609237" lvl="3"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Creation of ADF Pipeline for fetching data from </a:t>
            </a:r>
            <a:r>
              <a:rPr lang="en-IN" sz="900" err="1">
                <a:solidFill>
                  <a:srgbClr val="000000"/>
                </a:solidFill>
                <a:latin typeface="EYInterstate"/>
              </a:rPr>
              <a:t>Sharepoint</a:t>
            </a:r>
            <a:endParaRPr lang="en-IN" sz="900">
              <a:solidFill>
                <a:srgbClr val="000000"/>
              </a:solidFill>
              <a:latin typeface="EYInterstate"/>
            </a:endParaRPr>
          </a:p>
          <a:p>
            <a:pPr marL="609237" lvl="3"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Created Azure Infrastructure with Hub Spoke Network Topology</a:t>
            </a:r>
          </a:p>
          <a:p>
            <a:pPr marL="609237" lvl="3"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Creation of Private endpoint of Azure resources</a:t>
            </a:r>
          </a:p>
          <a:p>
            <a:pPr marL="609237" lvl="3" indent="-152037" defTabSz="851135">
              <a:buClr>
                <a:prstClr val="black"/>
              </a:buClr>
              <a:buSzPct val="100000"/>
              <a:buFont typeface="Arial" charset="0"/>
              <a:buChar char="►"/>
              <a:tabLst>
                <a:tab pos="2761097" algn="l"/>
                <a:tab pos="3989608" algn="r"/>
              </a:tabLst>
              <a:defRPr/>
            </a:pPr>
            <a:r>
              <a:rPr lang="en-US" sz="900">
                <a:solidFill>
                  <a:srgbClr val="000000"/>
                </a:solidFill>
                <a:latin typeface="EYInterstate"/>
              </a:rPr>
              <a:t>Designed and implemented a secure data lake architecture leveraging Azure Storage Accounts with customer-managed keys for encryption at rest.</a:t>
            </a:r>
            <a:endParaRPr lang="en-IN" sz="900">
              <a:solidFill>
                <a:srgbClr val="000000"/>
              </a:solidFill>
              <a:latin typeface="EYInterstate"/>
            </a:endParaRPr>
          </a:p>
          <a:p>
            <a:pPr marL="609237" lvl="3"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Configuration and linking of Azure private DNS Zone</a:t>
            </a:r>
          </a:p>
          <a:p>
            <a:pPr marL="609237" lvl="3" indent="-152037" defTabSz="851135">
              <a:buClr>
                <a:prstClr val="black"/>
              </a:buClr>
              <a:buSzPct val="100000"/>
              <a:buFont typeface="Arial" charset="0"/>
              <a:buChar char="►"/>
              <a:tabLst>
                <a:tab pos="2761097" algn="l"/>
                <a:tab pos="3989608" algn="r"/>
              </a:tabLst>
              <a:defRPr/>
            </a:pPr>
            <a:r>
              <a:rPr lang="en-IN" sz="900">
                <a:solidFill>
                  <a:srgbClr val="000000"/>
                </a:solidFill>
                <a:latin typeface="EYInterstate"/>
              </a:rPr>
              <a:t>Setup S2S between on-premise and azure with best practices.</a:t>
            </a:r>
          </a:p>
          <a:p>
            <a:pPr marL="152037" lvl="1" indent="-152037" defTabSz="851135">
              <a:buClr>
                <a:prstClr val="black"/>
              </a:buClr>
              <a:buSzPct val="100000"/>
              <a:buFont typeface="Arial" charset="0"/>
              <a:buChar char="►"/>
              <a:tabLst>
                <a:tab pos="2761097" algn="l"/>
                <a:tab pos="3989608" algn="r"/>
              </a:tabLst>
              <a:defRPr/>
            </a:pPr>
            <a:r>
              <a:rPr lang="en-IN" sz="900" b="1">
                <a:solidFill>
                  <a:srgbClr val="000000"/>
                </a:solidFill>
                <a:latin typeface="EYInterstate"/>
              </a:rPr>
              <a:t>Tech Stack</a:t>
            </a:r>
            <a:r>
              <a:rPr lang="en-IN" sz="900">
                <a:solidFill>
                  <a:srgbClr val="000000"/>
                </a:solidFill>
                <a:latin typeface="EYInterstate"/>
              </a:rPr>
              <a:t>: Azure Data Lake Gen2 , Azure Data Factory, VPN setup, DNS</a:t>
            </a:r>
          </a:p>
        </p:txBody>
      </p:sp>
    </p:spTree>
    <p:extLst>
      <p:ext uri="{BB962C8B-B14F-4D97-AF65-F5344CB8AC3E}">
        <p14:creationId xmlns:p14="http://schemas.microsoft.com/office/powerpoint/2010/main" val="3728611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7E8EF3-9B72-1014-E5A4-3313101A048E}"/>
              </a:ext>
            </a:extLst>
          </p:cNvPr>
          <p:cNvSpPr txBox="1"/>
          <p:nvPr/>
        </p:nvSpPr>
        <p:spPr>
          <a:xfrm>
            <a:off x="2697657" y="994764"/>
            <a:ext cx="4529278" cy="3222421"/>
          </a:xfrm>
          <a:prstGeom prst="rect">
            <a:avLst/>
          </a:prstGeom>
          <a:noFill/>
        </p:spPr>
        <p:txBody>
          <a:bodyPr wrap="square" lIns="0" tIns="36576" rIns="0" bIns="0" rtlCol="0">
            <a:spAutoFit/>
          </a:bodyPr>
          <a:lstStyle/>
          <a:p>
            <a:pPr marL="648063"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a:p>
            <a:pPr marL="686889"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India’s biggest Fertilizer-Manufacturing company</a:t>
            </a:r>
          </a:p>
          <a:p>
            <a:pPr marL="1124676"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This project’s aim was to Integrate data from on-premises and cloud sources for a holistic business view while ensuring robust security and compliance.</a:t>
            </a:r>
          </a:p>
          <a:p>
            <a:pPr marL="1124676"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Role: Azure Infra Engineer</a:t>
            </a:r>
          </a:p>
          <a:p>
            <a:pPr marL="667476"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p>
          <a:p>
            <a:pPr marL="1124676"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 Assessment and discovery of On-Premises data sources.</a:t>
            </a:r>
          </a:p>
          <a:p>
            <a:pPr marL="1124676"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 Creating networking architecture.</a:t>
            </a:r>
          </a:p>
          <a:p>
            <a:pPr marL="1124676"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 Creating pre-requisites and access requirement sheet</a:t>
            </a:r>
          </a:p>
          <a:p>
            <a:pPr marL="1124676"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 Created a newly un-used virtual network with the required subnets including a dedicated subnet for app service.</a:t>
            </a:r>
          </a:p>
          <a:p>
            <a:pPr marL="1124676"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Configuration of Site-to-site tunnel between on-premises and azure.</a:t>
            </a:r>
          </a:p>
          <a:p>
            <a:pPr marL="1124676"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Deployment of Azure PaaS resources with private endpoints.</a:t>
            </a:r>
          </a:p>
          <a:p>
            <a:pPr marL="1124676"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Establish connectivity between on-premise data sources with Azure to fetch their data.</a:t>
            </a:r>
          </a:p>
          <a:p>
            <a:pPr marL="1124676"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Providing access to Azure services and users.</a:t>
            </a:r>
          </a:p>
          <a:p>
            <a:pPr marL="1124676"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Configure private connectivity between Azure resources by providing managed identities.</a:t>
            </a: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a:p>
            <a:pPr marL="667476"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Tech Stack</a:t>
            </a:r>
            <a:r>
              <a:rPr kumimoji="0" lang="en-IN" sz="900" b="0" i="0" u="none" strike="noStrike" kern="1200" cap="none" spc="0" normalizeH="0" baseline="0" noProof="0">
                <a:ln>
                  <a:noFill/>
                </a:ln>
                <a:solidFill>
                  <a:srgbClr val="000000"/>
                </a:solidFill>
                <a:effectLst/>
                <a:uLnTx/>
                <a:uFillTx/>
                <a:latin typeface="EYInterstate"/>
                <a:ea typeface="+mn-ea"/>
                <a:cs typeface="+mn-cs"/>
              </a:rPr>
              <a:t>: Infrastructure deployment, creating architecture with best practices</a:t>
            </a:r>
            <a:r>
              <a:rPr kumimoji="0" lang="en-IN" sz="900" b="1" i="0" u="none" strike="noStrike" kern="1200" cap="none" spc="0" normalizeH="0" baseline="0" noProof="0">
                <a:ln>
                  <a:noFill/>
                </a:ln>
                <a:solidFill>
                  <a:srgbClr val="000000"/>
                </a:solidFill>
                <a:effectLst/>
                <a:uLnTx/>
                <a:uFillTx/>
                <a:latin typeface="EYInterstate"/>
                <a:ea typeface="+mn-ea"/>
                <a:cs typeface="+mn-cs"/>
              </a:rPr>
              <a:t>.</a:t>
            </a:r>
          </a:p>
          <a:p>
            <a:pPr marL="1105263" marR="0" lvl="3"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endParaRPr kumimoji="0" lang="en-IN" sz="900" b="1" i="0" u="none" strike="noStrike" kern="1200" cap="none" spc="0" normalizeH="0" baseline="0" noProof="0">
              <a:ln>
                <a:noFill/>
              </a:ln>
              <a:solidFill>
                <a:srgbClr val="000000"/>
              </a:solidFill>
              <a:effectLst/>
              <a:uLnTx/>
              <a:uFillTx/>
              <a:latin typeface="EYInterstate"/>
              <a:ea typeface="+mn-ea"/>
              <a:cs typeface="+mn-cs"/>
            </a:endParaRPr>
          </a:p>
          <a:p>
            <a:pPr marL="1085850" marR="0" lvl="3" indent="-171450" algn="l" defTabSz="851135" rtl="0" eaLnBrk="1" fontAlgn="auto" latinLnBrk="0" hangingPunct="1">
              <a:lnSpc>
                <a:spcPct val="100000"/>
              </a:lnSpc>
              <a:spcBef>
                <a:spcPts val="0"/>
              </a:spcBef>
              <a:spcAft>
                <a:spcPts val="0"/>
              </a:spcAft>
              <a:buClr>
                <a:srgbClr val="C00000"/>
              </a:buClr>
              <a:buSzTx/>
              <a:buFont typeface="Arial" panose="020B0604020202020204" pitchFamily="34"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a:p>
            <a:pPr marL="1085850" marR="0" lvl="3" indent="-171450" algn="l" defTabSz="851135" rtl="0" eaLnBrk="1" fontAlgn="auto" latinLnBrk="0" hangingPunct="1">
              <a:lnSpc>
                <a:spcPct val="100000"/>
              </a:lnSpc>
              <a:spcBef>
                <a:spcPts val="0"/>
              </a:spcBef>
              <a:spcAft>
                <a:spcPts val="0"/>
              </a:spcAft>
              <a:buClr>
                <a:srgbClr val="C00000"/>
              </a:buClr>
              <a:buSzTx/>
              <a:buFont typeface="Arial" panose="020B0604020202020204" pitchFamily="34"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3" name="Rectangle 9">
            <a:extLst>
              <a:ext uri="{FF2B5EF4-FFF2-40B4-BE49-F238E27FC236}">
                <a16:creationId xmlns:a16="http://schemas.microsoft.com/office/drawing/2014/main" id="{7F0C0521-C254-5D87-6D2E-DEE31709E9D7}"/>
              </a:ext>
            </a:extLst>
          </p:cNvPr>
          <p:cNvSpPr>
            <a:spLocks noChangeArrowheads="1"/>
          </p:cNvSpPr>
          <p:nvPr/>
        </p:nvSpPr>
        <p:spPr bwMode="gray">
          <a:xfrm>
            <a:off x="396110" y="943770"/>
            <a:ext cx="2292129" cy="138499"/>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Background</a:t>
            </a:r>
          </a:p>
        </p:txBody>
      </p:sp>
      <p:sp>
        <p:nvSpPr>
          <p:cNvPr id="4" name="Rectangle 10">
            <a:extLst>
              <a:ext uri="{FF2B5EF4-FFF2-40B4-BE49-F238E27FC236}">
                <a16:creationId xmlns:a16="http://schemas.microsoft.com/office/drawing/2014/main" id="{EE792B9D-D9A3-24AD-2028-C1BCB46D3C20}"/>
              </a:ext>
            </a:extLst>
          </p:cNvPr>
          <p:cNvSpPr>
            <a:spLocks noChangeArrowheads="1"/>
          </p:cNvSpPr>
          <p:nvPr/>
        </p:nvSpPr>
        <p:spPr bwMode="gray">
          <a:xfrm>
            <a:off x="3273234" y="925515"/>
            <a:ext cx="2599578" cy="138499"/>
          </a:xfrm>
          <a:prstGeom prst="rect">
            <a:avLst/>
          </a:prstGeom>
          <a:noFill/>
          <a:ln w="9525">
            <a:noFill/>
            <a:miter lim="800000"/>
            <a:headEnd/>
            <a:tailEnd/>
          </a:ln>
          <a:effectLst/>
        </p:spPr>
        <p:txBody>
          <a:bodyPr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Relevant professional experience</a:t>
            </a:r>
          </a:p>
        </p:txBody>
      </p:sp>
      <p:sp>
        <p:nvSpPr>
          <p:cNvPr id="5" name="Rectangle 11">
            <a:extLst>
              <a:ext uri="{FF2B5EF4-FFF2-40B4-BE49-F238E27FC236}">
                <a16:creationId xmlns:a16="http://schemas.microsoft.com/office/drawing/2014/main" id="{5C3DA154-C717-2F02-3D5E-75D97B430F28}"/>
              </a:ext>
            </a:extLst>
          </p:cNvPr>
          <p:cNvSpPr>
            <a:spLocks noChangeArrowheads="1"/>
          </p:cNvSpPr>
          <p:nvPr/>
        </p:nvSpPr>
        <p:spPr bwMode="gray">
          <a:xfrm>
            <a:off x="396109" y="3842804"/>
            <a:ext cx="2292129" cy="138499"/>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Skills</a:t>
            </a:r>
          </a:p>
        </p:txBody>
      </p:sp>
      <p:sp>
        <p:nvSpPr>
          <p:cNvPr id="6" name="Rectangle 5">
            <a:extLst>
              <a:ext uri="{FF2B5EF4-FFF2-40B4-BE49-F238E27FC236}">
                <a16:creationId xmlns:a16="http://schemas.microsoft.com/office/drawing/2014/main" id="{139B6395-7A80-E271-0EBC-3D89A215E7BB}"/>
              </a:ext>
            </a:extLst>
          </p:cNvPr>
          <p:cNvSpPr>
            <a:spLocks noChangeArrowheads="1"/>
          </p:cNvSpPr>
          <p:nvPr/>
        </p:nvSpPr>
        <p:spPr bwMode="auto">
          <a:xfrm>
            <a:off x="341253" y="1104357"/>
            <a:ext cx="2708749" cy="2718127"/>
          </a:xfrm>
          <a:prstGeom prst="rect">
            <a:avLst/>
          </a:prstGeom>
          <a:noFill/>
          <a:ln w="9525">
            <a:solidFill>
              <a:srgbClr val="646464"/>
            </a:solidFill>
            <a:miter lim="800000"/>
            <a:headEnd/>
            <a:tailEnd/>
          </a:ln>
          <a:effectLst/>
        </p:spPr>
        <p:txBody>
          <a:bodyPr wrap="square" anchor="ctr">
            <a:noAutofit/>
          </a:bodyPr>
          <a:lstStyle/>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4+ years of experience across various verticals</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Experienced in Azure IaaS, PaaS and SaaS components configuration and deployment</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Experience in providing security and private connectivity to azure services .</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Experienced in Providing technical assistance to improve system performance, capacity and reliability scalability.</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Experienced in configuring connectivity between on-premises and azure cloud.</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Experienced in configuring virtualized Environment (Hyper-V).</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Experienced in configuration of networking and security components like VPN and firewall.</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Experienced in configuring Data Factory and storage account and managing them.</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Experienced in  deployment of Microsoft Fabric maintaining private connectivity.</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Experienced to monitor and manage cost analysis and logs on Azure.</a:t>
            </a:r>
          </a:p>
        </p:txBody>
      </p:sp>
      <p:sp>
        <p:nvSpPr>
          <p:cNvPr id="7" name="Rectangle 6">
            <a:extLst>
              <a:ext uri="{FF2B5EF4-FFF2-40B4-BE49-F238E27FC236}">
                <a16:creationId xmlns:a16="http://schemas.microsoft.com/office/drawing/2014/main" id="{06B45CB2-E63C-60C6-FF48-25DF54A186AD}"/>
              </a:ext>
            </a:extLst>
          </p:cNvPr>
          <p:cNvSpPr>
            <a:spLocks noChangeArrowheads="1"/>
          </p:cNvSpPr>
          <p:nvPr/>
        </p:nvSpPr>
        <p:spPr bwMode="auto">
          <a:xfrm>
            <a:off x="3166694" y="1104358"/>
            <a:ext cx="4013699" cy="2718126"/>
          </a:xfrm>
          <a:prstGeom prst="rect">
            <a:avLst/>
          </a:prstGeom>
          <a:noFill/>
          <a:ln w="9525">
            <a:solidFill>
              <a:srgbClr val="646464"/>
            </a:solidFill>
            <a:miter lim="800000"/>
            <a:headEnd/>
            <a:tailEnd/>
          </a:ln>
          <a:effectLst/>
        </p:spPr>
        <p:txBody>
          <a:bodyPr wrap="square" anchor="ctr">
            <a:noAutofit/>
          </a:bodyPr>
          <a:lstStyle/>
          <a:p>
            <a:pPr marL="152037" marR="0" lvl="0"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8" name="Rectangle 16">
            <a:extLst>
              <a:ext uri="{FF2B5EF4-FFF2-40B4-BE49-F238E27FC236}">
                <a16:creationId xmlns:a16="http://schemas.microsoft.com/office/drawing/2014/main" id="{932216D2-085D-96D8-9D98-7D04F9FDFF4B}"/>
              </a:ext>
            </a:extLst>
          </p:cNvPr>
          <p:cNvSpPr>
            <a:spLocks noChangeArrowheads="1"/>
          </p:cNvSpPr>
          <p:nvPr/>
        </p:nvSpPr>
        <p:spPr bwMode="auto">
          <a:xfrm>
            <a:off x="7301076" y="1104358"/>
            <a:ext cx="3441758" cy="2718126"/>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9" name="Rectangle 8">
            <a:extLst>
              <a:ext uri="{FF2B5EF4-FFF2-40B4-BE49-F238E27FC236}">
                <a16:creationId xmlns:a16="http://schemas.microsoft.com/office/drawing/2014/main" id="{5B6837DA-3BCD-8802-B0B5-49E850D2D5A0}"/>
              </a:ext>
            </a:extLst>
          </p:cNvPr>
          <p:cNvSpPr/>
          <p:nvPr/>
        </p:nvSpPr>
        <p:spPr>
          <a:xfrm>
            <a:off x="341253" y="3981303"/>
            <a:ext cx="2719897" cy="25035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Knowledge of Azure Infrastructure and Networking</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VDC Setup and DNS resolution</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VPN Setup and Configurations</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PaaS integration and web hosting</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Security and performance monitoring</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Cost monitoring and logs monitoring  </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Security, Governance and compliance best practice</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Working on Azure Data Factory and setting up connectivity from data sources to ADF.</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DNS and name resolution setup for enterprises</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Azure DevOps, CI/CD, Git</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Azure Active Directory, Azure AD DS</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Hyper-V Virtualization</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Azure PaaS Services.</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Azure Monitor</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VDI and Azure WVD Configuration and deployment</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Security including Microsoft Defender for cloud</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Key vault and logic Apps</a:t>
            </a:r>
          </a:p>
        </p:txBody>
      </p:sp>
      <p:sp>
        <p:nvSpPr>
          <p:cNvPr id="10" name="TextBox 9">
            <a:extLst>
              <a:ext uri="{FF2B5EF4-FFF2-40B4-BE49-F238E27FC236}">
                <a16:creationId xmlns:a16="http://schemas.microsoft.com/office/drawing/2014/main" id="{89219CBC-FAB0-C3D7-272A-4D9F356B6A37}"/>
              </a:ext>
            </a:extLst>
          </p:cNvPr>
          <p:cNvSpPr txBox="1"/>
          <p:nvPr/>
        </p:nvSpPr>
        <p:spPr>
          <a:xfrm>
            <a:off x="7398997" y="1132949"/>
            <a:ext cx="3223154" cy="2668423"/>
          </a:xfrm>
          <a:prstGeom prst="rect">
            <a:avLst/>
          </a:prstGeom>
          <a:noFill/>
        </p:spPr>
        <p:txBody>
          <a:bodyPr wrap="square" lIns="0" tIns="36576" rIns="0" bIns="0" rtlCol="0">
            <a:spAutoFit/>
          </a:bodyPr>
          <a:lstStyle/>
          <a:p>
            <a:pPr marL="190863"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An Auto Mobile Company</a:t>
            </a:r>
          </a:p>
          <a:p>
            <a:pPr marL="648063"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This project was related to Fabric where users integrate with existing </a:t>
            </a:r>
            <a:r>
              <a:rPr kumimoji="0" lang="en-US" sz="900" b="0" i="0" u="none" strike="noStrike" kern="1200" cap="none" spc="0" normalizeH="0" baseline="0" noProof="0">
                <a:ln>
                  <a:noFill/>
                </a:ln>
                <a:solidFill>
                  <a:srgbClr val="000000"/>
                </a:solidFill>
                <a:effectLst/>
                <a:uLnTx/>
                <a:uFillTx/>
                <a:latin typeface="EYInterstate"/>
                <a:ea typeface="+mn-ea"/>
                <a:cs typeface="+mn-cs"/>
              </a:rPr>
              <a:t>enhanced data accessibility and analytics capabilities for business intelligence while prioritizing data security. </a:t>
            </a:r>
            <a:r>
              <a:rPr kumimoji="0" lang="en-IN" sz="900" b="0" i="0" u="none" strike="noStrike" kern="1200" cap="none" spc="0" normalizeH="0" baseline="0" noProof="0">
                <a:ln>
                  <a:noFill/>
                </a:ln>
                <a:solidFill>
                  <a:srgbClr val="000000"/>
                </a:solidFill>
                <a:effectLst/>
                <a:uLnTx/>
                <a:uFillTx/>
                <a:latin typeface="EYInterstate"/>
                <a:ea typeface="+mn-ea"/>
                <a:cs typeface="+mn-cs"/>
              </a:rPr>
              <a:t>Role: Azure Architect</a:t>
            </a:r>
          </a:p>
          <a:p>
            <a:pPr marL="190863"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p>
          <a:p>
            <a:pPr marL="648063"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Creating networking architecture based on requirement gathering.</a:t>
            </a:r>
          </a:p>
          <a:p>
            <a:pPr marL="648063"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Implemented Microsoft Fabric for streamlined data access and analysis across diverse data sources. Employed private endpoints for Fabric to ensure secure communication within the </a:t>
            </a:r>
            <a:r>
              <a:rPr kumimoji="0" lang="en-US" sz="900" b="0" i="0" u="none" strike="noStrike" kern="1200" cap="none" spc="0" normalizeH="0" baseline="0" noProof="0" err="1">
                <a:ln>
                  <a:noFill/>
                </a:ln>
                <a:solidFill>
                  <a:srgbClr val="000000"/>
                </a:solidFill>
                <a:effectLst/>
                <a:uLnTx/>
                <a:uFillTx/>
                <a:latin typeface="EYInterstate"/>
                <a:ea typeface="+mn-ea"/>
                <a:cs typeface="+mn-cs"/>
              </a:rPr>
              <a:t>vNet</a:t>
            </a:r>
            <a:r>
              <a:rPr kumimoji="0" lang="en-US" sz="900" b="0" i="0" u="none" strike="noStrike" kern="1200" cap="none" spc="0" normalizeH="0" baseline="0" noProof="0">
                <a:ln>
                  <a:noFill/>
                </a:ln>
                <a:solidFill>
                  <a:srgbClr val="000000"/>
                </a:solidFill>
                <a:effectLst/>
                <a:uLnTx/>
                <a:uFillTx/>
                <a:latin typeface="EYInterstate"/>
                <a:ea typeface="+mn-ea"/>
                <a:cs typeface="+mn-cs"/>
              </a:rPr>
              <a:t> perimeter.</a:t>
            </a:r>
            <a:r>
              <a:rPr kumimoji="0" lang="en-IN" sz="900" b="0" i="0" u="none" strike="noStrike" kern="1200" cap="none" spc="0" normalizeH="0" baseline="0" noProof="0">
                <a:ln>
                  <a:noFill/>
                </a:ln>
                <a:solidFill>
                  <a:srgbClr val="000000"/>
                </a:solidFill>
                <a:effectLst/>
                <a:uLnTx/>
                <a:uFillTx/>
                <a:latin typeface="EYInterstate"/>
                <a:ea typeface="+mn-ea"/>
                <a:cs typeface="+mn-cs"/>
              </a:rPr>
              <a:t>.</a:t>
            </a:r>
          </a:p>
          <a:p>
            <a:pPr marL="648063"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Providing security using Azure key vault by storing passwords or connection strings in secrets.</a:t>
            </a:r>
          </a:p>
          <a:p>
            <a:pPr marL="648063"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Configuring private connectivity by using endpoints and managed identities.</a:t>
            </a:r>
          </a:p>
          <a:p>
            <a:pPr marL="648063"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Provide required RBAC to the Azure services ad respective users.</a:t>
            </a:r>
          </a:p>
          <a:p>
            <a:pPr marL="190863"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Tech Stack: </a:t>
            </a:r>
            <a:r>
              <a:rPr kumimoji="0" lang="en-IN" sz="900" b="0" i="0" u="none" strike="noStrike" kern="1200" cap="none" spc="0" normalizeH="0" baseline="0" noProof="0">
                <a:ln>
                  <a:noFill/>
                </a:ln>
                <a:solidFill>
                  <a:srgbClr val="000000"/>
                </a:solidFill>
                <a:effectLst/>
                <a:uLnTx/>
                <a:uFillTx/>
                <a:latin typeface="EYInterstate"/>
                <a:ea typeface="+mn-ea"/>
                <a:cs typeface="+mn-cs"/>
              </a:rPr>
              <a:t>Azure Data factory, Microsoft Fabric, Azure Key vault</a:t>
            </a:r>
          </a:p>
        </p:txBody>
      </p:sp>
      <p:sp>
        <p:nvSpPr>
          <p:cNvPr id="11" name="Rectangle 16">
            <a:extLst>
              <a:ext uri="{FF2B5EF4-FFF2-40B4-BE49-F238E27FC236}">
                <a16:creationId xmlns:a16="http://schemas.microsoft.com/office/drawing/2014/main" id="{41CB5833-EDBD-D4E3-F911-3CE17EC06D37}"/>
              </a:ext>
            </a:extLst>
          </p:cNvPr>
          <p:cNvSpPr>
            <a:spLocks noChangeArrowheads="1"/>
          </p:cNvSpPr>
          <p:nvPr/>
        </p:nvSpPr>
        <p:spPr bwMode="auto">
          <a:xfrm>
            <a:off x="3181923" y="3988273"/>
            <a:ext cx="3998470" cy="2496598"/>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2" name="TextBox 11">
            <a:extLst>
              <a:ext uri="{FF2B5EF4-FFF2-40B4-BE49-F238E27FC236}">
                <a16:creationId xmlns:a16="http://schemas.microsoft.com/office/drawing/2014/main" id="{DA23A8F0-6EF7-D206-3147-192235A7D7CA}"/>
              </a:ext>
            </a:extLst>
          </p:cNvPr>
          <p:cNvSpPr txBox="1"/>
          <p:nvPr/>
        </p:nvSpPr>
        <p:spPr>
          <a:xfrm>
            <a:off x="3273234" y="3981303"/>
            <a:ext cx="3801216" cy="2252924"/>
          </a:xfrm>
          <a:prstGeom prst="rect">
            <a:avLst/>
          </a:prstGeom>
          <a:noFill/>
        </p:spPr>
        <p:txBody>
          <a:bodyPr wrap="square" lIns="0" tIns="36576" rIns="0" bIns="0" rtlCol="0">
            <a:spAutoFit/>
          </a:bodyPr>
          <a:lstStyle/>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India’s biggest Airline  company</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This project was focused to </a:t>
            </a:r>
            <a:r>
              <a:rPr kumimoji="0" lang="en-US" sz="900" b="0" i="0" u="none" strike="noStrike" kern="1200" cap="none" spc="0" normalizeH="0" baseline="0" noProof="0">
                <a:ln>
                  <a:noFill/>
                </a:ln>
                <a:solidFill>
                  <a:srgbClr val="1F1F1F"/>
                </a:solidFill>
                <a:effectLst/>
                <a:uLnTx/>
                <a:uFillTx/>
                <a:latin typeface="Google Sans"/>
                <a:ea typeface="+mn-ea"/>
                <a:cs typeface="+mn-cs"/>
              </a:rPr>
              <a:t>Migrate a data warehouse on-premises to Azure while maintaining a high level of security and data privacy.</a:t>
            </a:r>
            <a:r>
              <a:rPr kumimoji="0" lang="en-US" sz="900" b="0" i="0" u="none" strike="noStrike" kern="1200" cap="none" spc="0" normalizeH="0" baseline="0" noProof="0">
                <a:ln>
                  <a:noFill/>
                </a:ln>
                <a:solidFill>
                  <a:srgbClr val="000000"/>
                </a:solidFill>
                <a:effectLst/>
                <a:uLnTx/>
                <a:uFillTx/>
                <a:latin typeface="EYInterstate"/>
                <a:ea typeface="+mn-ea"/>
                <a:cs typeface="+mn-cs"/>
              </a:rPr>
              <a:t>.</a:t>
            </a:r>
            <a:endParaRPr kumimoji="0" lang="en-IN" sz="900" b="1" i="0" u="none" strike="noStrike" kern="1200" cap="none" spc="0" normalizeH="0" baseline="0" noProof="0">
              <a:ln>
                <a:noFill/>
              </a:ln>
              <a:solidFill>
                <a:srgbClr val="000000"/>
              </a:solidFill>
              <a:effectLst/>
              <a:uLnTx/>
              <a:uFillTx/>
              <a:latin typeface="EYInterstate"/>
              <a:ea typeface="+mn-ea"/>
              <a:cs typeface="+mn-cs"/>
            </a:endParaRP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Role: </a:t>
            </a:r>
            <a:r>
              <a:rPr kumimoji="0" lang="en-IN" sz="900" b="0" i="0" u="none" strike="noStrike" kern="1200" cap="none" spc="0" normalizeH="0" baseline="0" noProof="0">
                <a:ln>
                  <a:noFill/>
                </a:ln>
                <a:solidFill>
                  <a:srgbClr val="000000"/>
                </a:solidFill>
                <a:effectLst/>
                <a:uLnTx/>
                <a:uFillTx/>
                <a:latin typeface="EYInterstate"/>
                <a:ea typeface="+mn-ea"/>
                <a:cs typeface="+mn-cs"/>
              </a:rPr>
              <a:t>Azure Infra Engineer</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r>
              <a:rPr kumimoji="0" lang="en-IN" sz="900" b="0" i="0" u="none" strike="noStrike" kern="1200" cap="none" spc="0" normalizeH="0" baseline="0" noProof="0">
                <a:ln>
                  <a:noFill/>
                </a:ln>
                <a:solidFill>
                  <a:srgbClr val="000000"/>
                </a:solidFill>
                <a:effectLst/>
                <a:uLnTx/>
                <a:uFillTx/>
                <a:latin typeface="EYInterstate"/>
                <a:ea typeface="+mn-ea"/>
                <a:cs typeface="+mn-cs"/>
              </a:rPr>
              <a:t>:</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Analysing on-premises data sources in requirement gathering and creating network architecture.</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Creation of S2S tunnel between Azure and On-premises Server using Azure VPN gateway</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1F1F1F"/>
                </a:solidFill>
                <a:effectLst/>
                <a:uLnTx/>
                <a:uFillTx/>
                <a:latin typeface="Google Sans"/>
                <a:ea typeface="+mn-ea"/>
                <a:cs typeface="+mn-cs"/>
              </a:rPr>
              <a:t>Configured Azure Firewall within the </a:t>
            </a:r>
            <a:r>
              <a:rPr kumimoji="0" lang="en-US" sz="900" b="0" i="0" u="none" strike="noStrike" kern="1200" cap="none" spc="0" normalizeH="0" baseline="0" noProof="0" err="1">
                <a:ln>
                  <a:noFill/>
                </a:ln>
                <a:solidFill>
                  <a:srgbClr val="1F1F1F"/>
                </a:solidFill>
                <a:effectLst/>
                <a:uLnTx/>
                <a:uFillTx/>
                <a:latin typeface="Google Sans"/>
                <a:ea typeface="+mn-ea"/>
                <a:cs typeface="+mn-cs"/>
              </a:rPr>
              <a:t>vNet</a:t>
            </a:r>
            <a:r>
              <a:rPr kumimoji="0" lang="en-US" sz="900" b="0" i="0" u="none" strike="noStrike" kern="1200" cap="none" spc="0" normalizeH="0" baseline="0" noProof="0">
                <a:ln>
                  <a:noFill/>
                </a:ln>
                <a:solidFill>
                  <a:srgbClr val="1F1F1F"/>
                </a:solidFill>
                <a:effectLst/>
                <a:uLnTx/>
                <a:uFillTx/>
                <a:latin typeface="Google Sans"/>
                <a:ea typeface="+mn-ea"/>
                <a:cs typeface="+mn-cs"/>
              </a:rPr>
              <a:t> to further restrict inbound and outbound traffic.</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1F1F1F"/>
                </a:solidFill>
                <a:effectLst/>
                <a:uLnTx/>
                <a:uFillTx/>
                <a:latin typeface="Google Sans"/>
                <a:ea typeface="+mn-ea"/>
                <a:cs typeface="+mn-cs"/>
              </a:rPr>
              <a:t>Configuration of SHIR on Virtual Machine</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Providing required access to PaaS services and users and establish private connectivity between azure resources .</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Tech Stack</a:t>
            </a:r>
            <a:r>
              <a:rPr kumimoji="0" lang="en-IN" sz="900" b="0" i="0" u="none" strike="noStrike" kern="1200" cap="none" spc="0" normalizeH="0" baseline="0" noProof="0">
                <a:ln>
                  <a:noFill/>
                </a:ln>
                <a:solidFill>
                  <a:srgbClr val="000000"/>
                </a:solidFill>
                <a:effectLst/>
                <a:uLnTx/>
                <a:uFillTx/>
                <a:latin typeface="EYInterstate"/>
                <a:ea typeface="+mn-ea"/>
                <a:cs typeface="+mn-cs"/>
              </a:rPr>
              <a:t>: Azure Networking, Setup </a:t>
            </a:r>
            <a:r>
              <a:rPr kumimoji="0" lang="en-IN" sz="900" b="0" i="0" u="none" strike="noStrike" kern="1200" cap="none" spc="0" normalizeH="0" baseline="0" noProof="0" err="1">
                <a:ln>
                  <a:noFill/>
                </a:ln>
                <a:solidFill>
                  <a:srgbClr val="000000"/>
                </a:solidFill>
                <a:effectLst/>
                <a:uLnTx/>
                <a:uFillTx/>
                <a:latin typeface="EYInterstate"/>
                <a:ea typeface="+mn-ea"/>
                <a:cs typeface="+mn-cs"/>
              </a:rPr>
              <a:t>Infrastrucuture</a:t>
            </a:r>
            <a:r>
              <a:rPr kumimoji="0" lang="en-IN" sz="900" b="0" i="0" u="none" strike="noStrike" kern="1200" cap="none" spc="0" normalizeH="0" baseline="0" noProof="0">
                <a:ln>
                  <a:noFill/>
                </a:ln>
                <a:solidFill>
                  <a:srgbClr val="000000"/>
                </a:solidFill>
                <a:effectLst/>
                <a:uLnTx/>
                <a:uFillTx/>
                <a:latin typeface="EYInterstate"/>
                <a:ea typeface="+mn-ea"/>
                <a:cs typeface="+mn-cs"/>
              </a:rPr>
              <a:t>, Monitoring logs and cost management.</a:t>
            </a:r>
          </a:p>
        </p:txBody>
      </p:sp>
      <p:sp>
        <p:nvSpPr>
          <p:cNvPr id="13" name="Rectangle 12">
            <a:extLst>
              <a:ext uri="{FF2B5EF4-FFF2-40B4-BE49-F238E27FC236}">
                <a16:creationId xmlns:a16="http://schemas.microsoft.com/office/drawing/2014/main" id="{AF293291-952A-11E8-2D2B-48ACA5D60043}"/>
              </a:ext>
            </a:extLst>
          </p:cNvPr>
          <p:cNvSpPr>
            <a:spLocks noChangeArrowheads="1"/>
          </p:cNvSpPr>
          <p:nvPr/>
        </p:nvSpPr>
        <p:spPr bwMode="auto">
          <a:xfrm>
            <a:off x="7301076" y="3988272"/>
            <a:ext cx="3441758" cy="2496598"/>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4" name="TextBox 13">
            <a:extLst>
              <a:ext uri="{FF2B5EF4-FFF2-40B4-BE49-F238E27FC236}">
                <a16:creationId xmlns:a16="http://schemas.microsoft.com/office/drawing/2014/main" id="{3DC7E5FF-52D8-D9C5-D3A2-92C0EFFBEF80}"/>
              </a:ext>
            </a:extLst>
          </p:cNvPr>
          <p:cNvSpPr txBox="1"/>
          <p:nvPr/>
        </p:nvSpPr>
        <p:spPr>
          <a:xfrm>
            <a:off x="7441533" y="4036320"/>
            <a:ext cx="3160844" cy="1975926"/>
          </a:xfrm>
          <a:prstGeom prst="rect">
            <a:avLst/>
          </a:prstGeom>
          <a:noFill/>
        </p:spPr>
        <p:txBody>
          <a:bodyPr wrap="square" lIns="0" tIns="36576" rIns="0" bIns="0" rtlCol="0">
            <a:spAutoFit/>
          </a:bodyPr>
          <a:lstStyle/>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India’s biggest Paint Company</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This project is related to DPI project where we are fetching data from their on-premise SAP service and using Data Factory and other PaaS services.</a:t>
            </a:r>
            <a:endParaRPr kumimoji="0" lang="en-IN" sz="900" b="1" i="0" u="none" strike="noStrike" kern="1200" cap="none" spc="0" normalizeH="0" baseline="0" noProof="0">
              <a:ln>
                <a:noFill/>
              </a:ln>
              <a:solidFill>
                <a:srgbClr val="000000"/>
              </a:solidFill>
              <a:effectLst/>
              <a:uLnTx/>
              <a:uFillTx/>
              <a:latin typeface="EYInterstate"/>
              <a:ea typeface="+mn-ea"/>
              <a:cs typeface="+mn-cs"/>
            </a:endParaRP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Role: </a:t>
            </a:r>
            <a:r>
              <a:rPr kumimoji="0" lang="en-IN" sz="900" b="0" i="0" u="none" strike="noStrike" kern="1200" cap="none" spc="0" normalizeH="0" baseline="0" noProof="0">
                <a:ln>
                  <a:noFill/>
                </a:ln>
                <a:solidFill>
                  <a:srgbClr val="000000"/>
                </a:solidFill>
                <a:effectLst/>
                <a:uLnTx/>
                <a:uFillTx/>
                <a:latin typeface="EYInterstate"/>
                <a:ea typeface="+mn-ea"/>
                <a:cs typeface="+mn-cs"/>
              </a:rPr>
              <a:t>Azure Network engineer</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r>
              <a:rPr kumimoji="0" lang="en-IN" sz="900" b="0" i="0" u="none" strike="noStrike" kern="1200" cap="none" spc="0" normalizeH="0" baseline="0" noProof="0">
                <a:ln>
                  <a:noFill/>
                </a:ln>
                <a:solidFill>
                  <a:srgbClr val="000000"/>
                </a:solidFill>
                <a:effectLst/>
                <a:uLnTx/>
                <a:uFillTx/>
                <a:latin typeface="EYInterstate"/>
                <a:ea typeface="+mn-ea"/>
                <a:cs typeface="+mn-cs"/>
              </a:rPr>
              <a:t>:</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Setup S2S between on-premise and azure.</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Creation of Private endpoint of Azure resources</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Configuration and linking of Azure private DNS Zone</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Deployment of DNS Resolver In Azure </a:t>
            </a:r>
            <a:r>
              <a:rPr kumimoji="0" lang="en-IN" sz="900" b="0" i="0" u="none" strike="noStrike" kern="1200" cap="none" spc="0" normalizeH="0" baseline="0" noProof="0" err="1">
                <a:ln>
                  <a:noFill/>
                </a:ln>
                <a:solidFill>
                  <a:srgbClr val="000000"/>
                </a:solidFill>
                <a:effectLst/>
                <a:uLnTx/>
                <a:uFillTx/>
                <a:latin typeface="EYInterstate"/>
                <a:ea typeface="+mn-ea"/>
                <a:cs typeface="+mn-cs"/>
              </a:rPr>
              <a:t>VNet</a:t>
            </a: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Configuration of Azure Self-Hosted Integration Runtime for fetching data from SAP</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Tech Stack</a:t>
            </a:r>
            <a:r>
              <a:rPr kumimoji="0" lang="en-IN" sz="900" b="0" i="0" u="none" strike="noStrike" kern="1200" cap="none" spc="0" normalizeH="0" baseline="0" noProof="0">
                <a:ln>
                  <a:noFill/>
                </a:ln>
                <a:solidFill>
                  <a:srgbClr val="000000"/>
                </a:solidFill>
                <a:effectLst/>
                <a:uLnTx/>
                <a:uFillTx/>
                <a:latin typeface="EYInterstate"/>
                <a:ea typeface="+mn-ea"/>
                <a:cs typeface="+mn-cs"/>
              </a:rPr>
              <a:t>: Express route, VPN, Azure private Link, SHIR, ADF, DNS configuration, VPN</a:t>
            </a:r>
          </a:p>
        </p:txBody>
      </p:sp>
      <p:sp>
        <p:nvSpPr>
          <p:cNvPr id="15" name="Text Box 8">
            <a:extLst>
              <a:ext uri="{FF2B5EF4-FFF2-40B4-BE49-F238E27FC236}">
                <a16:creationId xmlns:a16="http://schemas.microsoft.com/office/drawing/2014/main" id="{39D9FC3B-BB23-B3C8-E34A-05946C44B6E4}"/>
              </a:ext>
            </a:extLst>
          </p:cNvPr>
          <p:cNvSpPr txBox="1">
            <a:spLocks noChangeArrowheads="1"/>
          </p:cNvSpPr>
          <p:nvPr/>
        </p:nvSpPr>
        <p:spPr bwMode="auto">
          <a:xfrm rot="5400000">
            <a:off x="9715116" y="2120403"/>
            <a:ext cx="3220773" cy="969496"/>
          </a:xfrm>
          <a:prstGeom prst="rect">
            <a:avLst/>
          </a:prstGeom>
          <a:noFill/>
          <a:ln w="12700">
            <a:noFill/>
            <a:miter lim="800000"/>
            <a:headEnd type="none" w="sm" len="sm"/>
            <a:tailEnd type="none" w="sm" len="sm"/>
          </a:ln>
        </p:spPr>
        <p:txBody>
          <a:bodyPr wrap="square" lIns="0" tIns="0" rIns="0" bIns="0">
            <a:spAutoFit/>
          </a:bodyPr>
          <a:lstStyle/>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a:t>
            </a:r>
            <a:r>
              <a:rPr kumimoji="0" lang="en-US" sz="900" b="1" i="0" u="none" strike="noStrike" kern="1200" cap="none" spc="0" normalizeH="0" baseline="0" noProof="0">
                <a:ln>
                  <a:noFill/>
                </a:ln>
                <a:solidFill>
                  <a:srgbClr val="000000"/>
                </a:solidFill>
                <a:effectLst/>
                <a:uLnTx/>
                <a:uFillTx/>
                <a:latin typeface="EYInterstate"/>
                <a:ea typeface="+mn-ea"/>
                <a:cs typeface="+mn-cs"/>
              </a:rPr>
              <a:t>Certifications</a:t>
            </a:r>
            <a:r>
              <a:rPr kumimoji="0" lang="en-US" sz="900" b="0" i="0" u="none" strike="noStrike" kern="1200" cap="none" spc="0" normalizeH="0" baseline="0" noProof="0">
                <a:ln>
                  <a:noFill/>
                </a:ln>
                <a:solidFill>
                  <a:srgbClr val="000000"/>
                </a:solidFill>
                <a:effectLst/>
                <a:uLnTx/>
                <a:uFillTx/>
                <a:latin typeface="EYInterstate"/>
                <a:ea typeface="+mn-ea"/>
                <a:cs typeface="+mn-cs"/>
              </a:rPr>
              <a:t> </a:t>
            </a: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Microsoft Azure Administrator(AZ-104)	           		Microsoft Azure Security Engineer Associate (AZ-500)</a:t>
            </a: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Microsoft Azure Solution Architect (AZ-303 | AZ-304)</a:t>
            </a: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Microsoft Azure Network Engineer (AZ-700)</a:t>
            </a: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a:t>
            </a:r>
            <a:r>
              <a:rPr kumimoji="0" lang="en-IN" sz="900" b="0" i="0" u="none" strike="noStrike" kern="1200" cap="none" spc="0" normalizeH="0" baseline="0" noProof="0">
                <a:ln>
                  <a:noFill/>
                </a:ln>
                <a:solidFill>
                  <a:srgbClr val="000000"/>
                </a:solidFill>
                <a:effectLst/>
                <a:uLnTx/>
                <a:uFillTx/>
                <a:latin typeface="EYInterstate"/>
                <a:ea typeface="+mn-ea"/>
                <a:cs typeface="+mn-cs"/>
              </a:rPr>
              <a:t>Microsoft 365 Security Administration (AZ-500)</a:t>
            </a: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6" name="Title 15">
            <a:extLst>
              <a:ext uri="{FF2B5EF4-FFF2-40B4-BE49-F238E27FC236}">
                <a16:creationId xmlns:a16="http://schemas.microsoft.com/office/drawing/2014/main" id="{35B5E922-FBDE-D3AB-FDF6-D1D4594C7BA9}"/>
              </a:ext>
            </a:extLst>
          </p:cNvPr>
          <p:cNvSpPr>
            <a:spLocks noGrp="1"/>
          </p:cNvSpPr>
          <p:nvPr>
            <p:ph type="title"/>
          </p:nvPr>
        </p:nvSpPr>
        <p:spPr/>
        <p:txBody>
          <a:bodyPr/>
          <a:lstStyle/>
          <a:p>
            <a:pPr>
              <a:lnSpc>
                <a:spcPct val="100000"/>
              </a:lnSpc>
              <a:buSzTx/>
              <a:defRPr/>
            </a:pPr>
            <a:r>
              <a:rPr lang="en-US" sz="1800" b="0">
                <a:solidFill>
                  <a:prstClr val="white"/>
                </a:solidFill>
                <a:latin typeface="Segoe UI "/>
                <a:ea typeface="+mn-ea"/>
                <a:cs typeface="Segoe UI Semibold" panose="020B0702040204020203" pitchFamily="34" charset="0"/>
              </a:rPr>
              <a:t>Resource Profile – Cloud Infra Engineer</a:t>
            </a:r>
            <a:endParaRPr lang="en-IN" sz="1800" b="0">
              <a:solidFill>
                <a:prstClr val="white"/>
              </a:solidFill>
              <a:latin typeface="Segoe UI "/>
              <a:ea typeface="+mn-ea"/>
              <a:cs typeface="Segoe UI Semibold" panose="020B0702040204020203" pitchFamily="34" charset="0"/>
            </a:endParaRPr>
          </a:p>
        </p:txBody>
      </p:sp>
    </p:spTree>
    <p:extLst>
      <p:ext uri="{BB962C8B-B14F-4D97-AF65-F5344CB8AC3E}">
        <p14:creationId xmlns:p14="http://schemas.microsoft.com/office/powerpoint/2010/main" val="1896953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2" name="Rectangle 9">
            <a:extLst>
              <a:ext uri="{FF2B5EF4-FFF2-40B4-BE49-F238E27FC236}">
                <a16:creationId xmlns:a16="http://schemas.microsoft.com/office/drawing/2014/main" id="{CDB72798-AA33-12FE-5DF5-4E3F7B5D1E82}"/>
              </a:ext>
            </a:extLst>
          </p:cNvPr>
          <p:cNvSpPr>
            <a:spLocks noChangeArrowheads="1"/>
          </p:cNvSpPr>
          <p:nvPr/>
        </p:nvSpPr>
        <p:spPr bwMode="gray">
          <a:xfrm>
            <a:off x="148828" y="1111825"/>
            <a:ext cx="2292129" cy="138499"/>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 typeface="Arial Unicode MS" pitchFamily="34" charset="-128"/>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 Professional Experience</a:t>
            </a:r>
          </a:p>
        </p:txBody>
      </p:sp>
      <p:sp>
        <p:nvSpPr>
          <p:cNvPr id="3" name="Rectangle 2">
            <a:extLst>
              <a:ext uri="{FF2B5EF4-FFF2-40B4-BE49-F238E27FC236}">
                <a16:creationId xmlns:a16="http://schemas.microsoft.com/office/drawing/2014/main" id="{589761E3-99A5-BC32-AC42-F1312D975AC9}"/>
              </a:ext>
            </a:extLst>
          </p:cNvPr>
          <p:cNvSpPr>
            <a:spLocks noChangeArrowheads="1"/>
          </p:cNvSpPr>
          <p:nvPr/>
        </p:nvSpPr>
        <p:spPr bwMode="auto">
          <a:xfrm>
            <a:off x="143978" y="1337961"/>
            <a:ext cx="3216384" cy="1865233"/>
          </a:xfrm>
          <a:prstGeom prst="rect">
            <a:avLst/>
          </a:prstGeom>
          <a:noFill/>
          <a:ln w="9525">
            <a:solidFill>
              <a:srgbClr val="646464"/>
            </a:solidFill>
            <a:miter lim="800000"/>
            <a:headEnd/>
            <a:tailEnd/>
          </a:ln>
          <a:effectLst/>
        </p:spPr>
        <p:txBody>
          <a:bodyPr wrap="square" lIns="91440" tIns="45720" rIns="91440" bIns="45720" anchor="ctr">
            <a:noAutofit/>
          </a:bodyPr>
          <a:lstStyle/>
          <a:p>
            <a:pPr marL="0" marR="0" lvl="0"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endParaRPr kumimoji="0" lang="en-IN" sz="1100" b="0" i="0" u="none" strike="noStrike" kern="1200" cap="none" spc="0" normalizeH="0" baseline="0" noProof="0">
              <a:ln>
                <a:noFill/>
              </a:ln>
              <a:solidFill>
                <a:srgbClr val="000000"/>
              </a:solidFill>
              <a:effectLst/>
              <a:uLnTx/>
              <a:uFillTx/>
              <a:latin typeface="EYInterstate"/>
              <a:ea typeface="+mn-ea"/>
              <a:cs typeface="+mn-cs"/>
            </a:endParaRPr>
          </a:p>
          <a:p>
            <a:pPr marL="151765" marR="0" lvl="0"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100" b="0" i="0" u="none" strike="noStrike" kern="1200" cap="none" spc="0" normalizeH="0" baseline="0" noProof="0">
                <a:ln>
                  <a:noFill/>
                </a:ln>
                <a:solidFill>
                  <a:srgbClr val="000000"/>
                </a:solidFill>
                <a:effectLst/>
                <a:uLnTx/>
                <a:uFillTx/>
                <a:latin typeface="EYInterstate"/>
                <a:ea typeface="+mn-ea"/>
                <a:cs typeface="+mn-cs"/>
              </a:rPr>
              <a:t>Data Engineer at </a:t>
            </a:r>
            <a:r>
              <a:rPr kumimoji="0" lang="en-IN" sz="1100" b="0" i="0" u="none" strike="noStrike" kern="1200" cap="none" spc="0" normalizeH="0" baseline="0" noProof="0" err="1">
                <a:ln>
                  <a:noFill/>
                </a:ln>
                <a:solidFill>
                  <a:srgbClr val="000000"/>
                </a:solidFill>
                <a:effectLst/>
                <a:uLnTx/>
                <a:uFillTx/>
                <a:latin typeface="EYInterstate"/>
                <a:ea typeface="+mn-ea"/>
                <a:cs typeface="+mn-cs"/>
              </a:rPr>
              <a:t>Celebal</a:t>
            </a:r>
            <a:r>
              <a:rPr kumimoji="0" lang="en-IN" sz="1100" b="0" i="0" u="none" strike="noStrike" kern="1200" cap="none" spc="0" normalizeH="0" baseline="0" noProof="0">
                <a:ln>
                  <a:noFill/>
                </a:ln>
                <a:solidFill>
                  <a:srgbClr val="000000"/>
                </a:solidFill>
                <a:effectLst/>
                <a:uLnTx/>
                <a:uFillTx/>
                <a:latin typeface="EYInterstate"/>
                <a:ea typeface="+mn-ea"/>
                <a:cs typeface="+mn-cs"/>
              </a:rPr>
              <a:t> Technologies.</a:t>
            </a:r>
          </a:p>
          <a:p>
            <a:pPr marL="151765" marR="0" lvl="0"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100" b="0" i="0" u="none" strike="noStrike" kern="1200" cap="none" spc="0" normalizeH="0" baseline="0" noProof="0">
                <a:ln>
                  <a:noFill/>
                </a:ln>
                <a:solidFill>
                  <a:srgbClr val="000000"/>
                </a:solidFill>
                <a:effectLst/>
                <a:uLnTx/>
                <a:uFillTx/>
                <a:latin typeface="EYInterstate"/>
                <a:ea typeface="+mn-ea"/>
                <a:cs typeface="+mn-cs"/>
              </a:rPr>
              <a:t>He has over 4+  years of </a:t>
            </a:r>
            <a:r>
              <a:rPr kumimoji="0" lang="en-IN" sz="1100" b="0" i="0" u="none" strike="noStrike" kern="1200" cap="none" spc="0" normalizeH="0" baseline="0" noProof="0">
                <a:ln>
                  <a:noFill/>
                </a:ln>
                <a:solidFill>
                  <a:prstClr val="black"/>
                </a:solidFill>
                <a:effectLst/>
                <a:uLnTx/>
                <a:uFillTx/>
                <a:latin typeface="EYInterstate"/>
                <a:ea typeface="+mn-ea"/>
                <a:cs typeface="+mn-cs"/>
              </a:rPr>
              <a:t>experience in SQL Server, data modelling, Azure Data Factory (ADF), Data Bricks, Microsoft Azure and Fabric</a:t>
            </a: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0"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100" b="0" i="0" u="none" strike="noStrike" kern="1200" cap="none" spc="0" normalizeH="0" baseline="0" noProof="0">
                <a:ln>
                  <a:noFill/>
                </a:ln>
                <a:solidFill>
                  <a:srgbClr val="000000"/>
                </a:solidFill>
                <a:effectLst/>
                <a:uLnTx/>
                <a:uFillTx/>
                <a:latin typeface="EYInterstate"/>
                <a:ea typeface="+mn-ea"/>
                <a:cs typeface="+mn-cs"/>
              </a:rPr>
              <a:t>He holds Bachelor’s Degree in Mechanical  Engineering.</a:t>
            </a:r>
          </a:p>
          <a:p>
            <a:pPr marL="151765" marR="0" lvl="0"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100" b="0" i="0" u="none" strike="noStrike" kern="1200" cap="none" spc="0" normalizeH="0" baseline="0" noProof="0">
                <a:ln>
                  <a:noFill/>
                </a:ln>
                <a:solidFill>
                  <a:srgbClr val="000000"/>
                </a:solidFill>
                <a:effectLst/>
                <a:uLnTx/>
                <a:uFillTx/>
                <a:latin typeface="EYInterstate"/>
                <a:ea typeface="+mn-ea"/>
                <a:cs typeface="+mn-cs"/>
              </a:rPr>
              <a:t>He has previously worked on ADF, </a:t>
            </a:r>
            <a:r>
              <a:rPr kumimoji="0" lang="en-IN" sz="1100" b="0" i="0" u="none" strike="noStrike" kern="1200" cap="none" spc="0" normalizeH="0" baseline="0" noProof="0" err="1">
                <a:ln>
                  <a:noFill/>
                </a:ln>
                <a:solidFill>
                  <a:srgbClr val="000000"/>
                </a:solidFill>
                <a:effectLst/>
                <a:uLnTx/>
                <a:uFillTx/>
                <a:latin typeface="EYInterstate"/>
                <a:ea typeface="+mn-ea"/>
                <a:cs typeface="+mn-cs"/>
              </a:rPr>
              <a:t>DataBricks</a:t>
            </a:r>
            <a:r>
              <a:rPr kumimoji="0" lang="en-IN" sz="1100" b="0" i="0" u="none" strike="noStrike" kern="1200" cap="none" spc="0" normalizeH="0" baseline="0" noProof="0">
                <a:ln>
                  <a:noFill/>
                </a:ln>
                <a:solidFill>
                  <a:srgbClr val="000000"/>
                </a:solidFill>
                <a:effectLst/>
                <a:uLnTx/>
                <a:uFillTx/>
                <a:latin typeface="EYInterstate"/>
                <a:ea typeface="+mn-ea"/>
                <a:cs typeface="+mn-cs"/>
              </a:rPr>
              <a:t> SQL Data Warehousing  Data Modelling, and ETL.</a:t>
            </a:r>
          </a:p>
          <a:p>
            <a:pPr marL="151765" marR="0" lvl="0"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1100" b="0" i="0" u="none" strike="noStrike" kern="1200" cap="none" spc="0" normalizeH="0" baseline="0" noProof="0">
              <a:ln>
                <a:noFill/>
              </a:ln>
              <a:solidFill>
                <a:srgbClr val="000000"/>
              </a:solidFill>
              <a:effectLst/>
              <a:uLnTx/>
              <a:uFillTx/>
              <a:latin typeface="EYInterstate"/>
              <a:ea typeface="+mn-ea"/>
              <a:cs typeface="+mn-cs"/>
            </a:endParaRPr>
          </a:p>
        </p:txBody>
      </p:sp>
      <p:sp>
        <p:nvSpPr>
          <p:cNvPr id="4" name="Rectangle 10">
            <a:extLst>
              <a:ext uri="{FF2B5EF4-FFF2-40B4-BE49-F238E27FC236}">
                <a16:creationId xmlns:a16="http://schemas.microsoft.com/office/drawing/2014/main" id="{0B1631AA-6D7D-51C2-1470-86EF688BBDEC}"/>
              </a:ext>
            </a:extLst>
          </p:cNvPr>
          <p:cNvSpPr>
            <a:spLocks noChangeArrowheads="1"/>
          </p:cNvSpPr>
          <p:nvPr/>
        </p:nvSpPr>
        <p:spPr bwMode="gray">
          <a:xfrm>
            <a:off x="148828" y="3263259"/>
            <a:ext cx="2599578" cy="138499"/>
          </a:xfrm>
          <a:prstGeom prst="rect">
            <a:avLst/>
          </a:prstGeom>
          <a:noFill/>
          <a:ln w="9525">
            <a:noFill/>
            <a:miter lim="800000"/>
            <a:headEnd/>
            <a:tailEnd/>
          </a:ln>
          <a:effectLst/>
        </p:spPr>
        <p:txBody>
          <a:bodyPr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 typeface="Arial Unicode MS" pitchFamily="34" charset="-128"/>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Projects</a:t>
            </a:r>
          </a:p>
        </p:txBody>
      </p:sp>
      <p:sp>
        <p:nvSpPr>
          <p:cNvPr id="5" name="Rectangle 4">
            <a:extLst>
              <a:ext uri="{FF2B5EF4-FFF2-40B4-BE49-F238E27FC236}">
                <a16:creationId xmlns:a16="http://schemas.microsoft.com/office/drawing/2014/main" id="{DFF4F82B-2B9F-3E63-B262-7406F5B44D48}"/>
              </a:ext>
            </a:extLst>
          </p:cNvPr>
          <p:cNvSpPr/>
          <p:nvPr/>
        </p:nvSpPr>
        <p:spPr>
          <a:xfrm>
            <a:off x="3504679" y="1344284"/>
            <a:ext cx="5061417" cy="17851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Manufacturing Company</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Role:</a:t>
            </a:r>
            <a:r>
              <a:rPr kumimoji="0" lang="en-US" sz="1000" b="0" i="0" u="none" strike="noStrike" kern="1200" cap="none" spc="0" normalizeH="0" baseline="0" noProof="0">
                <a:ln>
                  <a:noFill/>
                </a:ln>
                <a:solidFill>
                  <a:srgbClr val="000000"/>
                </a:solidFill>
                <a:effectLst/>
                <a:uLnTx/>
                <a:uFillTx/>
                <a:latin typeface="EYInterstate"/>
                <a:ea typeface="+mn-ea"/>
                <a:cs typeface="+mn-cs"/>
              </a:rPr>
              <a:t>  </a:t>
            </a:r>
            <a:r>
              <a:rPr kumimoji="0" lang="en-US" sz="1000" b="0" i="0" u="none" strike="noStrike" kern="1200" cap="none" spc="0" normalizeH="0" baseline="0" noProof="0">
                <a:ln>
                  <a:noFill/>
                </a:ln>
                <a:solidFill>
                  <a:prstClr val="black"/>
                </a:solidFill>
                <a:effectLst/>
                <a:uLnTx/>
                <a:uFillTx/>
                <a:latin typeface="EYInterstate"/>
                <a:ea typeface="+mn-ea"/>
                <a:cs typeface="+mn-cs"/>
              </a:rPr>
              <a:t>SQL Developer/ETL Developer</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Date : </a:t>
            </a:r>
            <a:r>
              <a:rPr kumimoji="0" lang="en-US" sz="1000" b="0" i="0" u="none" strike="noStrike" kern="1200" cap="none" spc="0" normalizeH="0" baseline="0" noProof="0">
                <a:ln>
                  <a:noFill/>
                </a:ln>
                <a:solidFill>
                  <a:srgbClr val="000000"/>
                </a:solidFill>
                <a:effectLst/>
                <a:uLnTx/>
                <a:uFillTx/>
                <a:latin typeface="EYInterstate"/>
                <a:ea typeface="+mn-ea"/>
                <a:cs typeface="+mn-cs"/>
              </a:rPr>
              <a:t>Mar</a:t>
            </a:r>
            <a:r>
              <a:rPr kumimoji="0" lang="en-US" sz="1000" b="1" i="0" u="none" strike="noStrike" kern="1200" cap="none" spc="0" normalizeH="0" baseline="0" noProof="0">
                <a:ln>
                  <a:noFill/>
                </a:ln>
                <a:solidFill>
                  <a:srgbClr val="000000"/>
                </a:solidFill>
                <a:effectLst/>
                <a:uLnTx/>
                <a:uFillTx/>
                <a:latin typeface="EYInterstate"/>
                <a:ea typeface="+mn-ea"/>
                <a:cs typeface="+mn-cs"/>
              </a:rPr>
              <a:t> </a:t>
            </a:r>
            <a:r>
              <a:rPr kumimoji="0" lang="en-US" sz="1000" b="0" i="0" u="none" strike="noStrike" kern="1200" cap="none" spc="0" normalizeH="0" baseline="0" noProof="0">
                <a:ln>
                  <a:noFill/>
                </a:ln>
                <a:solidFill>
                  <a:srgbClr val="000000"/>
                </a:solidFill>
                <a:effectLst/>
                <a:uLnTx/>
                <a:uFillTx/>
                <a:latin typeface="EYInterstate"/>
                <a:ea typeface="+mn-ea"/>
                <a:cs typeface="+mn-cs"/>
              </a:rPr>
              <a:t>2021 – Aug 2022</a:t>
            </a:r>
            <a:endParaRPr kumimoji="0" lang="en-US" sz="1000" b="1" i="0" u="none" strike="noStrike" kern="1200" cap="none" spc="0" normalizeH="0" baseline="0" noProof="0">
              <a:ln>
                <a:noFill/>
              </a:ln>
              <a:solidFill>
                <a:srgbClr val="000000"/>
              </a:solidFill>
              <a:effectLst/>
              <a:uLnTx/>
              <a:uFillTx/>
              <a:latin typeface="EYInterstate"/>
              <a:ea typeface="+mn-ea"/>
              <a:cs typeface="+mn-cs"/>
            </a:endParaRP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prstClr val="black"/>
                </a:solidFill>
                <a:effectLst/>
                <a:uLnTx/>
                <a:uFillTx/>
                <a:latin typeface="EYInterstate"/>
                <a:ea typeface="+mn-ea"/>
                <a:cs typeface="+mn-cs"/>
              </a:rPr>
              <a:t>SAP Integration </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Project Tasks and Accomplishments:</a:t>
            </a:r>
            <a:r>
              <a:rPr kumimoji="0" lang="en-US" sz="1000" b="0" i="0" u="none" strike="noStrike" kern="1200" cap="none" spc="0" normalizeH="0" baseline="0" noProof="0">
                <a:ln>
                  <a:noFill/>
                </a:ln>
                <a:solidFill>
                  <a:srgbClr val="000000"/>
                </a:solidFill>
                <a:effectLst/>
                <a:uLnTx/>
                <a:uFillTx/>
                <a:latin typeface="EYInterstate"/>
                <a:ea typeface="+mn-ea"/>
                <a:cs typeface="+mn-cs"/>
              </a:rPr>
              <a:t>   </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00" b="0" i="0" u="none" strike="noStrike" kern="1200" cap="none" spc="0" normalizeH="0" baseline="0" noProof="0">
                <a:ln>
                  <a:noFill/>
                </a:ln>
                <a:solidFill>
                  <a:prstClr val="black"/>
                </a:solidFill>
                <a:effectLst/>
                <a:uLnTx/>
                <a:uFillTx/>
                <a:latin typeface="EYInterstate"/>
                <a:ea typeface="+mn-ea"/>
                <a:cs typeface="+mn-cs"/>
              </a:rPr>
              <a:t>Integrated SAP system with the help Azure data factory which feeds us with meaningful insights into business processes</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prstClr val="black"/>
                </a:solidFill>
                <a:effectLst/>
                <a:uLnTx/>
                <a:uFillTx/>
                <a:latin typeface="EYInterstate"/>
                <a:ea typeface="+mn-ea"/>
                <a:cs typeface="+mn-cs"/>
              </a:rPr>
              <a:t>Data modelling.</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00" b="0" i="0" u="none" strike="noStrike" kern="1200" cap="none" spc="0" normalizeH="0" baseline="0" noProof="0">
                <a:ln>
                  <a:noFill/>
                </a:ln>
                <a:solidFill>
                  <a:prstClr val="black"/>
                </a:solidFill>
                <a:effectLst/>
                <a:uLnTx/>
                <a:uFillTx/>
                <a:latin typeface="EYInterstate"/>
                <a:ea typeface="+mn-ea"/>
                <a:cs typeface="+mn-cs"/>
              </a:rPr>
              <a:t>Designed and developing ETL pipelined/jobs.</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Works on Azure synapse (Views, Store Procedures, Functions) </a:t>
            </a:r>
            <a:endParaRPr kumimoji="0" lang="en-IN" sz="1000" b="0" i="0" u="none" strike="noStrike" kern="1200" cap="none" spc="0" normalizeH="0" baseline="0" noProof="0">
              <a:ln>
                <a:noFill/>
              </a:ln>
              <a:solidFill>
                <a:prstClr val="black"/>
              </a:solidFill>
              <a:effectLst/>
              <a:uLnTx/>
              <a:uFillTx/>
              <a:latin typeface="EYInterstate"/>
              <a:ea typeface="+mn-ea"/>
              <a:cs typeface="+mn-cs"/>
            </a:endParaRP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Technologies Used: ADF/synapse</a:t>
            </a:r>
          </a:p>
        </p:txBody>
      </p:sp>
      <p:sp>
        <p:nvSpPr>
          <p:cNvPr id="6" name="TextBox 5">
            <a:extLst>
              <a:ext uri="{FF2B5EF4-FFF2-40B4-BE49-F238E27FC236}">
                <a16:creationId xmlns:a16="http://schemas.microsoft.com/office/drawing/2014/main" id="{78F82269-2E27-4B87-6323-7D16BC2770F1}"/>
              </a:ext>
            </a:extLst>
          </p:cNvPr>
          <p:cNvSpPr txBox="1"/>
          <p:nvPr/>
        </p:nvSpPr>
        <p:spPr>
          <a:xfrm>
            <a:off x="3504680" y="3507605"/>
            <a:ext cx="5061417" cy="2960811"/>
          </a:xfrm>
          <a:prstGeom prst="rect">
            <a:avLst/>
          </a:prstGeom>
        </p:spPr>
        <p:style>
          <a:lnRef idx="2">
            <a:schemeClr val="dk1"/>
          </a:lnRef>
          <a:fillRef idx="1">
            <a:schemeClr val="lt1"/>
          </a:fillRef>
          <a:effectRef idx="0">
            <a:schemeClr val="dk1"/>
          </a:effectRef>
          <a:fontRef idx="minor">
            <a:schemeClr val="dk1"/>
          </a:fontRef>
        </p:style>
        <p:txBody>
          <a:bodyPr wrap="square" lIns="0" tIns="36576" rIns="0" bIns="0" rtlCol="0">
            <a:spAutoFit/>
          </a:bodyPr>
          <a:lstStyle/>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 Retail Company</a:t>
            </a:r>
          </a:p>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endParaRPr kumimoji="0" lang="en-US" sz="1000" b="1" i="0" u="none" strike="noStrike" kern="1200" cap="none" spc="0" normalizeH="0" baseline="0" noProof="0">
              <a:ln>
                <a:noFill/>
              </a:ln>
              <a:solidFill>
                <a:srgbClr val="000000"/>
              </a:solidFill>
              <a:effectLst/>
              <a:uLnTx/>
              <a:uFillTx/>
              <a:latin typeface="EYInterstate"/>
              <a:ea typeface="+mn-ea"/>
              <a:cs typeface="+mn-cs"/>
            </a:endParaRP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00" b="0" i="0" u="none" strike="noStrike" kern="1200" cap="none" spc="0" normalizeH="0" baseline="0" noProof="0">
                <a:ln>
                  <a:noFill/>
                </a:ln>
                <a:solidFill>
                  <a:prstClr val="black"/>
                </a:solidFill>
                <a:effectLst/>
                <a:uLnTx/>
                <a:uFillTx/>
                <a:latin typeface="EYInterstate"/>
                <a:ea typeface="+mn-ea"/>
                <a:cs typeface="+mn-cs"/>
              </a:rPr>
              <a:t>Analysed, designed and implemented solutions based on the technical requirements</a:t>
            </a:r>
            <a:r>
              <a:rPr kumimoji="0" lang="en-US" sz="1000" b="0" i="0" u="none" strike="noStrike" kern="1200" cap="none" spc="0" normalizeH="0" baseline="0" noProof="0">
                <a:ln>
                  <a:noFill/>
                </a:ln>
                <a:solidFill>
                  <a:srgbClr val="000000"/>
                </a:solidFill>
                <a:effectLst/>
                <a:uLnTx/>
                <a:uFillTx/>
                <a:latin typeface="EYInterstate"/>
                <a:ea typeface="+mn-ea"/>
                <a:cs typeface="+mn-cs"/>
              </a:rPr>
              <a:t>.</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00" b="0" i="0" u="none" strike="noStrike" kern="1200" cap="none" spc="0" normalizeH="0" baseline="0" noProof="0">
                <a:ln>
                  <a:noFill/>
                </a:ln>
                <a:solidFill>
                  <a:prstClr val="black"/>
                </a:solidFill>
                <a:effectLst/>
                <a:uLnTx/>
                <a:uFillTx/>
                <a:latin typeface="EYInterstate"/>
                <a:ea typeface="+mn-ea"/>
                <a:cs typeface="+mn-cs"/>
              </a:rPr>
              <a:t>Developed ETL Jobs using Sales Data  and SQL scripts. </a:t>
            </a:r>
            <a:endParaRPr kumimoji="0" lang="en-US" sz="1000" b="0" i="0" u="none" strike="noStrike" kern="1200" cap="none" spc="0" normalizeH="0" baseline="0" noProof="0">
              <a:ln>
                <a:noFill/>
              </a:ln>
              <a:solidFill>
                <a:srgbClr val="000000"/>
              </a:solidFill>
              <a:effectLst/>
              <a:uLnTx/>
              <a:uFillTx/>
              <a:latin typeface="EYInterstate"/>
              <a:ea typeface="+mn-ea"/>
              <a:cs typeface="+mn-cs"/>
            </a:endParaRPr>
          </a:p>
          <a:p>
            <a:pPr marL="457200" marR="0" lvl="2"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endParaRPr kumimoji="0" lang="en-US" sz="1000" b="0" i="0" u="none" strike="noStrike" kern="1200" cap="none" spc="0" normalizeH="0" baseline="0" noProof="0">
              <a:ln>
                <a:noFill/>
              </a:ln>
              <a:solidFill>
                <a:srgbClr val="000000"/>
              </a:solidFill>
              <a:effectLst/>
              <a:uLnTx/>
              <a:uFillTx/>
              <a:latin typeface="EYInterstate"/>
              <a:ea typeface="+mn-ea"/>
              <a:cs typeface="+mn-cs"/>
            </a:endParaRP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Role:</a:t>
            </a:r>
            <a:r>
              <a:rPr kumimoji="0" lang="en-US" sz="1000" b="0" i="0" u="none" strike="noStrike" kern="1200" cap="none" spc="0" normalizeH="0" baseline="0" noProof="0">
                <a:ln>
                  <a:noFill/>
                </a:ln>
                <a:solidFill>
                  <a:srgbClr val="000000"/>
                </a:solidFill>
                <a:effectLst/>
                <a:uLnTx/>
                <a:uFillTx/>
                <a:latin typeface="EYInterstate"/>
                <a:ea typeface="+mn-ea"/>
                <a:cs typeface="+mn-cs"/>
              </a:rPr>
              <a:t>  </a:t>
            </a:r>
            <a:r>
              <a:rPr kumimoji="0" lang="en-US" sz="1000" b="0" i="0" u="none" strike="noStrike" kern="1200" cap="none" spc="0" normalizeH="0" baseline="0" noProof="0">
                <a:ln>
                  <a:noFill/>
                </a:ln>
                <a:solidFill>
                  <a:prstClr val="black"/>
                </a:solidFill>
                <a:effectLst/>
                <a:uLnTx/>
                <a:uFillTx/>
                <a:latin typeface="EYInterstate"/>
                <a:ea typeface="+mn-ea"/>
                <a:cs typeface="+mn-cs"/>
              </a:rPr>
              <a:t>SQL Developer/ETL Developer/Team lead</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Date : JAN</a:t>
            </a:r>
            <a:r>
              <a:rPr kumimoji="0" lang="en-US" sz="1000" b="0" i="0" u="none" strike="noStrike" kern="1200" cap="none" spc="0" normalizeH="0" baseline="0" noProof="0">
                <a:ln>
                  <a:noFill/>
                </a:ln>
                <a:solidFill>
                  <a:srgbClr val="000000"/>
                </a:solidFill>
                <a:effectLst/>
                <a:uLnTx/>
                <a:uFillTx/>
                <a:latin typeface="EYInterstate"/>
                <a:ea typeface="+mn-ea"/>
                <a:cs typeface="+mn-cs"/>
              </a:rPr>
              <a:t> 2019 – Dec-2019</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Project Tasks : </a:t>
            </a:r>
            <a:r>
              <a:rPr kumimoji="0" lang="en-US" sz="1000" b="0" i="0" u="none" strike="noStrike" kern="1200" cap="none" spc="0" normalizeH="0" baseline="0" noProof="0">
                <a:ln>
                  <a:noFill/>
                </a:ln>
                <a:solidFill>
                  <a:srgbClr val="000000"/>
                </a:solidFill>
                <a:effectLst/>
                <a:uLnTx/>
                <a:uFillTx/>
                <a:latin typeface="EYInterstate"/>
                <a:ea typeface="+mn-ea"/>
                <a:cs typeface="+mn-cs"/>
              </a:rPr>
              <a:t> </a:t>
            </a:r>
          </a:p>
          <a:p>
            <a:pPr marL="1520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US" sz="1000" b="0" i="0" u="none" strike="noStrike" kern="1200" cap="none" spc="0" normalizeH="0" baseline="0" noProof="0">
              <a:ln>
                <a:noFill/>
              </a:ln>
              <a:solidFill>
                <a:srgbClr val="000000"/>
              </a:solidFill>
              <a:effectLst/>
              <a:uLnTx/>
              <a:uFillTx/>
              <a:latin typeface="EYInterstate"/>
              <a:ea typeface="+mn-ea"/>
              <a:cs typeface="+mn-cs"/>
            </a:endParaRP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 Responsible for maintaining quality reference data in SQL by performing operations such as cleaning, transformation, and ensuring Integrity in a relational environment</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Implemented overall sales perspective for a Pharma Company.</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Created Stored procedures and views For Error Handling And Data duplicity of Data.(Developed and Optimized Stored         Procedures and Functions using T-SQL)</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Used ADF to Create a pipeline that imports the data from ADF to the SQL server.</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Created Staging and ODS Layer.</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Created Dimension Views.</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Maintain a repository for all required project documents.     </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Technologies Used:</a:t>
            </a:r>
            <a:r>
              <a:rPr kumimoji="0" lang="en-US" sz="1000" b="0" i="0" u="none" strike="noStrike" kern="1200" cap="none" spc="0" normalizeH="0" baseline="0" noProof="0">
                <a:ln>
                  <a:noFill/>
                </a:ln>
                <a:solidFill>
                  <a:prstClr val="black"/>
                </a:solidFill>
                <a:effectLst/>
                <a:uLnTx/>
                <a:uFillTx/>
                <a:latin typeface="EYInterstate"/>
                <a:ea typeface="+mn-ea"/>
                <a:cs typeface="+mn-cs"/>
              </a:rPr>
              <a:t> T-SQL, ADF,SSAS,SSIS</a:t>
            </a:r>
            <a:endParaRPr kumimoji="0" lang="en-IN" sz="800" b="0" i="0" u="none" strike="noStrike" kern="1200" cap="none" spc="0" normalizeH="0" baseline="0" noProof="0">
              <a:ln>
                <a:noFill/>
              </a:ln>
              <a:solidFill>
                <a:prstClr val="black"/>
              </a:solidFill>
              <a:effectLst/>
              <a:uLnTx/>
              <a:uFillTx/>
              <a:latin typeface="EYInterstate"/>
              <a:ea typeface="+mn-ea"/>
              <a:cs typeface="+mn-cs"/>
            </a:endParaRPr>
          </a:p>
        </p:txBody>
      </p:sp>
      <p:sp>
        <p:nvSpPr>
          <p:cNvPr id="7" name="TextBox 6">
            <a:extLst>
              <a:ext uri="{FF2B5EF4-FFF2-40B4-BE49-F238E27FC236}">
                <a16:creationId xmlns:a16="http://schemas.microsoft.com/office/drawing/2014/main" id="{5633A8CB-129E-FBB9-A9DC-5D412F037E3B}"/>
              </a:ext>
            </a:extLst>
          </p:cNvPr>
          <p:cNvSpPr txBox="1"/>
          <p:nvPr/>
        </p:nvSpPr>
        <p:spPr>
          <a:xfrm>
            <a:off x="142841" y="3508431"/>
            <a:ext cx="3216384" cy="147732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91440" tIns="45720" rIns="91440" bIns="45720" anchor="t">
            <a:spAutoFit/>
          </a:bodyPr>
          <a:lstStyle/>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CT-SAP Surround Initiatives</a:t>
            </a:r>
            <a:endParaRPr kumimoji="0" lang="en-US" sz="1000" b="1" i="0" u="none" strike="noStrike" kern="1200" cap="none" spc="0" normalizeH="0" baseline="0" noProof="0">
              <a:ln>
                <a:noFill/>
              </a:ln>
              <a:solidFill>
                <a:prstClr val="black"/>
              </a:solidFill>
              <a:effectLst/>
              <a:uLnTx/>
              <a:uFillTx/>
              <a:latin typeface="EYInterstate"/>
              <a:ea typeface="+mn-ea"/>
              <a:cs typeface="+mn-cs"/>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prstClr val="black"/>
                </a:solidFill>
                <a:effectLst/>
                <a:uLnTx/>
                <a:uFillTx/>
                <a:latin typeface="EYInterstate"/>
                <a:ea typeface="+mn-ea"/>
                <a:cs typeface="+mn-cs"/>
              </a:rPr>
              <a:t>Role: </a:t>
            </a:r>
            <a:r>
              <a:rPr kumimoji="0" lang="en-US" sz="1000" b="0" i="0" u="none" strike="noStrike" kern="1200" cap="none" spc="0" normalizeH="0" baseline="0" noProof="0">
                <a:ln>
                  <a:noFill/>
                </a:ln>
                <a:solidFill>
                  <a:prstClr val="black"/>
                </a:solidFill>
                <a:effectLst/>
                <a:uLnTx/>
                <a:uFillTx/>
                <a:latin typeface="EYInterstate"/>
                <a:ea typeface="+mn-ea"/>
                <a:cs typeface="+mn-cs"/>
              </a:rPr>
              <a:t>Data Engineer</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prstClr val="black"/>
                </a:solidFill>
                <a:effectLst/>
                <a:uLnTx/>
                <a:uFillTx/>
                <a:latin typeface="EYInterstate"/>
                <a:ea typeface="+mn-ea"/>
                <a:cs typeface="+mn-cs"/>
              </a:rPr>
              <a:t>Pick the data from SAP through ADF and load it to ADLS.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prstClr val="black"/>
                </a:solidFill>
                <a:effectLst/>
                <a:uLnTx/>
                <a:uFillTx/>
                <a:latin typeface="EYInterstate"/>
                <a:ea typeface="+mn-ea"/>
                <a:cs typeface="+mn-cs"/>
              </a:rPr>
              <a:t>Send data to Databricks through the ADF pipeline.</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prstClr val="black"/>
                </a:solidFill>
                <a:effectLst/>
                <a:uLnTx/>
                <a:uFillTx/>
                <a:latin typeface="EYInterstate"/>
                <a:ea typeface="+mn-ea"/>
                <a:cs typeface="+mn-cs"/>
              </a:rPr>
              <a:t>Load the data in Databricks and perform ETL with the help of SQL and </a:t>
            </a:r>
            <a:r>
              <a:rPr kumimoji="0" lang="en-US" sz="1000" b="0" i="0" u="none" strike="noStrike" kern="1200" cap="none" spc="0" normalizeH="0" baseline="0" noProof="0" err="1">
                <a:ln>
                  <a:noFill/>
                </a:ln>
                <a:solidFill>
                  <a:prstClr val="black"/>
                </a:solidFill>
                <a:effectLst/>
                <a:uLnTx/>
                <a:uFillTx/>
                <a:latin typeface="EYInterstate"/>
                <a:ea typeface="+mn-ea"/>
                <a:cs typeface="+mn-cs"/>
              </a:rPr>
              <a:t>Py</a:t>
            </a:r>
            <a:r>
              <a:rPr kumimoji="0" lang="en-US" sz="1000" b="0" i="0" u="none" strike="noStrike" kern="1200" cap="none" spc="0" normalizeH="0" baseline="0" noProof="0">
                <a:ln>
                  <a:noFill/>
                </a:ln>
                <a:solidFill>
                  <a:prstClr val="black"/>
                </a:solidFill>
                <a:effectLst/>
                <a:uLnTx/>
                <a:uFillTx/>
                <a:latin typeface="EYInterstate"/>
                <a:ea typeface="+mn-ea"/>
                <a:cs typeface="+mn-cs"/>
              </a:rPr>
              <a:t>-spark.</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prstClr val="black"/>
                </a:solidFill>
                <a:effectLst/>
                <a:uLnTx/>
                <a:uFillTx/>
                <a:latin typeface="EYInterstate"/>
                <a:ea typeface="+mn-ea"/>
                <a:cs typeface="+mn-cs"/>
              </a:rPr>
              <a:t>Send data to synapse</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prstClr val="black"/>
                </a:solidFill>
                <a:effectLst/>
                <a:uLnTx/>
                <a:uFillTx/>
                <a:latin typeface="EYInterstate"/>
                <a:ea typeface="+mn-ea"/>
                <a:cs typeface="+mn-cs"/>
              </a:rPr>
              <a:t>Technologies Used: </a:t>
            </a:r>
            <a:r>
              <a:rPr kumimoji="0" lang="en-US" sz="1000" b="0" i="0" u="none" strike="noStrike" kern="1200" cap="none" spc="0" normalizeH="0" baseline="0" noProof="0">
                <a:ln>
                  <a:noFill/>
                </a:ln>
                <a:solidFill>
                  <a:prstClr val="black"/>
                </a:solidFill>
                <a:effectLst/>
                <a:uLnTx/>
                <a:uFillTx/>
                <a:latin typeface="EYInterstate"/>
                <a:ea typeface="+mn-ea"/>
                <a:cs typeface="+mn-cs"/>
              </a:rPr>
              <a:t>ADF, Data </a:t>
            </a:r>
            <a:r>
              <a:rPr kumimoji="0" lang="en-US" sz="1000" b="0" i="0" u="none" strike="noStrike" kern="1200" cap="none" spc="0" normalizeH="0" baseline="0" noProof="0" err="1">
                <a:ln>
                  <a:noFill/>
                </a:ln>
                <a:solidFill>
                  <a:prstClr val="black"/>
                </a:solidFill>
                <a:effectLst/>
                <a:uLnTx/>
                <a:uFillTx/>
                <a:latin typeface="EYInterstate"/>
                <a:ea typeface="+mn-ea"/>
                <a:cs typeface="+mn-cs"/>
              </a:rPr>
              <a:t>Bricks,SQL</a:t>
            </a:r>
            <a:endParaRPr kumimoji="0" lang="en-US" sz="1000" b="0" i="0" u="none" strike="noStrike" kern="1200" cap="none" spc="0" normalizeH="0" baseline="0" noProof="0">
              <a:ln>
                <a:noFill/>
              </a:ln>
              <a:solidFill>
                <a:prstClr val="black"/>
              </a:solidFill>
              <a:effectLst/>
              <a:uLnTx/>
              <a:uFillTx/>
              <a:latin typeface="EYInterstate"/>
              <a:ea typeface="+mn-ea"/>
              <a:cs typeface="+mn-cs"/>
            </a:endParaRPr>
          </a:p>
        </p:txBody>
      </p:sp>
      <p:sp>
        <p:nvSpPr>
          <p:cNvPr id="8" name="TextBox 7">
            <a:extLst>
              <a:ext uri="{FF2B5EF4-FFF2-40B4-BE49-F238E27FC236}">
                <a16:creationId xmlns:a16="http://schemas.microsoft.com/office/drawing/2014/main" id="{3E97574E-9BDF-5F0F-CC6A-E910982ACDF9}"/>
              </a:ext>
            </a:extLst>
          </p:cNvPr>
          <p:cNvSpPr txBox="1"/>
          <p:nvPr/>
        </p:nvSpPr>
        <p:spPr>
          <a:xfrm>
            <a:off x="121262" y="5225064"/>
            <a:ext cx="3239100" cy="132343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Manufacturing Company</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Role: Data Engineer</a:t>
            </a:r>
            <a:endParaRPr kumimoji="0" lang="en-US" sz="1000" b="0" i="0" u="none" strike="noStrike" kern="1200" cap="none" spc="0" normalizeH="0" baseline="0" noProof="0">
              <a:ln>
                <a:noFill/>
              </a:ln>
              <a:solidFill>
                <a:srgbClr val="000000"/>
              </a:solidFill>
              <a:effectLst/>
              <a:uLnTx/>
              <a:uFillTx/>
              <a:latin typeface="EYInterstate"/>
              <a:ea typeface="+mn-ea"/>
              <a:cs typeface="+mn-cs"/>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Project Tasks and Accomplishments:</a:t>
            </a:r>
            <a:r>
              <a:rPr kumimoji="0" lang="en-US" sz="1000" b="0" i="0" u="none" strike="noStrike" kern="1200" cap="none" spc="0" normalizeH="0" baseline="0" noProof="0">
                <a:ln>
                  <a:noFill/>
                </a:ln>
                <a:solidFill>
                  <a:srgbClr val="000000"/>
                </a:solidFill>
                <a:effectLst/>
                <a:uLnTx/>
                <a:uFillTx/>
                <a:latin typeface="EYInterstate"/>
                <a:ea typeface="+mn-ea"/>
                <a:cs typeface="+mn-cs"/>
              </a:rPr>
              <a:t>   </a:t>
            </a:r>
            <a:endParaRPr kumimoji="0" lang="en-IN" sz="1000" b="0" i="0" u="none" strike="noStrike" kern="1200" cap="none" spc="0" normalizeH="0" baseline="0" noProof="0">
              <a:ln>
                <a:noFill/>
              </a:ln>
              <a:solidFill>
                <a:srgbClr val="000000"/>
              </a:solidFill>
              <a:effectLst/>
              <a:uLnTx/>
              <a:uFillTx/>
              <a:latin typeface="Arial"/>
              <a:ea typeface="+mn-ea"/>
              <a:cs typeface="Arial"/>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00" b="0" i="0" u="none" strike="noStrike" kern="1200" cap="none" spc="0" normalizeH="0" baseline="0" noProof="0">
                <a:ln>
                  <a:noFill/>
                </a:ln>
                <a:solidFill>
                  <a:srgbClr val="000000"/>
                </a:solidFill>
                <a:effectLst/>
                <a:uLnTx/>
                <a:uFillTx/>
                <a:latin typeface="Arial"/>
                <a:ea typeface="+mn-ea"/>
                <a:cs typeface="+mn-cs"/>
              </a:rPr>
              <a:t>Worked on Data Modelling</a:t>
            </a:r>
            <a:r>
              <a:rPr kumimoji="0" lang="en-US" sz="1000" b="0" i="0" u="none" strike="noStrike" kern="1200" cap="none" spc="0" normalizeH="0" baseline="0" noProof="0">
                <a:ln>
                  <a:noFill/>
                </a:ln>
                <a:solidFill>
                  <a:srgbClr val="000000"/>
                </a:solidFill>
                <a:effectLst/>
                <a:uLnTx/>
                <a:uFillTx/>
                <a:latin typeface="EYInterstate"/>
                <a:ea typeface="+mn-ea"/>
                <a:cs typeface="+mn-cs"/>
              </a:rPr>
              <a:t> </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Worked on ETL (Extract Transform Load)</a:t>
            </a:r>
            <a:endParaRPr kumimoji="0" lang="en-US" sz="1000" b="0" i="0" u="none" strike="noStrike" kern="1200" cap="none" spc="0" normalizeH="0" baseline="0" noProof="0">
              <a:ln>
                <a:noFill/>
              </a:ln>
              <a:solidFill>
                <a:srgbClr val="000000"/>
              </a:solidFill>
              <a:effectLst/>
              <a:uLnTx/>
              <a:uFillTx/>
              <a:latin typeface="EYInterstate"/>
              <a:ea typeface="+mn-ea"/>
              <a:cs typeface="+mn-cs"/>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Worked on SQL Server (Views, Store Procedures, Functions, Indexes)</a:t>
            </a:r>
            <a:endParaRPr kumimoji="0" lang="en-IN" sz="1000" b="0" i="0" u="none" strike="noStrike" kern="1200" cap="none" spc="0" normalizeH="0" baseline="0" noProof="0">
              <a:ln>
                <a:noFill/>
              </a:ln>
              <a:solidFill>
                <a:srgbClr val="000000"/>
              </a:solidFill>
              <a:effectLst/>
              <a:uLnTx/>
              <a:uFillTx/>
              <a:latin typeface="EYInterstate"/>
              <a:ea typeface="+mn-ea"/>
              <a:cs typeface="+mn-cs"/>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Technologies Used: ADF/Synapse/ Data Bricks</a:t>
            </a:r>
            <a:endParaRPr kumimoji="0" lang="en-US" sz="1000" b="0" i="0" u="none" strike="noStrike" kern="1200" cap="none" spc="0" normalizeH="0" baseline="0" noProof="0">
              <a:ln>
                <a:noFill/>
              </a:ln>
              <a:solidFill>
                <a:srgbClr val="000000"/>
              </a:solidFill>
              <a:effectLst/>
              <a:uLnTx/>
              <a:uFillTx/>
              <a:latin typeface="EYInterstate"/>
              <a:ea typeface="+mn-ea"/>
              <a:cs typeface="+mn-cs"/>
            </a:endParaRPr>
          </a:p>
        </p:txBody>
      </p:sp>
      <p:sp>
        <p:nvSpPr>
          <p:cNvPr id="9" name="Rectangle 8">
            <a:extLst>
              <a:ext uri="{FF2B5EF4-FFF2-40B4-BE49-F238E27FC236}">
                <a16:creationId xmlns:a16="http://schemas.microsoft.com/office/drawing/2014/main" id="{F93B646A-ECD0-8407-44F6-418879CF251D}"/>
              </a:ext>
            </a:extLst>
          </p:cNvPr>
          <p:cNvSpPr/>
          <p:nvPr/>
        </p:nvSpPr>
        <p:spPr>
          <a:xfrm>
            <a:off x="8737257" y="3507606"/>
            <a:ext cx="3375966" cy="296081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91440" tIns="45720" rIns="91440" bIns="45720" rtlCol="0" anchor="t" anchorCtr="0"/>
          <a:lstStyle/>
          <a:p>
            <a:pPr marL="0" marR="0" lvl="0" indent="0" algn="l" defTabSz="851135" rtl="0" eaLnBrk="1" fontAlgn="auto" latinLnBrk="0" hangingPunct="1">
              <a:lnSpc>
                <a:spcPct val="100000"/>
              </a:lnSpc>
              <a:spcBef>
                <a:spcPts val="0"/>
              </a:spcBef>
              <a:spcAft>
                <a:spcPts val="0"/>
              </a:spcAft>
              <a:buClr>
                <a:srgbClr val="FFC000"/>
              </a:buClr>
              <a:buSzPct val="100000"/>
              <a:buFontTx/>
              <a:buNone/>
              <a:tabLst>
                <a:tab pos="2761097" algn="l"/>
                <a:tab pos="3989608" algn="r"/>
              </a:tabLst>
              <a:defRPr/>
            </a:pPr>
            <a:r>
              <a:rPr kumimoji="0" lang="en-US" sz="1050" b="1" i="0" u="none" strike="noStrike" kern="1200" cap="none" spc="0" normalizeH="0" baseline="0" noProof="0">
                <a:ln>
                  <a:noFill/>
                </a:ln>
                <a:solidFill>
                  <a:srgbClr val="000000"/>
                </a:solidFill>
                <a:effectLst/>
                <a:uLnTx/>
                <a:uFillTx/>
                <a:latin typeface="EYInterstate"/>
                <a:ea typeface="+mn-ea"/>
                <a:cs typeface="+mn-cs"/>
              </a:rPr>
              <a:t>Pharmaceutical Company</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50" b="1" i="0" u="none" strike="noStrike" kern="1200" cap="none" spc="0" normalizeH="0" baseline="0" noProof="0">
                <a:ln>
                  <a:noFill/>
                </a:ln>
                <a:solidFill>
                  <a:srgbClr val="000000"/>
                </a:solidFill>
                <a:effectLst/>
                <a:uLnTx/>
                <a:uFillTx/>
                <a:latin typeface="EYInterstate"/>
                <a:ea typeface="+mn-ea"/>
                <a:cs typeface="+mn-cs"/>
              </a:rPr>
              <a:t>Role</a:t>
            </a:r>
            <a:r>
              <a:rPr kumimoji="0" lang="en-US" sz="1050" b="0" i="0" u="none" strike="noStrike" kern="1200" cap="none" spc="0" normalizeH="0" baseline="0" noProof="0">
                <a:ln>
                  <a:noFill/>
                </a:ln>
                <a:solidFill>
                  <a:srgbClr val="000000"/>
                </a:solidFill>
                <a:effectLst/>
                <a:uLnTx/>
                <a:uFillTx/>
                <a:latin typeface="EYInterstate"/>
                <a:ea typeface="+mn-ea"/>
                <a:cs typeface="+mn-cs"/>
              </a:rPr>
              <a:t>: Data Engineer</a:t>
            </a: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Sans-Serif" charset="0"/>
              <a:buChar char="►"/>
              <a:tabLst>
                <a:tab pos="2761097" algn="l"/>
                <a:tab pos="3989608" algn="r"/>
              </a:tabLst>
              <a:defRPr/>
            </a:pPr>
            <a:r>
              <a:rPr kumimoji="0" lang="en-US" sz="1050" b="0" i="0" u="none" strike="noStrike" kern="1200" cap="none" spc="0" normalizeH="0" baseline="0" noProof="0">
                <a:ln>
                  <a:noFill/>
                </a:ln>
                <a:solidFill>
                  <a:srgbClr val="000000"/>
                </a:solidFill>
                <a:effectLst/>
                <a:uLnTx/>
                <a:uFillTx/>
                <a:latin typeface="EYInterstate"/>
                <a:ea typeface="+mn-ea"/>
                <a:cs typeface="+mn-cs"/>
                <a:sym typeface="Arial Unicode MS" pitchFamily="34" charset="-128"/>
              </a:rPr>
              <a:t>Pick the data from SAP through ADF and load it to ADLS.</a:t>
            </a:r>
            <a:endParaRPr kumimoji="0" lang="en-US" sz="1050" b="0" i="0" u="none" strike="noStrike" kern="1200" cap="none" spc="0" normalizeH="0" baseline="0" noProof="0">
              <a:ln>
                <a:noFill/>
              </a:ln>
              <a:solidFill>
                <a:srgbClr val="000000"/>
              </a:solidFill>
              <a:effectLst/>
              <a:uLnTx/>
              <a:uFillTx/>
              <a:latin typeface="EYInterstate"/>
              <a:ea typeface="+mn-ea"/>
              <a:cs typeface="+mn-cs"/>
            </a:endParaRP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Sans-Serif" charset="0"/>
              <a:buChar char="►"/>
              <a:tabLst>
                <a:tab pos="2761097" algn="l"/>
                <a:tab pos="3989608" algn="r"/>
              </a:tabLst>
              <a:defRPr/>
            </a:pPr>
            <a:r>
              <a:rPr kumimoji="0" lang="en-US" sz="1050" b="0" i="0" u="none" strike="noStrike" kern="1200" cap="none" spc="0" normalizeH="0" baseline="0" noProof="0">
                <a:ln>
                  <a:noFill/>
                </a:ln>
                <a:solidFill>
                  <a:srgbClr val="000000"/>
                </a:solidFill>
                <a:effectLst/>
                <a:uLnTx/>
                <a:uFillTx/>
                <a:latin typeface="EYInterstate"/>
                <a:ea typeface="+mn-ea"/>
                <a:cs typeface="+mn-cs"/>
              </a:rPr>
              <a:t>Built incremental pipelines in ADF.</a:t>
            </a: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Sans-Serif" charset="0"/>
              <a:buChar char="►"/>
              <a:tabLst>
                <a:tab pos="2761097" algn="l"/>
                <a:tab pos="3989608" algn="r"/>
              </a:tabLst>
              <a:defRPr/>
            </a:pPr>
            <a:r>
              <a:rPr kumimoji="0" lang="en-US" sz="1050" b="0" i="0" u="none" strike="noStrike" kern="1200" cap="none" spc="0" normalizeH="0" baseline="0" noProof="0">
                <a:ln>
                  <a:noFill/>
                </a:ln>
                <a:solidFill>
                  <a:srgbClr val="000000"/>
                </a:solidFill>
                <a:effectLst/>
                <a:uLnTx/>
                <a:uFillTx/>
                <a:latin typeface="EYInterstate"/>
                <a:ea typeface="+mn-ea"/>
                <a:cs typeface="+mn-cs"/>
              </a:rPr>
              <a:t>Inject data to Databricks through the ADF pipeline.</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50" b="0" i="0" u="none" strike="noStrike" kern="1200" cap="none" spc="0" normalizeH="0" baseline="0" noProof="0">
                <a:ln>
                  <a:noFill/>
                </a:ln>
                <a:solidFill>
                  <a:srgbClr val="000000"/>
                </a:solidFill>
                <a:effectLst/>
                <a:uLnTx/>
                <a:uFillTx/>
                <a:latin typeface="EYInterstate"/>
                <a:ea typeface="+mn-ea"/>
                <a:cs typeface="+mn-cs"/>
              </a:rPr>
              <a:t>Developed the T-code and ABAP code in </a:t>
            </a:r>
            <a:r>
              <a:rPr kumimoji="0" lang="en-US" sz="1050" b="0" i="0" u="none" strike="noStrike" kern="1200" cap="none" spc="0" normalizeH="0" baseline="0" noProof="0" err="1">
                <a:ln>
                  <a:noFill/>
                </a:ln>
                <a:solidFill>
                  <a:srgbClr val="000000"/>
                </a:solidFill>
                <a:effectLst/>
                <a:uLnTx/>
                <a:uFillTx/>
                <a:latin typeface="EYInterstate"/>
                <a:ea typeface="+mn-ea"/>
                <a:cs typeface="+mn-cs"/>
              </a:rPr>
              <a:t>Databricks.and</a:t>
            </a:r>
            <a:r>
              <a:rPr kumimoji="0" lang="en-US" sz="1050" b="0" i="0" u="none" strike="noStrike" kern="1200" cap="none" spc="0" normalizeH="0" baseline="0" noProof="0">
                <a:ln>
                  <a:noFill/>
                </a:ln>
                <a:solidFill>
                  <a:srgbClr val="000000"/>
                </a:solidFill>
                <a:effectLst/>
                <a:uLnTx/>
                <a:uFillTx/>
                <a:latin typeface="EYInterstate"/>
                <a:ea typeface="+mn-ea"/>
                <a:cs typeface="+mn-cs"/>
              </a:rPr>
              <a:t> Postgres.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50" b="0" i="0" u="none" strike="noStrike" kern="1200" cap="none" spc="0" normalizeH="0" baseline="0" noProof="0">
                <a:ln>
                  <a:noFill/>
                </a:ln>
                <a:solidFill>
                  <a:srgbClr val="000000"/>
                </a:solidFill>
                <a:effectLst/>
                <a:uLnTx/>
                <a:uFillTx/>
                <a:latin typeface="EYInterstate"/>
                <a:ea typeface="+mn-ea"/>
                <a:cs typeface="+mn-cs"/>
              </a:rPr>
              <a:t>Send developed code output to </a:t>
            </a:r>
            <a:r>
              <a:rPr kumimoji="0" lang="en-US" sz="1050" b="0" i="0" u="none" strike="noStrike" kern="1200" cap="none" spc="0" normalizeH="0" baseline="0" noProof="0" err="1">
                <a:ln>
                  <a:noFill/>
                </a:ln>
                <a:solidFill>
                  <a:srgbClr val="000000"/>
                </a:solidFill>
                <a:effectLst/>
                <a:uLnTx/>
                <a:uFillTx/>
                <a:latin typeface="EYInterstate"/>
                <a:ea typeface="+mn-ea"/>
                <a:cs typeface="+mn-cs"/>
              </a:rPr>
              <a:t>qlik</a:t>
            </a:r>
            <a:r>
              <a:rPr kumimoji="0" lang="en-US" sz="1050" b="0" i="0" u="none" strike="noStrike" kern="1200" cap="none" spc="0" normalizeH="0" baseline="0" noProof="0">
                <a:ln>
                  <a:noFill/>
                </a:ln>
                <a:solidFill>
                  <a:srgbClr val="000000"/>
                </a:solidFill>
                <a:effectLst/>
                <a:uLnTx/>
                <a:uFillTx/>
                <a:latin typeface="EYInterstate"/>
                <a:ea typeface="+mn-ea"/>
                <a:cs typeface="+mn-cs"/>
              </a:rPr>
              <a:t> developer through Databricks connectivity.</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50" b="0" i="0" u="none" strike="noStrike" kern="1200" cap="none" spc="0" normalizeH="0" baseline="0" noProof="0">
                <a:ln>
                  <a:noFill/>
                </a:ln>
                <a:solidFill>
                  <a:srgbClr val="000000"/>
                </a:solidFill>
                <a:effectLst/>
                <a:uLnTx/>
                <a:uFillTx/>
                <a:latin typeface="EYInterstate"/>
                <a:ea typeface="+mn-ea"/>
                <a:cs typeface="+mn-cs"/>
              </a:rPr>
              <a:t>Optimized the table present in Delta Lake.</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50" b="0" i="0" u="none" strike="noStrike" kern="1200" cap="none" spc="0" normalizeH="0" baseline="0" noProof="0">
                <a:ln>
                  <a:noFill/>
                </a:ln>
                <a:solidFill>
                  <a:srgbClr val="000000"/>
                </a:solidFill>
                <a:effectLst/>
                <a:uLnTx/>
                <a:uFillTx/>
                <a:latin typeface="EYInterstate"/>
                <a:ea typeface="+mn-ea"/>
                <a:cs typeface="+mn-cs"/>
              </a:rPr>
              <a:t>Apply best-optimized technic in code and Databricks notebook.</a:t>
            </a:r>
          </a:p>
          <a:p>
            <a:pPr marL="0" marR="0" lvl="0" indent="0" algn="l" defTabSz="851135" rtl="0" eaLnBrk="1" fontAlgn="auto" latinLnBrk="0" hangingPunct="1">
              <a:lnSpc>
                <a:spcPct val="100000"/>
              </a:lnSpc>
              <a:spcBef>
                <a:spcPts val="0"/>
              </a:spcBef>
              <a:spcAft>
                <a:spcPts val="0"/>
              </a:spcAft>
              <a:buClr>
                <a:srgbClr val="FFC000"/>
              </a:buClr>
              <a:buSzPct val="100000"/>
              <a:buFontTx/>
              <a:buNone/>
              <a:tabLst>
                <a:tab pos="2761097" algn="l"/>
                <a:tab pos="3989608" algn="r"/>
              </a:tabLst>
              <a:defRPr/>
            </a:pPr>
            <a:endParaRPr kumimoji="0" lang="en-US" sz="1050" b="1"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endParaRPr>
          </a:p>
          <a:p>
            <a:pPr marL="0" marR="0" lvl="0" indent="0" algn="l" defTabSz="851135" rtl="0" eaLnBrk="1" fontAlgn="auto" latinLnBrk="0" hangingPunct="1">
              <a:lnSpc>
                <a:spcPct val="100000"/>
              </a:lnSpc>
              <a:spcBef>
                <a:spcPts val="0"/>
              </a:spcBef>
              <a:spcAft>
                <a:spcPts val="0"/>
              </a:spcAft>
              <a:buClr>
                <a:srgbClr val="FFC000"/>
              </a:buClr>
              <a:buSzPct val="100000"/>
              <a:buFontTx/>
              <a:buNone/>
              <a:tabLst>
                <a:tab pos="2761097" algn="l"/>
                <a:tab pos="3989608" algn="r"/>
              </a:tabLst>
              <a:defRPr/>
            </a:pPr>
            <a:r>
              <a:rPr kumimoji="0" lang="en-US" sz="1050" b="1"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rPr>
              <a:t>Technologies Used</a:t>
            </a:r>
            <a:r>
              <a:rPr kumimoji="0" lang="en-US" sz="1050" b="0"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rPr>
              <a:t>: ADF, Databricks,</a:t>
            </a:r>
          </a:p>
          <a:p>
            <a:pPr marL="0" marR="0" lvl="0" indent="0" algn="l" defTabSz="851135" rtl="0" eaLnBrk="1" fontAlgn="auto" latinLnBrk="0" hangingPunct="1">
              <a:lnSpc>
                <a:spcPct val="100000"/>
              </a:lnSpc>
              <a:spcBef>
                <a:spcPts val="0"/>
              </a:spcBef>
              <a:spcAft>
                <a:spcPts val="0"/>
              </a:spcAft>
              <a:buClrTx/>
              <a:buSzTx/>
              <a:buFontTx/>
              <a:buNone/>
              <a:tabLst>
                <a:tab pos="2761097" algn="l"/>
                <a:tab pos="3989608" algn="r"/>
              </a:tabLst>
              <a:defRPr/>
            </a:pPr>
            <a:r>
              <a:rPr kumimoji="0" lang="en-US" sz="1050" b="0" i="0" u="none" strike="noStrike" kern="1200" cap="none" spc="0" normalizeH="0" baseline="0" noProof="0" err="1">
                <a:ln>
                  <a:noFill/>
                </a:ln>
                <a:solidFill>
                  <a:srgbClr val="000000"/>
                </a:solidFill>
                <a:effectLst/>
                <a:uLnTx/>
                <a:uFillTx/>
                <a:latin typeface="Calibri" panose="020F0502020204030204"/>
                <a:ea typeface="Calibri" panose="020F0502020204030204"/>
                <a:cs typeface="Calibri" panose="020F0502020204030204"/>
              </a:rPr>
              <a:t>Postgres,Qlik</a:t>
            </a:r>
            <a:endPar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151765" marR="0" lvl="0" indent="-151765" algn="l" defTabSz="851135" rtl="0" eaLnBrk="1" fontAlgn="auto" latinLnBrk="0" hangingPunct="1">
              <a:lnSpc>
                <a:spcPct val="100000"/>
              </a:lnSpc>
              <a:spcBef>
                <a:spcPts val="0"/>
              </a:spcBef>
              <a:spcAft>
                <a:spcPts val="0"/>
              </a:spcAft>
              <a:buClr>
                <a:srgbClr val="FFC000"/>
              </a:buClr>
              <a:buSzPct val="100000"/>
              <a:buFont typeface="Arial" charset="0"/>
              <a:buChar char="►"/>
              <a:tabLst>
                <a:tab pos="2761097" algn="l"/>
                <a:tab pos="3989608" algn="r"/>
              </a:tabLst>
              <a:defRPr/>
            </a:pPr>
            <a:endParaRPr kumimoji="0" lang="en-US" sz="1050" b="0" i="0" u="none" strike="noStrike" kern="1200" cap="none" spc="0" normalizeH="0" baseline="0" noProof="0">
              <a:ln>
                <a:noFill/>
              </a:ln>
              <a:solidFill>
                <a:srgbClr val="000000"/>
              </a:solidFill>
              <a:effectLst/>
              <a:uLnTx/>
              <a:uFillTx/>
              <a:latin typeface="EYInterstate"/>
              <a:ea typeface="+mn-ea"/>
              <a:cs typeface="+mn-cs"/>
            </a:endParaRPr>
          </a:p>
        </p:txBody>
      </p:sp>
      <p:sp>
        <p:nvSpPr>
          <p:cNvPr id="10" name="TextBox 9">
            <a:extLst>
              <a:ext uri="{FF2B5EF4-FFF2-40B4-BE49-F238E27FC236}">
                <a16:creationId xmlns:a16="http://schemas.microsoft.com/office/drawing/2014/main" id="{1715593E-03B9-141B-466C-268F5CED0EF6}"/>
              </a:ext>
            </a:extLst>
          </p:cNvPr>
          <p:cNvSpPr txBox="1"/>
          <p:nvPr/>
        </p:nvSpPr>
        <p:spPr>
          <a:xfrm>
            <a:off x="8656410" y="1344284"/>
            <a:ext cx="3456813" cy="193899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91440" tIns="45720" rIns="91440" bIns="45720" anchor="t">
            <a:spAutoFit/>
          </a:bodyPr>
          <a:lstStyle/>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Chemical Manufacturing</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Role</a:t>
            </a:r>
            <a:r>
              <a:rPr kumimoji="0" lang="en-US" sz="1000" b="0" i="0" u="none" strike="noStrike" kern="1200" cap="none" spc="0" normalizeH="0" baseline="0" noProof="0">
                <a:ln>
                  <a:noFill/>
                </a:ln>
                <a:solidFill>
                  <a:srgbClr val="000000"/>
                </a:solidFill>
                <a:effectLst/>
                <a:uLnTx/>
                <a:uFillTx/>
                <a:latin typeface="EYInterstate"/>
                <a:ea typeface="+mn-ea"/>
                <a:cs typeface="+mn-cs"/>
              </a:rPr>
              <a:t>: Data Engineer</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Pick the data from SAP through ADF and load it to ADLS.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Inject data to Databricks through the ADF pipeline.</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Perform migration of SAP in </a:t>
            </a:r>
            <a:r>
              <a:rPr kumimoji="0" lang="en-US" sz="1000" b="0" i="0" u="none" strike="noStrike" kern="1200" cap="none" spc="0" normalizeH="0" baseline="0" noProof="0" err="1">
                <a:ln>
                  <a:noFill/>
                </a:ln>
                <a:solidFill>
                  <a:srgbClr val="000000"/>
                </a:solidFill>
                <a:effectLst/>
                <a:uLnTx/>
                <a:uFillTx/>
                <a:latin typeface="EYInterstate"/>
                <a:ea typeface="+mn-ea"/>
                <a:cs typeface="+mn-cs"/>
              </a:rPr>
              <a:t>databricks</a:t>
            </a:r>
            <a:r>
              <a:rPr kumimoji="0" lang="en-US" sz="1000" b="0" i="0" u="none" strike="noStrike" kern="1200" cap="none" spc="0" normalizeH="0" baseline="0" noProof="0">
                <a:ln>
                  <a:noFill/>
                </a:ln>
                <a:solidFill>
                  <a:srgbClr val="000000"/>
                </a:solidFill>
                <a:effectLst/>
                <a:uLnTx/>
                <a:uFillTx/>
                <a:latin typeface="EYInterstate"/>
                <a:ea typeface="+mn-ea"/>
                <a:cs typeface="+mn-cs"/>
              </a:rPr>
              <a:t>.</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Developed the SAP Hana view in </a:t>
            </a:r>
            <a:r>
              <a:rPr kumimoji="0" lang="en-US" sz="1000" b="0" i="0" u="none" strike="noStrike" kern="1200" cap="none" spc="0" normalizeH="0" baseline="0" noProof="0" err="1">
                <a:ln>
                  <a:noFill/>
                </a:ln>
                <a:solidFill>
                  <a:srgbClr val="000000"/>
                </a:solidFill>
                <a:effectLst/>
                <a:uLnTx/>
                <a:uFillTx/>
                <a:latin typeface="EYInterstate"/>
                <a:ea typeface="+mn-ea"/>
                <a:cs typeface="+mn-cs"/>
              </a:rPr>
              <a:t>databricks</a:t>
            </a:r>
            <a:r>
              <a:rPr kumimoji="0" lang="en-US" sz="1000" b="0" i="0" u="none" strike="noStrike" kern="1200" cap="none" spc="0" normalizeH="0" baseline="0" noProof="0">
                <a:ln>
                  <a:noFill/>
                </a:ln>
                <a:solidFill>
                  <a:srgbClr val="000000"/>
                </a:solidFill>
                <a:effectLst/>
                <a:uLnTx/>
                <a:uFillTx/>
                <a:latin typeface="EYInterstate"/>
                <a:ea typeface="+mn-ea"/>
                <a:cs typeface="+mn-cs"/>
              </a:rPr>
              <a:t>.</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Developed BEX in Databricks with the help of SQL and python.</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Apply best optimization </a:t>
            </a:r>
            <a:r>
              <a:rPr kumimoji="0" lang="en-US" sz="1000" b="0" i="0" u="none" strike="noStrike" kern="1200" cap="none" spc="0" normalizeH="0" baseline="0" noProof="0" err="1">
                <a:ln>
                  <a:noFill/>
                </a:ln>
                <a:solidFill>
                  <a:srgbClr val="000000"/>
                </a:solidFill>
                <a:effectLst/>
                <a:uLnTx/>
                <a:uFillTx/>
                <a:latin typeface="EYInterstate"/>
                <a:ea typeface="+mn-ea"/>
                <a:cs typeface="+mn-cs"/>
              </a:rPr>
              <a:t>techinc</a:t>
            </a:r>
            <a:r>
              <a:rPr kumimoji="0" lang="en-US" sz="1000" b="0" i="0" u="none" strike="noStrike" kern="1200" cap="none" spc="0" normalizeH="0" baseline="0" noProof="0">
                <a:ln>
                  <a:noFill/>
                </a:ln>
                <a:solidFill>
                  <a:srgbClr val="000000"/>
                </a:solidFill>
                <a:effectLst/>
                <a:uLnTx/>
                <a:uFillTx/>
                <a:latin typeface="EYInterstate"/>
                <a:ea typeface="+mn-ea"/>
                <a:cs typeface="+mn-cs"/>
              </a:rPr>
              <a:t> in </a:t>
            </a:r>
            <a:r>
              <a:rPr kumimoji="0" lang="en-US" sz="1000" b="0" i="0" u="none" strike="noStrike" kern="1200" cap="none" spc="0" normalizeH="0" baseline="0" noProof="0" err="1">
                <a:ln>
                  <a:noFill/>
                </a:ln>
                <a:solidFill>
                  <a:srgbClr val="000000"/>
                </a:solidFill>
                <a:effectLst/>
                <a:uLnTx/>
                <a:uFillTx/>
                <a:latin typeface="EYInterstate"/>
                <a:ea typeface="+mn-ea"/>
                <a:cs typeface="+mn-cs"/>
              </a:rPr>
              <a:t>databricks</a:t>
            </a:r>
            <a:r>
              <a:rPr kumimoji="0" lang="en-US" sz="1000" b="0" i="0" u="none" strike="noStrike" kern="1200" cap="none" spc="0" normalizeH="0" baseline="0" noProof="0">
                <a:ln>
                  <a:noFill/>
                </a:ln>
                <a:solidFill>
                  <a:srgbClr val="000000"/>
                </a:solidFill>
                <a:effectLst/>
                <a:uLnTx/>
                <a:uFillTx/>
                <a:latin typeface="EYInterstate"/>
                <a:ea typeface="+mn-ea"/>
                <a:cs typeface="+mn-cs"/>
              </a:rPr>
              <a:t>.</a:t>
            </a:r>
          </a:p>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endParaRPr kumimoji="0" lang="en-US" sz="1000" b="0" i="0" u="none" strike="noStrike" kern="1200" cap="none" spc="0" normalizeH="0" baseline="0" noProof="0">
              <a:ln>
                <a:noFill/>
              </a:ln>
              <a:solidFill>
                <a:srgbClr val="000000"/>
              </a:solidFill>
              <a:effectLst/>
              <a:uLnTx/>
              <a:uFillTx/>
              <a:latin typeface="EYInterstate"/>
              <a:ea typeface="+mn-ea"/>
              <a:cs typeface="+mn-cs"/>
            </a:endParaRPr>
          </a:p>
          <a:p>
            <a:pPr marL="151765" marR="0" lvl="1"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US" sz="1000" b="1" i="0" u="none" strike="noStrike" kern="1200" cap="none" spc="0" normalizeH="0" baseline="0" noProof="0">
              <a:ln>
                <a:noFill/>
              </a:ln>
              <a:solidFill>
                <a:srgbClr val="000000"/>
              </a:solidFill>
              <a:effectLst/>
              <a:uLnTx/>
              <a:uFillTx/>
              <a:latin typeface="EYInterstate"/>
              <a:ea typeface="+mn-ea"/>
              <a:cs typeface="+mn-cs"/>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00" b="1" i="0" u="none" strike="noStrike" kern="1200" cap="none" spc="0" normalizeH="0" baseline="0" noProof="0">
                <a:ln>
                  <a:noFill/>
                </a:ln>
                <a:solidFill>
                  <a:srgbClr val="000000"/>
                </a:solidFill>
                <a:effectLst/>
                <a:uLnTx/>
                <a:uFillTx/>
                <a:latin typeface="EYInterstate"/>
                <a:ea typeface="+mn-ea"/>
                <a:cs typeface="+mn-cs"/>
              </a:rPr>
              <a:t>Technologies Used</a:t>
            </a:r>
            <a:r>
              <a:rPr kumimoji="0" lang="en-US" sz="1000" b="0" i="0" u="none" strike="noStrike" kern="1200" cap="none" spc="0" normalizeH="0" baseline="0" noProof="0">
                <a:ln>
                  <a:noFill/>
                </a:ln>
                <a:solidFill>
                  <a:srgbClr val="000000"/>
                </a:solidFill>
                <a:effectLst/>
                <a:uLnTx/>
                <a:uFillTx/>
                <a:latin typeface="EYInterstate"/>
                <a:ea typeface="+mn-ea"/>
                <a:cs typeface="+mn-cs"/>
              </a:rPr>
              <a:t>: ADF, Data </a:t>
            </a:r>
            <a:r>
              <a:rPr kumimoji="0" lang="en-US" sz="1000" b="0" i="0" u="none" strike="noStrike" kern="1200" cap="none" spc="0" normalizeH="0" baseline="0" noProof="0" err="1">
                <a:ln>
                  <a:noFill/>
                </a:ln>
                <a:solidFill>
                  <a:srgbClr val="000000"/>
                </a:solidFill>
                <a:effectLst/>
                <a:uLnTx/>
                <a:uFillTx/>
                <a:latin typeface="EYInterstate"/>
                <a:ea typeface="+mn-ea"/>
                <a:cs typeface="+mn-cs"/>
              </a:rPr>
              <a:t>Bricks,SQL,SAP</a:t>
            </a:r>
            <a:endParaRPr kumimoji="0" lang="en-US" sz="1000" b="0" i="0" u="none" strike="noStrike" kern="1200" cap="none" spc="0" normalizeH="0" baseline="0" noProof="0">
              <a:ln>
                <a:noFill/>
              </a:ln>
              <a:solidFill>
                <a:srgbClr val="000000"/>
              </a:solidFill>
              <a:effectLst/>
              <a:uLnTx/>
              <a:uFillTx/>
              <a:latin typeface="EYInterstate"/>
              <a:ea typeface="+mn-ea"/>
              <a:cs typeface="+mn-cs"/>
            </a:endParaRPr>
          </a:p>
        </p:txBody>
      </p:sp>
      <p:sp>
        <p:nvSpPr>
          <p:cNvPr id="11" name="Title 10">
            <a:extLst>
              <a:ext uri="{FF2B5EF4-FFF2-40B4-BE49-F238E27FC236}">
                <a16:creationId xmlns:a16="http://schemas.microsoft.com/office/drawing/2014/main" id="{A0A2E2E2-0D95-2AC2-2713-65CA2489AC61}"/>
              </a:ext>
            </a:extLst>
          </p:cNvPr>
          <p:cNvSpPr>
            <a:spLocks noGrp="1"/>
          </p:cNvSpPr>
          <p:nvPr>
            <p:ph type="title"/>
          </p:nvPr>
        </p:nvSpPr>
        <p:spPr/>
        <p:txBody>
          <a:bodyPr/>
          <a:lstStyle/>
          <a:p>
            <a:r>
              <a:rPr lang="en-IN" b="0">
                <a:latin typeface="Segoe UI "/>
              </a:rPr>
              <a:t>Resource Profile – Data Engineer</a:t>
            </a:r>
          </a:p>
        </p:txBody>
      </p:sp>
    </p:spTree>
    <p:extLst>
      <p:ext uri="{BB962C8B-B14F-4D97-AF65-F5344CB8AC3E}">
        <p14:creationId xmlns:p14="http://schemas.microsoft.com/office/powerpoint/2010/main" val="22499495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6" name="TextBox 3">
            <a:extLst>
              <a:ext uri="{FF2B5EF4-FFF2-40B4-BE49-F238E27FC236}">
                <a16:creationId xmlns:a16="http://schemas.microsoft.com/office/drawing/2014/main" id="{CEDEB299-27B7-A7F7-662F-8858BAE7D9B2}"/>
              </a:ext>
            </a:extLst>
          </p:cNvPr>
          <p:cNvSpPr txBox="1"/>
          <p:nvPr/>
        </p:nvSpPr>
        <p:spPr>
          <a:xfrm>
            <a:off x="93847" y="931263"/>
            <a:ext cx="2549904" cy="4770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rPr>
              <a:t>Professional Summary</a:t>
            </a:r>
          </a:p>
        </p:txBody>
      </p:sp>
      <p:sp>
        <p:nvSpPr>
          <p:cNvPr id="7" name="Rectangle 6">
            <a:extLst>
              <a:ext uri="{FF2B5EF4-FFF2-40B4-BE49-F238E27FC236}">
                <a16:creationId xmlns:a16="http://schemas.microsoft.com/office/drawing/2014/main" id="{4E685B31-879C-262E-CB7F-56D8553D5942}"/>
              </a:ext>
            </a:extLst>
          </p:cNvPr>
          <p:cNvSpPr/>
          <p:nvPr/>
        </p:nvSpPr>
        <p:spPr>
          <a:xfrm>
            <a:off x="93847" y="1546103"/>
            <a:ext cx="3565922" cy="267866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5">
            <a:extLst>
              <a:ext uri="{FF2B5EF4-FFF2-40B4-BE49-F238E27FC236}">
                <a16:creationId xmlns:a16="http://schemas.microsoft.com/office/drawing/2014/main" id="{81855C07-0B84-A557-16DE-4BC70B30243F}"/>
              </a:ext>
            </a:extLst>
          </p:cNvPr>
          <p:cNvSpPr txBox="1"/>
          <p:nvPr/>
        </p:nvSpPr>
        <p:spPr>
          <a:xfrm>
            <a:off x="93847" y="1426360"/>
            <a:ext cx="3540565" cy="176971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1" i="0" u="none" strike="noStrike" kern="1200" cap="none" spc="0" normalizeH="0" baseline="0" noProof="0">
              <a:ln>
                <a:noFill/>
              </a:ln>
              <a:solidFill>
                <a:srgbClr val="C00000"/>
              </a:solidFill>
              <a:effectLst/>
              <a:uLnTx/>
              <a:uFillTx/>
              <a:latin typeface="EYInterstate"/>
              <a:ea typeface="+mn-ea"/>
              <a:cs typeface="Arial" charset="0"/>
            </a:endParaRP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DevOps Engineer with 4+ years of experience in Azure DevOps Services.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Responsible for Continuous Integration (CI) and Continuous Delivery (CD) process implementation using Azure DevOps to automate routine jobs.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Responsible for configuring ADF CI-CD with Azure DevOps.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Responsible for configuring Databricks CI-CD pipeline with Azure DevOps.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Responsible for configuring CI-CD pipeline for deploying AKS cluster.</a:t>
            </a:r>
            <a:endParaRPr kumimoji="0" lang="en-IN" sz="1000" b="0" i="0" u="none" strike="noStrike" kern="1200" cap="none" spc="0" normalizeH="0" baseline="0" noProof="0">
              <a:ln>
                <a:noFill/>
              </a:ln>
              <a:solidFill>
                <a:srgbClr val="000000"/>
              </a:solidFill>
              <a:effectLst/>
              <a:uLnTx/>
              <a:uFillTx/>
              <a:latin typeface="EYInterstate"/>
              <a:ea typeface="+mn-ea"/>
              <a:cs typeface="+mn-cs"/>
            </a:endParaRPr>
          </a:p>
        </p:txBody>
      </p:sp>
      <p:sp>
        <p:nvSpPr>
          <p:cNvPr id="9" name="Rectangle 8">
            <a:extLst>
              <a:ext uri="{FF2B5EF4-FFF2-40B4-BE49-F238E27FC236}">
                <a16:creationId xmlns:a16="http://schemas.microsoft.com/office/drawing/2014/main" id="{691155CF-47BA-E8B3-DC78-6A740AB6F5F6}"/>
              </a:ext>
            </a:extLst>
          </p:cNvPr>
          <p:cNvSpPr/>
          <p:nvPr/>
        </p:nvSpPr>
        <p:spPr>
          <a:xfrm>
            <a:off x="3763070" y="1380802"/>
            <a:ext cx="3865705" cy="1161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1FACF6B-92CB-9908-B988-2D5C72ED31D3}"/>
              </a:ext>
            </a:extLst>
          </p:cNvPr>
          <p:cNvSpPr txBox="1"/>
          <p:nvPr/>
        </p:nvSpPr>
        <p:spPr>
          <a:xfrm>
            <a:off x="3679575" y="1124899"/>
            <a:ext cx="321371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rPr>
              <a:t>Relevant</a:t>
            </a: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900" b="1" i="0" u="none" strike="noStrike" kern="1200" cap="none" spc="0" normalizeH="0" baseline="0" noProof="0">
                <a:ln>
                  <a:noFill/>
                </a:ln>
                <a:solidFill>
                  <a:srgbClr val="C00000"/>
                </a:solidFill>
                <a:effectLst/>
                <a:uLnTx/>
                <a:uFillTx/>
                <a:latin typeface="EYInterstate"/>
                <a:ea typeface="+mn-ea"/>
                <a:cs typeface="Arial" charset="0"/>
              </a:rPr>
              <a:t>Professional</a:t>
            </a: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900" b="1" i="0" u="none" strike="noStrike" kern="1200" cap="none" spc="0" normalizeH="0" baseline="0" noProof="0">
                <a:ln>
                  <a:noFill/>
                </a:ln>
                <a:solidFill>
                  <a:srgbClr val="C00000"/>
                </a:solidFill>
                <a:effectLst/>
                <a:uLnTx/>
                <a:uFillTx/>
                <a:latin typeface="EYInterstate"/>
                <a:ea typeface="+mn-ea"/>
                <a:cs typeface="Arial" charset="0"/>
              </a:rPr>
              <a:t>Experience</a:t>
            </a:r>
          </a:p>
        </p:txBody>
      </p:sp>
      <p:sp>
        <p:nvSpPr>
          <p:cNvPr id="11" name="Rectangle 10">
            <a:extLst>
              <a:ext uri="{FF2B5EF4-FFF2-40B4-BE49-F238E27FC236}">
                <a16:creationId xmlns:a16="http://schemas.microsoft.com/office/drawing/2014/main" id="{31DDEBFD-1251-3D80-324C-F48849384597}"/>
              </a:ext>
            </a:extLst>
          </p:cNvPr>
          <p:cNvSpPr/>
          <p:nvPr/>
        </p:nvSpPr>
        <p:spPr>
          <a:xfrm>
            <a:off x="3749202" y="1546104"/>
            <a:ext cx="4007703" cy="488942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0D98A19-0CF3-150E-20F2-C4B738EA827A}"/>
              </a:ext>
            </a:extLst>
          </p:cNvPr>
          <p:cNvSpPr txBox="1"/>
          <p:nvPr/>
        </p:nvSpPr>
        <p:spPr>
          <a:xfrm>
            <a:off x="3692516" y="1603019"/>
            <a:ext cx="4068754" cy="378565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4135" marR="0" lvl="0" indent="0" algn="just" defTabSz="914400" rtl="0" eaLnBrk="1" fontAlgn="auto" latinLnBrk="0" hangingPunct="1">
              <a:lnSpc>
                <a:spcPct val="100000"/>
              </a:lnSpc>
              <a:spcBef>
                <a:spcPts val="0"/>
              </a:spcBef>
              <a:spcAft>
                <a:spcPts val="0"/>
              </a:spcAft>
              <a:buClrTx/>
              <a:buSzTx/>
              <a:buFontTx/>
              <a:buNone/>
              <a:tabLst>
                <a:tab pos="3650615" algn="l"/>
              </a:tabLst>
              <a:defRPr/>
            </a:pPr>
            <a:r>
              <a:rPr kumimoji="0" lang="en-IN" sz="120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Clothing Brand</a:t>
            </a:r>
            <a:endParaRPr kumimoji="0" lang="en-US" sz="120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64135" marR="0" lvl="0" indent="0" algn="just" defTabSz="914400" rtl="0" eaLnBrk="1" fontAlgn="auto" latinLnBrk="0" hangingPunct="1">
              <a:lnSpc>
                <a:spcPct val="100000"/>
              </a:lnSpc>
              <a:spcBef>
                <a:spcPts val="0"/>
              </a:spcBef>
              <a:spcAft>
                <a:spcPts val="0"/>
              </a:spcAft>
              <a:buClrTx/>
              <a:buSzTx/>
              <a:buFontTx/>
              <a:buNone/>
              <a:tabLst>
                <a:tab pos="3650615" algn="l"/>
              </a:tabLst>
              <a:defRPr/>
            </a:pPr>
            <a:r>
              <a:rPr kumimoji="0" lang="en-US" sz="120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Role</a:t>
            </a:r>
            <a:r>
              <a:rPr kumimoji="0" lang="en-US" sz="140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1050" b="0" i="0" u="none" strike="noStrike" kern="1200" cap="none" spc="-30" normalizeH="0" baseline="0" noProof="0">
                <a:ln>
                  <a:noFill/>
                </a:ln>
                <a:solidFill>
                  <a:prstClr val="black"/>
                </a:solidFill>
                <a:effectLst/>
                <a:uLnTx/>
                <a:uFillTx/>
                <a:latin typeface="Calibri"/>
                <a:ea typeface="+mn-ea"/>
                <a:cs typeface="Calibri"/>
              </a:rPr>
              <a:t>DevOps Engineer</a:t>
            </a:r>
            <a:endParaRPr kumimoji="0" lang="en-US" sz="1300" b="0" i="0" u="none" strike="noStrike" kern="1200" cap="none" spc="-30" normalizeH="0" baseline="0" noProof="0">
              <a:ln>
                <a:noFill/>
              </a:ln>
              <a:solidFill>
                <a:prstClr val="black"/>
              </a:solidFill>
              <a:effectLst/>
              <a:uLnTx/>
              <a:uFillTx/>
              <a:latin typeface="Calibri"/>
              <a:ea typeface="+mn-ea"/>
              <a:cs typeface="Calibri"/>
            </a:endParaRPr>
          </a:p>
          <a:p>
            <a:pPr marL="64135" marR="83185" lvl="0" indent="0" algn="l" defTabSz="914400" rtl="0" eaLnBrk="1" fontAlgn="auto" latinLnBrk="0" hangingPunct="1">
              <a:lnSpc>
                <a:spcPct val="100000"/>
              </a:lnSpc>
              <a:spcBef>
                <a:spcPts val="20"/>
              </a:spcBef>
              <a:spcAft>
                <a:spcPts val="0"/>
              </a:spcAft>
              <a:buClrTx/>
              <a:buSzTx/>
              <a:buFontTx/>
              <a:buNone/>
              <a:tabLst>
                <a:tab pos="3650615" algn="l"/>
              </a:tabLst>
              <a:defRPr/>
            </a:pPr>
            <a:r>
              <a:rPr kumimoji="0" lang="en-US" sz="120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Technologies Used</a:t>
            </a:r>
            <a:r>
              <a:rPr kumimoji="0" lang="en-US" sz="140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Azure DevOps Service, Docker, Kubernetes, GIT.</a:t>
            </a:r>
          </a:p>
          <a:p>
            <a:pPr marL="64135" marR="83185" lvl="0" indent="0" algn="l" defTabSz="914400" rtl="0" eaLnBrk="1" fontAlgn="auto" latinLnBrk="0" hangingPunct="1">
              <a:lnSpc>
                <a:spcPct val="100000"/>
              </a:lnSpc>
              <a:spcBef>
                <a:spcPts val="20"/>
              </a:spcBef>
              <a:spcAft>
                <a:spcPts val="0"/>
              </a:spcAft>
              <a:buClrTx/>
              <a:buSzTx/>
              <a:buFontTx/>
              <a:buNone/>
              <a:tabLst>
                <a:tab pos="3650615" algn="l"/>
              </a:tabLst>
              <a:defRPr/>
            </a:pPr>
            <a:endParaRPr kumimoji="0" lang="en-US" sz="1300" b="0" i="0" u="none" strike="noStrike" kern="1200" cap="none" spc="-30" normalizeH="0" baseline="0" noProof="0">
              <a:ln>
                <a:noFill/>
              </a:ln>
              <a:solidFill>
                <a:prstClr val="black"/>
              </a:solidFill>
              <a:effectLst/>
              <a:uLnTx/>
              <a:uFillTx/>
              <a:latin typeface="Calibri"/>
              <a:ea typeface="+mn-ea"/>
              <a:cs typeface="Calibri"/>
            </a:endParaRPr>
          </a:p>
          <a:p>
            <a:pPr marL="64135" marR="83185" lvl="0" indent="0" algn="just" defTabSz="914400" rtl="0" eaLnBrk="1" fontAlgn="auto" latinLnBrk="0" hangingPunct="1">
              <a:lnSpc>
                <a:spcPct val="100000"/>
              </a:lnSpc>
              <a:spcBef>
                <a:spcPts val="20"/>
              </a:spcBef>
              <a:spcAft>
                <a:spcPts val="0"/>
              </a:spcAft>
              <a:buClrTx/>
              <a:buSzTx/>
              <a:buFontTx/>
              <a:buNone/>
              <a:tabLst>
                <a:tab pos="3650615" algn="l"/>
              </a:tabLst>
              <a:defRPr/>
            </a:pPr>
            <a:r>
              <a:rPr kumimoji="0" lang="en-US" sz="120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Roles and Responsibilities:</a:t>
            </a:r>
          </a:p>
          <a:p>
            <a:pPr marL="64135" marR="83185" lvl="0" indent="0" algn="just" defTabSz="914400" rtl="0" eaLnBrk="1" fontAlgn="auto" latinLnBrk="0" hangingPunct="1">
              <a:lnSpc>
                <a:spcPct val="100000"/>
              </a:lnSpc>
              <a:spcBef>
                <a:spcPts val="20"/>
              </a:spcBef>
              <a:spcAft>
                <a:spcPts val="0"/>
              </a:spcAft>
              <a:buClrTx/>
              <a:buSzTx/>
              <a:buFontTx/>
              <a:buNone/>
              <a:tabLst>
                <a:tab pos="3650615" algn="l"/>
              </a:tabLst>
              <a:defRPr/>
            </a:pPr>
            <a:endParaRPr kumimoji="0" lang="en-US" sz="120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Work with the product development team to resolve build-related issues in the application.</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Performed and deployed Builds for various environments Productions QA,  Integration, UAT.</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Used GIT for source code version control and integrated code quality tracking and build tools like Maven.</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Manage the integration of new software projects and products into the built environment.</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Used different namespaces for different environments also configured RBAC.</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Manage the integration of new software projects and products into the built environment.</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Created various build and release pipelines on Azure DevOps Services for the project with manual approvals needed to deploy on the production environment.</a:t>
            </a:r>
          </a:p>
          <a:p>
            <a:pPr marL="64135" marR="83185" lvl="0" indent="0" algn="just" defTabSz="914400" rtl="0" eaLnBrk="1" fontAlgn="auto" latinLnBrk="0" hangingPunct="1">
              <a:lnSpc>
                <a:spcPct val="100000"/>
              </a:lnSpc>
              <a:spcBef>
                <a:spcPts val="20"/>
              </a:spcBef>
              <a:spcAft>
                <a:spcPts val="0"/>
              </a:spcAft>
              <a:buClrTx/>
              <a:buSzTx/>
              <a:buFontTx/>
              <a:buNone/>
              <a:tabLst>
                <a:tab pos="3650615" algn="l"/>
              </a:tabLst>
              <a:defRPr/>
            </a:pPr>
            <a:endParaRPr kumimoji="0" lang="en-US" sz="130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3" name="Rectangle 12">
            <a:extLst>
              <a:ext uri="{FF2B5EF4-FFF2-40B4-BE49-F238E27FC236}">
                <a16:creationId xmlns:a16="http://schemas.microsoft.com/office/drawing/2014/main" id="{F1B64B78-EB65-817E-4F86-5AAE9CE9F7A0}"/>
              </a:ext>
            </a:extLst>
          </p:cNvPr>
          <p:cNvSpPr/>
          <p:nvPr/>
        </p:nvSpPr>
        <p:spPr>
          <a:xfrm>
            <a:off x="7846900" y="1546103"/>
            <a:ext cx="4218506" cy="488942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E1877DE-C335-1A3F-1CED-85551CE9EED2}"/>
              </a:ext>
            </a:extLst>
          </p:cNvPr>
          <p:cNvSpPr txBox="1"/>
          <p:nvPr/>
        </p:nvSpPr>
        <p:spPr>
          <a:xfrm>
            <a:off x="7846900" y="1622131"/>
            <a:ext cx="4172601" cy="302390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Telecom Company</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 normalizeH="0" baseline="0" noProof="0">
                <a:ln>
                  <a:noFill/>
                </a:ln>
                <a:solidFill>
                  <a:prstClr val="black"/>
                </a:solidFill>
                <a:effectLst/>
                <a:uLnTx/>
                <a:uFillTx/>
                <a:latin typeface="Calibri (Body)"/>
                <a:ea typeface="+mn-ea"/>
                <a:cs typeface="+mn-cs"/>
              </a:rPr>
              <a:t>Role: </a:t>
            </a:r>
            <a:r>
              <a:rPr kumimoji="0" lang="en-US" sz="1050" b="0" i="0" u="none" strike="noStrike" kern="1200" cap="none" spc="-30" normalizeH="0" baseline="0" noProof="0">
                <a:ln>
                  <a:noFill/>
                </a:ln>
                <a:solidFill>
                  <a:prstClr val="black"/>
                </a:solidFill>
                <a:effectLst/>
                <a:uLnTx/>
                <a:uFillTx/>
                <a:latin typeface="Calibri"/>
                <a:ea typeface="+mn-ea"/>
                <a:cs typeface="Calibri"/>
              </a:rPr>
              <a:t>DevOps Engineer</a:t>
            </a:r>
            <a:endParaRPr kumimoji="0" lang="en-US" sz="1300" b="0" i="0" u="none" strike="noStrike" kern="1200" cap="none" spc="-30" normalizeH="0" baseline="0" noProof="0">
              <a:ln>
                <a:noFill/>
              </a:ln>
              <a:solidFill>
                <a:prstClr val="black"/>
              </a:solidFill>
              <a:effectLst/>
              <a:uLnTx/>
              <a:uFillTx/>
              <a:latin typeface="Calibri"/>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 normalizeH="0" baseline="0" noProof="0">
                <a:ln>
                  <a:noFill/>
                </a:ln>
                <a:solidFill>
                  <a:prstClr val="black"/>
                </a:solidFill>
                <a:effectLst/>
                <a:uLnTx/>
                <a:uFillTx/>
                <a:latin typeface="Calibri (Body)"/>
                <a:ea typeface="+mn-ea"/>
                <a:cs typeface="+mn-cs"/>
              </a:rPr>
              <a:t>Technologies Used</a:t>
            </a:r>
            <a:r>
              <a:rPr kumimoji="0" lang="en-US" sz="1200" b="0" i="0" u="none" strike="noStrike" kern="1200" cap="none" spc="-30" normalizeH="0" baseline="0" noProof="0">
                <a:ln>
                  <a:noFill/>
                </a:ln>
                <a:solidFill>
                  <a:prstClr val="black"/>
                </a:solidFill>
                <a:effectLst/>
                <a:uLnTx/>
                <a:uFillTx/>
                <a:latin typeface="Calibri (Body)"/>
                <a:ea typeface="+mn-ea"/>
                <a:cs typeface="+mn-cs"/>
              </a:rPr>
              <a:t>: </a:t>
            </a:r>
            <a:r>
              <a:rPr kumimoji="0" lang="en-US" sz="1050" b="0" i="0" u="none" strike="noStrike" kern="1200" cap="none" spc="-30" normalizeH="0" baseline="0" noProof="0">
                <a:ln>
                  <a:noFill/>
                </a:ln>
                <a:solidFill>
                  <a:prstClr val="black"/>
                </a:solidFill>
                <a:effectLst/>
                <a:uLnTx/>
                <a:uFillTx/>
                <a:latin typeface="Calibri (Body)"/>
                <a:ea typeface="+mn-ea"/>
                <a:cs typeface="+mn-cs"/>
              </a:rPr>
              <a:t>Azure DevOps Services, Azure Databricks.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30" normalizeH="0" baseline="0" noProof="0">
              <a:ln>
                <a:noFill/>
              </a:ln>
              <a:solidFill>
                <a:prstClr val="black"/>
              </a:solidFill>
              <a:effectLst/>
              <a:uLnTx/>
              <a:uFillTx/>
              <a:latin typeface="Calibri (Body)"/>
              <a:ea typeface="+mn-ea"/>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 normalizeH="0" baseline="0" noProof="0">
                <a:ln>
                  <a:noFill/>
                </a:ln>
                <a:solidFill>
                  <a:prstClr val="black"/>
                </a:solidFill>
                <a:effectLst/>
                <a:uLnTx/>
                <a:uFillTx/>
                <a:latin typeface="Calibri (Body)"/>
                <a:ea typeface="+mn-ea"/>
                <a:cs typeface="+mn-cs"/>
              </a:rPr>
              <a:t>Roles and Responsibilities: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30" normalizeH="0" baseline="0" noProof="0">
              <a:ln>
                <a:noFill/>
              </a:ln>
              <a:solidFill>
                <a:prstClr val="black"/>
              </a:solidFill>
              <a:effectLst/>
              <a:uLnTx/>
              <a:uFillTx/>
              <a:latin typeface="Calibri (Body)"/>
              <a:ea typeface="+mn-ea"/>
              <a:cs typeface="+mn-cs"/>
            </a:endParaRP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Automated build and deployment using Azure DevOps Service to reduce human error and speed up production processes.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Responsible for Continuous Integration (CI) and Continuous Delivery (CD) process implementation using Azure DevOps Services to automate routine jobs.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Configured and deployed Notebooks in Azure Databricks using Azure DevOps Services for Different environments like Dev, QA and Prod.</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Used Pipeline Variables to store the value of token for the secret storage in Azure DevOps services.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Configured and deployed builds and releases for testing environments.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1000" b="0" i="0" u="none" strike="noStrike" kern="1200" cap="none" spc="0" normalizeH="0" baseline="0" noProof="0">
                <a:ln>
                  <a:noFill/>
                </a:ln>
                <a:solidFill>
                  <a:srgbClr val="000000"/>
                </a:solidFill>
                <a:effectLst/>
                <a:uLnTx/>
                <a:uFillTx/>
                <a:latin typeface="EYInterstate"/>
                <a:ea typeface="+mn-ea"/>
                <a:cs typeface="+mn-cs"/>
              </a:rPr>
              <a:t>Created various build and release pipelines on Azure DevOps Services for the project with automatic deployments using triggers.</a:t>
            </a:r>
            <a:endParaRPr kumimoji="0" lang="en-IN" sz="1000" b="0" i="0" u="none" strike="noStrike" kern="1200" cap="none" spc="0" normalizeH="0" baseline="0" noProof="0">
              <a:ln>
                <a:noFill/>
              </a:ln>
              <a:solidFill>
                <a:srgbClr val="000000"/>
              </a:solidFill>
              <a:effectLst/>
              <a:uLnTx/>
              <a:uFillTx/>
              <a:latin typeface="EYInterstate"/>
              <a:ea typeface="+mn-ea"/>
              <a:cs typeface="+mn-cs"/>
            </a:endParaRPr>
          </a:p>
        </p:txBody>
      </p:sp>
      <p:sp>
        <p:nvSpPr>
          <p:cNvPr id="15" name="Rectangle 14">
            <a:extLst>
              <a:ext uri="{FF2B5EF4-FFF2-40B4-BE49-F238E27FC236}">
                <a16:creationId xmlns:a16="http://schemas.microsoft.com/office/drawing/2014/main" id="{AAA65C7B-97B0-742F-96E0-A8A45A299B1D}"/>
              </a:ext>
            </a:extLst>
          </p:cNvPr>
          <p:cNvSpPr/>
          <p:nvPr/>
        </p:nvSpPr>
        <p:spPr>
          <a:xfrm>
            <a:off x="93847" y="4601076"/>
            <a:ext cx="3548498" cy="18344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03CE19C-5737-F545-4388-9062AAD5640A}"/>
              </a:ext>
            </a:extLst>
          </p:cNvPr>
          <p:cNvSpPr txBox="1"/>
          <p:nvPr/>
        </p:nvSpPr>
        <p:spPr>
          <a:xfrm>
            <a:off x="175907" y="4757079"/>
            <a:ext cx="3376443" cy="1169551"/>
          </a:xfrm>
          <a:prstGeom prst="rect">
            <a:avLst/>
          </a:prstGeom>
          <a:noFill/>
        </p:spPr>
        <p:txBody>
          <a:bodyPr wrap="square" rtlCol="0">
            <a:spAutoFit/>
          </a:bodyPr>
          <a:lstStyle/>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00" b="0" i="0" u="none" strike="noStrike" kern="1200" cap="none" spc="0" normalizeH="0" baseline="0" noProof="0">
                <a:ln>
                  <a:noFill/>
                </a:ln>
                <a:solidFill>
                  <a:srgbClr val="000000"/>
                </a:solidFill>
                <a:effectLst/>
                <a:uLnTx/>
                <a:uFillTx/>
                <a:latin typeface="EYInterstate"/>
                <a:ea typeface="+mn-ea"/>
                <a:cs typeface="+mn-cs"/>
              </a:rPr>
              <a:t>Azure Cloud</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00" b="0" i="0" u="none" strike="noStrike" kern="1200" cap="none" spc="0" normalizeH="0" baseline="0" noProof="0">
                <a:ln>
                  <a:noFill/>
                </a:ln>
                <a:solidFill>
                  <a:srgbClr val="000000"/>
                </a:solidFill>
                <a:effectLst/>
                <a:uLnTx/>
                <a:uFillTx/>
                <a:latin typeface="EYInterstate"/>
                <a:ea typeface="+mn-ea"/>
                <a:cs typeface="+mn-cs"/>
              </a:rPr>
              <a:t>Azure DevOps Services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00" b="0" i="0" u="none" strike="noStrike" kern="1200" cap="none" spc="0" normalizeH="0" baseline="0" noProof="0">
                <a:ln>
                  <a:noFill/>
                </a:ln>
                <a:solidFill>
                  <a:srgbClr val="000000"/>
                </a:solidFill>
                <a:effectLst/>
                <a:uLnTx/>
                <a:uFillTx/>
                <a:latin typeface="EYInterstate"/>
                <a:ea typeface="+mn-ea"/>
                <a:cs typeface="+mn-cs"/>
              </a:rPr>
              <a:t>Azure Databricks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00" b="0" i="0" u="none" strike="noStrike" kern="1200" cap="none" spc="0" normalizeH="0" baseline="0" noProof="0">
                <a:ln>
                  <a:noFill/>
                </a:ln>
                <a:solidFill>
                  <a:srgbClr val="000000"/>
                </a:solidFill>
                <a:effectLst/>
                <a:uLnTx/>
                <a:uFillTx/>
                <a:latin typeface="EYInterstate"/>
                <a:ea typeface="+mn-ea"/>
                <a:cs typeface="+mn-cs"/>
              </a:rPr>
              <a:t>Azure Data Factory</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00" b="0" i="0" u="none" strike="noStrike" kern="1200" cap="none" spc="0" normalizeH="0" baseline="0" noProof="0">
                <a:ln>
                  <a:noFill/>
                </a:ln>
                <a:solidFill>
                  <a:srgbClr val="000000"/>
                </a:solidFill>
                <a:effectLst/>
                <a:uLnTx/>
                <a:uFillTx/>
                <a:latin typeface="EYInterstate"/>
                <a:ea typeface="+mn-ea"/>
                <a:cs typeface="+mn-cs"/>
              </a:rPr>
              <a:t>Kubernetes</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00" b="0" i="0" u="none" strike="noStrike" kern="1200" cap="none" spc="0" normalizeH="0" baseline="0" noProof="0">
                <a:ln>
                  <a:noFill/>
                </a:ln>
                <a:solidFill>
                  <a:srgbClr val="000000"/>
                </a:solidFill>
                <a:effectLst/>
                <a:uLnTx/>
                <a:uFillTx/>
                <a:latin typeface="EYInterstate"/>
                <a:ea typeface="+mn-ea"/>
                <a:cs typeface="+mn-cs"/>
              </a:rPr>
              <a:t>Docker</a:t>
            </a:r>
          </a:p>
          <a:p>
            <a:pPr marL="151765" marR="0" lvl="0"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00" b="0" i="0" u="none" strike="noStrike" kern="1200" cap="none" spc="0" normalizeH="0" baseline="0" noProof="0">
                <a:ln>
                  <a:noFill/>
                </a:ln>
                <a:solidFill>
                  <a:srgbClr val="000000"/>
                </a:solidFill>
                <a:effectLst/>
                <a:uLnTx/>
                <a:uFillTx/>
                <a:latin typeface="EYInterstate"/>
                <a:ea typeface="+mn-ea"/>
                <a:cs typeface="+mn-cs"/>
              </a:rPr>
              <a:t>GIT</a:t>
            </a:r>
          </a:p>
        </p:txBody>
      </p:sp>
      <p:sp>
        <p:nvSpPr>
          <p:cNvPr id="2" name="TextBox 3">
            <a:extLst>
              <a:ext uri="{FF2B5EF4-FFF2-40B4-BE49-F238E27FC236}">
                <a16:creationId xmlns:a16="http://schemas.microsoft.com/office/drawing/2014/main" id="{43EAD737-D3A9-D97E-4697-8990CE9A2FD2}"/>
              </a:ext>
            </a:extLst>
          </p:cNvPr>
          <p:cNvSpPr txBox="1"/>
          <p:nvPr/>
        </p:nvSpPr>
        <p:spPr>
          <a:xfrm>
            <a:off x="93847" y="4071305"/>
            <a:ext cx="2549904" cy="4770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rPr>
              <a:t>Skills</a:t>
            </a:r>
          </a:p>
        </p:txBody>
      </p:sp>
      <p:sp>
        <p:nvSpPr>
          <p:cNvPr id="3" name="Title 2">
            <a:extLst>
              <a:ext uri="{FF2B5EF4-FFF2-40B4-BE49-F238E27FC236}">
                <a16:creationId xmlns:a16="http://schemas.microsoft.com/office/drawing/2014/main" id="{A241AC93-E0C5-46B3-F186-206E71C6A2EF}"/>
              </a:ext>
            </a:extLst>
          </p:cNvPr>
          <p:cNvSpPr>
            <a:spLocks noGrp="1"/>
          </p:cNvSpPr>
          <p:nvPr>
            <p:ph type="title"/>
          </p:nvPr>
        </p:nvSpPr>
        <p:spPr/>
        <p:txBody>
          <a:bodyPr/>
          <a:lstStyle/>
          <a:p>
            <a:r>
              <a:rPr lang="en-IN" b="0">
                <a:latin typeface="Segoe UI "/>
              </a:rPr>
              <a:t>Resource Profile – DevOps Engineer</a:t>
            </a:r>
          </a:p>
        </p:txBody>
      </p:sp>
    </p:spTree>
    <p:extLst>
      <p:ext uri="{BB962C8B-B14F-4D97-AF65-F5344CB8AC3E}">
        <p14:creationId xmlns:p14="http://schemas.microsoft.com/office/powerpoint/2010/main" val="4018824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2" name="TextBox 4">
            <a:extLst>
              <a:ext uri="{FF2B5EF4-FFF2-40B4-BE49-F238E27FC236}">
                <a16:creationId xmlns:a16="http://schemas.microsoft.com/office/drawing/2014/main" id="{8C0EE34D-ACB5-6EF9-3E11-CE8F4B106CB6}"/>
              </a:ext>
            </a:extLst>
          </p:cNvPr>
          <p:cNvSpPr txBox="1"/>
          <p:nvPr/>
        </p:nvSpPr>
        <p:spPr>
          <a:xfrm>
            <a:off x="751115" y="1280390"/>
            <a:ext cx="5163682" cy="438774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tab pos="3650615" algn="l"/>
              </a:tabLst>
              <a:defRPr/>
            </a:pPr>
            <a:r>
              <a:rPr kumimoji="0" lang="en-US" sz="1050" b="1" i="0" u="sng"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Manufacturing company</a:t>
            </a:r>
          </a:p>
          <a:p>
            <a:pPr marL="0" marR="0" lvl="0" indent="0" algn="just" defTabSz="914400" rtl="0" eaLnBrk="1" fontAlgn="auto" latinLnBrk="0" hangingPunct="1">
              <a:lnSpc>
                <a:spcPct val="100000"/>
              </a:lnSpc>
              <a:spcBef>
                <a:spcPts val="0"/>
              </a:spcBef>
              <a:spcAft>
                <a:spcPts val="0"/>
              </a:spcAft>
              <a:buClrTx/>
              <a:buSzTx/>
              <a:buFontTx/>
              <a:buNone/>
              <a:tabLst>
                <a:tab pos="3650615" algn="l"/>
              </a:tabLst>
              <a:defRPr/>
            </a:pPr>
            <a:endPar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15"/>
              </a:spcBef>
              <a:spcAft>
                <a:spcPts val="0"/>
              </a:spcAft>
              <a:buClrTx/>
              <a:buSzTx/>
              <a:buFontTx/>
              <a:buNone/>
              <a:tabLst>
                <a:tab pos="3650615" algn="l"/>
              </a:tabLst>
              <a:defRPr/>
            </a:pPr>
            <a:r>
              <a:rPr kumimoji="0" lang="en-US" sz="105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Role</a:t>
            </a: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DevOps Engineer</a:t>
            </a:r>
          </a:p>
          <a:p>
            <a:pPr marL="0" marR="0" lvl="0" indent="0" algn="just" defTabSz="914400" rtl="0" eaLnBrk="1" fontAlgn="auto" latinLnBrk="0" hangingPunct="1">
              <a:lnSpc>
                <a:spcPct val="100000"/>
              </a:lnSpc>
              <a:spcBef>
                <a:spcPts val="15"/>
              </a:spcBef>
              <a:spcAft>
                <a:spcPts val="0"/>
              </a:spcAft>
              <a:buClrTx/>
              <a:buSzTx/>
              <a:buFontTx/>
              <a:buNone/>
              <a:tabLst>
                <a:tab pos="3650615" algn="l"/>
              </a:tabLst>
              <a:defRPr/>
            </a:pPr>
            <a:endPar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ts val="15"/>
              </a:spcBef>
              <a:spcAft>
                <a:spcPts val="0"/>
              </a:spcAft>
              <a:buClrTx/>
              <a:buSzTx/>
              <a:buFontTx/>
              <a:buNone/>
              <a:tabLst>
                <a:tab pos="3650615" algn="l"/>
              </a:tabLst>
              <a:defRPr/>
            </a:pPr>
            <a:r>
              <a:rPr kumimoji="0" lang="en-US" sz="105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Technologies Used</a:t>
            </a: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Azure DevOps Services. Docker, Kubernetes and GIT.</a:t>
            </a:r>
            <a:b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endParaRPr kumimoji="0" lang="en-US" sz="105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83185" lvl="0" indent="0" algn="just" defTabSz="914400" rtl="0" eaLnBrk="1" fontAlgn="auto" latinLnBrk="0" hangingPunct="1">
              <a:lnSpc>
                <a:spcPct val="98000"/>
              </a:lnSpc>
              <a:spcBef>
                <a:spcPts val="20"/>
              </a:spcBef>
              <a:spcAft>
                <a:spcPts val="0"/>
              </a:spcAft>
              <a:buClrTx/>
              <a:buSzTx/>
              <a:buFontTx/>
              <a:buNone/>
              <a:tabLst>
                <a:tab pos="3650615" algn="l"/>
              </a:tabLst>
              <a:defRPr/>
            </a:pPr>
            <a:r>
              <a:rPr kumimoji="0" lang="en-US" sz="105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Roles and Responsibilities:</a:t>
            </a:r>
          </a:p>
          <a:p>
            <a:pPr marL="0" marR="83185" lvl="0" indent="0" algn="just" defTabSz="914400" rtl="0" eaLnBrk="1" fontAlgn="auto" latinLnBrk="0" hangingPunct="1">
              <a:lnSpc>
                <a:spcPct val="98000"/>
              </a:lnSpc>
              <a:spcBef>
                <a:spcPts val="20"/>
              </a:spcBef>
              <a:spcAft>
                <a:spcPts val="0"/>
              </a:spcAft>
              <a:buClrTx/>
              <a:buSzTx/>
              <a:buFontTx/>
              <a:buNone/>
              <a:tabLst>
                <a:tab pos="3650615" algn="l"/>
              </a:tabLst>
              <a:defRPr/>
            </a:pPr>
            <a:endParaRPr kumimoji="0" lang="en-US" sz="60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Work with the product development team to resolve build-related issues in the application.</a:t>
            </a: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endPar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Performed and deployed Builds for various environments Productions QA, Integration, UAT.</a:t>
            </a: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endPar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Used GIT for source code version control and integrated, code quality tracking and build tools like Maven.</a:t>
            </a: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endPar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Manage the integration of new software projects and products into the built environment.</a:t>
            </a: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endPar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Writing Docker files for making docker images of the application and pushing that on on-premises Docker Registry.</a:t>
            </a: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endPar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Installed and managed Kubernetes cluster and write deployment files.</a:t>
            </a: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endPar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defRPr/>
            </a:pP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Created various build and release pipelines on Azure DevOps Services for the project with manual approvals needed to deploy on the production environment.</a:t>
            </a:r>
          </a:p>
        </p:txBody>
      </p:sp>
      <p:sp>
        <p:nvSpPr>
          <p:cNvPr id="3" name="Rectangle 2">
            <a:extLst>
              <a:ext uri="{FF2B5EF4-FFF2-40B4-BE49-F238E27FC236}">
                <a16:creationId xmlns:a16="http://schemas.microsoft.com/office/drawing/2014/main" id="{A5C0A275-9CF3-1D12-73BC-9A268C700DB8}"/>
              </a:ext>
            </a:extLst>
          </p:cNvPr>
          <p:cNvSpPr/>
          <p:nvPr/>
        </p:nvSpPr>
        <p:spPr>
          <a:xfrm>
            <a:off x="6093485" y="1268185"/>
            <a:ext cx="4930948" cy="429441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6">
            <a:extLst>
              <a:ext uri="{FF2B5EF4-FFF2-40B4-BE49-F238E27FC236}">
                <a16:creationId xmlns:a16="http://schemas.microsoft.com/office/drawing/2014/main" id="{2352E5B5-1E3D-ACEF-4127-8C5536B66EAE}"/>
              </a:ext>
            </a:extLst>
          </p:cNvPr>
          <p:cNvSpPr txBox="1"/>
          <p:nvPr/>
        </p:nvSpPr>
        <p:spPr>
          <a:xfrm>
            <a:off x="6093484" y="1251155"/>
            <a:ext cx="4930948" cy="39061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4135" marR="0" lvl="0" indent="0" algn="just" defTabSz="914400" rtl="0" eaLnBrk="1" fontAlgn="auto" latinLnBrk="0" hangingPunct="1">
              <a:lnSpc>
                <a:spcPct val="100000"/>
              </a:lnSpc>
              <a:spcBef>
                <a:spcPts val="0"/>
              </a:spcBef>
              <a:spcAft>
                <a:spcPts val="0"/>
              </a:spcAft>
              <a:buClrTx/>
              <a:buSzTx/>
              <a:buFontTx/>
              <a:buNone/>
              <a:tabLst>
                <a:tab pos="3650615" algn="l"/>
              </a:tabLst>
              <a:defRPr/>
            </a:pPr>
            <a:r>
              <a:rPr kumimoji="0" lang="en-US" sz="1050" b="1" i="0" u="sng"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Real Estate Client </a:t>
            </a:r>
          </a:p>
          <a:p>
            <a:pPr marL="64135" marR="0" lvl="0" indent="0" algn="just" defTabSz="914400" rtl="0" eaLnBrk="1" fontAlgn="auto" latinLnBrk="0" hangingPunct="1">
              <a:lnSpc>
                <a:spcPct val="100000"/>
              </a:lnSpc>
              <a:spcBef>
                <a:spcPts val="0"/>
              </a:spcBef>
              <a:spcAft>
                <a:spcPts val="0"/>
              </a:spcAft>
              <a:buClrTx/>
              <a:buSzTx/>
              <a:buFontTx/>
              <a:buNone/>
              <a:tabLst>
                <a:tab pos="3650615" algn="l"/>
              </a:tabLst>
              <a:defRPr/>
            </a:pPr>
            <a:endParaRPr kumimoji="0" lang="en-US" sz="1050" b="1" i="0" u="sng"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64135" marR="0" lvl="0" indent="0" algn="just" defTabSz="914400" rtl="0" eaLnBrk="1" fontAlgn="auto" latinLnBrk="0" hangingPunct="1">
              <a:lnSpc>
                <a:spcPct val="100000"/>
              </a:lnSpc>
              <a:spcBef>
                <a:spcPts val="0"/>
              </a:spcBef>
              <a:spcAft>
                <a:spcPts val="0"/>
              </a:spcAft>
              <a:buClrTx/>
              <a:buSzTx/>
              <a:buFontTx/>
              <a:buNone/>
              <a:tabLst>
                <a:tab pos="3650615" algn="l"/>
              </a:tabLst>
              <a:defRPr/>
            </a:pPr>
            <a:r>
              <a:rPr kumimoji="0" lang="en-US" sz="105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Role</a:t>
            </a: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DevOps Engineer</a:t>
            </a:r>
          </a:p>
          <a:p>
            <a:pPr marL="64135" marR="0" lvl="0" indent="0" algn="just" defTabSz="914400" rtl="0" eaLnBrk="1" fontAlgn="auto" latinLnBrk="0" hangingPunct="1">
              <a:lnSpc>
                <a:spcPct val="100000"/>
              </a:lnSpc>
              <a:spcBef>
                <a:spcPts val="0"/>
              </a:spcBef>
              <a:spcAft>
                <a:spcPts val="0"/>
              </a:spcAft>
              <a:buClrTx/>
              <a:buSzTx/>
              <a:buFontTx/>
              <a:buNone/>
              <a:tabLst>
                <a:tab pos="3650615" algn="l"/>
              </a:tabLst>
              <a:defRPr/>
            </a:pPr>
            <a:endPar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64135" marR="83185" lvl="0" indent="0" algn="just" defTabSz="914400" rtl="0" eaLnBrk="1" fontAlgn="auto" latinLnBrk="0" hangingPunct="1">
              <a:lnSpc>
                <a:spcPct val="98000"/>
              </a:lnSpc>
              <a:spcBef>
                <a:spcPts val="20"/>
              </a:spcBef>
              <a:spcAft>
                <a:spcPts val="0"/>
              </a:spcAft>
              <a:buClrTx/>
              <a:buSzTx/>
              <a:buFontTx/>
              <a:buNone/>
              <a:tabLst>
                <a:tab pos="3650615" algn="l"/>
              </a:tabLst>
              <a:defRPr/>
            </a:pPr>
            <a:r>
              <a:rPr kumimoji="0" lang="en-US" sz="105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Technologies Used</a:t>
            </a: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Azure DevOps Services, Azure Data Factory.</a:t>
            </a:r>
          </a:p>
          <a:p>
            <a:pPr marL="64135" marR="83185" lvl="0" indent="0" algn="just" defTabSz="914400" rtl="0" eaLnBrk="1" fontAlgn="auto" latinLnBrk="0" hangingPunct="1">
              <a:lnSpc>
                <a:spcPct val="98000"/>
              </a:lnSpc>
              <a:spcBef>
                <a:spcPts val="20"/>
              </a:spcBef>
              <a:spcAft>
                <a:spcPts val="0"/>
              </a:spcAft>
              <a:buClrTx/>
              <a:buSzTx/>
              <a:buFontTx/>
              <a:buNone/>
              <a:tabLst>
                <a:tab pos="3650615" algn="l"/>
              </a:tabLst>
              <a:defRPr/>
            </a:pPr>
            <a:endParaRPr kumimoji="0" lang="en-US" sz="105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64135" marR="83185" lvl="0" indent="0" algn="just" defTabSz="914400" rtl="0" eaLnBrk="1" fontAlgn="auto" latinLnBrk="0" hangingPunct="1">
              <a:lnSpc>
                <a:spcPct val="98000"/>
              </a:lnSpc>
              <a:spcBef>
                <a:spcPts val="20"/>
              </a:spcBef>
              <a:spcAft>
                <a:spcPts val="0"/>
              </a:spcAft>
              <a:buClrTx/>
              <a:buSzTx/>
              <a:buFontTx/>
              <a:buNone/>
              <a:tabLst>
                <a:tab pos="3650615" algn="l"/>
              </a:tabLst>
              <a:defRPr/>
            </a:pPr>
            <a:r>
              <a:rPr kumimoji="0" lang="en-US" sz="105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Roles and Responsibilities:</a:t>
            </a:r>
          </a:p>
          <a:p>
            <a:pPr marL="64135" marR="83185" lvl="0" indent="0" algn="just" defTabSz="914400" rtl="0" eaLnBrk="1" fontAlgn="auto" latinLnBrk="0" hangingPunct="1">
              <a:lnSpc>
                <a:spcPct val="98000"/>
              </a:lnSpc>
              <a:spcBef>
                <a:spcPts val="20"/>
              </a:spcBef>
              <a:spcAft>
                <a:spcPts val="0"/>
              </a:spcAft>
              <a:buClrTx/>
              <a:buSzTx/>
              <a:buFontTx/>
              <a:buNone/>
              <a:tabLst>
                <a:tab pos="3650615" algn="l"/>
              </a:tabLst>
              <a:defRPr/>
            </a:pPr>
            <a:endParaRPr kumimoji="0" lang="en-US" sz="1050" b="1"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tab pos="3650615" algn="l"/>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Automated build and deployment using Azure DevOps Service to reduce human error and speed up production processes.</a:t>
            </a:r>
          </a:p>
          <a:p>
            <a:pPr marL="235585" marR="83185" lvl="0" indent="-1714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tab pos="3650615" algn="l"/>
              </a:tabLst>
              <a:defRPr/>
            </a:pPr>
            <a:endPar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tab pos="3650615" algn="l"/>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Responsible for Continuous Integration (CI) and Continuous Delivery (CD) process implementation using Azure DevOps Services to automate routine jobs.</a:t>
            </a:r>
          </a:p>
          <a:p>
            <a:pPr marL="235585" marR="83185" lvl="0" indent="-1714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tab pos="3650615" algn="l"/>
              </a:tabLst>
              <a:defRPr/>
            </a:pPr>
            <a:endPar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tab pos="3650615" algn="l"/>
              </a:tabLst>
              <a:defRPr/>
            </a:pPr>
            <a:r>
              <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Calibri" panose="020F0502020204030204"/>
                <a:cs typeface="Calibri" panose="020F0502020204030204" pitchFamily="34" charset="0"/>
              </a:rPr>
              <a:t>Configured Azure Data Factory for the various environments like Dev, QA, and Prod.</a:t>
            </a:r>
          </a:p>
          <a:p>
            <a:pPr marL="235585" marR="83185" lvl="0" indent="-1714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tab pos="3650615" algn="l"/>
              </a:tabLst>
              <a:defRPr/>
            </a:pPr>
            <a:endParaRPr kumimoji="0" lang="en-US" sz="1050" b="0" i="0" u="none" strike="noStrike" kern="1200" cap="none" spc="-30" normalizeH="0" baseline="0" noProof="0">
              <a:ln>
                <a:noFill/>
              </a:ln>
              <a:solidFill>
                <a:prstClr val="black"/>
              </a:solidFill>
              <a:effectLst/>
              <a:uLnTx/>
              <a:uFillTx/>
              <a:latin typeface="Calibri" panose="020F0502020204030204" pitchFamily="34" charset="0"/>
              <a:ea typeface="Calibri" panose="020F0502020204030204"/>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tab pos="3650615" algn="l"/>
              </a:tabLst>
              <a:defRPr/>
            </a:pPr>
            <a:r>
              <a:rPr kumimoji="0" lang="en-US" sz="1050" b="0" i="0" u="none" strike="noStrike" kern="1200" cap="none" spc="-30" normalizeH="0" baseline="0" noProof="0">
                <a:ln>
                  <a:noFill/>
                </a:ln>
                <a:solidFill>
                  <a:prstClr val="black"/>
                </a:solidFill>
                <a:effectLst/>
                <a:uLnTx/>
                <a:uFillTx/>
                <a:latin typeface="Calibri (Body)"/>
                <a:ea typeface="+mn-ea"/>
                <a:cs typeface="+mn-cs"/>
              </a:rPr>
              <a:t>Configured and deployed builds and releases for testing environments.</a:t>
            </a:r>
          </a:p>
          <a:p>
            <a:pPr marL="235585" marR="83185" lvl="0" indent="-1714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tab pos="3650615" algn="l"/>
              </a:tabLst>
              <a:defRPr/>
            </a:pPr>
            <a:endParaRPr kumimoji="0" lang="en-US" sz="1050" b="0" i="0" u="none" strike="noStrike" kern="1200" cap="none" spc="-30" normalizeH="0" baseline="0" noProof="0">
              <a:ln>
                <a:noFill/>
              </a:ln>
              <a:solidFill>
                <a:prstClr val="black"/>
              </a:solidFill>
              <a:effectLst/>
              <a:uLnTx/>
              <a:uFillTx/>
              <a:latin typeface="Calibri (Body)"/>
              <a:ea typeface="+mn-ea"/>
              <a:cs typeface="+mn-cs"/>
            </a:endParaRPr>
          </a:p>
          <a:p>
            <a:pPr marL="349885" marR="83185" lvl="0" indent="-285750" algn="just" defTabSz="914400" rtl="0" eaLnBrk="1" fontAlgn="auto" latinLnBrk="0" hangingPunct="1">
              <a:lnSpc>
                <a:spcPct val="98000"/>
              </a:lnSpc>
              <a:spcBef>
                <a:spcPts val="20"/>
              </a:spcBef>
              <a:spcAft>
                <a:spcPts val="0"/>
              </a:spcAft>
              <a:buClrTx/>
              <a:buSzTx/>
              <a:buFont typeface="Wingdings" panose="05000000000000000000" pitchFamily="2" charset="2"/>
              <a:buChar char="Ø"/>
              <a:tabLst>
                <a:tab pos="3650615" algn="l"/>
              </a:tabLst>
              <a:defRPr/>
            </a:pPr>
            <a:r>
              <a:rPr kumimoji="0" lang="en-US" sz="1050" b="0" i="0" u="none" strike="noStrike" kern="1200" cap="none" spc="-30" normalizeH="0" baseline="0" noProof="0">
                <a:ln>
                  <a:noFill/>
                </a:ln>
                <a:solidFill>
                  <a:prstClr val="black"/>
                </a:solidFill>
                <a:effectLst/>
                <a:uLnTx/>
                <a:uFillTx/>
                <a:latin typeface="Calibri (Body)"/>
                <a:ea typeface="+mn-ea"/>
                <a:cs typeface="+mn-cs"/>
              </a:rPr>
              <a:t>Created various build and release pipelines on Azure DevOps Services for the project with automatic deployments using triggers.</a:t>
            </a:r>
            <a:endParaRPr kumimoji="0" lang="en-IN" sz="1100" b="0" i="0" u="none" strike="noStrike" kern="1200" cap="none" spc="0" normalizeH="0" baseline="0" noProof="0">
              <a:ln>
                <a:noFill/>
              </a:ln>
              <a:solidFill>
                <a:prstClr val="black"/>
              </a:solidFill>
              <a:effectLst/>
              <a:uLnTx/>
              <a:uFillTx/>
              <a:latin typeface="Calibri" panose="020F0502020204030204"/>
              <a:ea typeface="+mn-ea"/>
              <a:cs typeface="+mn-cs"/>
            </a:endParaRPr>
          </a:p>
          <a:p>
            <a:pPr marL="64135" marR="83185" lvl="0" indent="0" algn="just" defTabSz="914400" rtl="0" eaLnBrk="1" fontAlgn="auto" latinLnBrk="0" hangingPunct="1">
              <a:lnSpc>
                <a:spcPct val="98000"/>
              </a:lnSpc>
              <a:spcBef>
                <a:spcPts val="20"/>
              </a:spcBef>
              <a:spcAft>
                <a:spcPts val="0"/>
              </a:spcAft>
              <a:buClrTx/>
              <a:buSzTx/>
              <a:buFontTx/>
              <a:buNone/>
              <a:tabLst>
                <a:tab pos="3650615" algn="l"/>
              </a:tabLst>
              <a:defRPr/>
            </a:pPr>
            <a:endParaRPr kumimoji="0" lang="en-US" sz="1400" b="0" i="0" u="none" strike="noStrike" kern="1200" cap="none" spc="-30" normalizeH="0" baseline="0" noProof="0">
              <a:ln>
                <a:noFill/>
              </a:ln>
              <a:solidFill>
                <a:prstClr val="black"/>
              </a:solidFill>
              <a:effectLst/>
              <a:uLnTx/>
              <a:uFillTx/>
              <a:latin typeface="Calibri (Body)"/>
              <a:ea typeface="+mn-ea"/>
              <a:cs typeface="+mn-cs"/>
            </a:endParaRPr>
          </a:p>
          <a:p>
            <a:pPr marL="349885" marR="83185" lvl="0" indent="-285750" algn="just" defTabSz="914400" rtl="0" eaLnBrk="1" fontAlgn="auto" latinLnBrk="0" hangingPunct="1">
              <a:lnSpc>
                <a:spcPct val="98000"/>
              </a:lnSpc>
              <a:spcBef>
                <a:spcPts val="20"/>
              </a:spcBef>
              <a:spcAft>
                <a:spcPts val="0"/>
              </a:spcAft>
              <a:buClrTx/>
              <a:buSzTx/>
              <a:buFont typeface="Arial" panose="020B0604020202020204" pitchFamily="34" charset="0"/>
              <a:buChar char="•"/>
              <a:tabLst>
                <a:tab pos="3650615" algn="l"/>
              </a:tabLst>
              <a:defRPr/>
            </a:pPr>
            <a:endParaRPr kumimoji="0" lang="en-US" sz="1400" b="0" i="0" u="none" strike="noStrike" kern="1200" cap="none" spc="-30" normalizeH="0" baseline="0" noProof="0">
              <a:ln>
                <a:noFill/>
              </a:ln>
              <a:solidFill>
                <a:prstClr val="black"/>
              </a:solidFill>
              <a:effectLst/>
              <a:uLnTx/>
              <a:uFillTx/>
              <a:latin typeface="Calibri" panose="020F0502020204030204" pitchFamily="34" charset="0"/>
              <a:ea typeface="Calibri" panose="020F0502020204030204"/>
              <a:cs typeface="Calibri" panose="020F0502020204030204" pitchFamily="34" charset="0"/>
            </a:endParaRPr>
          </a:p>
          <a:p>
            <a:pPr marL="349885" marR="83185" lvl="0" indent="-285750" algn="just" defTabSz="914400" rtl="0" eaLnBrk="1" fontAlgn="auto" latinLnBrk="0" hangingPunct="1">
              <a:lnSpc>
                <a:spcPct val="98000"/>
              </a:lnSpc>
              <a:spcBef>
                <a:spcPts val="20"/>
              </a:spcBef>
              <a:spcAft>
                <a:spcPts val="0"/>
              </a:spcAft>
              <a:buClrTx/>
              <a:buSzTx/>
              <a:buFont typeface="Arial" panose="020B0604020202020204" pitchFamily="34" charset="0"/>
              <a:buChar char="•"/>
              <a:tabLst>
                <a:tab pos="3650615" algn="l"/>
              </a:tabLst>
              <a:defRPr/>
            </a:pPr>
            <a:endParaRPr kumimoji="0" lang="en-US" sz="1400" b="0" i="0" u="none" strike="noStrike" kern="1200" cap="none" spc="-30" normalizeH="0" baseline="0" noProof="0">
              <a:ln>
                <a:noFill/>
              </a:ln>
              <a:solidFill>
                <a:prstClr val="black"/>
              </a:solidFill>
              <a:effectLst/>
              <a:uLnTx/>
              <a:uFillTx/>
              <a:latin typeface="Calibri" panose="020F0502020204030204" pitchFamily="34" charset="0"/>
              <a:ea typeface="Calibri" panose="020F0502020204030204"/>
              <a:cs typeface="Calibri" panose="020F0502020204030204" pitchFamily="34" charset="0"/>
            </a:endParaRPr>
          </a:p>
        </p:txBody>
      </p:sp>
      <p:sp>
        <p:nvSpPr>
          <p:cNvPr id="5" name="Rectangle 4">
            <a:extLst>
              <a:ext uri="{FF2B5EF4-FFF2-40B4-BE49-F238E27FC236}">
                <a16:creationId xmlns:a16="http://schemas.microsoft.com/office/drawing/2014/main" id="{583A5A1C-BFF9-24D6-69BA-4FA70F0B7B80}"/>
              </a:ext>
            </a:extLst>
          </p:cNvPr>
          <p:cNvSpPr/>
          <p:nvPr/>
        </p:nvSpPr>
        <p:spPr>
          <a:xfrm>
            <a:off x="653143" y="1268185"/>
            <a:ext cx="5261653" cy="429441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AF97208B-F08C-1E3E-1782-FCAD90CF2F26}"/>
              </a:ext>
            </a:extLst>
          </p:cNvPr>
          <p:cNvSpPr>
            <a:spLocks noGrp="1"/>
          </p:cNvSpPr>
          <p:nvPr>
            <p:ph type="title"/>
          </p:nvPr>
        </p:nvSpPr>
        <p:spPr/>
        <p:txBody>
          <a:bodyPr/>
          <a:lstStyle/>
          <a:p>
            <a:r>
              <a:rPr lang="en-IN" b="0">
                <a:latin typeface="Segoe UI "/>
              </a:rPr>
              <a:t>Resource Profile – DevOps Engineer</a:t>
            </a:r>
          </a:p>
        </p:txBody>
      </p:sp>
    </p:spTree>
    <p:extLst>
      <p:ext uri="{BB962C8B-B14F-4D97-AF65-F5344CB8AC3E}">
        <p14:creationId xmlns:p14="http://schemas.microsoft.com/office/powerpoint/2010/main" val="1087856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7D480B5-390B-C007-40B5-577947862F5F}"/>
              </a:ext>
            </a:extLst>
          </p:cNvPr>
          <p:cNvSpPr/>
          <p:nvPr/>
        </p:nvSpPr>
        <p:spPr bwMode="auto">
          <a:xfrm>
            <a:off x="216267" y="4981697"/>
            <a:ext cx="11862995" cy="1546025"/>
          </a:xfrm>
          <a:prstGeom prst="roundRect">
            <a:avLst>
              <a:gd name="adj" fmla="val 4714"/>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just" defTabSz="914377" rtl="0" eaLnBrk="1" fontAlgn="auto" latinLnBrk="0" hangingPunct="1">
              <a:lnSpc>
                <a:spcPct val="100000"/>
              </a:lnSpc>
              <a:spcBef>
                <a:spcPts val="100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 name="Rectangle 5">
            <a:extLst>
              <a:ext uri="{FF2B5EF4-FFF2-40B4-BE49-F238E27FC236}">
                <a16:creationId xmlns:a16="http://schemas.microsoft.com/office/drawing/2014/main" id="{E6E89381-45AD-B931-939E-5901522D2249}"/>
              </a:ext>
            </a:extLst>
          </p:cNvPr>
          <p:cNvSpPr/>
          <p:nvPr/>
        </p:nvSpPr>
        <p:spPr>
          <a:xfrm>
            <a:off x="5104484" y="7697198"/>
            <a:ext cx="643254" cy="102947"/>
          </a:xfrm>
          <a:prstGeom prst="rect">
            <a:avLst/>
          </a:prstGeom>
          <a:solidFill>
            <a:srgbClr val="FF2D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C9EE3D5-A120-B2A6-9359-FD265D6F1805}"/>
              </a:ext>
            </a:extLst>
          </p:cNvPr>
          <p:cNvSpPr/>
          <p:nvPr/>
        </p:nvSpPr>
        <p:spPr>
          <a:xfrm>
            <a:off x="11592651" y="7665801"/>
            <a:ext cx="473556" cy="102947"/>
          </a:xfrm>
          <a:prstGeom prst="rect">
            <a:avLst/>
          </a:prstGeom>
          <a:solidFill>
            <a:srgbClr val="FF2D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DA5C855-AC64-8C59-4167-AE74FBDEDE5F}"/>
              </a:ext>
            </a:extLst>
          </p:cNvPr>
          <p:cNvSpPr/>
          <p:nvPr/>
        </p:nvSpPr>
        <p:spPr bwMode="auto">
          <a:xfrm>
            <a:off x="112738" y="1539171"/>
            <a:ext cx="11966524" cy="2754468"/>
          </a:xfrm>
          <a:prstGeom prst="roundRect">
            <a:avLst>
              <a:gd name="adj" fmla="val 4714"/>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just" defTabSz="914377" rtl="0" eaLnBrk="1" fontAlgn="auto" latinLnBrk="0" hangingPunct="1">
              <a:lnSpc>
                <a:spcPct val="100000"/>
              </a:lnSpc>
              <a:spcBef>
                <a:spcPts val="100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 name="Group 6">
            <a:extLst>
              <a:ext uri="{FF2B5EF4-FFF2-40B4-BE49-F238E27FC236}">
                <a16:creationId xmlns:a16="http://schemas.microsoft.com/office/drawing/2014/main" id="{07F4E900-7173-4EED-0750-2F91DE7BFDDD}"/>
              </a:ext>
            </a:extLst>
          </p:cNvPr>
          <p:cNvGrpSpPr/>
          <p:nvPr/>
        </p:nvGrpSpPr>
        <p:grpSpPr>
          <a:xfrm>
            <a:off x="9229223" y="1724525"/>
            <a:ext cx="2838298" cy="2414240"/>
            <a:chOff x="189220" y="2194414"/>
            <a:chExt cx="2606473" cy="2382037"/>
          </a:xfrm>
        </p:grpSpPr>
        <p:sp>
          <p:nvSpPr>
            <p:cNvPr id="8" name="Rectangle: Rounded Corners 7">
              <a:extLst>
                <a:ext uri="{FF2B5EF4-FFF2-40B4-BE49-F238E27FC236}">
                  <a16:creationId xmlns:a16="http://schemas.microsoft.com/office/drawing/2014/main" id="{D31B6BC7-BE63-576E-2517-A6D7C030C972}"/>
                </a:ext>
              </a:extLst>
            </p:cNvPr>
            <p:cNvSpPr/>
            <p:nvPr/>
          </p:nvSpPr>
          <p:spPr>
            <a:xfrm>
              <a:off x="189220" y="2194414"/>
              <a:ext cx="2555507" cy="2382037"/>
            </a:xfrm>
            <a:prstGeom prst="roundRect">
              <a:avLst>
                <a:gd name="adj" fmla="val 196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highlight>
                  <a:srgbClr val="FFFF00"/>
                </a:highligh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BEDF6C5D-4D62-A60D-7830-65599ED4B459}"/>
                </a:ext>
              </a:extLst>
            </p:cNvPr>
            <p:cNvSpPr txBox="1"/>
            <p:nvPr/>
          </p:nvSpPr>
          <p:spPr>
            <a:xfrm>
              <a:off x="810956" y="2348172"/>
              <a:ext cx="1984737" cy="273304"/>
            </a:xfrm>
            <a:prstGeom prst="rect">
              <a:avLst/>
            </a:prstGeom>
            <a:noFill/>
          </p:spPr>
          <p:txBody>
            <a:bodyPr wrap="square" lIns="91440" tIns="45720" rIns="91440" bIns="45720" anchor="t">
              <a:spAutoFit/>
            </a:bodyPr>
            <a:lstStyle/>
            <a:p>
              <a:pPr>
                <a:defRPr/>
              </a:pPr>
              <a:r>
                <a:rPr lang="en-US" sz="1200">
                  <a:solidFill>
                    <a:prstClr val="black"/>
                  </a:solidFill>
                  <a:latin typeface="Segoe UI Semibold"/>
                  <a:cs typeface="Segoe UI Semibold"/>
                </a:rPr>
                <a:t>Ensuring scalable system</a:t>
              </a:r>
              <a:endParaRPr lang="en-US" sz="1200">
                <a:solidFill>
                  <a:prstClr val="black"/>
                </a:solidFill>
                <a:latin typeface="Segoe UI Semibold" panose="020B0702040204020203" pitchFamily="34" charset="0"/>
                <a:cs typeface="Segoe UI Semibold" panose="020B0702040204020203" pitchFamily="34" charset="0"/>
              </a:endParaRPr>
            </a:p>
          </p:txBody>
        </p:sp>
        <p:pic>
          <p:nvPicPr>
            <p:cNvPr id="23" name="Picture 22">
              <a:extLst>
                <a:ext uri="{FF2B5EF4-FFF2-40B4-BE49-F238E27FC236}">
                  <a16:creationId xmlns:a16="http://schemas.microsoft.com/office/drawing/2014/main" id="{D1D322E3-76BF-49E1-2900-5D24F2F32CC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95787" y="2313803"/>
              <a:ext cx="464204" cy="505491"/>
            </a:xfrm>
            <a:prstGeom prst="rect">
              <a:avLst/>
            </a:prstGeom>
          </p:spPr>
        </p:pic>
        <p:sp>
          <p:nvSpPr>
            <p:cNvPr id="24" name="TextBox 23">
              <a:extLst>
                <a:ext uri="{FF2B5EF4-FFF2-40B4-BE49-F238E27FC236}">
                  <a16:creationId xmlns:a16="http://schemas.microsoft.com/office/drawing/2014/main" id="{A16F2078-DC27-BFB4-8B57-AF59BD6FFEB8}"/>
                </a:ext>
              </a:extLst>
            </p:cNvPr>
            <p:cNvSpPr txBox="1"/>
            <p:nvPr/>
          </p:nvSpPr>
          <p:spPr>
            <a:xfrm>
              <a:off x="211109" y="2896030"/>
              <a:ext cx="2511143" cy="1548723"/>
            </a:xfrm>
            <a:prstGeom prst="rect">
              <a:avLst/>
            </a:prstGeom>
            <a:noFill/>
          </p:spPr>
          <p:txBody>
            <a:bodyPr wrap="square" lIns="91440" tIns="45720" rIns="91440" bIns="45720" anchor="t">
              <a:spAutoFit/>
            </a:bodyPr>
            <a:lstStyle/>
            <a:p>
              <a:pPr algn="just">
                <a:defRPr/>
              </a:pPr>
              <a:r>
                <a:rPr lang="en-US" sz="1200">
                  <a:solidFill>
                    <a:prstClr val="black"/>
                  </a:solidFill>
                  <a:ea typeface="+mn-lt"/>
                  <a:cs typeface="+mn-lt"/>
                </a:rPr>
                <a:t>Ensuring cost-effective scalability, managing complexity, optimizing performance, maintaining robust security and compliance, and ensuring integration compatibility are challenges in investing in scalable cloud infrastructure for real-time analytics and decision-making.</a:t>
              </a:r>
            </a:p>
          </p:txBody>
        </p:sp>
      </p:grpSp>
      <p:grpSp>
        <p:nvGrpSpPr>
          <p:cNvPr id="26" name="Group 25">
            <a:extLst>
              <a:ext uri="{FF2B5EF4-FFF2-40B4-BE49-F238E27FC236}">
                <a16:creationId xmlns:a16="http://schemas.microsoft.com/office/drawing/2014/main" id="{AB39452A-AD87-49F7-DB20-6C85EC0C21C4}"/>
              </a:ext>
            </a:extLst>
          </p:cNvPr>
          <p:cNvGrpSpPr/>
          <p:nvPr/>
        </p:nvGrpSpPr>
        <p:grpSpPr>
          <a:xfrm>
            <a:off x="6221329" y="1724524"/>
            <a:ext cx="2782800" cy="2414241"/>
            <a:chOff x="189221" y="2194413"/>
            <a:chExt cx="2555507" cy="2520508"/>
          </a:xfrm>
        </p:grpSpPr>
        <p:sp>
          <p:nvSpPr>
            <p:cNvPr id="27" name="Rectangle: Rounded Corners 26">
              <a:extLst>
                <a:ext uri="{FF2B5EF4-FFF2-40B4-BE49-F238E27FC236}">
                  <a16:creationId xmlns:a16="http://schemas.microsoft.com/office/drawing/2014/main" id="{DFC851EB-2ECF-A308-2A8C-F05CD6F6DF3D}"/>
                </a:ext>
              </a:extLst>
            </p:cNvPr>
            <p:cNvSpPr/>
            <p:nvPr/>
          </p:nvSpPr>
          <p:spPr>
            <a:xfrm>
              <a:off x="189221" y="2194413"/>
              <a:ext cx="2555507" cy="2520508"/>
            </a:xfrm>
            <a:prstGeom prst="roundRect">
              <a:avLst>
                <a:gd name="adj" fmla="val 196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highlight>
                  <a:srgbClr val="FFFF00"/>
                </a:highligh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1366B9EA-E0ED-987C-28A5-C427EE7A0CD1}"/>
                </a:ext>
              </a:extLst>
            </p:cNvPr>
            <p:cNvSpPr txBox="1"/>
            <p:nvPr/>
          </p:nvSpPr>
          <p:spPr>
            <a:xfrm>
              <a:off x="682104" y="2328389"/>
              <a:ext cx="1841100" cy="289192"/>
            </a:xfrm>
            <a:prstGeom prst="rect">
              <a:avLst/>
            </a:prstGeom>
            <a:noFill/>
          </p:spPr>
          <p:txBody>
            <a:bodyPr wrap="square" lIns="91440" tIns="45720" rIns="91440" bIns="45720" anchor="t">
              <a:spAutoFit/>
            </a:bodyPr>
            <a:lstStyle/>
            <a:p>
              <a:pPr>
                <a:defRPr/>
              </a:pPr>
              <a:r>
                <a:rPr lang="en-US" sz="1200">
                  <a:solidFill>
                    <a:prstClr val="black"/>
                  </a:solidFill>
                  <a:latin typeface="Segoe UI Semibold"/>
                  <a:cs typeface="Segoe UI Semibold"/>
                </a:rPr>
                <a:t>Optimizing Data Quality</a:t>
              </a:r>
              <a:endParaRPr lang="en-US" sz="1200">
                <a:solidFill>
                  <a:prstClr val="black"/>
                </a:solidFill>
                <a:latin typeface="Segoe UI Semibold" panose="020B0702040204020203"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32C37E5B-BFE7-5A6C-01E2-0A13D7885B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95787" y="2313803"/>
              <a:ext cx="464204" cy="505491"/>
            </a:xfrm>
            <a:prstGeom prst="rect">
              <a:avLst/>
            </a:prstGeom>
          </p:spPr>
        </p:pic>
        <p:sp>
          <p:nvSpPr>
            <p:cNvPr id="30" name="TextBox 29">
              <a:extLst>
                <a:ext uri="{FF2B5EF4-FFF2-40B4-BE49-F238E27FC236}">
                  <a16:creationId xmlns:a16="http://schemas.microsoft.com/office/drawing/2014/main" id="{45F500A8-0282-3198-2216-532251A79328}"/>
                </a:ext>
              </a:extLst>
            </p:cNvPr>
            <p:cNvSpPr txBox="1"/>
            <p:nvPr/>
          </p:nvSpPr>
          <p:spPr>
            <a:xfrm>
              <a:off x="320221" y="2934336"/>
              <a:ext cx="2314210" cy="1060369"/>
            </a:xfrm>
            <a:prstGeom prst="rect">
              <a:avLst/>
            </a:prstGeom>
            <a:noFill/>
          </p:spPr>
          <p:txBody>
            <a:bodyPr wrap="square" lIns="91440" tIns="45720" rIns="91440" bIns="45720" anchor="t">
              <a:spAutoFit/>
            </a:bodyPr>
            <a:lstStyle/>
            <a:p>
              <a:pPr algn="just">
                <a:defRPr/>
              </a:pPr>
              <a:r>
                <a:rPr lang="en-US" sz="1200">
                  <a:solidFill>
                    <a:prstClr val="black"/>
                  </a:solidFill>
                  <a:ea typeface="+mn-lt"/>
                  <a:cs typeface="+mn-lt"/>
                </a:rPr>
                <a:t>Inconsistencies, inaccuracies, and incomplete data from various sources, which hampers the reliability of analytics and the ability to draw meaningful insights.</a:t>
              </a:r>
              <a:endParaRPr lang="en-US">
                <a:solidFill>
                  <a:prstClr val="black"/>
                </a:solidFill>
                <a:ea typeface="+mn-lt"/>
                <a:cs typeface="+mn-lt"/>
              </a:endParaRPr>
            </a:p>
          </p:txBody>
        </p:sp>
      </p:grpSp>
      <p:grpSp>
        <p:nvGrpSpPr>
          <p:cNvPr id="32" name="Group 31">
            <a:extLst>
              <a:ext uri="{FF2B5EF4-FFF2-40B4-BE49-F238E27FC236}">
                <a16:creationId xmlns:a16="http://schemas.microsoft.com/office/drawing/2014/main" id="{A90F5F1A-BBE5-8B36-ACF3-CAE24AD5EFC3}"/>
              </a:ext>
            </a:extLst>
          </p:cNvPr>
          <p:cNvGrpSpPr/>
          <p:nvPr/>
        </p:nvGrpSpPr>
        <p:grpSpPr>
          <a:xfrm>
            <a:off x="3222833" y="1724525"/>
            <a:ext cx="2919378" cy="2414242"/>
            <a:chOff x="178007" y="2194414"/>
            <a:chExt cx="2680931" cy="2520509"/>
          </a:xfrm>
        </p:grpSpPr>
        <p:sp>
          <p:nvSpPr>
            <p:cNvPr id="33" name="Rectangle: Rounded Corners 32">
              <a:extLst>
                <a:ext uri="{FF2B5EF4-FFF2-40B4-BE49-F238E27FC236}">
                  <a16:creationId xmlns:a16="http://schemas.microsoft.com/office/drawing/2014/main" id="{15E5925C-7B62-7D59-5D97-5CC95C536ABC}"/>
                </a:ext>
              </a:extLst>
            </p:cNvPr>
            <p:cNvSpPr/>
            <p:nvPr/>
          </p:nvSpPr>
          <p:spPr>
            <a:xfrm>
              <a:off x="189222" y="2194414"/>
              <a:ext cx="2556366" cy="2520509"/>
            </a:xfrm>
            <a:prstGeom prst="roundRect">
              <a:avLst>
                <a:gd name="adj" fmla="val 196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B68FACE2-3CE5-27EE-7F1F-04EA49EC789C}"/>
                </a:ext>
              </a:extLst>
            </p:cNvPr>
            <p:cNvSpPr txBox="1"/>
            <p:nvPr/>
          </p:nvSpPr>
          <p:spPr>
            <a:xfrm>
              <a:off x="740747" y="2321540"/>
              <a:ext cx="2118191" cy="2891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latin typeface="Segoe UI Semibold" panose="020B0702040204020203" pitchFamily="34" charset="0"/>
                  <a:cs typeface="Segoe UI Semibold" panose="020B0702040204020203" pitchFamily="34" charset="0"/>
                </a:rPr>
                <a:t>Legacy Systems Compatibility</a:t>
              </a:r>
            </a:p>
          </p:txBody>
        </p:sp>
        <p:pic>
          <p:nvPicPr>
            <p:cNvPr id="35" name="Picture 34">
              <a:extLst>
                <a:ext uri="{FF2B5EF4-FFF2-40B4-BE49-F238E27FC236}">
                  <a16:creationId xmlns:a16="http://schemas.microsoft.com/office/drawing/2014/main" id="{92A8A016-D809-8474-F2E8-3CA4163642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95787" y="2313804"/>
              <a:ext cx="393994" cy="429037"/>
            </a:xfrm>
            <a:prstGeom prst="rect">
              <a:avLst/>
            </a:prstGeom>
          </p:spPr>
        </p:pic>
        <p:sp>
          <p:nvSpPr>
            <p:cNvPr id="36" name="TextBox 35">
              <a:extLst>
                <a:ext uri="{FF2B5EF4-FFF2-40B4-BE49-F238E27FC236}">
                  <a16:creationId xmlns:a16="http://schemas.microsoft.com/office/drawing/2014/main" id="{2E802A44-F951-15CC-7754-17086B63C956}"/>
                </a:ext>
              </a:extLst>
            </p:cNvPr>
            <p:cNvSpPr txBox="1"/>
            <p:nvPr/>
          </p:nvSpPr>
          <p:spPr>
            <a:xfrm>
              <a:off x="178007" y="2906007"/>
              <a:ext cx="2503651" cy="86757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ea typeface="+mn-lt"/>
                  <a:cs typeface="+mn-lt"/>
                </a:rPr>
                <a:t>Compatibility issues with older systems can impede new analytics solutions integration, complicating efforts to ensure regulatory compliance.</a:t>
              </a:r>
            </a:p>
          </p:txBody>
        </p:sp>
      </p:grpSp>
      <p:grpSp>
        <p:nvGrpSpPr>
          <p:cNvPr id="38" name="Group 37">
            <a:extLst>
              <a:ext uri="{FF2B5EF4-FFF2-40B4-BE49-F238E27FC236}">
                <a16:creationId xmlns:a16="http://schemas.microsoft.com/office/drawing/2014/main" id="{14C9BDC1-16EF-CAFA-F7F3-F18CF2C5E8F2}"/>
              </a:ext>
            </a:extLst>
          </p:cNvPr>
          <p:cNvGrpSpPr/>
          <p:nvPr/>
        </p:nvGrpSpPr>
        <p:grpSpPr>
          <a:xfrm>
            <a:off x="216267" y="1758643"/>
            <a:ext cx="2890964" cy="2380123"/>
            <a:chOff x="189221" y="2194413"/>
            <a:chExt cx="2654835" cy="2484888"/>
          </a:xfrm>
        </p:grpSpPr>
        <p:sp>
          <p:nvSpPr>
            <p:cNvPr id="39" name="Rectangle: Rounded Corners 38">
              <a:extLst>
                <a:ext uri="{FF2B5EF4-FFF2-40B4-BE49-F238E27FC236}">
                  <a16:creationId xmlns:a16="http://schemas.microsoft.com/office/drawing/2014/main" id="{631944F5-8094-038F-91F7-B9AC897C133F}"/>
                </a:ext>
              </a:extLst>
            </p:cNvPr>
            <p:cNvSpPr/>
            <p:nvPr/>
          </p:nvSpPr>
          <p:spPr>
            <a:xfrm>
              <a:off x="189221" y="2194413"/>
              <a:ext cx="2555507" cy="2484888"/>
            </a:xfrm>
            <a:prstGeom prst="roundRect">
              <a:avLst>
                <a:gd name="adj" fmla="val 196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7D5DD92A-2264-F78B-78C2-3F574B0C3910}"/>
                </a:ext>
              </a:extLst>
            </p:cNvPr>
            <p:cNvSpPr txBox="1"/>
            <p:nvPr/>
          </p:nvSpPr>
          <p:spPr>
            <a:xfrm>
              <a:off x="849264" y="2312423"/>
              <a:ext cx="1994792" cy="289192"/>
            </a:xfrm>
            <a:prstGeom prst="rect">
              <a:avLst/>
            </a:prstGeom>
            <a:noFill/>
          </p:spPr>
          <p:txBody>
            <a:bodyPr wrap="square" lIns="91440" tIns="45720" rIns="91440" bIns="45720" anchor="t">
              <a:spAutoFit/>
            </a:bodyPr>
            <a:lstStyle/>
            <a:p>
              <a:pPr>
                <a:defRPr/>
              </a:pPr>
              <a:r>
                <a:rPr lang="en-US" sz="1200" b="1">
                  <a:solidFill>
                    <a:prstClr val="black"/>
                  </a:solidFill>
                  <a:ea typeface="+mn-lt"/>
                  <a:cs typeface="+mn-lt"/>
                </a:rPr>
                <a:t>Data Privacy and Security</a:t>
              </a:r>
              <a:endParaRPr lang="en-US" b="1"/>
            </a:p>
          </p:txBody>
        </p:sp>
        <p:sp>
          <p:nvSpPr>
            <p:cNvPr id="42" name="TextBox 41">
              <a:extLst>
                <a:ext uri="{FF2B5EF4-FFF2-40B4-BE49-F238E27FC236}">
                  <a16:creationId xmlns:a16="http://schemas.microsoft.com/office/drawing/2014/main" id="{1498E77C-4912-15F4-4DE3-48E92DBED983}"/>
                </a:ext>
              </a:extLst>
            </p:cNvPr>
            <p:cNvSpPr txBox="1"/>
            <p:nvPr/>
          </p:nvSpPr>
          <p:spPr>
            <a:xfrm>
              <a:off x="239073" y="2885588"/>
              <a:ext cx="2455801" cy="1060369"/>
            </a:xfrm>
            <a:prstGeom prst="rect">
              <a:avLst/>
            </a:prstGeom>
            <a:noFill/>
          </p:spPr>
          <p:txBody>
            <a:bodyPr wrap="square" lIns="91440" tIns="45720" rIns="91440" bIns="45720" anchor="t">
              <a:spAutoFit/>
            </a:bodyPr>
            <a:lstStyle/>
            <a:p>
              <a:pPr algn="just">
                <a:defRPr/>
              </a:pPr>
              <a:r>
                <a:rPr lang="en-US" sz="1200">
                  <a:solidFill>
                    <a:prstClr val="black"/>
                  </a:solidFill>
                  <a:ea typeface="+mn-lt"/>
                  <a:cs typeface="+mn-lt"/>
                </a:rPr>
                <a:t>The confidentiality and integrity of sensitive business data is paramount. Ensuring stringent data protection regulations and guard against potential data breaches and unauthorized access.</a:t>
              </a:r>
            </a:p>
          </p:txBody>
        </p:sp>
      </p:grpSp>
      <p:pic>
        <p:nvPicPr>
          <p:cNvPr id="71" name="Picture 70">
            <a:extLst>
              <a:ext uri="{FF2B5EF4-FFF2-40B4-BE49-F238E27FC236}">
                <a16:creationId xmlns:a16="http://schemas.microsoft.com/office/drawing/2014/main" id="{EFFF45E8-DDAB-F110-44F2-521B9AE0E1B1}"/>
              </a:ext>
            </a:extLst>
          </p:cNvPr>
          <p:cNvPicPr>
            <a:picLocks noChangeAspect="1"/>
          </p:cNvPicPr>
          <p:nvPr/>
        </p:nvPicPr>
        <p:blipFill>
          <a:blip r:embed="rId6"/>
          <a:stretch>
            <a:fillRect/>
          </a:stretch>
        </p:blipFill>
        <p:spPr>
          <a:xfrm>
            <a:off x="393594" y="1768144"/>
            <a:ext cx="548625" cy="548625"/>
          </a:xfrm>
          <a:prstGeom prst="rect">
            <a:avLst/>
          </a:prstGeom>
        </p:spPr>
      </p:pic>
      <p:sp>
        <p:nvSpPr>
          <p:cNvPr id="76" name="Rectangle: Top Corners Rounded 75">
            <a:extLst>
              <a:ext uri="{FF2B5EF4-FFF2-40B4-BE49-F238E27FC236}">
                <a16:creationId xmlns:a16="http://schemas.microsoft.com/office/drawing/2014/main" id="{99AF4EF4-5AB8-0545-7064-2DA6C9994B58}"/>
              </a:ext>
            </a:extLst>
          </p:cNvPr>
          <p:cNvSpPr/>
          <p:nvPr/>
        </p:nvSpPr>
        <p:spPr>
          <a:xfrm rot="5400000">
            <a:off x="5322228" y="-4197995"/>
            <a:ext cx="465792" cy="10863531"/>
          </a:xfrm>
          <a:prstGeom prst="round2SameRect">
            <a:avLst>
              <a:gd name="adj1" fmla="val 47965"/>
              <a:gd name="adj2" fmla="val 0"/>
            </a:avLst>
          </a:prstGeom>
          <a:solidFill>
            <a:srgbClr val="C395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Freeform: Shape 76">
            <a:extLst>
              <a:ext uri="{FF2B5EF4-FFF2-40B4-BE49-F238E27FC236}">
                <a16:creationId xmlns:a16="http://schemas.microsoft.com/office/drawing/2014/main" id="{A27C83B1-51EF-7448-D712-161174C1453C}"/>
              </a:ext>
            </a:extLst>
          </p:cNvPr>
          <p:cNvSpPr/>
          <p:nvPr/>
        </p:nvSpPr>
        <p:spPr>
          <a:xfrm>
            <a:off x="292881" y="1135884"/>
            <a:ext cx="252757" cy="244430"/>
          </a:xfrm>
          <a:custGeom>
            <a:avLst/>
            <a:gdLst>
              <a:gd name="connsiteX0" fmla="*/ 316875 w 342876"/>
              <a:gd name="connsiteY0" fmla="*/ 72290 h 342876"/>
              <a:gd name="connsiteX1" fmla="*/ 346591 w 342876"/>
              <a:gd name="connsiteY1" fmla="*/ 174296 h 342876"/>
              <a:gd name="connsiteX2" fmla="*/ 175010 w 342876"/>
              <a:gd name="connsiteY2" fmla="*/ 345306 h 342876"/>
              <a:gd name="connsiteX3" fmla="*/ 0 w 342876"/>
              <a:gd name="connsiteY3" fmla="*/ 174296 h 342876"/>
              <a:gd name="connsiteX4" fmla="*/ 174867 w 342876"/>
              <a:gd name="connsiteY4" fmla="*/ 0 h 342876"/>
              <a:gd name="connsiteX5" fmla="*/ 277158 w 342876"/>
              <a:gd name="connsiteY5" fmla="*/ 32859 h 342876"/>
              <a:gd name="connsiteX6" fmla="*/ 260586 w 342876"/>
              <a:gd name="connsiteY6" fmla="*/ 49289 h 342876"/>
              <a:gd name="connsiteX7" fmla="*/ 237442 w 342876"/>
              <a:gd name="connsiteY7" fmla="*/ 72290 h 342876"/>
              <a:gd name="connsiteX8" fmla="*/ 174724 w 342876"/>
              <a:gd name="connsiteY8" fmla="*/ 52574 h 342876"/>
              <a:gd name="connsiteX9" fmla="*/ 52574 w 342876"/>
              <a:gd name="connsiteY9" fmla="*/ 174296 h 342876"/>
              <a:gd name="connsiteX10" fmla="*/ 174724 w 342876"/>
              <a:gd name="connsiteY10" fmla="*/ 292731 h 342876"/>
              <a:gd name="connsiteX11" fmla="*/ 296874 w 342876"/>
              <a:gd name="connsiteY11" fmla="*/ 174296 h 342876"/>
              <a:gd name="connsiteX12" fmla="*/ 277016 w 342876"/>
              <a:gd name="connsiteY12" fmla="*/ 111864 h 342876"/>
              <a:gd name="connsiteX13" fmla="*/ 316875 w 342876"/>
              <a:gd name="connsiteY13" fmla="*/ 72290 h 342876"/>
              <a:gd name="connsiteX14" fmla="*/ 316875 w 342876"/>
              <a:gd name="connsiteY14" fmla="*/ 72290 h 342876"/>
              <a:gd name="connsiteX15" fmla="*/ 316875 w 342876"/>
              <a:gd name="connsiteY15" fmla="*/ 72290 h 3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876" h="342876">
                <a:moveTo>
                  <a:pt x="316875" y="72290"/>
                </a:moveTo>
                <a:cubicBezTo>
                  <a:pt x="336733" y="101863"/>
                  <a:pt x="346591" y="134722"/>
                  <a:pt x="346591" y="174296"/>
                </a:cubicBezTo>
                <a:cubicBezTo>
                  <a:pt x="346591" y="269730"/>
                  <a:pt x="270730" y="345306"/>
                  <a:pt x="175010" y="345306"/>
                </a:cubicBezTo>
                <a:cubicBezTo>
                  <a:pt x="79290" y="345306"/>
                  <a:pt x="0" y="269730"/>
                  <a:pt x="0" y="174296"/>
                </a:cubicBezTo>
                <a:cubicBezTo>
                  <a:pt x="0" y="78862"/>
                  <a:pt x="79147" y="0"/>
                  <a:pt x="174867" y="0"/>
                </a:cubicBezTo>
                <a:cubicBezTo>
                  <a:pt x="214441" y="0"/>
                  <a:pt x="247442" y="13144"/>
                  <a:pt x="277158" y="32859"/>
                </a:cubicBezTo>
                <a:cubicBezTo>
                  <a:pt x="260586" y="49289"/>
                  <a:pt x="260586" y="49289"/>
                  <a:pt x="260586" y="49289"/>
                </a:cubicBezTo>
                <a:cubicBezTo>
                  <a:pt x="254014" y="55860"/>
                  <a:pt x="247442" y="65718"/>
                  <a:pt x="237442" y="72290"/>
                </a:cubicBezTo>
                <a:cubicBezTo>
                  <a:pt x="220870" y="59146"/>
                  <a:pt x="197868" y="52574"/>
                  <a:pt x="174724" y="52574"/>
                </a:cubicBezTo>
                <a:cubicBezTo>
                  <a:pt x="108720" y="52574"/>
                  <a:pt x="52574" y="108435"/>
                  <a:pt x="52574" y="174296"/>
                </a:cubicBezTo>
                <a:cubicBezTo>
                  <a:pt x="52574" y="240157"/>
                  <a:pt x="108720" y="292731"/>
                  <a:pt x="174724" y="292731"/>
                </a:cubicBezTo>
                <a:cubicBezTo>
                  <a:pt x="240728" y="292731"/>
                  <a:pt x="296874" y="240157"/>
                  <a:pt x="296874" y="174296"/>
                </a:cubicBezTo>
                <a:cubicBezTo>
                  <a:pt x="296874" y="151294"/>
                  <a:pt x="290302" y="128293"/>
                  <a:pt x="277016" y="111864"/>
                </a:cubicBezTo>
                <a:lnTo>
                  <a:pt x="316875" y="72290"/>
                </a:lnTo>
                <a:lnTo>
                  <a:pt x="316875" y="72290"/>
                </a:lnTo>
                <a:lnTo>
                  <a:pt x="316875" y="72290"/>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25F9569-0921-C1EE-64E1-F97E8CBCAFFC}"/>
              </a:ext>
            </a:extLst>
          </p:cNvPr>
          <p:cNvSpPr/>
          <p:nvPr/>
        </p:nvSpPr>
        <p:spPr>
          <a:xfrm>
            <a:off x="384176" y="1095960"/>
            <a:ext cx="207564" cy="140378"/>
          </a:xfrm>
          <a:custGeom>
            <a:avLst/>
            <a:gdLst>
              <a:gd name="connsiteX0" fmla="*/ 177474 w 242870"/>
              <a:gd name="connsiteY0" fmla="*/ 0 h 242871"/>
              <a:gd name="connsiteX1" fmla="*/ 151044 w 242870"/>
              <a:gd name="connsiteY1" fmla="*/ 23001 h 242871"/>
              <a:gd name="connsiteX2" fmla="*/ 160902 w 242870"/>
              <a:gd name="connsiteY2" fmla="*/ 59146 h 242871"/>
              <a:gd name="connsiteX3" fmla="*/ 2464 w 242870"/>
              <a:gd name="connsiteY3" fmla="*/ 217155 h 242871"/>
              <a:gd name="connsiteX4" fmla="*/ 2464 w 242870"/>
              <a:gd name="connsiteY4" fmla="*/ 240157 h 242871"/>
              <a:gd name="connsiteX5" fmla="*/ 15608 w 242870"/>
              <a:gd name="connsiteY5" fmla="*/ 243443 h 242871"/>
              <a:gd name="connsiteX6" fmla="*/ 25466 w 242870"/>
              <a:gd name="connsiteY6" fmla="*/ 240157 h 242871"/>
              <a:gd name="connsiteX7" fmla="*/ 184046 w 242870"/>
              <a:gd name="connsiteY7" fmla="*/ 82290 h 242871"/>
              <a:gd name="connsiteX8" fmla="*/ 220334 w 242870"/>
              <a:gd name="connsiteY8" fmla="*/ 92148 h 242871"/>
              <a:gd name="connsiteX9" fmla="*/ 243478 w 242870"/>
              <a:gd name="connsiteY9" fmla="*/ 65861 h 242871"/>
              <a:gd name="connsiteX10" fmla="*/ 193904 w 242870"/>
              <a:gd name="connsiteY10" fmla="*/ 49431 h 242871"/>
              <a:gd name="connsiteX11" fmla="*/ 177474 w 242870"/>
              <a:gd name="connsiteY11" fmla="*/ 0 h 242871"/>
              <a:gd name="connsiteX12" fmla="*/ 177474 w 242870"/>
              <a:gd name="connsiteY12" fmla="*/ 0 h 242871"/>
              <a:gd name="connsiteX13" fmla="*/ 177474 w 242870"/>
              <a:gd name="connsiteY13" fmla="*/ 0 h 24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70" h="242871">
                <a:moveTo>
                  <a:pt x="177474" y="0"/>
                </a:moveTo>
                <a:cubicBezTo>
                  <a:pt x="151044" y="23001"/>
                  <a:pt x="151044" y="23001"/>
                  <a:pt x="151044" y="23001"/>
                </a:cubicBezTo>
                <a:cubicBezTo>
                  <a:pt x="160902" y="59146"/>
                  <a:pt x="160902" y="59146"/>
                  <a:pt x="160902" y="59146"/>
                </a:cubicBezTo>
                <a:cubicBezTo>
                  <a:pt x="2464" y="217155"/>
                  <a:pt x="2464" y="217155"/>
                  <a:pt x="2464" y="217155"/>
                </a:cubicBezTo>
                <a:cubicBezTo>
                  <a:pt x="-821" y="223727"/>
                  <a:pt x="-821" y="233585"/>
                  <a:pt x="2464" y="240157"/>
                </a:cubicBezTo>
                <a:cubicBezTo>
                  <a:pt x="5750" y="240157"/>
                  <a:pt x="9036" y="243443"/>
                  <a:pt x="15608" y="243443"/>
                </a:cubicBezTo>
                <a:cubicBezTo>
                  <a:pt x="18894" y="243443"/>
                  <a:pt x="22180" y="240157"/>
                  <a:pt x="25466" y="240157"/>
                </a:cubicBezTo>
                <a:cubicBezTo>
                  <a:pt x="184046" y="82290"/>
                  <a:pt x="184046" y="82290"/>
                  <a:pt x="184046" y="82290"/>
                </a:cubicBezTo>
                <a:cubicBezTo>
                  <a:pt x="220334" y="92148"/>
                  <a:pt x="220334" y="92148"/>
                  <a:pt x="220334" y="92148"/>
                </a:cubicBezTo>
                <a:cubicBezTo>
                  <a:pt x="243478" y="65861"/>
                  <a:pt x="243478" y="65861"/>
                  <a:pt x="243478" y="65861"/>
                </a:cubicBezTo>
                <a:cubicBezTo>
                  <a:pt x="193904" y="49431"/>
                  <a:pt x="193904" y="49431"/>
                  <a:pt x="193904" y="49431"/>
                </a:cubicBezTo>
                <a:lnTo>
                  <a:pt x="177474" y="0"/>
                </a:lnTo>
                <a:lnTo>
                  <a:pt x="177474" y="0"/>
                </a:lnTo>
                <a:lnTo>
                  <a:pt x="177474" y="0"/>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A07E80C-6FF9-0D14-66EA-10E748D9F99A}"/>
              </a:ext>
            </a:extLst>
          </p:cNvPr>
          <p:cNvSpPr/>
          <p:nvPr/>
        </p:nvSpPr>
        <p:spPr>
          <a:xfrm>
            <a:off x="365864" y="1206259"/>
            <a:ext cx="105315" cy="101845"/>
          </a:xfrm>
          <a:custGeom>
            <a:avLst/>
            <a:gdLst>
              <a:gd name="connsiteX0" fmla="*/ 95720 w 142865"/>
              <a:gd name="connsiteY0" fmla="*/ 92005 h 142865"/>
              <a:gd name="connsiteX1" fmla="*/ 79147 w 142865"/>
              <a:gd name="connsiteY1" fmla="*/ 101863 h 142865"/>
              <a:gd name="connsiteX2" fmla="*/ 59289 w 142865"/>
              <a:gd name="connsiteY2" fmla="*/ 92005 h 142865"/>
              <a:gd name="connsiteX3" fmla="*/ 59289 w 142865"/>
              <a:gd name="connsiteY3" fmla="*/ 52574 h 142865"/>
              <a:gd name="connsiteX4" fmla="*/ 59289 w 142865"/>
              <a:gd name="connsiteY4" fmla="*/ 52574 h 142865"/>
              <a:gd name="connsiteX5" fmla="*/ 108863 w 142865"/>
              <a:gd name="connsiteY5" fmla="*/ 6572 h 142865"/>
              <a:gd name="connsiteX6" fmla="*/ 75861 w 142865"/>
              <a:gd name="connsiteY6" fmla="*/ 0 h 142865"/>
              <a:gd name="connsiteX7" fmla="*/ 0 w 142865"/>
              <a:gd name="connsiteY7" fmla="*/ 75719 h 142865"/>
              <a:gd name="connsiteX8" fmla="*/ 75861 w 142865"/>
              <a:gd name="connsiteY8" fmla="*/ 151437 h 142865"/>
              <a:gd name="connsiteX9" fmla="*/ 151723 w 142865"/>
              <a:gd name="connsiteY9" fmla="*/ 75719 h 142865"/>
              <a:gd name="connsiteX10" fmla="*/ 145151 w 142865"/>
              <a:gd name="connsiteY10" fmla="*/ 42860 h 142865"/>
              <a:gd name="connsiteX11" fmla="*/ 95720 w 142865"/>
              <a:gd name="connsiteY11" fmla="*/ 92005 h 142865"/>
              <a:gd name="connsiteX12" fmla="*/ 95720 w 142865"/>
              <a:gd name="connsiteY12" fmla="*/ 92005 h 142865"/>
              <a:gd name="connsiteX13" fmla="*/ 95720 w 142865"/>
              <a:gd name="connsiteY13" fmla="*/ 92005 h 1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65" h="142865">
                <a:moveTo>
                  <a:pt x="95720" y="92005"/>
                </a:moveTo>
                <a:cubicBezTo>
                  <a:pt x="92434" y="98577"/>
                  <a:pt x="85862" y="101863"/>
                  <a:pt x="79147" y="101863"/>
                </a:cubicBezTo>
                <a:cubicBezTo>
                  <a:pt x="69290" y="101863"/>
                  <a:pt x="62575" y="98577"/>
                  <a:pt x="59289" y="92005"/>
                </a:cubicBezTo>
                <a:cubicBezTo>
                  <a:pt x="49431" y="82148"/>
                  <a:pt x="49431" y="65718"/>
                  <a:pt x="59289" y="52574"/>
                </a:cubicBezTo>
                <a:lnTo>
                  <a:pt x="59289" y="52574"/>
                </a:lnTo>
                <a:cubicBezTo>
                  <a:pt x="62575" y="49289"/>
                  <a:pt x="72433" y="39431"/>
                  <a:pt x="108863" y="6572"/>
                </a:cubicBezTo>
                <a:cubicBezTo>
                  <a:pt x="99006" y="0"/>
                  <a:pt x="85719" y="0"/>
                  <a:pt x="75861" y="0"/>
                </a:cubicBezTo>
                <a:cubicBezTo>
                  <a:pt x="33002" y="0"/>
                  <a:pt x="0" y="32859"/>
                  <a:pt x="0" y="75719"/>
                </a:cubicBezTo>
                <a:cubicBezTo>
                  <a:pt x="0" y="118435"/>
                  <a:pt x="33002" y="151437"/>
                  <a:pt x="75861" y="151437"/>
                </a:cubicBezTo>
                <a:cubicBezTo>
                  <a:pt x="118721" y="151437"/>
                  <a:pt x="151723" y="118578"/>
                  <a:pt x="151723" y="75719"/>
                </a:cubicBezTo>
                <a:cubicBezTo>
                  <a:pt x="151723" y="62575"/>
                  <a:pt x="148437" y="52717"/>
                  <a:pt x="145151" y="42860"/>
                </a:cubicBezTo>
                <a:lnTo>
                  <a:pt x="95720" y="92005"/>
                </a:lnTo>
                <a:lnTo>
                  <a:pt x="95720" y="92005"/>
                </a:lnTo>
                <a:lnTo>
                  <a:pt x="95720" y="92005"/>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864A9D42-67F3-64F7-9DA3-04CC63C9167F}"/>
              </a:ext>
            </a:extLst>
          </p:cNvPr>
          <p:cNvSpPr txBox="1"/>
          <p:nvPr/>
        </p:nvSpPr>
        <p:spPr>
          <a:xfrm>
            <a:off x="610052" y="970004"/>
            <a:ext cx="9677128" cy="464871"/>
          </a:xfrm>
          <a:prstGeom prst="rect">
            <a:avLst/>
          </a:prstGeom>
          <a:noFill/>
        </p:spPr>
        <p:txBody>
          <a:bodyPr wrap="square">
            <a:spAutoFit/>
          </a:bodyPr>
          <a:lstStyle/>
          <a:p>
            <a:pPr marL="0" marR="0" lvl="0" indent="0" algn="l" defTabSz="914377" rtl="0" eaLnBrk="1" fontAlgn="auto" latinLnBrk="0" hangingPunct="1">
              <a:lnSpc>
                <a:spcPct val="150000"/>
              </a:lnSpc>
              <a:spcBef>
                <a:spcPts val="100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Challenges</a:t>
            </a:r>
            <a:r>
              <a:rPr kumimoji="0" lang="en-US" sz="16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p>
        </p:txBody>
      </p:sp>
      <p:sp>
        <p:nvSpPr>
          <p:cNvPr id="2" name="object 2">
            <a:extLst>
              <a:ext uri="{FF2B5EF4-FFF2-40B4-BE49-F238E27FC236}">
                <a16:creationId xmlns:a16="http://schemas.microsoft.com/office/drawing/2014/main" id="{A14558FD-4CCC-4E5A-550B-AF5E52DAAA46}"/>
              </a:ext>
            </a:extLst>
          </p:cNvPr>
          <p:cNvSpPr txBox="1">
            <a:spLocks/>
          </p:cNvSpPr>
          <p:nvPr/>
        </p:nvSpPr>
        <p:spPr>
          <a:xfrm>
            <a:off x="197359" y="304800"/>
            <a:ext cx="3446463" cy="323807"/>
          </a:xfrm>
          <a:prstGeom prst="rect">
            <a:avLst/>
          </a:prstGeom>
        </p:spPr>
        <p:txBody>
          <a:bodyPr vert="horz" wrap="square" lIns="0" tIns="1587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lang="en-IN" sz="20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Problem Statement </a:t>
            </a:r>
          </a:p>
        </p:txBody>
      </p:sp>
      <p:sp>
        <p:nvSpPr>
          <p:cNvPr id="3" name="TextBox 2">
            <a:extLst>
              <a:ext uri="{FF2B5EF4-FFF2-40B4-BE49-F238E27FC236}">
                <a16:creationId xmlns:a16="http://schemas.microsoft.com/office/drawing/2014/main" id="{996A9C59-856D-6CEF-3122-CE3A137B9301}"/>
              </a:ext>
            </a:extLst>
          </p:cNvPr>
          <p:cNvSpPr txBox="1"/>
          <p:nvPr/>
        </p:nvSpPr>
        <p:spPr>
          <a:xfrm>
            <a:off x="281491" y="5100451"/>
            <a:ext cx="11694241" cy="830997"/>
          </a:xfrm>
          <a:prstGeom prst="rect">
            <a:avLst/>
          </a:prstGeom>
          <a:noFill/>
        </p:spPr>
        <p:txBody>
          <a:bodyPr wrap="square" lIns="91440" tIns="45720" rIns="91440" bIns="45720" anchor="t">
            <a:spAutoFit/>
          </a:bodyPr>
          <a:lstStyle/>
          <a:p>
            <a:pPr algn="just">
              <a:defRPr/>
            </a:pPr>
            <a:r>
              <a:rPr lang="en-US" sz="1200">
                <a:solidFill>
                  <a:prstClr val="black"/>
                </a:solidFill>
                <a:ea typeface="+mn-lt"/>
                <a:cs typeface="+mn-lt"/>
              </a:rPr>
              <a:t>Leveraging ADCCI data for informed decision-making entails overcoming challenges such as ensuring data accuracy, identifying critical gaps, acquiring specialized analytics expertise, and integrating insights effectively into planning and risk management processes. This requires implementing robust data governance practices, harnessing advanced analytics capabilities, and aligning these efforts with organizational goals. Successful strategies will enable businesses to translate data insights into actionable strategies, facilitating effective decision-making and proactive risk management tailored to the dynamics of the ADCCI data landscape and industry context.</a:t>
            </a:r>
          </a:p>
        </p:txBody>
      </p:sp>
      <p:sp>
        <p:nvSpPr>
          <p:cNvPr id="4" name="Rectangle: Top Corners Rounded 3">
            <a:extLst>
              <a:ext uri="{FF2B5EF4-FFF2-40B4-BE49-F238E27FC236}">
                <a16:creationId xmlns:a16="http://schemas.microsoft.com/office/drawing/2014/main" id="{B5652286-F217-7C52-AA49-6D524D7AE1EC}"/>
              </a:ext>
            </a:extLst>
          </p:cNvPr>
          <p:cNvSpPr/>
          <p:nvPr/>
        </p:nvSpPr>
        <p:spPr>
          <a:xfrm rot="5400000">
            <a:off x="5405404" y="-617093"/>
            <a:ext cx="465792" cy="10863531"/>
          </a:xfrm>
          <a:prstGeom prst="round2SameRect">
            <a:avLst>
              <a:gd name="adj1" fmla="val 47965"/>
              <a:gd name="adj2" fmla="val 0"/>
            </a:avLst>
          </a:prstGeom>
          <a:solidFill>
            <a:srgbClr val="C395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Freeform: Shape 4">
            <a:extLst>
              <a:ext uri="{FF2B5EF4-FFF2-40B4-BE49-F238E27FC236}">
                <a16:creationId xmlns:a16="http://schemas.microsoft.com/office/drawing/2014/main" id="{16BD0FF9-9AED-0471-1C05-366A6C595AD1}"/>
              </a:ext>
            </a:extLst>
          </p:cNvPr>
          <p:cNvSpPr/>
          <p:nvPr/>
        </p:nvSpPr>
        <p:spPr>
          <a:xfrm>
            <a:off x="376057" y="4716786"/>
            <a:ext cx="252757" cy="244430"/>
          </a:xfrm>
          <a:custGeom>
            <a:avLst/>
            <a:gdLst>
              <a:gd name="connsiteX0" fmla="*/ 316875 w 342876"/>
              <a:gd name="connsiteY0" fmla="*/ 72290 h 342876"/>
              <a:gd name="connsiteX1" fmla="*/ 346591 w 342876"/>
              <a:gd name="connsiteY1" fmla="*/ 174296 h 342876"/>
              <a:gd name="connsiteX2" fmla="*/ 175010 w 342876"/>
              <a:gd name="connsiteY2" fmla="*/ 345306 h 342876"/>
              <a:gd name="connsiteX3" fmla="*/ 0 w 342876"/>
              <a:gd name="connsiteY3" fmla="*/ 174296 h 342876"/>
              <a:gd name="connsiteX4" fmla="*/ 174867 w 342876"/>
              <a:gd name="connsiteY4" fmla="*/ 0 h 342876"/>
              <a:gd name="connsiteX5" fmla="*/ 277158 w 342876"/>
              <a:gd name="connsiteY5" fmla="*/ 32859 h 342876"/>
              <a:gd name="connsiteX6" fmla="*/ 260586 w 342876"/>
              <a:gd name="connsiteY6" fmla="*/ 49289 h 342876"/>
              <a:gd name="connsiteX7" fmla="*/ 237442 w 342876"/>
              <a:gd name="connsiteY7" fmla="*/ 72290 h 342876"/>
              <a:gd name="connsiteX8" fmla="*/ 174724 w 342876"/>
              <a:gd name="connsiteY8" fmla="*/ 52574 h 342876"/>
              <a:gd name="connsiteX9" fmla="*/ 52574 w 342876"/>
              <a:gd name="connsiteY9" fmla="*/ 174296 h 342876"/>
              <a:gd name="connsiteX10" fmla="*/ 174724 w 342876"/>
              <a:gd name="connsiteY10" fmla="*/ 292731 h 342876"/>
              <a:gd name="connsiteX11" fmla="*/ 296874 w 342876"/>
              <a:gd name="connsiteY11" fmla="*/ 174296 h 342876"/>
              <a:gd name="connsiteX12" fmla="*/ 277016 w 342876"/>
              <a:gd name="connsiteY12" fmla="*/ 111864 h 342876"/>
              <a:gd name="connsiteX13" fmla="*/ 316875 w 342876"/>
              <a:gd name="connsiteY13" fmla="*/ 72290 h 342876"/>
              <a:gd name="connsiteX14" fmla="*/ 316875 w 342876"/>
              <a:gd name="connsiteY14" fmla="*/ 72290 h 342876"/>
              <a:gd name="connsiteX15" fmla="*/ 316875 w 342876"/>
              <a:gd name="connsiteY15" fmla="*/ 72290 h 3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876" h="342876">
                <a:moveTo>
                  <a:pt x="316875" y="72290"/>
                </a:moveTo>
                <a:cubicBezTo>
                  <a:pt x="336733" y="101863"/>
                  <a:pt x="346591" y="134722"/>
                  <a:pt x="346591" y="174296"/>
                </a:cubicBezTo>
                <a:cubicBezTo>
                  <a:pt x="346591" y="269730"/>
                  <a:pt x="270730" y="345306"/>
                  <a:pt x="175010" y="345306"/>
                </a:cubicBezTo>
                <a:cubicBezTo>
                  <a:pt x="79290" y="345306"/>
                  <a:pt x="0" y="269730"/>
                  <a:pt x="0" y="174296"/>
                </a:cubicBezTo>
                <a:cubicBezTo>
                  <a:pt x="0" y="78862"/>
                  <a:pt x="79147" y="0"/>
                  <a:pt x="174867" y="0"/>
                </a:cubicBezTo>
                <a:cubicBezTo>
                  <a:pt x="214441" y="0"/>
                  <a:pt x="247442" y="13144"/>
                  <a:pt x="277158" y="32859"/>
                </a:cubicBezTo>
                <a:cubicBezTo>
                  <a:pt x="260586" y="49289"/>
                  <a:pt x="260586" y="49289"/>
                  <a:pt x="260586" y="49289"/>
                </a:cubicBezTo>
                <a:cubicBezTo>
                  <a:pt x="254014" y="55860"/>
                  <a:pt x="247442" y="65718"/>
                  <a:pt x="237442" y="72290"/>
                </a:cubicBezTo>
                <a:cubicBezTo>
                  <a:pt x="220870" y="59146"/>
                  <a:pt x="197868" y="52574"/>
                  <a:pt x="174724" y="52574"/>
                </a:cubicBezTo>
                <a:cubicBezTo>
                  <a:pt x="108720" y="52574"/>
                  <a:pt x="52574" y="108435"/>
                  <a:pt x="52574" y="174296"/>
                </a:cubicBezTo>
                <a:cubicBezTo>
                  <a:pt x="52574" y="240157"/>
                  <a:pt x="108720" y="292731"/>
                  <a:pt x="174724" y="292731"/>
                </a:cubicBezTo>
                <a:cubicBezTo>
                  <a:pt x="240728" y="292731"/>
                  <a:pt x="296874" y="240157"/>
                  <a:pt x="296874" y="174296"/>
                </a:cubicBezTo>
                <a:cubicBezTo>
                  <a:pt x="296874" y="151294"/>
                  <a:pt x="290302" y="128293"/>
                  <a:pt x="277016" y="111864"/>
                </a:cubicBezTo>
                <a:lnTo>
                  <a:pt x="316875" y="72290"/>
                </a:lnTo>
                <a:lnTo>
                  <a:pt x="316875" y="72290"/>
                </a:lnTo>
                <a:lnTo>
                  <a:pt x="316875" y="72290"/>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73BED3AB-6AAB-481D-B071-B41731788452}"/>
              </a:ext>
            </a:extLst>
          </p:cNvPr>
          <p:cNvSpPr/>
          <p:nvPr/>
        </p:nvSpPr>
        <p:spPr>
          <a:xfrm>
            <a:off x="467352" y="4676862"/>
            <a:ext cx="207564" cy="140378"/>
          </a:xfrm>
          <a:custGeom>
            <a:avLst/>
            <a:gdLst>
              <a:gd name="connsiteX0" fmla="*/ 177474 w 242870"/>
              <a:gd name="connsiteY0" fmla="*/ 0 h 242871"/>
              <a:gd name="connsiteX1" fmla="*/ 151044 w 242870"/>
              <a:gd name="connsiteY1" fmla="*/ 23001 h 242871"/>
              <a:gd name="connsiteX2" fmla="*/ 160902 w 242870"/>
              <a:gd name="connsiteY2" fmla="*/ 59146 h 242871"/>
              <a:gd name="connsiteX3" fmla="*/ 2464 w 242870"/>
              <a:gd name="connsiteY3" fmla="*/ 217155 h 242871"/>
              <a:gd name="connsiteX4" fmla="*/ 2464 w 242870"/>
              <a:gd name="connsiteY4" fmla="*/ 240157 h 242871"/>
              <a:gd name="connsiteX5" fmla="*/ 15608 w 242870"/>
              <a:gd name="connsiteY5" fmla="*/ 243443 h 242871"/>
              <a:gd name="connsiteX6" fmla="*/ 25466 w 242870"/>
              <a:gd name="connsiteY6" fmla="*/ 240157 h 242871"/>
              <a:gd name="connsiteX7" fmla="*/ 184046 w 242870"/>
              <a:gd name="connsiteY7" fmla="*/ 82290 h 242871"/>
              <a:gd name="connsiteX8" fmla="*/ 220334 w 242870"/>
              <a:gd name="connsiteY8" fmla="*/ 92148 h 242871"/>
              <a:gd name="connsiteX9" fmla="*/ 243478 w 242870"/>
              <a:gd name="connsiteY9" fmla="*/ 65861 h 242871"/>
              <a:gd name="connsiteX10" fmla="*/ 193904 w 242870"/>
              <a:gd name="connsiteY10" fmla="*/ 49431 h 242871"/>
              <a:gd name="connsiteX11" fmla="*/ 177474 w 242870"/>
              <a:gd name="connsiteY11" fmla="*/ 0 h 242871"/>
              <a:gd name="connsiteX12" fmla="*/ 177474 w 242870"/>
              <a:gd name="connsiteY12" fmla="*/ 0 h 242871"/>
              <a:gd name="connsiteX13" fmla="*/ 177474 w 242870"/>
              <a:gd name="connsiteY13" fmla="*/ 0 h 24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70" h="242871">
                <a:moveTo>
                  <a:pt x="177474" y="0"/>
                </a:moveTo>
                <a:cubicBezTo>
                  <a:pt x="151044" y="23001"/>
                  <a:pt x="151044" y="23001"/>
                  <a:pt x="151044" y="23001"/>
                </a:cubicBezTo>
                <a:cubicBezTo>
                  <a:pt x="160902" y="59146"/>
                  <a:pt x="160902" y="59146"/>
                  <a:pt x="160902" y="59146"/>
                </a:cubicBezTo>
                <a:cubicBezTo>
                  <a:pt x="2464" y="217155"/>
                  <a:pt x="2464" y="217155"/>
                  <a:pt x="2464" y="217155"/>
                </a:cubicBezTo>
                <a:cubicBezTo>
                  <a:pt x="-821" y="223727"/>
                  <a:pt x="-821" y="233585"/>
                  <a:pt x="2464" y="240157"/>
                </a:cubicBezTo>
                <a:cubicBezTo>
                  <a:pt x="5750" y="240157"/>
                  <a:pt x="9036" y="243443"/>
                  <a:pt x="15608" y="243443"/>
                </a:cubicBezTo>
                <a:cubicBezTo>
                  <a:pt x="18894" y="243443"/>
                  <a:pt x="22180" y="240157"/>
                  <a:pt x="25466" y="240157"/>
                </a:cubicBezTo>
                <a:cubicBezTo>
                  <a:pt x="184046" y="82290"/>
                  <a:pt x="184046" y="82290"/>
                  <a:pt x="184046" y="82290"/>
                </a:cubicBezTo>
                <a:cubicBezTo>
                  <a:pt x="220334" y="92148"/>
                  <a:pt x="220334" y="92148"/>
                  <a:pt x="220334" y="92148"/>
                </a:cubicBezTo>
                <a:cubicBezTo>
                  <a:pt x="243478" y="65861"/>
                  <a:pt x="243478" y="65861"/>
                  <a:pt x="243478" y="65861"/>
                </a:cubicBezTo>
                <a:cubicBezTo>
                  <a:pt x="193904" y="49431"/>
                  <a:pt x="193904" y="49431"/>
                  <a:pt x="193904" y="49431"/>
                </a:cubicBezTo>
                <a:lnTo>
                  <a:pt x="177474" y="0"/>
                </a:lnTo>
                <a:lnTo>
                  <a:pt x="177474" y="0"/>
                </a:lnTo>
                <a:lnTo>
                  <a:pt x="177474" y="0"/>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9D84E979-5130-70F6-6B7C-3470B158BE12}"/>
              </a:ext>
            </a:extLst>
          </p:cNvPr>
          <p:cNvSpPr/>
          <p:nvPr/>
        </p:nvSpPr>
        <p:spPr>
          <a:xfrm>
            <a:off x="449040" y="4787161"/>
            <a:ext cx="105315" cy="101845"/>
          </a:xfrm>
          <a:custGeom>
            <a:avLst/>
            <a:gdLst>
              <a:gd name="connsiteX0" fmla="*/ 95720 w 142865"/>
              <a:gd name="connsiteY0" fmla="*/ 92005 h 142865"/>
              <a:gd name="connsiteX1" fmla="*/ 79147 w 142865"/>
              <a:gd name="connsiteY1" fmla="*/ 101863 h 142865"/>
              <a:gd name="connsiteX2" fmla="*/ 59289 w 142865"/>
              <a:gd name="connsiteY2" fmla="*/ 92005 h 142865"/>
              <a:gd name="connsiteX3" fmla="*/ 59289 w 142865"/>
              <a:gd name="connsiteY3" fmla="*/ 52574 h 142865"/>
              <a:gd name="connsiteX4" fmla="*/ 59289 w 142865"/>
              <a:gd name="connsiteY4" fmla="*/ 52574 h 142865"/>
              <a:gd name="connsiteX5" fmla="*/ 108863 w 142865"/>
              <a:gd name="connsiteY5" fmla="*/ 6572 h 142865"/>
              <a:gd name="connsiteX6" fmla="*/ 75861 w 142865"/>
              <a:gd name="connsiteY6" fmla="*/ 0 h 142865"/>
              <a:gd name="connsiteX7" fmla="*/ 0 w 142865"/>
              <a:gd name="connsiteY7" fmla="*/ 75719 h 142865"/>
              <a:gd name="connsiteX8" fmla="*/ 75861 w 142865"/>
              <a:gd name="connsiteY8" fmla="*/ 151437 h 142865"/>
              <a:gd name="connsiteX9" fmla="*/ 151723 w 142865"/>
              <a:gd name="connsiteY9" fmla="*/ 75719 h 142865"/>
              <a:gd name="connsiteX10" fmla="*/ 145151 w 142865"/>
              <a:gd name="connsiteY10" fmla="*/ 42860 h 142865"/>
              <a:gd name="connsiteX11" fmla="*/ 95720 w 142865"/>
              <a:gd name="connsiteY11" fmla="*/ 92005 h 142865"/>
              <a:gd name="connsiteX12" fmla="*/ 95720 w 142865"/>
              <a:gd name="connsiteY12" fmla="*/ 92005 h 142865"/>
              <a:gd name="connsiteX13" fmla="*/ 95720 w 142865"/>
              <a:gd name="connsiteY13" fmla="*/ 92005 h 1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65" h="142865">
                <a:moveTo>
                  <a:pt x="95720" y="92005"/>
                </a:moveTo>
                <a:cubicBezTo>
                  <a:pt x="92434" y="98577"/>
                  <a:pt x="85862" y="101863"/>
                  <a:pt x="79147" y="101863"/>
                </a:cubicBezTo>
                <a:cubicBezTo>
                  <a:pt x="69290" y="101863"/>
                  <a:pt x="62575" y="98577"/>
                  <a:pt x="59289" y="92005"/>
                </a:cubicBezTo>
                <a:cubicBezTo>
                  <a:pt x="49431" y="82148"/>
                  <a:pt x="49431" y="65718"/>
                  <a:pt x="59289" y="52574"/>
                </a:cubicBezTo>
                <a:lnTo>
                  <a:pt x="59289" y="52574"/>
                </a:lnTo>
                <a:cubicBezTo>
                  <a:pt x="62575" y="49289"/>
                  <a:pt x="72433" y="39431"/>
                  <a:pt x="108863" y="6572"/>
                </a:cubicBezTo>
                <a:cubicBezTo>
                  <a:pt x="99006" y="0"/>
                  <a:pt x="85719" y="0"/>
                  <a:pt x="75861" y="0"/>
                </a:cubicBezTo>
                <a:cubicBezTo>
                  <a:pt x="33002" y="0"/>
                  <a:pt x="0" y="32859"/>
                  <a:pt x="0" y="75719"/>
                </a:cubicBezTo>
                <a:cubicBezTo>
                  <a:pt x="0" y="118435"/>
                  <a:pt x="33002" y="151437"/>
                  <a:pt x="75861" y="151437"/>
                </a:cubicBezTo>
                <a:cubicBezTo>
                  <a:pt x="118721" y="151437"/>
                  <a:pt x="151723" y="118578"/>
                  <a:pt x="151723" y="75719"/>
                </a:cubicBezTo>
                <a:cubicBezTo>
                  <a:pt x="151723" y="62575"/>
                  <a:pt x="148437" y="52717"/>
                  <a:pt x="145151" y="42860"/>
                </a:cubicBezTo>
                <a:lnTo>
                  <a:pt x="95720" y="92005"/>
                </a:lnTo>
                <a:lnTo>
                  <a:pt x="95720" y="92005"/>
                </a:lnTo>
                <a:lnTo>
                  <a:pt x="95720" y="92005"/>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BE83263-8FA2-FD42-7BA5-27D8AC9ABC9A}"/>
              </a:ext>
            </a:extLst>
          </p:cNvPr>
          <p:cNvSpPr txBox="1"/>
          <p:nvPr/>
        </p:nvSpPr>
        <p:spPr>
          <a:xfrm>
            <a:off x="693228" y="4550906"/>
            <a:ext cx="9677128" cy="464871"/>
          </a:xfrm>
          <a:prstGeom prst="rect">
            <a:avLst/>
          </a:prstGeom>
          <a:noFill/>
        </p:spPr>
        <p:txBody>
          <a:bodyPr wrap="square">
            <a:spAutoFit/>
          </a:bodyPr>
          <a:lstStyle/>
          <a:p>
            <a:pPr marL="0" marR="0" lvl="0" indent="0" algn="l" defTabSz="914377" rtl="0" eaLnBrk="1" fontAlgn="auto" latinLnBrk="0" hangingPunct="1">
              <a:lnSpc>
                <a:spcPct val="150000"/>
              </a:lnSpc>
              <a:spcBef>
                <a:spcPts val="100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Solution</a:t>
            </a:r>
            <a:r>
              <a:rPr kumimoji="0" lang="en-US" sz="16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p>
        </p:txBody>
      </p:sp>
    </p:spTree>
    <p:extLst>
      <p:ext uri="{BB962C8B-B14F-4D97-AF65-F5344CB8AC3E}">
        <p14:creationId xmlns:p14="http://schemas.microsoft.com/office/powerpoint/2010/main" val="3834733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3D5DFB-9DF0-0688-4281-52403ADA9A38}"/>
              </a:ext>
            </a:extLst>
          </p:cNvPr>
          <p:cNvSpPr/>
          <p:nvPr/>
        </p:nvSpPr>
        <p:spPr>
          <a:xfrm>
            <a:off x="88743" y="895084"/>
            <a:ext cx="3875996" cy="51723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3" name="TextBox 2">
            <a:extLst>
              <a:ext uri="{FF2B5EF4-FFF2-40B4-BE49-F238E27FC236}">
                <a16:creationId xmlns:a16="http://schemas.microsoft.com/office/drawing/2014/main" id="{EED09AA5-86FF-CD29-3A96-DC467D3753EA}"/>
              </a:ext>
            </a:extLst>
          </p:cNvPr>
          <p:cNvSpPr txBox="1"/>
          <p:nvPr/>
        </p:nvSpPr>
        <p:spPr>
          <a:xfrm>
            <a:off x="139064" y="1022962"/>
            <a:ext cx="3772293" cy="44861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Calibri" panose="020F0502020204030204"/>
                <a:cs typeface="Calibri"/>
              </a:rPr>
              <a:t>RFP Generator (Government Entities &amp; Public Services)</a:t>
            </a:r>
            <a:endPar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solidFill>
                <a:effectLst/>
                <a:uLnTx/>
                <a:uFillTx/>
                <a:latin typeface="Calibri" panose="020F0502020204030204"/>
                <a:ea typeface="+mn-ea"/>
                <a:cs typeface="Calibri"/>
              </a:rPr>
              <a:t>Role</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a:rPr>
              <a:t>: </a:t>
            </a:r>
            <a:r>
              <a:rPr kumimoji="0" lang="en-US" sz="1050" b="1"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NLP Engineer</a:t>
            </a:r>
            <a:endParaRPr kumimoji="0" lang="en-IN"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just" defTabSz="914400" rtl="0" eaLnBrk="1" fontAlgn="auto" latinLnBrk="0" hangingPunct="1">
              <a:lnSpc>
                <a:spcPct val="101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a:rPr>
              <a:t>Project Description: </a:t>
            </a: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The project aims to streamline the creation of Request for Proposal (RFP) documents using advanced NLP technology, enhancing efficiency and accuracy in vendor selection.</a:t>
            </a:r>
          </a:p>
          <a:p>
            <a:pPr marL="0" marR="0" lvl="0" indent="0" algn="just" defTabSz="914400" rtl="0" eaLnBrk="1" fontAlgn="auto" latinLnBrk="0" hangingPunct="1">
              <a:lnSpc>
                <a:spcPct val="101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a:rPr>
              <a:t>Roles and Responsibilities:</a:t>
            </a:r>
            <a:r>
              <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a:rPr>
              <a:t> </a:t>
            </a:r>
            <a:endPar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Collaborate closely with stakeholders to gather detailed functional and technical requirements for the RFP Generator solution.</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Develop a comprehensive design and architecture plan for the RFP Generator and Proposal Evaluator Solution, leveraging Azure Services.</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Implement the RFP Generator functionality, utilizing GPT-4 for content creation and customization features.</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Develop an Azure Cognitive Search system to efficiently retrieve old RFP documents, utilizing semantic search techniques to enhance document relevance.</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Ensure that the generated RFPs align with the organization's branding and style, providing a cohesive and professional appearance.</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Collaborate with cross-functional teams to integrate the RFP Generator into organizational workflows and systems, ensuring seamless usability and functionality</a:t>
            </a:r>
            <a:r>
              <a:rPr kumimoji="0" lang="en-US" sz="12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a:t>
            </a:r>
          </a:p>
        </p:txBody>
      </p:sp>
      <p:sp>
        <p:nvSpPr>
          <p:cNvPr id="4" name="Rectangle 3">
            <a:extLst>
              <a:ext uri="{FF2B5EF4-FFF2-40B4-BE49-F238E27FC236}">
                <a16:creationId xmlns:a16="http://schemas.microsoft.com/office/drawing/2014/main" id="{C756717D-676B-D2D7-B5D3-F5C55776A795}"/>
              </a:ext>
            </a:extLst>
          </p:cNvPr>
          <p:cNvSpPr/>
          <p:nvPr/>
        </p:nvSpPr>
        <p:spPr>
          <a:xfrm>
            <a:off x="4125686" y="895084"/>
            <a:ext cx="4082824" cy="51723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5" name="TextBox 4">
            <a:extLst>
              <a:ext uri="{FF2B5EF4-FFF2-40B4-BE49-F238E27FC236}">
                <a16:creationId xmlns:a16="http://schemas.microsoft.com/office/drawing/2014/main" id="{52A76FA8-93A9-83F8-ADFB-F3C888C1A643}"/>
              </a:ext>
            </a:extLst>
          </p:cNvPr>
          <p:cNvSpPr txBox="1"/>
          <p:nvPr/>
        </p:nvSpPr>
        <p:spPr>
          <a:xfrm>
            <a:off x="4230115" y="1006664"/>
            <a:ext cx="3904235" cy="462466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Calibri" panose="020F0502020204030204"/>
                <a:cs typeface="Calibri"/>
              </a:rPr>
              <a:t>Proposal Generator and RFP evaluation Government Entities &amp; Public Services)</a:t>
            </a:r>
            <a:endPar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solidFill>
                <a:effectLst/>
                <a:uLnTx/>
                <a:uFillTx/>
                <a:latin typeface="Calibri" panose="020F0502020204030204"/>
                <a:ea typeface="+mn-ea"/>
                <a:cs typeface="Calibri"/>
              </a:rPr>
              <a:t>Role</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a:rPr>
              <a:t>: </a:t>
            </a:r>
            <a:r>
              <a:rPr kumimoji="0" lang="en-US" sz="1050" b="1"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NLP Engineer</a:t>
            </a:r>
            <a:endParaRPr kumimoji="0" lang="en-IN"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just" defTabSz="914400" rtl="0" eaLnBrk="1" fontAlgn="auto" latinLnBrk="0" hangingPunct="1">
              <a:lnSpc>
                <a:spcPct val="101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a:rPr>
              <a:t>Project Description: </a:t>
            </a: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The project aims to streamline the evaluation of Proposal documents using advanced NLP technology, enhancing efficiency and accuracy in vendor selection and also creating a model that helps in proposal generation.</a:t>
            </a:r>
          </a:p>
          <a:p>
            <a:pPr marL="0" marR="0" lvl="0" indent="0" algn="just" defTabSz="914400" rtl="0" eaLnBrk="1" fontAlgn="auto" latinLnBrk="0" hangingPunct="1">
              <a:lnSpc>
                <a:spcPct val="101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a:rPr>
              <a:t>Roles and Responsibilities:</a:t>
            </a:r>
            <a:r>
              <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a:rPr>
              <a:t> </a:t>
            </a:r>
            <a:endPar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Collaborate closely with stakeholders to gather detailed functional and technical requirements for the RFP Generator solution.</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Develop a comprehensive design and architecture plan for the Proposal Generator and Proposal Evaluator Solution, leveraging Azure Services.</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Implement the Proposal Generator functionality, utilizing GPT-4 for content creation and customization features.</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Develop an Azure Cognitive Search system to efficiently retrieve old RFP documents, utilizing semantic search techniques to enhance document relevance.</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Ensure that the generated RFPs align with the organization's branding and style, providing a cohesive and professional appearance.</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Collaborate with cross-functional teams to integrate the RFP Generator into organizational workflows and systems, ensuring seamless usability and functionality.</a:t>
            </a:r>
          </a:p>
        </p:txBody>
      </p:sp>
      <p:sp>
        <p:nvSpPr>
          <p:cNvPr id="6" name="Rectangle 5">
            <a:extLst>
              <a:ext uri="{FF2B5EF4-FFF2-40B4-BE49-F238E27FC236}">
                <a16:creationId xmlns:a16="http://schemas.microsoft.com/office/drawing/2014/main" id="{2F6B73F7-739E-5B5D-D9FD-E8845509FCEB}"/>
              </a:ext>
            </a:extLst>
          </p:cNvPr>
          <p:cNvSpPr/>
          <p:nvPr/>
        </p:nvSpPr>
        <p:spPr>
          <a:xfrm>
            <a:off x="8316686" y="895085"/>
            <a:ext cx="3712710" cy="5168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11">
            <a:extLst>
              <a:ext uri="{FF2B5EF4-FFF2-40B4-BE49-F238E27FC236}">
                <a16:creationId xmlns:a16="http://schemas.microsoft.com/office/drawing/2014/main" id="{7320F57B-9148-A196-5434-1982A2E25434}"/>
              </a:ext>
            </a:extLst>
          </p:cNvPr>
          <p:cNvSpPr txBox="1"/>
          <p:nvPr/>
        </p:nvSpPr>
        <p:spPr>
          <a:xfrm>
            <a:off x="8369456" y="1022962"/>
            <a:ext cx="3630661" cy="430887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4135" marR="0" lvl="0" indent="0" algn="just" defTabSz="914400" rtl="0" eaLnBrk="1" fontAlgn="auto" latinLnBrk="0" hangingPunct="1">
              <a:lnSpc>
                <a:spcPct val="100000"/>
              </a:lnSpc>
              <a:spcBef>
                <a:spcPts val="0"/>
              </a:spcBef>
              <a:spcAft>
                <a:spcPts val="0"/>
              </a:spcAft>
              <a:buClrTx/>
              <a:buSzTx/>
              <a:buFontTx/>
              <a:buNone/>
              <a:tabLst>
                <a:tab pos="3650615" algn="l"/>
              </a:tabLst>
              <a:defRPr/>
            </a:pPr>
            <a:r>
              <a:rPr kumimoji="0" lang="en-IN" sz="1050" b="1" i="0" u="none" strike="noStrike" kern="1200" cap="none" spc="0" normalizeH="0" baseline="0" noProof="0">
                <a:ln>
                  <a:noFill/>
                </a:ln>
                <a:solidFill>
                  <a:prstClr val="black"/>
                </a:solidFill>
                <a:effectLst/>
                <a:uLnTx/>
                <a:uFillTx/>
                <a:latin typeface="Calibri" panose="020F0502020204030204"/>
                <a:ea typeface="+mn-ea"/>
                <a:cs typeface="Calibri"/>
              </a:rPr>
              <a:t>Clothing Brand</a:t>
            </a: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a:endParaRPr>
          </a:p>
          <a:p>
            <a:pPr marL="64135" marR="0" lvl="0" indent="0" algn="just" defTabSz="914400" rtl="0" eaLnBrk="1" fontAlgn="auto" latinLnBrk="0" hangingPunct="1">
              <a:lnSpc>
                <a:spcPct val="100000"/>
              </a:lnSpc>
              <a:spcBef>
                <a:spcPts val="0"/>
              </a:spcBef>
              <a:spcAft>
                <a:spcPts val="0"/>
              </a:spcAft>
              <a:buClrTx/>
              <a:buSzTx/>
              <a:buFontTx/>
              <a:buNone/>
              <a:tabLst>
                <a:tab pos="3650615" algn="l"/>
              </a:tabLst>
              <a:defRPr/>
            </a:pPr>
            <a:endParaRPr kumimoji="0" lang="en-IN" sz="1050" b="1" i="0" u="none" strike="noStrike" kern="1200" cap="none" spc="0" normalizeH="0" baseline="0" noProof="0">
              <a:ln>
                <a:noFill/>
              </a:ln>
              <a:solidFill>
                <a:prstClr val="black"/>
              </a:solidFill>
              <a:effectLst/>
              <a:uLnTx/>
              <a:uFillTx/>
              <a:latin typeface="Calibri"/>
              <a:ea typeface="+mn-ea"/>
              <a:cs typeface="Calibri"/>
            </a:endParaRPr>
          </a:p>
          <a:p>
            <a:pPr marL="64135" marR="0" lvl="0" indent="0" algn="just" defTabSz="914400" rtl="0" eaLnBrk="1" fontAlgn="auto" latinLnBrk="0" hangingPunct="1">
              <a:lnSpc>
                <a:spcPct val="100000"/>
              </a:lnSpc>
              <a:spcBef>
                <a:spcPts val="0"/>
              </a:spcBef>
              <a:spcAft>
                <a:spcPts val="0"/>
              </a:spcAft>
              <a:buClrTx/>
              <a:buSzTx/>
              <a:buFontTx/>
              <a:buNone/>
              <a:tabLst>
                <a:tab pos="3650615" algn="l"/>
              </a:tabLst>
              <a:defRPr/>
            </a:pPr>
            <a:r>
              <a:rPr kumimoji="0" lang="en-US" sz="1100" b="1" i="0" u="none" strike="noStrike" kern="1200" cap="none" spc="-30" normalizeH="0" baseline="0" noProof="0">
                <a:ln>
                  <a:noFill/>
                </a:ln>
                <a:solidFill>
                  <a:prstClr val="black"/>
                </a:solidFill>
                <a:effectLst/>
                <a:uLnTx/>
                <a:uFillTx/>
                <a:latin typeface="Calibri"/>
                <a:ea typeface="+mn-ea"/>
                <a:cs typeface="Calibri"/>
              </a:rPr>
              <a:t>Role</a:t>
            </a:r>
            <a:r>
              <a:rPr kumimoji="0" lang="en-US" sz="1100" b="0" i="0" u="none" strike="noStrike" kern="1200" cap="none" spc="-30" normalizeH="0" baseline="0" noProof="0">
                <a:ln>
                  <a:noFill/>
                </a:ln>
                <a:solidFill>
                  <a:prstClr val="black"/>
                </a:solidFill>
                <a:effectLst/>
                <a:uLnTx/>
                <a:uFillTx/>
                <a:latin typeface="Calibri"/>
                <a:ea typeface="+mn-ea"/>
                <a:cs typeface="Calibri"/>
              </a:rPr>
              <a:t>: </a:t>
            </a:r>
            <a:r>
              <a:rPr kumimoji="0" lang="en-US" sz="1100" b="0" i="0" u="none" strike="noStrike" kern="1200" cap="none" spc="-30" normalizeH="0" baseline="0" noProof="0">
                <a:ln>
                  <a:noFill/>
                </a:ln>
                <a:solidFill>
                  <a:prstClr val="black"/>
                </a:solidFill>
                <a:effectLst/>
                <a:uLnTx/>
                <a:uFillTx/>
                <a:latin typeface="Calibri" panose="020F0502020204030204"/>
                <a:ea typeface="Calibri" panose="020F0502020204030204"/>
                <a:cs typeface="Calibri" panose="020F0502020204030204"/>
              </a:rPr>
              <a:t>AI/ML Engineer</a:t>
            </a:r>
            <a:endParaRPr kumimoji="0" lang="en-US" sz="1100" b="0" i="0" u="none" strike="noStrike" kern="1200" cap="none" spc="-30" normalizeH="0" baseline="0" noProof="0">
              <a:ln>
                <a:noFill/>
              </a:ln>
              <a:solidFill>
                <a:prstClr val="black"/>
              </a:solidFill>
              <a:effectLst/>
              <a:uLnTx/>
              <a:uFillTx/>
              <a:latin typeface="Calibri"/>
              <a:ea typeface="+mn-ea"/>
              <a:cs typeface="Calibri"/>
            </a:endParaRPr>
          </a:p>
          <a:p>
            <a:pPr marL="64135" marR="83185" lvl="0" indent="0" algn="l" defTabSz="914400" rtl="0" eaLnBrk="1" fontAlgn="auto" latinLnBrk="0" hangingPunct="1">
              <a:lnSpc>
                <a:spcPct val="100000"/>
              </a:lnSpc>
              <a:spcBef>
                <a:spcPts val="20"/>
              </a:spcBef>
              <a:spcAft>
                <a:spcPts val="0"/>
              </a:spcAft>
              <a:buClrTx/>
              <a:buSzTx/>
              <a:buFontTx/>
              <a:buNone/>
              <a:tabLst>
                <a:tab pos="3650615" algn="l"/>
              </a:tabLst>
              <a:defRPr/>
            </a:pPr>
            <a:r>
              <a:rPr kumimoji="0" lang="en-US" sz="1100" b="1" i="0" u="none" strike="noStrike" kern="1200" cap="none" spc="-30" normalizeH="0" baseline="0" noProof="0">
                <a:ln>
                  <a:noFill/>
                </a:ln>
                <a:solidFill>
                  <a:prstClr val="black"/>
                </a:solidFill>
                <a:effectLst/>
                <a:uLnTx/>
                <a:uFillTx/>
                <a:latin typeface="Calibri"/>
                <a:ea typeface="+mn-ea"/>
                <a:cs typeface="Calibri"/>
              </a:rPr>
              <a:t>Technologies Used</a:t>
            </a:r>
            <a:r>
              <a:rPr kumimoji="0" lang="en-US" sz="1100" b="0" i="0" u="none" strike="noStrike" kern="1200" cap="none" spc="-30" normalizeH="0" baseline="0" noProof="0">
                <a:ln>
                  <a:noFill/>
                </a:ln>
                <a:solidFill>
                  <a:prstClr val="black"/>
                </a:solidFill>
                <a:effectLst/>
                <a:uLnTx/>
                <a:uFillTx/>
                <a:latin typeface="Calibri"/>
                <a:ea typeface="+mn-ea"/>
                <a:cs typeface="Calibri"/>
              </a:rPr>
              <a:t>: </a:t>
            </a:r>
            <a:r>
              <a:rPr kumimoji="0" lang="en-US" sz="1100" b="0" i="0" u="none" strike="noStrike" kern="1200" cap="none" spc="-30" normalizeH="0" baseline="0" noProof="0">
                <a:ln>
                  <a:noFill/>
                </a:ln>
                <a:solidFill>
                  <a:prstClr val="black"/>
                </a:solidFill>
                <a:effectLst/>
                <a:uLnTx/>
                <a:uFillTx/>
                <a:latin typeface="Calibri" panose="020F0502020204030204"/>
                <a:ea typeface="Calibri" panose="020F0502020204030204"/>
                <a:cs typeface="Calibri" panose="020F0502020204030204"/>
              </a:rPr>
              <a:t>Azure OpenAI service, Python, Microsoft Fabric</a:t>
            </a:r>
          </a:p>
          <a:p>
            <a:pPr marL="64135" marR="83185" lvl="0" indent="0" algn="l" defTabSz="914400" rtl="0" eaLnBrk="1" fontAlgn="auto" latinLnBrk="0" hangingPunct="1">
              <a:lnSpc>
                <a:spcPct val="100000"/>
              </a:lnSpc>
              <a:spcBef>
                <a:spcPts val="20"/>
              </a:spcBef>
              <a:spcAft>
                <a:spcPts val="0"/>
              </a:spcAft>
              <a:buClrTx/>
              <a:buSzTx/>
              <a:buFontTx/>
              <a:buNone/>
              <a:tabLst>
                <a:tab pos="3650615" algn="l"/>
              </a:tabLst>
              <a:defRPr/>
            </a:pPr>
            <a:endParaRPr kumimoji="0" lang="en-US" sz="1100" b="0" i="0" u="none" strike="noStrike" kern="1200" cap="none" spc="-30" normalizeH="0" baseline="0" noProof="0">
              <a:ln>
                <a:noFill/>
              </a:ln>
              <a:solidFill>
                <a:prstClr val="black"/>
              </a:solidFill>
              <a:effectLst/>
              <a:uLnTx/>
              <a:uFillTx/>
              <a:latin typeface="Calibri"/>
              <a:ea typeface="+mn-ea"/>
              <a:cs typeface="Calibri"/>
            </a:endParaRPr>
          </a:p>
          <a:p>
            <a:pPr marL="64135" marR="83185" lvl="0" indent="0" algn="just" defTabSz="914400" rtl="0" eaLnBrk="1" fontAlgn="auto" latinLnBrk="0" hangingPunct="1">
              <a:lnSpc>
                <a:spcPct val="100000"/>
              </a:lnSpc>
              <a:spcBef>
                <a:spcPts val="20"/>
              </a:spcBef>
              <a:spcAft>
                <a:spcPts val="0"/>
              </a:spcAft>
              <a:buClrTx/>
              <a:buSzTx/>
              <a:buFontTx/>
              <a:buNone/>
              <a:tabLst>
                <a:tab pos="3650615" algn="l"/>
              </a:tabLst>
              <a:defRPr/>
            </a:pPr>
            <a:r>
              <a:rPr kumimoji="0" lang="en-US" sz="1100" b="1" i="0" u="none" strike="noStrike" kern="1200" cap="none" spc="-30" normalizeH="0" baseline="0" noProof="0">
                <a:ln>
                  <a:noFill/>
                </a:ln>
                <a:solidFill>
                  <a:prstClr val="black"/>
                </a:solidFill>
                <a:effectLst/>
                <a:uLnTx/>
                <a:uFillTx/>
                <a:latin typeface="Calibri"/>
                <a:ea typeface="+mn-ea"/>
                <a:cs typeface="Calibri"/>
              </a:rPr>
              <a:t>Roles and Responsibilities:</a:t>
            </a:r>
          </a:p>
          <a:p>
            <a:pPr marL="349885" marR="83185" lvl="0" indent="-285750" algn="just" defTabSz="914400" rtl="0" eaLnBrk="1" fontAlgn="auto" latinLnBrk="0" hangingPunct="1">
              <a:lnSpc>
                <a:spcPct val="100000"/>
              </a:lnSpc>
              <a:spcBef>
                <a:spcPts val="20"/>
              </a:spcBef>
              <a:spcAft>
                <a:spcPts val="0"/>
              </a:spcAft>
              <a:buClrTx/>
              <a:buSzTx/>
              <a:buFont typeface="Wingdings" panose="05000000000000000000" pitchFamily="2" charset="2"/>
              <a:buChar char="Ø"/>
              <a:tabLst>
                <a:tab pos="3650615" algn="l"/>
              </a:tabLst>
              <a:defRPr/>
            </a:pPr>
            <a:r>
              <a:rPr kumimoji="0" lang="en-US" sz="1100" b="0" i="0" u="none" strike="noStrike" kern="1200" cap="none" spc="-30" normalizeH="0" baseline="0" noProof="0">
                <a:ln>
                  <a:noFill/>
                </a:ln>
                <a:solidFill>
                  <a:prstClr val="black"/>
                </a:solidFill>
                <a:effectLst/>
                <a:uLnTx/>
                <a:uFillTx/>
                <a:latin typeface="Calibri" panose="020F0502020204030204"/>
                <a:ea typeface="Calibri" panose="020F0502020204030204"/>
                <a:cs typeface="Calibri" panose="020F0502020204030204"/>
              </a:rPr>
              <a:t>Successfully executed data generation tasks using Python.</a:t>
            </a:r>
          </a:p>
          <a:p>
            <a:pPr marL="349885" marR="83185" lvl="0" indent="-285750" algn="just" defTabSz="914400" rtl="0" eaLnBrk="1" fontAlgn="auto" latinLnBrk="0" hangingPunct="1">
              <a:lnSpc>
                <a:spcPct val="100000"/>
              </a:lnSpc>
              <a:spcBef>
                <a:spcPts val="20"/>
              </a:spcBef>
              <a:spcAft>
                <a:spcPts val="0"/>
              </a:spcAft>
              <a:buClrTx/>
              <a:buSzTx/>
              <a:buFont typeface="Wingdings" panose="05000000000000000000" pitchFamily="2" charset="2"/>
              <a:buChar char="Ø"/>
              <a:tabLst>
                <a:tab pos="3650615" algn="l"/>
              </a:tabLst>
              <a:defRPr/>
            </a:pPr>
            <a:r>
              <a:rPr kumimoji="0" lang="en-US" sz="1100" b="0" i="0" u="none" strike="noStrike" kern="1200" cap="none" spc="-30" normalizeH="0" baseline="0" noProof="0">
                <a:ln>
                  <a:noFill/>
                </a:ln>
                <a:solidFill>
                  <a:prstClr val="black"/>
                </a:solidFill>
                <a:effectLst/>
                <a:uLnTx/>
                <a:uFillTx/>
                <a:latin typeface="Calibri" panose="020F0502020204030204"/>
                <a:ea typeface="Calibri" panose="020F0502020204030204"/>
                <a:cs typeface="Calibri" panose="020F0502020204030204"/>
              </a:rPr>
              <a:t>Utilized the Azure OpenAI's GPT-3.5-Turbo model through API integration for marketing content creation.</a:t>
            </a:r>
          </a:p>
          <a:p>
            <a:pPr marL="349885" marR="83185" lvl="0" indent="-285750" algn="just" defTabSz="914400" rtl="0" eaLnBrk="1" fontAlgn="auto" latinLnBrk="0" hangingPunct="1">
              <a:lnSpc>
                <a:spcPct val="100000"/>
              </a:lnSpc>
              <a:spcBef>
                <a:spcPts val="20"/>
              </a:spcBef>
              <a:spcAft>
                <a:spcPts val="0"/>
              </a:spcAft>
              <a:buClrTx/>
              <a:buSzTx/>
              <a:buFont typeface="Wingdings" panose="05000000000000000000" pitchFamily="2" charset="2"/>
              <a:buChar char="Ø"/>
              <a:tabLst>
                <a:tab pos="3650615" algn="l"/>
              </a:tabLst>
              <a:defRPr/>
            </a:pPr>
            <a:r>
              <a:rPr kumimoji="0" lang="en-US" sz="1100" b="0" i="0" u="none" strike="noStrike" kern="1200" cap="none" spc="-30" normalizeH="0" baseline="0" noProof="0">
                <a:ln>
                  <a:noFill/>
                </a:ln>
                <a:solidFill>
                  <a:prstClr val="black"/>
                </a:solidFill>
                <a:effectLst/>
                <a:uLnTx/>
                <a:uFillTx/>
                <a:latin typeface="Calibri" panose="020F0502020204030204"/>
                <a:ea typeface="Calibri" panose="020F0502020204030204"/>
                <a:cs typeface="Calibri" panose="020F0502020204030204"/>
              </a:rPr>
              <a:t>Employed prompt engineering methodologies including cues, Few-shot learning, Chain of thought and </a:t>
            </a:r>
            <a:r>
              <a:rPr kumimoji="0" lang="en-US" sz="1100" b="0" i="0" u="none" strike="noStrike" kern="1200" cap="none" spc="-30" normalizeH="0" baseline="0" noProof="0" err="1">
                <a:ln>
                  <a:noFill/>
                </a:ln>
                <a:solidFill>
                  <a:prstClr val="black"/>
                </a:solidFill>
                <a:effectLst/>
                <a:uLnTx/>
                <a:uFillTx/>
                <a:latin typeface="Calibri" panose="020F0502020204030204"/>
                <a:ea typeface="Calibri" panose="020F0502020204030204"/>
                <a:cs typeface="Calibri" panose="020F0502020204030204"/>
              </a:rPr>
              <a:t>ReAct</a:t>
            </a:r>
            <a:r>
              <a:rPr kumimoji="0" lang="en-US" sz="1100" b="0" i="0" u="none" strike="noStrike" kern="1200" cap="none" spc="-30" normalizeH="0" baseline="0" noProof="0">
                <a:ln>
                  <a:noFill/>
                </a:ln>
                <a:solidFill>
                  <a:prstClr val="black"/>
                </a:solidFill>
                <a:effectLst/>
                <a:uLnTx/>
                <a:uFillTx/>
                <a:latin typeface="Calibri" panose="020F0502020204030204"/>
                <a:ea typeface="Calibri" panose="020F0502020204030204"/>
                <a:cs typeface="Calibri" panose="020F0502020204030204"/>
              </a:rPr>
              <a:t> to enhance the efficiency of content generation.</a:t>
            </a:r>
          </a:p>
          <a:p>
            <a:pPr marL="349885" marR="83185" lvl="0" indent="-285750" algn="just" defTabSz="914400" rtl="0" eaLnBrk="1" fontAlgn="auto" latinLnBrk="0" hangingPunct="1">
              <a:lnSpc>
                <a:spcPct val="100000"/>
              </a:lnSpc>
              <a:spcBef>
                <a:spcPts val="20"/>
              </a:spcBef>
              <a:spcAft>
                <a:spcPts val="0"/>
              </a:spcAft>
              <a:buClrTx/>
              <a:buSzTx/>
              <a:buFont typeface="Wingdings" panose="05000000000000000000" pitchFamily="2" charset="2"/>
              <a:buChar char="Ø"/>
              <a:tabLst>
                <a:tab pos="3650615" algn="l"/>
              </a:tabLst>
              <a:defRPr/>
            </a:pPr>
            <a:r>
              <a:rPr kumimoji="0" lang="en-US" sz="1100" b="0" i="0" u="none" strike="noStrike" kern="1200" cap="none" spc="-30" normalizeH="0" baseline="0" noProof="0">
                <a:ln>
                  <a:noFill/>
                </a:ln>
                <a:solidFill>
                  <a:prstClr val="black"/>
                </a:solidFill>
                <a:effectLst/>
                <a:uLnTx/>
                <a:uFillTx/>
                <a:latin typeface="Calibri" panose="020F0502020204030204"/>
                <a:ea typeface="Calibri" panose="020F0502020204030204"/>
                <a:cs typeface="Calibri" panose="020F0502020204030204"/>
              </a:rPr>
              <a:t>Leveraged functionalities of Microsoft Fabric, such as Data Wrangler for  low-code data manipulation, and Data Factory for constructing pipelines to fetch data from various sources like ADLS.</a:t>
            </a:r>
          </a:p>
          <a:p>
            <a:pPr marL="349885" marR="83185" lvl="0" indent="-285750" algn="just" defTabSz="914400" rtl="0" eaLnBrk="1" fontAlgn="auto" latinLnBrk="0" hangingPunct="1">
              <a:lnSpc>
                <a:spcPct val="100000"/>
              </a:lnSpc>
              <a:spcBef>
                <a:spcPts val="20"/>
              </a:spcBef>
              <a:spcAft>
                <a:spcPts val="0"/>
              </a:spcAft>
              <a:buClrTx/>
              <a:buSzTx/>
              <a:buFont typeface="Wingdings" panose="05000000000000000000" pitchFamily="2" charset="2"/>
              <a:buChar char="Ø"/>
              <a:tabLst>
                <a:tab pos="3650615" algn="l"/>
              </a:tabLst>
              <a:defRPr/>
            </a:pPr>
            <a:r>
              <a:rPr kumimoji="0" lang="en-US" sz="1100" b="0" i="0" u="none" strike="noStrike" kern="1200" cap="none" spc="-30" normalizeH="0" baseline="0" noProof="0">
                <a:ln>
                  <a:noFill/>
                </a:ln>
                <a:solidFill>
                  <a:prstClr val="black"/>
                </a:solidFill>
                <a:effectLst/>
                <a:uLnTx/>
                <a:uFillTx/>
                <a:latin typeface="Calibri" panose="020F0502020204030204"/>
                <a:ea typeface="Calibri" panose="020F0502020204030204"/>
                <a:cs typeface="Calibri" panose="020F0502020204030204"/>
              </a:rPr>
              <a:t>Leveraged the Auto Create Report feature within Microsoft Fabric's ecosystem to automatically generate Power BI reports, drawing insights from the provided semantics model.</a:t>
            </a:r>
          </a:p>
          <a:p>
            <a:pPr marL="349885" marR="83185" lvl="0" indent="-285750" algn="just" defTabSz="914400" rtl="0" eaLnBrk="1" fontAlgn="auto" latinLnBrk="0" hangingPunct="1">
              <a:lnSpc>
                <a:spcPct val="100000"/>
              </a:lnSpc>
              <a:spcBef>
                <a:spcPts val="20"/>
              </a:spcBef>
              <a:spcAft>
                <a:spcPts val="0"/>
              </a:spcAft>
              <a:buClrTx/>
              <a:buSzTx/>
              <a:buFont typeface="Wingdings" panose="05000000000000000000" pitchFamily="2" charset="2"/>
              <a:buChar char="Ø"/>
              <a:tabLst>
                <a:tab pos="3650615" algn="l"/>
              </a:tabLst>
              <a:defRPr/>
            </a:pPr>
            <a:r>
              <a:rPr kumimoji="0" lang="en-US" sz="1100" b="0" i="0" u="none" strike="noStrike" kern="1200" cap="none" spc="-30" normalizeH="0" baseline="0" noProof="0">
                <a:ln>
                  <a:noFill/>
                </a:ln>
                <a:solidFill>
                  <a:prstClr val="black"/>
                </a:solidFill>
                <a:effectLst/>
                <a:uLnTx/>
                <a:uFillTx/>
                <a:latin typeface="Calibri" panose="020F0502020204030204"/>
                <a:ea typeface="Calibri" panose="020F0502020204030204"/>
                <a:cs typeface="Calibri" panose="020F0502020204030204"/>
              </a:rPr>
              <a:t>Utilized Flask to implement a user-friendly interface for the display of both generated content and Power BI reports.</a:t>
            </a:r>
          </a:p>
        </p:txBody>
      </p:sp>
      <p:sp>
        <p:nvSpPr>
          <p:cNvPr id="8" name="Title 7">
            <a:extLst>
              <a:ext uri="{FF2B5EF4-FFF2-40B4-BE49-F238E27FC236}">
                <a16:creationId xmlns:a16="http://schemas.microsoft.com/office/drawing/2014/main" id="{E211AA4F-2796-45A6-2AF5-38E1FF6C884E}"/>
              </a:ext>
            </a:extLst>
          </p:cNvPr>
          <p:cNvSpPr>
            <a:spLocks noGrp="1"/>
          </p:cNvSpPr>
          <p:nvPr>
            <p:ph type="title"/>
          </p:nvPr>
        </p:nvSpPr>
        <p:spPr/>
        <p:txBody>
          <a:bodyPr/>
          <a:lstStyle/>
          <a:p>
            <a:r>
              <a:rPr lang="en-IN" b="0">
                <a:latin typeface="Segoe UI "/>
              </a:rPr>
              <a:t>Resource Profile – Chatbot Developer</a:t>
            </a:r>
          </a:p>
        </p:txBody>
      </p:sp>
    </p:spTree>
    <p:extLst>
      <p:ext uri="{BB962C8B-B14F-4D97-AF65-F5344CB8AC3E}">
        <p14:creationId xmlns:p14="http://schemas.microsoft.com/office/powerpoint/2010/main" val="2007299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DB60BC-4A82-D018-36CF-7A4FFF701BCA}"/>
              </a:ext>
            </a:extLst>
          </p:cNvPr>
          <p:cNvSpPr txBox="1"/>
          <p:nvPr/>
        </p:nvSpPr>
        <p:spPr>
          <a:xfrm>
            <a:off x="3317306" y="1015214"/>
            <a:ext cx="3630868" cy="5392245"/>
          </a:xfrm>
          <a:prstGeom prst="rect">
            <a:avLst/>
          </a:prstGeom>
          <a:noFill/>
        </p:spPr>
        <p:txBody>
          <a:bodyPr wrap="square" lIns="0" tIns="36576" rIns="0" bIns="0" rtlCol="0" anchor="t">
            <a:spAutoFit/>
          </a:bodyPr>
          <a:lstStyle/>
          <a:p>
            <a:pPr marL="0" marR="0" lvl="1" indent="0" algn="l" defTabSz="914400"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CT-Miner: Automated Knowledge Mining System</a:t>
            </a:r>
            <a:endParaRPr kumimoji="0" lang="en-US" sz="1050" b="1" i="0" u="none" strike="noStrike" kern="1200" cap="none" spc="0" normalizeH="0" baseline="0" noProof="0">
              <a:ln>
                <a:noFill/>
              </a:ln>
              <a:solidFill>
                <a:prstClr val="black"/>
              </a:solidFill>
              <a:effectLst/>
              <a:uLnTx/>
              <a:uFillTx/>
              <a:latin typeface="EYInterstate"/>
              <a:ea typeface="+mn-ea"/>
              <a:cs typeface="Calibri" panose="020F0502020204030204"/>
            </a:endParaRPr>
          </a:p>
          <a:p>
            <a:pPr marL="0" marR="0" lvl="2" indent="0" algn="just" defTabSz="914400"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Role:</a:t>
            </a:r>
            <a:r>
              <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NLP Engineer</a:t>
            </a:r>
          </a:p>
          <a:p>
            <a:pPr marL="0" marR="0" lvl="2" indent="0" algn="just" defTabSz="914400" rtl="0" eaLnBrk="1" fontAlgn="auto" latinLnBrk="0" hangingPunct="1">
              <a:lnSpc>
                <a:spcPct val="100000"/>
              </a:lnSpc>
              <a:spcBef>
                <a:spcPts val="0"/>
              </a:spcBef>
              <a:spcAft>
                <a:spcPts val="0"/>
              </a:spcAft>
              <a:buClrTx/>
              <a:buSzTx/>
              <a:buFontTx/>
              <a:buNone/>
              <a:tabLst>
                <a:tab pos="2761097" algn="l"/>
                <a:tab pos="3989608" algn="r"/>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2" indent="0" algn="just" defTabSz="914400" rtl="0" eaLnBrk="1" fontAlgn="auto" latinLnBrk="0" hangingPunct="1">
              <a:lnSpc>
                <a:spcPct val="100000"/>
              </a:lnSpc>
              <a:spcBef>
                <a:spcPts val="0"/>
              </a:spcBef>
              <a:spcAft>
                <a:spcPts val="0"/>
              </a:spcAft>
              <a:buClrTx/>
              <a:buSzTx/>
              <a:buFontTx/>
              <a:buNone/>
              <a:tabLst>
                <a:tab pos="2761097" algn="l"/>
                <a:tab pos="3989608" algn="r"/>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Project Description:</a:t>
            </a:r>
            <a:r>
              <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CT-Miner, an Automated Knowledge Mining System, leverages Azure Form Recognizer, Azure Cognitive Search, and other modules for data extraction, entity extraction, document retrieval, text summarization, and Q&amp;A. It employs advanced NLP techniques to analyze unstructured data, extract insights, and serves as an Enterprise Knowledge Advisor to enhance decision-making and overall performance.</a:t>
            </a:r>
          </a:p>
          <a:p>
            <a:pPr marL="0" marR="0" lvl="2" indent="0" algn="just" defTabSz="914400" rtl="0" eaLnBrk="1" fontAlgn="auto" latinLnBrk="0" hangingPunct="1">
              <a:lnSpc>
                <a:spcPct val="100000"/>
              </a:lnSpc>
              <a:spcBef>
                <a:spcPts val="0"/>
              </a:spcBef>
              <a:spcAft>
                <a:spcPts val="0"/>
              </a:spcAft>
              <a:buClrTx/>
              <a:buSzTx/>
              <a:buFontTx/>
              <a:buNone/>
              <a:tabLst>
                <a:tab pos="2761097" algn="l"/>
                <a:tab pos="3989608" algn="r"/>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2" indent="0" algn="just" defTabSz="914400" rtl="0" eaLnBrk="1" fontAlgn="auto" latinLnBrk="0" hangingPunct="1">
              <a:lnSpc>
                <a:spcPct val="100000"/>
              </a:lnSpc>
              <a:spcBef>
                <a:spcPts val="0"/>
              </a:spcBef>
              <a:spcAft>
                <a:spcPts val="0"/>
              </a:spcAft>
              <a:buClrTx/>
              <a:buSzTx/>
              <a:buFontTx/>
              <a:buNone/>
              <a:tabLst>
                <a:tab pos="2761097" algn="l"/>
                <a:tab pos="3989608" algn="r"/>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Roles &amp; Responsibilities</a:t>
            </a:r>
          </a:p>
          <a:p>
            <a:pPr marL="0" marR="0" lvl="2" indent="0" algn="just" defTabSz="914400" rtl="0" eaLnBrk="1" fontAlgn="auto" latinLnBrk="0" hangingPunct="1">
              <a:lnSpc>
                <a:spcPct val="100000"/>
              </a:lnSpc>
              <a:spcBef>
                <a:spcPts val="0"/>
              </a:spcBef>
              <a:spcAft>
                <a:spcPts val="0"/>
              </a:spcAft>
              <a:buClrTx/>
              <a:buSzTx/>
              <a:buFontTx/>
              <a:buNone/>
              <a:tabLst>
                <a:tab pos="2761097" algn="l"/>
                <a:tab pos="3989608" algn="r"/>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Collaborate in project initiation, requirements gathering, and technical analysis to define AI-driven objectives.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Develop and fine-tune models for data extraction, entity recognition, text summarization, and question-answering using OpenAI’s APIs and tools.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Implement Retrieval Augmented Generation techniques to enhance the quality of generated responses and query recommendations within the CT-Miner system.</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Contribute to the development and refinement of </a:t>
            </a:r>
            <a:r>
              <a:rPr kumimoji="0" lang="en-US"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Langchain</a:t>
            </a:r>
            <a:r>
              <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LLM Agents, utilizing advanced NLP techniques to improve language understanding and generation capabilities.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Collaborate with cross-functional teams, including front-end developers, to ensure seamless integration of NLP functionalities and user-friendly interactions within the CT-Miner system.</a:t>
            </a:r>
          </a:p>
          <a:p>
            <a:pPr marL="608965" marR="0" lvl="2"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a:p>
            <a:pPr marL="1066165" marR="0" lvl="3"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a:p>
            <a:pPr marL="1066165" marR="0" lvl="3"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a:p>
            <a:pPr marL="1066165" marR="0" lvl="3"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a:p>
            <a:pPr marL="1066165" marR="0" lvl="3"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a:p>
            <a:pPr marL="1066165" marR="0" lvl="3"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3" name="Rectangle 9">
            <a:extLst>
              <a:ext uri="{FF2B5EF4-FFF2-40B4-BE49-F238E27FC236}">
                <a16:creationId xmlns:a16="http://schemas.microsoft.com/office/drawing/2014/main" id="{9CD5C281-53F1-EB3A-9755-587E02F781BF}"/>
              </a:ext>
            </a:extLst>
          </p:cNvPr>
          <p:cNvSpPr>
            <a:spLocks noChangeArrowheads="1"/>
          </p:cNvSpPr>
          <p:nvPr/>
        </p:nvSpPr>
        <p:spPr bwMode="gray">
          <a:xfrm>
            <a:off x="102943" y="878455"/>
            <a:ext cx="2292129" cy="138499"/>
          </a:xfrm>
          <a:prstGeom prst="rect">
            <a:avLst/>
          </a:prstGeom>
          <a:noFill/>
          <a:ln w="9525">
            <a:noFill/>
            <a:miter lim="800000"/>
            <a:headEnd/>
            <a:tailEnd/>
          </a:ln>
          <a:effectLst/>
        </p:spPr>
        <p:txBody>
          <a:bodyPr wrap="square" lIns="0" tIns="0" rIns="0" bIns="0" anchor="t">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a:sym typeface="Arial Unicode MS" pitchFamily="34" charset="-128"/>
              </a:rPr>
              <a:t>Background</a:t>
            </a:r>
          </a:p>
        </p:txBody>
      </p:sp>
      <p:sp>
        <p:nvSpPr>
          <p:cNvPr id="4" name="Rectangle 10">
            <a:extLst>
              <a:ext uri="{FF2B5EF4-FFF2-40B4-BE49-F238E27FC236}">
                <a16:creationId xmlns:a16="http://schemas.microsoft.com/office/drawing/2014/main" id="{24970D67-407A-FC6E-7377-E25601297D23}"/>
              </a:ext>
            </a:extLst>
          </p:cNvPr>
          <p:cNvSpPr>
            <a:spLocks noChangeArrowheads="1"/>
          </p:cNvSpPr>
          <p:nvPr/>
        </p:nvSpPr>
        <p:spPr bwMode="gray">
          <a:xfrm>
            <a:off x="3313811" y="875523"/>
            <a:ext cx="2599578" cy="138499"/>
          </a:xfrm>
          <a:prstGeom prst="rect">
            <a:avLst/>
          </a:prstGeom>
          <a:noFill/>
          <a:ln w="9525">
            <a:noFill/>
            <a:miter lim="800000"/>
            <a:headEnd/>
            <a:tailEnd/>
          </a:ln>
          <a:effectLst/>
        </p:spPr>
        <p:txBody>
          <a:bodyPr lIns="0" tIns="0" rIns="0" bIns="0" anchor="t">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a:sym typeface="Arial Unicode MS" pitchFamily="34" charset="-128"/>
              </a:rPr>
              <a:t>Relevant professional experience</a:t>
            </a:r>
            <a:endParaRPr kumimoji="0" lang="en-US" sz="900" b="1" i="0" u="none" strike="noStrike" kern="1200" cap="none" spc="0" normalizeH="0" baseline="0" noProof="0">
              <a:ln>
                <a:noFill/>
              </a:ln>
              <a:solidFill>
                <a:srgbClr val="C00000"/>
              </a:solidFill>
              <a:effectLst/>
              <a:uLnTx/>
              <a:uFillTx/>
              <a:latin typeface="EYInterstate"/>
              <a:ea typeface="+mn-ea"/>
              <a:cs typeface="Arial"/>
            </a:endParaRPr>
          </a:p>
        </p:txBody>
      </p:sp>
      <p:sp>
        <p:nvSpPr>
          <p:cNvPr id="5" name="Rectangle 11">
            <a:extLst>
              <a:ext uri="{FF2B5EF4-FFF2-40B4-BE49-F238E27FC236}">
                <a16:creationId xmlns:a16="http://schemas.microsoft.com/office/drawing/2014/main" id="{6B4369C4-7516-F7DF-9252-C74641395C13}"/>
              </a:ext>
            </a:extLst>
          </p:cNvPr>
          <p:cNvSpPr>
            <a:spLocks noChangeArrowheads="1"/>
          </p:cNvSpPr>
          <p:nvPr/>
        </p:nvSpPr>
        <p:spPr bwMode="gray">
          <a:xfrm>
            <a:off x="102708" y="4757203"/>
            <a:ext cx="2292129" cy="138499"/>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Skills</a:t>
            </a:r>
          </a:p>
        </p:txBody>
      </p:sp>
      <p:sp>
        <p:nvSpPr>
          <p:cNvPr id="6" name="Rectangle 5">
            <a:extLst>
              <a:ext uri="{FF2B5EF4-FFF2-40B4-BE49-F238E27FC236}">
                <a16:creationId xmlns:a16="http://schemas.microsoft.com/office/drawing/2014/main" id="{F2A2692C-286E-6F5A-23DB-66FA7352DA27}"/>
              </a:ext>
            </a:extLst>
          </p:cNvPr>
          <p:cNvSpPr>
            <a:spLocks noChangeArrowheads="1"/>
          </p:cNvSpPr>
          <p:nvPr/>
        </p:nvSpPr>
        <p:spPr bwMode="auto">
          <a:xfrm>
            <a:off x="102251" y="1013130"/>
            <a:ext cx="3090010" cy="3672368"/>
          </a:xfrm>
          <a:prstGeom prst="rect">
            <a:avLst/>
          </a:prstGeom>
          <a:noFill/>
          <a:ln w="9525">
            <a:solidFill>
              <a:srgbClr val="646464"/>
            </a:solidFill>
            <a:miter lim="800000"/>
            <a:headEnd/>
            <a:tailEnd/>
          </a:ln>
          <a:effectLst/>
        </p:spPr>
        <p:txBody>
          <a:bodyPr wrap="square" lIns="91440" tIns="45720" rIns="91440" bIns="45720" anchor="ctr">
            <a:noAutofit/>
          </a:bodyPr>
          <a:lstStyle/>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OpenAI (NLP) Engineer with over 6+ years of hands-on experience specializing in Natural Language Processing (NLP) and AI-driven solutions.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Proficient in the end-to-end NLP model development process, including text preprocessing, feature engineering, model training, and deployment. Well-versed in Generative AI models, including GPT-3 and its variants, Codex models, etc.</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Skilled in implementing cutting-edge OpenAI algorithms and techniques, including advanced prompt engineering methods like RAG Pattern, Chain of Thoughts, and vector search algorithms.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Expertise in generating embeddings and leveraging them for tasks such as semantic search, document clustering, and recommendation systems.</a:t>
            </a:r>
          </a:p>
          <a:p>
            <a:pPr marL="151765" marR="0" lvl="0"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prstClr val="black"/>
              </a:solidFill>
              <a:effectLst/>
              <a:uLnTx/>
              <a:uFillTx/>
              <a:latin typeface="EYInterstate"/>
              <a:ea typeface="+mn-ea"/>
              <a:cs typeface="+mn-cs"/>
            </a:endParaRPr>
          </a:p>
        </p:txBody>
      </p:sp>
      <p:sp>
        <p:nvSpPr>
          <p:cNvPr id="7" name="Rectangle 6">
            <a:extLst>
              <a:ext uri="{FF2B5EF4-FFF2-40B4-BE49-F238E27FC236}">
                <a16:creationId xmlns:a16="http://schemas.microsoft.com/office/drawing/2014/main" id="{83116371-02AB-E155-33B8-B340771FE0CE}"/>
              </a:ext>
            </a:extLst>
          </p:cNvPr>
          <p:cNvSpPr>
            <a:spLocks noChangeArrowheads="1"/>
          </p:cNvSpPr>
          <p:nvPr/>
        </p:nvSpPr>
        <p:spPr bwMode="auto">
          <a:xfrm>
            <a:off x="3309901" y="1014342"/>
            <a:ext cx="3860864" cy="5613805"/>
          </a:xfrm>
          <a:prstGeom prst="rect">
            <a:avLst/>
          </a:prstGeom>
          <a:noFill/>
          <a:ln w="9525">
            <a:solidFill>
              <a:srgbClr val="646464"/>
            </a:solidFill>
            <a:miter lim="800000"/>
            <a:headEnd/>
            <a:tailEnd/>
          </a:ln>
          <a:effectLst/>
        </p:spPr>
        <p:txBody>
          <a:bodyPr wrap="square" anchor="ctr">
            <a:noAutofit/>
          </a:bodyPr>
          <a:lstStyle/>
          <a:p>
            <a:pPr marL="152037" marR="0" lvl="0"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8" name="Rectangle 16">
            <a:extLst>
              <a:ext uri="{FF2B5EF4-FFF2-40B4-BE49-F238E27FC236}">
                <a16:creationId xmlns:a16="http://schemas.microsoft.com/office/drawing/2014/main" id="{94DBAAA7-CEDF-0489-5183-56138282723F}"/>
              </a:ext>
            </a:extLst>
          </p:cNvPr>
          <p:cNvSpPr>
            <a:spLocks noChangeArrowheads="1"/>
          </p:cNvSpPr>
          <p:nvPr/>
        </p:nvSpPr>
        <p:spPr bwMode="auto">
          <a:xfrm>
            <a:off x="7285448" y="1013205"/>
            <a:ext cx="3740195" cy="5617748"/>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9" name="Rectangle 8">
            <a:extLst>
              <a:ext uri="{FF2B5EF4-FFF2-40B4-BE49-F238E27FC236}">
                <a16:creationId xmlns:a16="http://schemas.microsoft.com/office/drawing/2014/main" id="{EAF13C6F-CF1D-FD31-9601-DB01CD107024}"/>
              </a:ext>
            </a:extLst>
          </p:cNvPr>
          <p:cNvSpPr/>
          <p:nvPr/>
        </p:nvSpPr>
        <p:spPr>
          <a:xfrm>
            <a:off x="105207" y="4887860"/>
            <a:ext cx="3090011" cy="172919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Languages: Python</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Cloud Services: Azure</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Database: Azure Cosmos DB, Azure SQL Server</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Libraries &amp; Frameworks: Azure OpenAI,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Langchain</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Redis,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Gensim</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SciPy, Pandas, Matplotlib,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Plotly</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Seaborn, TensorFlow,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Keras</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Bot Framework, AI Search.</a:t>
            </a:r>
          </a:p>
        </p:txBody>
      </p:sp>
      <p:sp>
        <p:nvSpPr>
          <p:cNvPr id="10" name="TextBox 9">
            <a:extLst>
              <a:ext uri="{FF2B5EF4-FFF2-40B4-BE49-F238E27FC236}">
                <a16:creationId xmlns:a16="http://schemas.microsoft.com/office/drawing/2014/main" id="{EE01E88B-13E5-7956-2B46-4C21E4FF8E3A}"/>
              </a:ext>
            </a:extLst>
          </p:cNvPr>
          <p:cNvSpPr txBox="1"/>
          <p:nvPr/>
        </p:nvSpPr>
        <p:spPr>
          <a:xfrm>
            <a:off x="7338389" y="1040401"/>
            <a:ext cx="3716015" cy="4907497"/>
          </a:xfrm>
          <a:prstGeom prst="rect">
            <a:avLst/>
          </a:prstGeom>
          <a:noFill/>
        </p:spPr>
        <p:txBody>
          <a:bodyPr wrap="square" lIns="0" tIns="36576" rIns="0" bIns="0" rtlCol="0" anchor="t">
            <a:spAutoFit/>
          </a:bodyPr>
          <a:lstStyle/>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IN"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Intelligent Search Engine (Insurance Services)</a:t>
            </a: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IN"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Role:</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NLP Engineer</a:t>
            </a:r>
          </a:p>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IN"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Project Description:</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This project focuses on developing an Intelligent Search Engine, powered by artificial intelligence and advanced search technologies, to deliver a personalized and seamless search experience. The goal is to empower customers to swiftly and efficiently locate information, products, and services, while also enriching the search experience with features including translations, voice search, trending searches, and search history.</a:t>
            </a:r>
          </a:p>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endPar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Roles &amp; Responsibilities</a:t>
            </a:r>
          </a:p>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endPar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Design and establish scraping pipelines on Azure Virtual Machines (VMs) for efficient data retrieval from sitemaps.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Utilize the Azure OpenAI Ada Model to generate embeddings for unstructured textual data extracted during scraping and PDF data extraction phases.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Ensure that scraped data stored within Azure Cosmos DB is effectively indexed and organized to serve as the primary source for Azure Cognitive Search.</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Configure and manage Azure Container Instance hosting a Redis Container for conducting vector searches between query embeddings and embeddings fetched from Azure Cosmos DB.</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Collaborate on the development of prompts that utilize Azure OpenAI LLM to generate text responses for search queries, using the most relevant sections as context.</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Design features for storing and presenting search history to users, enabling them to revisit past searches, and consider user profiles for enhancing personalization</a:t>
            </a:r>
            <a:r>
              <a:rPr kumimoji="0" lang="en-IN"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a:t>
            </a:r>
          </a:p>
        </p:txBody>
      </p:sp>
      <p:sp>
        <p:nvSpPr>
          <p:cNvPr id="11" name="Text Box 8">
            <a:extLst>
              <a:ext uri="{FF2B5EF4-FFF2-40B4-BE49-F238E27FC236}">
                <a16:creationId xmlns:a16="http://schemas.microsoft.com/office/drawing/2014/main" id="{5CD8EC50-6A42-4A79-7BB2-42F846E10BA0}"/>
              </a:ext>
            </a:extLst>
          </p:cNvPr>
          <p:cNvSpPr txBox="1">
            <a:spLocks noChangeArrowheads="1"/>
          </p:cNvSpPr>
          <p:nvPr/>
        </p:nvSpPr>
        <p:spPr bwMode="auto">
          <a:xfrm rot="5400000">
            <a:off x="9888278" y="2207906"/>
            <a:ext cx="3220773" cy="830997"/>
          </a:xfrm>
          <a:prstGeom prst="rect">
            <a:avLst/>
          </a:prstGeom>
          <a:noFill/>
          <a:ln w="12700">
            <a:noFill/>
            <a:miter lim="800000"/>
            <a:headEnd type="none" w="sm" len="sm"/>
            <a:tailEnd type="none" w="sm" len="sm"/>
          </a:ln>
        </p:spPr>
        <p:txBody>
          <a:bodyPr wrap="square" lIns="0" tIns="0" rIns="0" bIns="0" anchor="t">
            <a:spAutoFit/>
          </a:bodyPr>
          <a:lstStyle/>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Certifications</a:t>
            </a:r>
            <a:r>
              <a:rPr kumimoji="0" lang="en-US" sz="900" b="0" i="0" u="none" strike="noStrike" kern="1200" cap="none" spc="0" normalizeH="0" baseline="0" noProof="0">
                <a:ln>
                  <a:noFill/>
                </a:ln>
                <a:solidFill>
                  <a:srgbClr val="000000"/>
                </a:solidFill>
                <a:effectLst/>
                <a:uLnTx/>
                <a:uFillTx/>
                <a:latin typeface="EYInterstate"/>
                <a:ea typeface="+mn-ea"/>
                <a:cs typeface="+mn-cs"/>
              </a:rPr>
              <a:t> </a:t>
            </a: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rPr>
              <a:t>Microsoft Certified: Azure Fundamentals (AZ-900)</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rPr>
              <a:t>Microsoft Certified: Azure Administrator Associate (AZ-104)</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rPr>
              <a:t>Microsoft Certified: Azure DevOps Engineer Expert (AZ-400)</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rPr>
              <a:t>Microsoft Certified: Azure Solutions Architect Expert (AZ-303 )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rPr>
              <a:t>Microsoft Certified: Azure AI Engineer Associate (AI-100)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805AE68A-6F35-3800-4254-4920DFEC6E93}"/>
              </a:ext>
            </a:extLst>
          </p:cNvPr>
          <p:cNvSpPr>
            <a:spLocks noGrp="1"/>
          </p:cNvSpPr>
          <p:nvPr>
            <p:ph type="title"/>
          </p:nvPr>
        </p:nvSpPr>
        <p:spPr/>
        <p:txBody>
          <a:bodyPr/>
          <a:lstStyle/>
          <a:p>
            <a:r>
              <a:rPr lang="en-IN" b="0">
                <a:latin typeface="Segoe UI "/>
              </a:rPr>
              <a:t>Resource Profile – Chatbot Developer</a:t>
            </a:r>
          </a:p>
        </p:txBody>
      </p:sp>
    </p:spTree>
    <p:extLst>
      <p:ext uri="{BB962C8B-B14F-4D97-AF65-F5344CB8AC3E}">
        <p14:creationId xmlns:p14="http://schemas.microsoft.com/office/powerpoint/2010/main" val="722473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ECA10FA-6743-5B5F-A583-E99AC2F53235}"/>
              </a:ext>
            </a:extLst>
          </p:cNvPr>
          <p:cNvSpPr txBox="1"/>
          <p:nvPr/>
        </p:nvSpPr>
        <p:spPr>
          <a:xfrm>
            <a:off x="3432749" y="865076"/>
            <a:ext cx="3319480" cy="3522503"/>
          </a:xfrm>
          <a:prstGeom prst="rect">
            <a:avLst/>
          </a:prstGeom>
          <a:noFill/>
        </p:spPr>
        <p:txBody>
          <a:bodyPr wrap="square" lIns="0" tIns="36576" rIns="0" bIns="0" rtlCol="0" anchor="t">
            <a:spAutoFit/>
          </a:bodyPr>
          <a:lstStyle/>
          <a:p>
            <a:pPr marL="171450" marR="0" lvl="2" indent="-171450" algn="just"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Ø"/>
              <a:tabLst>
                <a:tab pos="2761097" algn="l"/>
                <a:tab pos="3989608" algn="r"/>
              </a:tabLst>
              <a:defRPr/>
            </a:pP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71450" marR="0" lvl="2" indent="-171450" algn="just"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Ø"/>
              <a:tabLst>
                <a:tab pos="2761097" algn="l"/>
                <a:tab pos="3989608" algn="r"/>
              </a:tabLst>
              <a:defRPr/>
            </a:pPr>
            <a:endPar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Participated in requirement gathering and technical</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Analysis during the project lifecycle.</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Scraped articles from data sources and make a general  logic of scraping by analyses on over 200  websites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Made a scalable machine to run the concurrent Jobs of  scraping</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Feature engineering for machine learning models.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labelled the collected data and made a classification   model for category</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Deployed machine learning model on azure  Kubernetes server.</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Implemented Logging and monitoring using azure   monitor.</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Used Azure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MLOps</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and CI/CD Pipelines to  automate the training.</a:t>
            </a:r>
          </a:p>
          <a:p>
            <a:pPr marL="1066165" marR="0" lvl="3"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1050" b="0" i="0" u="none" strike="noStrike" kern="1200" cap="none" spc="0" normalizeH="0" baseline="0" noProof="0">
              <a:ln>
                <a:noFill/>
              </a:ln>
              <a:solidFill>
                <a:srgbClr val="000000"/>
              </a:solidFill>
              <a:effectLst/>
              <a:uLnTx/>
              <a:uFillTx/>
              <a:latin typeface="EYInterstate"/>
              <a:ea typeface="+mn-ea"/>
              <a:cs typeface="+mn-cs"/>
            </a:endParaRPr>
          </a:p>
          <a:p>
            <a:pPr marL="1066165" marR="0" lvl="3"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a:p>
            <a:pPr marL="1066165" marR="0" lvl="3"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a:p>
            <a:pPr marL="1066165" marR="0" lvl="3"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3" name="Rectangle 9">
            <a:extLst>
              <a:ext uri="{FF2B5EF4-FFF2-40B4-BE49-F238E27FC236}">
                <a16:creationId xmlns:a16="http://schemas.microsoft.com/office/drawing/2014/main" id="{E483DCDB-0E4D-9EB4-65F9-5A6DD61E198B}"/>
              </a:ext>
            </a:extLst>
          </p:cNvPr>
          <p:cNvSpPr>
            <a:spLocks noChangeArrowheads="1"/>
          </p:cNvSpPr>
          <p:nvPr/>
        </p:nvSpPr>
        <p:spPr bwMode="gray">
          <a:xfrm>
            <a:off x="113828" y="738343"/>
            <a:ext cx="2292129" cy="138499"/>
          </a:xfrm>
          <a:prstGeom prst="rect">
            <a:avLst/>
          </a:prstGeom>
          <a:noFill/>
          <a:ln w="9525">
            <a:noFill/>
            <a:miter lim="800000"/>
            <a:headEnd/>
            <a:tailEnd/>
          </a:ln>
          <a:effectLst/>
        </p:spPr>
        <p:txBody>
          <a:bodyPr wrap="square" lIns="0" tIns="0" rIns="0" bIns="0" anchor="t">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Background</a:t>
            </a:r>
            <a:endParaRPr kumimoji="0" lang="en-US" sz="900" b="1" i="0" u="none" strike="noStrike" kern="1200" cap="none" spc="0" normalizeH="0" baseline="0" noProof="0">
              <a:ln>
                <a:noFill/>
              </a:ln>
              <a:solidFill>
                <a:srgbClr val="C00000"/>
              </a:solidFill>
              <a:effectLst/>
              <a:uLnTx/>
              <a:uFillTx/>
              <a:latin typeface="EYInterstate"/>
              <a:ea typeface="+mn-ea"/>
              <a:cs typeface="Arial" charset="0"/>
            </a:endParaRPr>
          </a:p>
        </p:txBody>
      </p:sp>
      <p:sp>
        <p:nvSpPr>
          <p:cNvPr id="4" name="Rectangle 10">
            <a:extLst>
              <a:ext uri="{FF2B5EF4-FFF2-40B4-BE49-F238E27FC236}">
                <a16:creationId xmlns:a16="http://schemas.microsoft.com/office/drawing/2014/main" id="{27626890-F41F-A625-9385-A0FCDF21EFBA}"/>
              </a:ext>
            </a:extLst>
          </p:cNvPr>
          <p:cNvSpPr>
            <a:spLocks noChangeArrowheads="1"/>
          </p:cNvSpPr>
          <p:nvPr/>
        </p:nvSpPr>
        <p:spPr bwMode="gray">
          <a:xfrm>
            <a:off x="3341610" y="781896"/>
            <a:ext cx="2599578" cy="138499"/>
          </a:xfrm>
          <a:prstGeom prst="rect">
            <a:avLst/>
          </a:prstGeom>
          <a:noFill/>
          <a:ln w="9525">
            <a:noFill/>
            <a:miter lim="800000"/>
            <a:headEnd/>
            <a:tailEnd/>
          </a:ln>
          <a:effectLst/>
        </p:spPr>
        <p:txBody>
          <a:bodyPr lIns="0" tIns="0" rIns="0" bIns="0" anchor="t">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Roles</a:t>
            </a:r>
            <a:r>
              <a:rPr kumimoji="0" lang="en-US" sz="900" b="1" i="0" u="none" strike="noStrike" kern="1200" cap="none" spc="0" normalizeH="0" baseline="0" noProof="0">
                <a:ln>
                  <a:noFill/>
                </a:ln>
                <a:solidFill>
                  <a:srgbClr val="808080"/>
                </a:solidFill>
                <a:effectLst/>
                <a:uLnTx/>
                <a:uFillTx/>
                <a:latin typeface="EYInterstate"/>
                <a:ea typeface="+mn-ea"/>
                <a:cs typeface="Arial"/>
                <a:sym typeface="Arial Unicode MS" pitchFamily="34" charset="-128"/>
              </a:rPr>
              <a:t> </a:t>
            </a: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and</a:t>
            </a:r>
            <a:r>
              <a:rPr kumimoji="0" lang="en-US" sz="900" b="1" i="0" u="none" strike="noStrike" kern="1200" cap="none" spc="0" normalizeH="0" baseline="0" noProof="0">
                <a:ln>
                  <a:noFill/>
                </a:ln>
                <a:solidFill>
                  <a:srgbClr val="808080"/>
                </a:solidFill>
                <a:effectLst/>
                <a:uLnTx/>
                <a:uFillTx/>
                <a:latin typeface="EYInterstate"/>
                <a:ea typeface="+mn-ea"/>
                <a:cs typeface="Arial"/>
                <a:sym typeface="Arial Unicode MS" pitchFamily="34" charset="-128"/>
              </a:rPr>
              <a:t> </a:t>
            </a: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Responsibilities</a:t>
            </a:r>
            <a:endParaRPr kumimoji="0" lang="en-US" sz="900" b="1" i="0" u="none" strike="noStrike" kern="1200" cap="none" spc="0" normalizeH="0" baseline="0" noProof="0">
              <a:ln>
                <a:noFill/>
              </a:ln>
              <a:solidFill>
                <a:srgbClr val="C00000"/>
              </a:solidFill>
              <a:effectLst/>
              <a:uLnTx/>
              <a:uFillTx/>
              <a:latin typeface="EYInterstate"/>
              <a:ea typeface="+mn-ea"/>
              <a:cs typeface="Arial" charset="0"/>
            </a:endParaRPr>
          </a:p>
        </p:txBody>
      </p:sp>
      <p:sp>
        <p:nvSpPr>
          <p:cNvPr id="5" name="Rectangle 11">
            <a:extLst>
              <a:ext uri="{FF2B5EF4-FFF2-40B4-BE49-F238E27FC236}">
                <a16:creationId xmlns:a16="http://schemas.microsoft.com/office/drawing/2014/main" id="{5B505070-BC78-2C7B-4EAE-76FD31A0B9D8}"/>
              </a:ext>
            </a:extLst>
          </p:cNvPr>
          <p:cNvSpPr>
            <a:spLocks noChangeArrowheads="1"/>
          </p:cNvSpPr>
          <p:nvPr/>
        </p:nvSpPr>
        <p:spPr bwMode="gray">
          <a:xfrm>
            <a:off x="113828" y="4591598"/>
            <a:ext cx="2292129" cy="138499"/>
          </a:xfrm>
          <a:prstGeom prst="rect">
            <a:avLst/>
          </a:prstGeom>
          <a:noFill/>
          <a:ln w="9525">
            <a:noFill/>
            <a:miter lim="800000"/>
            <a:headEnd/>
            <a:tailEnd/>
          </a:ln>
          <a:effectLst/>
        </p:spPr>
        <p:txBody>
          <a:bodyPr wrap="square" lIns="0" tIns="0" rIns="0" bIns="0" anchor="t">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Skills</a:t>
            </a:r>
            <a:endParaRPr kumimoji="0" lang="en-US" sz="900" b="1" i="0" u="none" strike="noStrike" kern="1200" cap="none" spc="0" normalizeH="0" baseline="0" noProof="0">
              <a:ln>
                <a:noFill/>
              </a:ln>
              <a:solidFill>
                <a:srgbClr val="C00000"/>
              </a:solidFill>
              <a:effectLst/>
              <a:uLnTx/>
              <a:uFillTx/>
              <a:latin typeface="EYInterstate"/>
              <a:ea typeface="+mn-ea"/>
              <a:cs typeface="Arial" charset="0"/>
            </a:endParaRPr>
          </a:p>
        </p:txBody>
      </p:sp>
      <p:sp>
        <p:nvSpPr>
          <p:cNvPr id="6" name="Rectangle 5">
            <a:extLst>
              <a:ext uri="{FF2B5EF4-FFF2-40B4-BE49-F238E27FC236}">
                <a16:creationId xmlns:a16="http://schemas.microsoft.com/office/drawing/2014/main" id="{2E294452-6517-3D1E-8710-4013AE5BEFB3}"/>
              </a:ext>
            </a:extLst>
          </p:cNvPr>
          <p:cNvSpPr>
            <a:spLocks noChangeArrowheads="1"/>
          </p:cNvSpPr>
          <p:nvPr/>
        </p:nvSpPr>
        <p:spPr bwMode="auto">
          <a:xfrm>
            <a:off x="113136" y="941022"/>
            <a:ext cx="3100897" cy="3552979"/>
          </a:xfrm>
          <a:prstGeom prst="rect">
            <a:avLst/>
          </a:prstGeom>
          <a:noFill/>
          <a:ln w="9525">
            <a:solidFill>
              <a:srgbClr val="646464"/>
            </a:solidFill>
            <a:miter lim="800000"/>
            <a:headEnd/>
            <a:tailEnd/>
          </a:ln>
          <a:effectLst/>
        </p:spPr>
        <p:txBody>
          <a:bodyPr wrap="square" lIns="91440" tIns="45720" rIns="91440" bIns="45720" anchor="ctr">
            <a:noAutofit/>
          </a:bodyPr>
          <a:lstStyle/>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ML Engineer with 4+ years of broad-based experience in building  data-driven solutions, Overcoming complex architectural and scalability in  diverse industries.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Proficient in predictive modelling, Data Processing, Data visualization and data mining algorithms in scripting language Python.</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Strong Base in generalizing MLOPS concept in various use cases using azure services and CI/CD pipelines with proper functionality in azure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Devops</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and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Github</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actions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Proficient in building robust Machine Learning and  Deep Learning models on large datasets using Azure  Cloud Services and Amazon Web Services (AWS).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Hands on synapse analytics data transformation pipeline for ETL Jobs.</a:t>
            </a:r>
          </a:p>
          <a:p>
            <a:pPr marL="151765" marR="0" lvl="0"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7" name="Rectangle 6">
            <a:extLst>
              <a:ext uri="{FF2B5EF4-FFF2-40B4-BE49-F238E27FC236}">
                <a16:creationId xmlns:a16="http://schemas.microsoft.com/office/drawing/2014/main" id="{1B3FCCCF-87EC-8D7F-1137-40D919600C86}"/>
              </a:ext>
            </a:extLst>
          </p:cNvPr>
          <p:cNvSpPr>
            <a:spLocks noChangeArrowheads="1"/>
          </p:cNvSpPr>
          <p:nvPr/>
        </p:nvSpPr>
        <p:spPr bwMode="auto">
          <a:xfrm>
            <a:off x="3341610" y="938300"/>
            <a:ext cx="3516728" cy="3555424"/>
          </a:xfrm>
          <a:prstGeom prst="rect">
            <a:avLst/>
          </a:prstGeom>
          <a:noFill/>
          <a:ln w="9525">
            <a:solidFill>
              <a:srgbClr val="646464"/>
            </a:solidFill>
            <a:miter lim="800000"/>
            <a:headEnd/>
            <a:tailEnd/>
          </a:ln>
          <a:effectLst/>
        </p:spPr>
        <p:txBody>
          <a:bodyPr wrap="square" lIns="91440" tIns="45720" rIns="91440" bIns="45720" anchor="ctr">
            <a:noAutofit/>
          </a:bodyPr>
          <a:lstStyle/>
          <a:p>
            <a:pPr marL="151765" marR="0" lvl="0"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8" name="Rectangle 16">
            <a:extLst>
              <a:ext uri="{FF2B5EF4-FFF2-40B4-BE49-F238E27FC236}">
                <a16:creationId xmlns:a16="http://schemas.microsoft.com/office/drawing/2014/main" id="{FD7A5BC7-E70D-4BF8-60C8-71EC6D491C45}"/>
              </a:ext>
            </a:extLst>
          </p:cNvPr>
          <p:cNvSpPr>
            <a:spLocks noChangeArrowheads="1"/>
          </p:cNvSpPr>
          <p:nvPr/>
        </p:nvSpPr>
        <p:spPr bwMode="auto">
          <a:xfrm>
            <a:off x="6972529" y="938709"/>
            <a:ext cx="3416962" cy="3561053"/>
          </a:xfrm>
          <a:prstGeom prst="rect">
            <a:avLst/>
          </a:prstGeom>
          <a:noFill/>
          <a:ln w="9525">
            <a:solidFill>
              <a:srgbClr val="646464"/>
            </a:solidFill>
            <a:miter lim="800000"/>
            <a:headEnd/>
            <a:tailEnd/>
          </a:ln>
          <a:effectLst/>
        </p:spPr>
        <p:txBody>
          <a:bodyPr wrap="square" lIns="91440" tIns="45720" rIns="91440" bIns="45720" anchor="ctr">
            <a:noAutofit/>
          </a:bodyPr>
          <a:lstStyle/>
          <a:p>
            <a:pPr marL="608965" marR="0" lvl="1"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9" name="Rectangle 8">
            <a:extLst>
              <a:ext uri="{FF2B5EF4-FFF2-40B4-BE49-F238E27FC236}">
                <a16:creationId xmlns:a16="http://schemas.microsoft.com/office/drawing/2014/main" id="{A3B6E686-9B2D-0B5F-B41D-FA95943B8317}"/>
              </a:ext>
            </a:extLst>
          </p:cNvPr>
          <p:cNvSpPr/>
          <p:nvPr/>
        </p:nvSpPr>
        <p:spPr>
          <a:xfrm>
            <a:off x="110728" y="4786189"/>
            <a:ext cx="6747610" cy="174531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Languages: Python 3.8</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Tools: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Github</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Github</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Actions, Azure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Devops</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Azure ML Studio</a:t>
            </a: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Gitlab Runner, Gitlab CI/CD, Azure Synapse Analytics</a:t>
            </a: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Cloud Services: Azure, Amazon Web Services</a:t>
            </a: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Database: MySQL, Azure Cosmos DB, Azure Blob Storage</a:t>
            </a: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Libraries: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PySpark</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NumPy, SciPy, Pandas, Matplotlib,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Plotly</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Seaborn,</a:t>
            </a: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Scikit Learn,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PyTorch</a:t>
            </a:r>
            <a:endPar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Deployment: Azure Kubernetes Service, Azure Container Instances• Real time calls streams are received through web-sockets, where audio analysis</a:t>
            </a: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Other: Kafka, Azure Functions, Linux, Azure Data Factory</a:t>
            </a:r>
          </a:p>
          <a:p>
            <a:pPr marL="151765" marR="0" lvl="0" indent="-151765" algn="l" defTabSz="851135" rtl="0" eaLnBrk="1" fontAlgn="auto" latinLnBrk="0" hangingPunct="1">
              <a:lnSpc>
                <a:spcPct val="100000"/>
              </a:lnSpc>
              <a:spcBef>
                <a:spcPts val="0"/>
              </a:spcBef>
              <a:spcAft>
                <a:spcPts val="0"/>
              </a:spcAft>
              <a:buClr>
                <a:srgbClr val="FFC000"/>
              </a:buClr>
              <a:buSzPct val="100000"/>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0" name="TextBox 9">
            <a:extLst>
              <a:ext uri="{FF2B5EF4-FFF2-40B4-BE49-F238E27FC236}">
                <a16:creationId xmlns:a16="http://schemas.microsoft.com/office/drawing/2014/main" id="{842CC919-1CAB-4443-19F5-8A73FF6F77D9}"/>
              </a:ext>
            </a:extLst>
          </p:cNvPr>
          <p:cNvSpPr txBox="1"/>
          <p:nvPr/>
        </p:nvSpPr>
        <p:spPr>
          <a:xfrm>
            <a:off x="7031040" y="1043938"/>
            <a:ext cx="3287842" cy="2783839"/>
          </a:xfrm>
          <a:prstGeom prst="rect">
            <a:avLst/>
          </a:prstGeom>
          <a:noFill/>
        </p:spPr>
        <p:txBody>
          <a:bodyPr wrap="square" lIns="0" tIns="36576" rIns="0" bIns="0" rtlCol="0" anchor="t">
            <a:spAutoFit/>
          </a:bodyPr>
          <a:lstStyle/>
          <a:p>
            <a:pPr marL="0" marR="0" lvl="3" indent="0" algn="just" defTabSz="914400"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IN"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PREDICTIVE LEAD SCORING</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3" indent="0" algn="just" defTabSz="914400" rtl="0" eaLnBrk="1" fontAlgn="auto" latinLnBrk="0" hangingPunct="1">
              <a:lnSpc>
                <a:spcPct val="100000"/>
              </a:lnSpc>
              <a:spcBef>
                <a:spcPts val="0"/>
              </a:spcBef>
              <a:spcAft>
                <a:spcPts val="0"/>
              </a:spcAft>
              <a:buClrTx/>
              <a:buSzTx/>
              <a:buFontTx/>
              <a:buNone/>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Role: Senior ML Engineer</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3" indent="0" algn="just" defTabSz="914400" rtl="0" eaLnBrk="1" fontAlgn="auto" latinLnBrk="0" hangingPunct="1">
              <a:lnSpc>
                <a:spcPct val="100000"/>
              </a:lnSpc>
              <a:spcBef>
                <a:spcPts val="0"/>
              </a:spcBef>
              <a:spcAft>
                <a:spcPts val="0"/>
              </a:spcAft>
              <a:buClrTx/>
              <a:buSzTx/>
              <a:buFontTx/>
              <a:buNone/>
              <a:tabLst>
                <a:tab pos="2761097" algn="l"/>
                <a:tab pos="3989608" algn="r"/>
              </a:tabLst>
              <a:defRPr/>
            </a:pPr>
            <a:endPar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3" indent="0" algn="just" defTabSz="914400" rtl="0" eaLnBrk="1" fontAlgn="auto" latinLnBrk="0" hangingPunct="1">
              <a:lnSpc>
                <a:spcPct val="100000"/>
              </a:lnSpc>
              <a:spcBef>
                <a:spcPts val="0"/>
              </a:spcBef>
              <a:spcAft>
                <a:spcPts val="0"/>
              </a:spcAft>
              <a:buClrTx/>
              <a:buSzTx/>
              <a:buFontTx/>
              <a:buNone/>
              <a:tabLst>
                <a:tab pos="2761097" algn="l"/>
                <a:tab pos="3989608" algn="r"/>
              </a:tabLst>
              <a:defRPr/>
            </a:pPr>
            <a:r>
              <a:rPr kumimoji="0" lang="en-IN"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Project Tasks and Accomplishments:</a:t>
            </a:r>
          </a:p>
          <a:p>
            <a:pPr marL="0" marR="0" lvl="3" indent="0" algn="just" defTabSz="914400" rtl="0" eaLnBrk="1" fontAlgn="auto" latinLnBrk="0" hangingPunct="1">
              <a:lnSpc>
                <a:spcPct val="100000"/>
              </a:lnSpc>
              <a:spcBef>
                <a:spcPts val="0"/>
              </a:spcBef>
              <a:spcAft>
                <a:spcPts val="0"/>
              </a:spcAft>
              <a:buClrTx/>
              <a:buSzTx/>
              <a:buFontTx/>
              <a:buNone/>
              <a:tabLst>
                <a:tab pos="2761097" algn="l"/>
                <a:tab pos="3989608" algn="r"/>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Implemented lead scoring for online and offline leads.</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Several data pre-processing and data transformation techniques before feature engineering in which we feature engineered around 5-10 new features.</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Performed EDA on data with more than 2 crore rows and more than 300 columns.</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Created customized loss function to increase</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Performance of machine learning model, after deploying our solution customers lead</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conversion rate increased 5 times that is from 3% to 15% in initial phase</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608965" marR="0" lvl="2"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prstClr val="black"/>
              </a:solidFill>
              <a:effectLst/>
              <a:uLnTx/>
              <a:uFillTx/>
              <a:latin typeface="EYInterstate"/>
              <a:ea typeface="+mn-ea"/>
              <a:cs typeface="+mn-cs"/>
            </a:endParaRPr>
          </a:p>
        </p:txBody>
      </p:sp>
      <p:sp>
        <p:nvSpPr>
          <p:cNvPr id="11" name="Text Box 8">
            <a:extLst>
              <a:ext uri="{FF2B5EF4-FFF2-40B4-BE49-F238E27FC236}">
                <a16:creationId xmlns:a16="http://schemas.microsoft.com/office/drawing/2014/main" id="{5C936B94-DE79-FC3F-9333-A54938029AE6}"/>
              </a:ext>
            </a:extLst>
          </p:cNvPr>
          <p:cNvSpPr txBox="1">
            <a:spLocks noChangeArrowheads="1"/>
          </p:cNvSpPr>
          <p:nvPr/>
        </p:nvSpPr>
        <p:spPr bwMode="auto">
          <a:xfrm rot="5400000">
            <a:off x="9687169" y="1806812"/>
            <a:ext cx="2851044" cy="1107996"/>
          </a:xfrm>
          <a:prstGeom prst="rect">
            <a:avLst/>
          </a:prstGeom>
          <a:noFill/>
          <a:ln w="12700">
            <a:noFill/>
            <a:miter lim="800000"/>
            <a:headEnd type="none" w="sm" len="sm"/>
            <a:tailEnd type="none" w="sm" len="sm"/>
          </a:ln>
        </p:spPr>
        <p:txBody>
          <a:bodyPr wrap="square" lIns="0" tIns="0" rIns="0" bIns="0" anchor="t">
            <a:spAutoFit/>
          </a:bodyPr>
          <a:lstStyle/>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1" i="0" u="none" strike="noStrike" kern="1200" cap="none" spc="0" normalizeH="0" baseline="0" noProof="0">
                <a:ln>
                  <a:noFill/>
                </a:ln>
                <a:solidFill>
                  <a:prstClr val="black"/>
                </a:solidFill>
                <a:effectLst/>
                <a:uLnTx/>
                <a:uFillTx/>
                <a:latin typeface="EYInterstate"/>
                <a:ea typeface="+mn-ea"/>
                <a:cs typeface="+mn-cs"/>
              </a:rPr>
              <a:t>Certificates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IN" sz="900" b="0"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rPr>
              <a:t>Microsoft Certified: Azure AI Engineer Associate</a:t>
            </a:r>
            <a:endParaRPr kumimoji="0" lang="en-IN" sz="9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IN" sz="9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Microsoft Certified: Azure Machine Learning Engineer Associate</a:t>
            </a:r>
            <a:endParaRPr kumimoji="0" lang="en-IN" sz="9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IN" sz="9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Microsoft Certified: AI-900: Microsoft Azure AI Fundamentals</a:t>
            </a:r>
            <a:endParaRPr kumimoji="0" lang="en-IN" sz="9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IN" sz="900" b="0"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rPr>
              <a:t>Microsoft Certified: Azure Machine Learning Specialty</a:t>
            </a:r>
            <a:endParaRPr kumimoji="0" lang="en-IN" sz="9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endParaRPr kumimoji="0" lang="en-IN" sz="900" b="0"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2" name="Title 11">
            <a:extLst>
              <a:ext uri="{FF2B5EF4-FFF2-40B4-BE49-F238E27FC236}">
                <a16:creationId xmlns:a16="http://schemas.microsoft.com/office/drawing/2014/main" id="{6AE80B2A-D35D-4551-1A66-01FD7CB17F36}"/>
              </a:ext>
            </a:extLst>
          </p:cNvPr>
          <p:cNvSpPr>
            <a:spLocks noGrp="1"/>
          </p:cNvSpPr>
          <p:nvPr>
            <p:ph type="title"/>
          </p:nvPr>
        </p:nvSpPr>
        <p:spPr/>
        <p:txBody>
          <a:bodyPr/>
          <a:lstStyle/>
          <a:p>
            <a:r>
              <a:rPr kumimoji="0" lang="en-US" sz="2000" b="0" i="0" u="none" strike="noStrike" kern="1200" cap="none" spc="0" normalizeH="0" baseline="0" noProof="0">
                <a:ln>
                  <a:noFill/>
                </a:ln>
                <a:solidFill>
                  <a:prstClr val="white"/>
                </a:solidFill>
                <a:effectLst/>
                <a:uLnTx/>
                <a:uFillTx/>
                <a:latin typeface="Segoe UI "/>
                <a:ea typeface="+mn-ea"/>
                <a:cs typeface="Segoe UI Semibold" panose="020B0702040204020203" pitchFamily="34" charset="0"/>
              </a:rPr>
              <a:t>Resource Profile – ML Engineer</a:t>
            </a:r>
            <a:endParaRPr lang="en-IN">
              <a:latin typeface="Segoe UI "/>
            </a:endParaRPr>
          </a:p>
        </p:txBody>
      </p:sp>
    </p:spTree>
    <p:extLst>
      <p:ext uri="{BB962C8B-B14F-4D97-AF65-F5344CB8AC3E}">
        <p14:creationId xmlns:p14="http://schemas.microsoft.com/office/powerpoint/2010/main" val="19297514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2F5F76BC-5491-C8FE-EEA2-21319A041F06}"/>
              </a:ext>
            </a:extLst>
          </p:cNvPr>
          <p:cNvSpPr txBox="1">
            <a:spLocks/>
          </p:cNvSpPr>
          <p:nvPr/>
        </p:nvSpPr>
        <p:spPr>
          <a:xfrm>
            <a:off x="705553" y="256649"/>
            <a:ext cx="7471755" cy="4644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p:txBody>
      </p:sp>
      <p:sp>
        <p:nvSpPr>
          <p:cNvPr id="15" name="TextBox 14">
            <a:extLst>
              <a:ext uri="{FF2B5EF4-FFF2-40B4-BE49-F238E27FC236}">
                <a16:creationId xmlns:a16="http://schemas.microsoft.com/office/drawing/2014/main" id="{2BF34D0A-EDB5-D153-2C25-7F4B9EB9E2EF}"/>
              </a:ext>
            </a:extLst>
          </p:cNvPr>
          <p:cNvSpPr txBox="1"/>
          <p:nvPr/>
        </p:nvSpPr>
        <p:spPr>
          <a:xfrm>
            <a:off x="7822625" y="1528136"/>
            <a:ext cx="3101764" cy="3314754"/>
          </a:xfrm>
          <a:prstGeom prst="rect">
            <a:avLst/>
          </a:prstGeom>
          <a:noFill/>
        </p:spPr>
        <p:txBody>
          <a:bodyPr wrap="square" lIns="0" tIns="36576" rIns="0" bIns="0" rtlCol="0" anchor="t">
            <a:spAutoFit/>
          </a:bodyPr>
          <a:lstStyle/>
          <a:p>
            <a:pPr marL="151765" marR="0" lvl="0"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0"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Brainstormed on the requirement gathering and developing the project lifecycle on ML Studio platform. </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Used statistical techniques to identify important features and also to get more insights about the dataset </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Perform some feature engineering and statistical round of calls with client to eliminate the non relevant features.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Used ML studio platform to develop the Models using clusters.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Registered the models in model registry and used the latest versioned models for deployment.</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Model retraining pipeline was made in AML that train the models every month</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endPar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endPar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066165" marR="0" lvl="3"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6" name="Rectangle 9">
            <a:extLst>
              <a:ext uri="{FF2B5EF4-FFF2-40B4-BE49-F238E27FC236}">
                <a16:creationId xmlns:a16="http://schemas.microsoft.com/office/drawing/2014/main" id="{37E28559-4031-E765-5AA5-0AD6A67CBEC7}"/>
              </a:ext>
            </a:extLst>
          </p:cNvPr>
          <p:cNvSpPr>
            <a:spLocks noChangeArrowheads="1"/>
          </p:cNvSpPr>
          <p:nvPr/>
        </p:nvSpPr>
        <p:spPr bwMode="gray">
          <a:xfrm>
            <a:off x="197018" y="798067"/>
            <a:ext cx="2292129" cy="138499"/>
          </a:xfrm>
          <a:prstGeom prst="rect">
            <a:avLst/>
          </a:prstGeom>
          <a:noFill/>
          <a:ln w="9525">
            <a:noFill/>
            <a:miter lim="800000"/>
            <a:headEnd/>
            <a:tailEnd/>
          </a:ln>
          <a:effectLst/>
        </p:spPr>
        <p:txBody>
          <a:bodyPr wrap="square" lIns="0" tIns="0" rIns="0" bIns="0" anchor="t">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a:sym typeface="Arial Unicode MS" pitchFamily="34" charset="-128"/>
              </a:rPr>
              <a:t>Background</a:t>
            </a:r>
            <a:endParaRPr kumimoji="0" lang="en-US" sz="900" b="1" i="0" u="none" strike="noStrike" kern="1200" cap="none" spc="0" normalizeH="0" baseline="0" noProof="0">
              <a:ln>
                <a:noFill/>
              </a:ln>
              <a:solidFill>
                <a:srgbClr val="C00000"/>
              </a:solidFill>
              <a:effectLst/>
              <a:uLnTx/>
              <a:uFillTx/>
              <a:latin typeface="EYInterstate"/>
              <a:ea typeface="+mn-ea"/>
              <a:cs typeface="Arial"/>
            </a:endParaRPr>
          </a:p>
        </p:txBody>
      </p:sp>
      <p:sp>
        <p:nvSpPr>
          <p:cNvPr id="17" name="Rectangle 10">
            <a:extLst>
              <a:ext uri="{FF2B5EF4-FFF2-40B4-BE49-F238E27FC236}">
                <a16:creationId xmlns:a16="http://schemas.microsoft.com/office/drawing/2014/main" id="{4E8EB189-7C5B-7E2F-6C10-7DF8D5278BAC}"/>
              </a:ext>
            </a:extLst>
          </p:cNvPr>
          <p:cNvSpPr>
            <a:spLocks noChangeArrowheads="1"/>
          </p:cNvSpPr>
          <p:nvPr/>
        </p:nvSpPr>
        <p:spPr bwMode="gray">
          <a:xfrm>
            <a:off x="7779249" y="986510"/>
            <a:ext cx="2599578" cy="775597"/>
          </a:xfrm>
          <a:prstGeom prst="rect">
            <a:avLst/>
          </a:prstGeom>
          <a:noFill/>
          <a:ln w="9525">
            <a:noFill/>
            <a:miter lim="800000"/>
            <a:headEnd/>
            <a:tailEnd/>
          </a:ln>
          <a:effectLst/>
        </p:spPr>
        <p:txBody>
          <a:bodyPr lIns="0" tIns="0" rIns="0" bIns="0" anchor="t">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sym typeface="Arial Unicode MS" pitchFamily="34" charset="-128"/>
              </a:rPr>
              <a:t>Employee Attrition</a:t>
            </a: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ct val="20000"/>
              </a:spcBef>
              <a:spcAft>
                <a:spcPct val="4000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sym typeface="Arial Unicode MS" pitchFamily="34" charset="-128"/>
              </a:rPr>
              <a:t>Client</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sym typeface="Arial Unicode MS" pitchFamily="34" charset="-128"/>
              </a:rPr>
              <a:t>: Corporate Sector</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ct val="20000"/>
              </a:spcBef>
              <a:spcAft>
                <a:spcPct val="40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sym typeface="Arial Unicode MS" pitchFamily="34" charset="-128"/>
              </a:rPr>
              <a:t> </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sym typeface="Arial Unicode MS" pitchFamily="34" charset="-128"/>
              </a:rPr>
              <a:t>Role</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sym typeface="Arial Unicode MS" pitchFamily="34" charset="-128"/>
              </a:rPr>
              <a:t>: Data Scientist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
        <p:nvSpPr>
          <p:cNvPr id="18" name="Rectangle 11">
            <a:extLst>
              <a:ext uri="{FF2B5EF4-FFF2-40B4-BE49-F238E27FC236}">
                <a16:creationId xmlns:a16="http://schemas.microsoft.com/office/drawing/2014/main" id="{544118E2-E880-7D21-AFD7-E054499972FE}"/>
              </a:ext>
            </a:extLst>
          </p:cNvPr>
          <p:cNvSpPr>
            <a:spLocks noChangeArrowheads="1"/>
          </p:cNvSpPr>
          <p:nvPr/>
        </p:nvSpPr>
        <p:spPr bwMode="gray">
          <a:xfrm>
            <a:off x="223602" y="5329441"/>
            <a:ext cx="2292129" cy="138499"/>
          </a:xfrm>
          <a:prstGeom prst="rect">
            <a:avLst/>
          </a:prstGeom>
          <a:noFill/>
          <a:ln w="9525">
            <a:noFill/>
            <a:miter lim="800000"/>
            <a:headEnd/>
            <a:tailEnd/>
          </a:ln>
          <a:effectLst/>
        </p:spPr>
        <p:txBody>
          <a:bodyPr wrap="square" lIns="0" tIns="0" rIns="0" bIns="0" anchor="t">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a:sym typeface="Arial Unicode MS" pitchFamily="34" charset="-128"/>
              </a:rPr>
              <a:t>Skills</a:t>
            </a:r>
            <a:endParaRPr kumimoji="0" lang="en-US" sz="900" b="1" i="0" u="none" strike="noStrike" kern="1200" cap="none" spc="0" normalizeH="0" baseline="0" noProof="0">
              <a:ln>
                <a:noFill/>
              </a:ln>
              <a:solidFill>
                <a:srgbClr val="C00000"/>
              </a:solidFill>
              <a:effectLst/>
              <a:uLnTx/>
              <a:uFillTx/>
              <a:latin typeface="EYInterstate"/>
              <a:ea typeface="+mn-ea"/>
              <a:cs typeface="Arial"/>
            </a:endParaRPr>
          </a:p>
        </p:txBody>
      </p:sp>
      <p:sp>
        <p:nvSpPr>
          <p:cNvPr id="19" name="Rectangle 18">
            <a:extLst>
              <a:ext uri="{FF2B5EF4-FFF2-40B4-BE49-F238E27FC236}">
                <a16:creationId xmlns:a16="http://schemas.microsoft.com/office/drawing/2014/main" id="{01F84D3D-2AB5-3039-2D7D-E9B5AF1CFAF2}"/>
              </a:ext>
            </a:extLst>
          </p:cNvPr>
          <p:cNvSpPr>
            <a:spLocks noChangeArrowheads="1"/>
          </p:cNvSpPr>
          <p:nvPr/>
        </p:nvSpPr>
        <p:spPr bwMode="auto">
          <a:xfrm>
            <a:off x="189336" y="936567"/>
            <a:ext cx="3264184" cy="4310718"/>
          </a:xfrm>
          <a:prstGeom prst="rect">
            <a:avLst/>
          </a:prstGeom>
          <a:noFill/>
          <a:ln w="9525">
            <a:solidFill>
              <a:srgbClr val="646464"/>
            </a:solidFill>
            <a:miter lim="800000"/>
            <a:headEnd/>
            <a:tailEnd/>
          </a:ln>
          <a:effectLst/>
        </p:spPr>
        <p:txBody>
          <a:bodyPr wrap="square" lIns="91440" tIns="45720" rIns="91440" bIns="45720" anchor="ctr">
            <a:noAutofit/>
          </a:bodyPr>
          <a:lstStyle/>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Data Scientist with 3+ years of broad-based experience in building data-driven solutions, overcoming complex architectural and scalability in diverse industries.</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Proficient in predictive modelling, data processing and data visualization using Python.</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Experienced in utilizing various statistical techniques in order to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analyze</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and solve machine learning problems. </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Expertized in Python data extraction and data manipulation, and widely used python libraries like Scikit-</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Learn,PyTorch,Keras,NumPy</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Pandas, and Matplotlib for modelling and data analysis. </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Hands-on experience with various cloud services of Azure which includes Azure Machine Learning Studio, LUIS, and Cognitive Services of Azure.</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Worked with consultancies, manufacturing, and BFSI clients and provided them extensive solutions.</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endPar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0"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Calibri"/>
              <a:cs typeface="Calibri"/>
            </a:endParaRPr>
          </a:p>
        </p:txBody>
      </p:sp>
      <p:sp>
        <p:nvSpPr>
          <p:cNvPr id="20" name="Rectangle 16">
            <a:extLst>
              <a:ext uri="{FF2B5EF4-FFF2-40B4-BE49-F238E27FC236}">
                <a16:creationId xmlns:a16="http://schemas.microsoft.com/office/drawing/2014/main" id="{AB65D859-96FF-D013-E14A-2A1719AC4FE1}"/>
              </a:ext>
            </a:extLst>
          </p:cNvPr>
          <p:cNvSpPr>
            <a:spLocks noChangeArrowheads="1"/>
          </p:cNvSpPr>
          <p:nvPr/>
        </p:nvSpPr>
        <p:spPr bwMode="auto">
          <a:xfrm>
            <a:off x="7745416" y="928841"/>
            <a:ext cx="3441758" cy="4323051"/>
          </a:xfrm>
          <a:prstGeom prst="rect">
            <a:avLst/>
          </a:prstGeom>
          <a:noFill/>
          <a:ln w="9525">
            <a:solidFill>
              <a:srgbClr val="646464"/>
            </a:solidFill>
            <a:miter lim="800000"/>
            <a:headEnd/>
            <a:tailEnd/>
          </a:ln>
          <a:effectLst/>
        </p:spPr>
        <p:txBody>
          <a:bodyPr wrap="square" lIns="91440" tIns="45720" rIns="91440" bIns="45720" anchor="ctr">
            <a:noAutofit/>
          </a:bodyPr>
          <a:lstStyle/>
          <a:p>
            <a:pPr marL="608965" marR="0" lvl="1" indent="-151765"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highlight>
                <a:srgbClr val="00FF00"/>
              </a:highlight>
              <a:uLnTx/>
              <a:uFillTx/>
              <a:latin typeface="EYInterstate"/>
              <a:ea typeface="+mn-ea"/>
              <a:cs typeface="+mn-cs"/>
            </a:endParaRPr>
          </a:p>
        </p:txBody>
      </p:sp>
      <p:sp>
        <p:nvSpPr>
          <p:cNvPr id="21" name="Rectangle 20">
            <a:extLst>
              <a:ext uri="{FF2B5EF4-FFF2-40B4-BE49-F238E27FC236}">
                <a16:creationId xmlns:a16="http://schemas.microsoft.com/office/drawing/2014/main" id="{5C45557A-FB0C-0425-929D-661D63152122}"/>
              </a:ext>
            </a:extLst>
          </p:cNvPr>
          <p:cNvSpPr/>
          <p:nvPr/>
        </p:nvSpPr>
        <p:spPr>
          <a:xfrm>
            <a:off x="189336" y="5301533"/>
            <a:ext cx="7435651" cy="131152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171450" marR="0" lvl="0" indent="-171450" algn="just" defTabSz="914400" rtl="0" eaLnBrk="1" fontAlgn="auto" latinLnBrk="0" hangingPunct="1">
              <a:lnSpc>
                <a:spcPct val="100000"/>
              </a:lnSpc>
              <a:spcBef>
                <a:spcPts val="0"/>
              </a:spcBef>
              <a:spcAft>
                <a:spcPts val="0"/>
              </a:spcAft>
              <a:buClr>
                <a:srgbClr val="FFC000"/>
              </a:buClr>
              <a:buSzPct val="100000"/>
              <a:buFont typeface="Arial,Sans-Serif"/>
              <a:buChar char="•"/>
              <a:tabLst>
                <a:tab pos="2761097" algn="l"/>
                <a:tab pos="3989608" algn="r"/>
              </a:tabLst>
              <a:defRPr/>
            </a:pPr>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Languages:  Python, JavaScript</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Cloud Services: Azure</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Database: MySQL, Azure SQL Server, MongoDB</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Libraries: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Keras</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PyTorch</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 NumPy, Pandas, </a:t>
            </a: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Scikitlearn</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Matplotlib, Seaborn, Selenium, Flask</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NLP Libraries: Spacy, NLTK </a:t>
            </a: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Other: GitHub, Linux </a:t>
            </a:r>
          </a:p>
        </p:txBody>
      </p:sp>
      <p:sp>
        <p:nvSpPr>
          <p:cNvPr id="22" name="TextBox 21">
            <a:extLst>
              <a:ext uri="{FF2B5EF4-FFF2-40B4-BE49-F238E27FC236}">
                <a16:creationId xmlns:a16="http://schemas.microsoft.com/office/drawing/2014/main" id="{12620E03-B304-9350-C0AD-6A654EE7BA0E}"/>
              </a:ext>
            </a:extLst>
          </p:cNvPr>
          <p:cNvSpPr txBox="1"/>
          <p:nvPr/>
        </p:nvSpPr>
        <p:spPr>
          <a:xfrm>
            <a:off x="3598676" y="1638569"/>
            <a:ext cx="4060144" cy="3407087"/>
          </a:xfrm>
          <a:prstGeom prst="rect">
            <a:avLst/>
          </a:prstGeom>
          <a:noFill/>
        </p:spPr>
        <p:txBody>
          <a:bodyPr wrap="square" lIns="0" tIns="36576" rIns="0" bIns="0" rtlCol="0" anchor="t">
            <a:spAutoFit/>
          </a:bodyPr>
          <a:lstStyle/>
          <a:p>
            <a:pPr marL="0" marR="0" lvl="0"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IN"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Project Description: </a:t>
            </a:r>
            <a:r>
              <a:rPr kumimoji="0" lang="en-IN"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The goal of this project was to predict and identify the customers who are at high risk of churning out based </a:t>
            </a:r>
          </a:p>
          <a:p>
            <a:pPr marL="0" marR="0" lvl="0"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IN"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on historical data.</a:t>
            </a:r>
          </a:p>
          <a:p>
            <a:pPr marL="0" marR="0" lvl="0"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0" indent="0" algn="l" defTabSz="851135" rtl="0" eaLnBrk="1" fontAlgn="auto" latinLnBrk="0" hangingPunct="1">
              <a:lnSpc>
                <a:spcPct val="100000"/>
              </a:lnSpc>
              <a:spcBef>
                <a:spcPts val="0"/>
              </a:spcBef>
              <a:spcAft>
                <a:spcPts val="0"/>
              </a:spcAft>
              <a:buClrTx/>
              <a:buSzTx/>
              <a:buFontTx/>
              <a:buNone/>
              <a:tabLst>
                <a:tab pos="2761097" algn="l"/>
                <a:tab pos="3989608" algn="r"/>
              </a:tabLst>
              <a:defRPr/>
            </a:pPr>
            <a:r>
              <a:rPr kumimoji="0" lang="en-IN"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Roles and Responsibilities:</a:t>
            </a:r>
          </a:p>
          <a:p>
            <a:pPr marL="0" marR="0" lvl="0" indent="0" algn="l" defTabSz="851135" rtl="0" eaLnBrk="1" fontAlgn="auto" latinLnBrk="0" hangingPunct="1">
              <a:lnSpc>
                <a:spcPct val="100000"/>
              </a:lnSpc>
              <a:spcBef>
                <a:spcPts val="0"/>
              </a:spcBef>
              <a:spcAft>
                <a:spcPts val="0"/>
              </a:spcAft>
              <a:buClrTx/>
              <a:buSzTx/>
              <a:buFontTx/>
              <a:buNone/>
              <a:tabLst>
                <a:tab pos="2761097" algn="l"/>
                <a:tab pos="3989608" algn="r"/>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Participated in requirement gathering and technical analysis during the project lifecycle.</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err="1">
                <a:ln>
                  <a:noFill/>
                </a:ln>
                <a:solidFill>
                  <a:prstClr val="black"/>
                </a:solidFill>
                <a:effectLst/>
                <a:uLnTx/>
                <a:uFillTx/>
                <a:latin typeface="Calibri" panose="020F0502020204030204"/>
                <a:ea typeface="+mn-ea"/>
                <a:cs typeface="Calibri" panose="020F0502020204030204"/>
              </a:rPr>
              <a:t>Analyzed</a:t>
            </a: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historical sales data using Exploratory Data Analysis and finding out patterns and insights.</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Feature engineering for machine learning models was done to aid the training process</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Predicted the set of customers who are at a high risk of churning out, with predictive analytics machine learning models based on historic sales data.</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Controlling of changes in the sales process led to reduced customer churn and competitive advantages through increased sales effectiveness &amp; improved customer retention period.</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Deployed machine learning model on Azure Kubernetes server.</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151765" marR="0" lvl="1"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Implemented Logging and monitoring using Azure monitor.</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
        <p:nvSpPr>
          <p:cNvPr id="23" name="TextBox 22">
            <a:extLst>
              <a:ext uri="{FF2B5EF4-FFF2-40B4-BE49-F238E27FC236}">
                <a16:creationId xmlns:a16="http://schemas.microsoft.com/office/drawing/2014/main" id="{CCC997AA-99A3-B70A-F5BC-69844C31F122}"/>
              </a:ext>
            </a:extLst>
          </p:cNvPr>
          <p:cNvSpPr txBox="1"/>
          <p:nvPr/>
        </p:nvSpPr>
        <p:spPr>
          <a:xfrm>
            <a:off x="3573949" y="952265"/>
            <a:ext cx="3259801" cy="698653"/>
          </a:xfrm>
          <a:prstGeom prst="rect">
            <a:avLst/>
          </a:prstGeom>
          <a:noFill/>
        </p:spPr>
        <p:txBody>
          <a:bodyPr wrap="square" lIns="0" tIns="36576" rIns="0" bIns="0" rtlCol="0" anchor="t">
            <a:spAutoFit/>
          </a:bodyPr>
          <a:lstStyle/>
          <a:p>
            <a:pPr marL="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r>
              <a:rPr kumimoji="0" lang="en-IN"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CUSTOMER CHURN PREDICTION</a:t>
            </a:r>
            <a:endParaRPr kumimoji="0" lang="en-US"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1" indent="0" algn="l" defTabSz="851135" rtl="0" eaLnBrk="1" fontAlgn="auto" latinLnBrk="0" hangingPunct="1">
              <a:lnSpc>
                <a:spcPct val="100000"/>
              </a:lnSpc>
              <a:spcBef>
                <a:spcPts val="0"/>
              </a:spcBef>
              <a:spcAft>
                <a:spcPts val="0"/>
              </a:spcAft>
              <a:buClrTx/>
              <a:buSzTx/>
              <a:buFontTx/>
              <a:buNone/>
              <a:tabLst>
                <a:tab pos="2761097" algn="l"/>
                <a:tab pos="3989608" algn="r"/>
              </a:tabLst>
              <a:defRPr/>
            </a:pPr>
            <a:endParaRPr kumimoji="0" lang="en-IN" sz="7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1" indent="0" algn="l" defTabSz="851135" rtl="0" eaLnBrk="1" fontAlgn="auto" latinLnBrk="0" hangingPunct="1">
              <a:lnSpc>
                <a:spcPct val="100000"/>
              </a:lnSpc>
              <a:spcBef>
                <a:spcPts val="0"/>
              </a:spcBef>
              <a:spcAft>
                <a:spcPts val="0"/>
              </a:spcAft>
              <a:buClrTx/>
              <a:buSzTx/>
              <a:buFontTx/>
              <a:buNone/>
              <a:tabLst>
                <a:tab pos="2761097" algn="l"/>
                <a:tab pos="3989608" algn="r"/>
              </a:tabLst>
              <a:defRPr/>
            </a:pPr>
            <a:r>
              <a:rPr kumimoji="0" lang="en-IN"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t>
            </a:r>
            <a:r>
              <a:rPr kumimoji="0" lang="en-IN"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Client</a:t>
            </a:r>
            <a:r>
              <a:rPr kumimoji="0" lang="en-IN"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Retailer</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1" indent="0" algn="l" defTabSz="851135" rtl="0" eaLnBrk="1" fontAlgn="auto" latinLnBrk="0" hangingPunct="1">
              <a:lnSpc>
                <a:spcPct val="100000"/>
              </a:lnSpc>
              <a:spcBef>
                <a:spcPts val="0"/>
              </a:spcBef>
              <a:spcAft>
                <a:spcPts val="0"/>
              </a:spcAft>
              <a:buClrTx/>
              <a:buSzTx/>
              <a:buFontTx/>
              <a:buNone/>
              <a:tabLst>
                <a:tab pos="2761097" algn="l"/>
                <a:tab pos="3989608" algn="r"/>
              </a:tabLst>
              <a:defRPr/>
            </a:pPr>
            <a:r>
              <a:rPr kumimoji="0" lang="en-IN"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 </a:t>
            </a:r>
            <a:r>
              <a:rPr kumimoji="0" lang="en-IN" sz="12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Role: </a:t>
            </a:r>
            <a:r>
              <a:rPr kumimoji="0" lang="en-IN"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Data Scientist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
        <p:nvSpPr>
          <p:cNvPr id="24" name="Text Box 8">
            <a:extLst>
              <a:ext uri="{FF2B5EF4-FFF2-40B4-BE49-F238E27FC236}">
                <a16:creationId xmlns:a16="http://schemas.microsoft.com/office/drawing/2014/main" id="{3BEBC001-8370-24D5-B4CE-3D83C7F8E992}"/>
              </a:ext>
            </a:extLst>
          </p:cNvPr>
          <p:cNvSpPr txBox="1">
            <a:spLocks noChangeArrowheads="1"/>
          </p:cNvSpPr>
          <p:nvPr/>
        </p:nvSpPr>
        <p:spPr bwMode="auto">
          <a:xfrm rot="5400000">
            <a:off x="10055484" y="2214564"/>
            <a:ext cx="3220773" cy="830997"/>
          </a:xfrm>
          <a:prstGeom prst="rect">
            <a:avLst/>
          </a:prstGeom>
          <a:noFill/>
          <a:ln w="12700">
            <a:noFill/>
            <a:miter lim="800000"/>
            <a:headEnd type="none" w="sm" len="sm"/>
            <a:tailEnd type="none" w="sm" len="sm"/>
          </a:ln>
        </p:spPr>
        <p:txBody>
          <a:bodyPr wrap="square" lIns="0" tIns="0" rIns="0" bIns="0" anchor="t">
            <a:spAutoFit/>
          </a:bodyPr>
          <a:lstStyle/>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a:t>
            </a:r>
            <a:r>
              <a:rPr kumimoji="0" lang="en-US" sz="900" b="1" i="0" u="none" strike="noStrike" kern="1200" cap="none" spc="0" normalizeH="0" baseline="0" noProof="0">
                <a:ln>
                  <a:noFill/>
                </a:ln>
                <a:solidFill>
                  <a:srgbClr val="000000"/>
                </a:solidFill>
                <a:effectLst/>
                <a:uLnTx/>
                <a:uFillTx/>
                <a:latin typeface="EYInterstate"/>
                <a:ea typeface="+mn-ea"/>
                <a:cs typeface="+mn-cs"/>
              </a:rPr>
              <a:t>Certifications</a:t>
            </a:r>
            <a:r>
              <a:rPr kumimoji="0" lang="en-US" sz="900" b="0" i="0" u="none" strike="noStrike" kern="1200" cap="none" spc="0" normalizeH="0" baseline="0" noProof="0">
                <a:ln>
                  <a:noFill/>
                </a:ln>
                <a:solidFill>
                  <a:srgbClr val="000000"/>
                </a:solidFill>
                <a:effectLst/>
                <a:uLnTx/>
                <a:uFillTx/>
                <a:latin typeface="EYInterstate"/>
                <a:ea typeface="+mn-ea"/>
                <a:cs typeface="+mn-cs"/>
              </a:rPr>
              <a:t> </a:t>
            </a: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Microsoft Certified: Azure Data Scientist </a:t>
            </a:r>
            <a:endParaRPr kumimoji="0" lang="en-IN" sz="1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IN" sz="900" b="0" i="0" u="none" strike="noStrike" kern="1200" cap="none" spc="0" normalizeH="0" baseline="0" noProof="0">
                <a:ln>
                  <a:noFill/>
                </a:ln>
                <a:solidFill>
                  <a:prstClr val="black"/>
                </a:solidFill>
                <a:effectLst/>
                <a:uLnTx/>
                <a:uFillTx/>
                <a:latin typeface="EYInterstate"/>
                <a:ea typeface="+mn-ea"/>
                <a:cs typeface="+mn-cs"/>
              </a:rPr>
              <a:t> Microsoft Certified: Azure Data Scientist Associate</a:t>
            </a:r>
            <a:endParaRPr kumimoji="0" lang="en-IN" sz="1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Microsoft Certified: Azure Machine Learning Engineer Associate (DP-200 | DP-201):</a:t>
            </a: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25" name="Rectangle 16">
            <a:extLst>
              <a:ext uri="{FF2B5EF4-FFF2-40B4-BE49-F238E27FC236}">
                <a16:creationId xmlns:a16="http://schemas.microsoft.com/office/drawing/2014/main" id="{80B87C2C-4807-CAA8-8E9A-27783443F4A7}"/>
              </a:ext>
            </a:extLst>
          </p:cNvPr>
          <p:cNvSpPr>
            <a:spLocks noChangeArrowheads="1"/>
          </p:cNvSpPr>
          <p:nvPr/>
        </p:nvSpPr>
        <p:spPr bwMode="auto">
          <a:xfrm>
            <a:off x="3575161" y="930055"/>
            <a:ext cx="4049826" cy="4314731"/>
          </a:xfrm>
          <a:prstGeom prst="rect">
            <a:avLst/>
          </a:prstGeom>
          <a:noFill/>
          <a:ln w="9525">
            <a:solidFill>
              <a:srgbClr val="646464"/>
            </a:solidFill>
            <a:miter lim="800000"/>
            <a:headEnd/>
            <a:tailEnd/>
          </a:ln>
          <a:effectLst/>
        </p:spPr>
        <p:txBody>
          <a:bodyPr wrap="square" lIns="91440" tIns="45720" rIns="91440" bIns="45720" anchor="ctr">
            <a:noAutofit/>
          </a:bodyPr>
          <a:lstStyle/>
          <a:p>
            <a:pPr marL="457200" marR="0" lvl="1"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endParaRPr kumimoji="0" lang="en-IN" sz="900" b="0" i="0" u="none" strike="noStrike" kern="1200" cap="none" spc="0" normalizeH="0" baseline="0" noProof="0">
              <a:ln>
                <a:noFill/>
              </a:ln>
              <a:solidFill>
                <a:prstClr val="black"/>
              </a:solidFill>
              <a:effectLst/>
              <a:highlight>
                <a:srgbClr val="00FF00"/>
              </a:highlight>
              <a:uLnTx/>
              <a:uFillTx/>
              <a:latin typeface="EYInterstate"/>
              <a:ea typeface="Calibri" panose="020F0502020204030204"/>
              <a:cs typeface="Calibri" panose="020F0502020204030204"/>
            </a:endParaRPr>
          </a:p>
        </p:txBody>
      </p:sp>
      <p:sp>
        <p:nvSpPr>
          <p:cNvPr id="2" name="Title 1">
            <a:extLst>
              <a:ext uri="{FF2B5EF4-FFF2-40B4-BE49-F238E27FC236}">
                <a16:creationId xmlns:a16="http://schemas.microsoft.com/office/drawing/2014/main" id="{7C8B1B60-6BEF-91EB-0135-55540DE1F481}"/>
              </a:ext>
            </a:extLst>
          </p:cNvPr>
          <p:cNvSpPr>
            <a:spLocks noGrp="1"/>
          </p:cNvSpPr>
          <p:nvPr>
            <p:ph type="title"/>
          </p:nvPr>
        </p:nvSpPr>
        <p:spPr/>
        <p:txBody>
          <a:bodyPr/>
          <a:lstStyle/>
          <a:p>
            <a:r>
              <a:rPr lang="en-IN" b="0">
                <a:latin typeface="Segoe UI "/>
              </a:rPr>
              <a:t>Resource Profile – Data Scientist</a:t>
            </a:r>
          </a:p>
        </p:txBody>
      </p:sp>
    </p:spTree>
    <p:extLst>
      <p:ext uri="{BB962C8B-B14F-4D97-AF65-F5344CB8AC3E}">
        <p14:creationId xmlns:p14="http://schemas.microsoft.com/office/powerpoint/2010/main" val="4250835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2" name="Rectangle 9">
            <a:extLst>
              <a:ext uri="{FF2B5EF4-FFF2-40B4-BE49-F238E27FC236}">
                <a16:creationId xmlns:a16="http://schemas.microsoft.com/office/drawing/2014/main" id="{F3120389-A3F8-995D-2ACB-D17BBA78A605}"/>
              </a:ext>
            </a:extLst>
          </p:cNvPr>
          <p:cNvSpPr>
            <a:spLocks noChangeArrowheads="1"/>
          </p:cNvSpPr>
          <p:nvPr/>
        </p:nvSpPr>
        <p:spPr bwMode="gray">
          <a:xfrm>
            <a:off x="702963" y="996029"/>
            <a:ext cx="2292129" cy="138499"/>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Background</a:t>
            </a:r>
          </a:p>
        </p:txBody>
      </p:sp>
      <p:sp>
        <p:nvSpPr>
          <p:cNvPr id="3" name="Rectangle 10">
            <a:extLst>
              <a:ext uri="{FF2B5EF4-FFF2-40B4-BE49-F238E27FC236}">
                <a16:creationId xmlns:a16="http://schemas.microsoft.com/office/drawing/2014/main" id="{D6F2A180-7441-B19A-B7CF-55E32005DF75}"/>
              </a:ext>
            </a:extLst>
          </p:cNvPr>
          <p:cNvSpPr>
            <a:spLocks noChangeArrowheads="1"/>
          </p:cNvSpPr>
          <p:nvPr/>
        </p:nvSpPr>
        <p:spPr bwMode="gray">
          <a:xfrm>
            <a:off x="3609031" y="1025754"/>
            <a:ext cx="2599578" cy="138499"/>
          </a:xfrm>
          <a:prstGeom prst="rect">
            <a:avLst/>
          </a:prstGeom>
          <a:noFill/>
          <a:ln w="9525">
            <a:noFill/>
            <a:miter lim="800000"/>
            <a:headEnd/>
            <a:tailEnd/>
          </a:ln>
          <a:effectLst/>
        </p:spPr>
        <p:txBody>
          <a:bodyPr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Relevant</a:t>
            </a:r>
            <a:r>
              <a:rPr kumimoji="0" lang="en-US" sz="900" b="1" i="0" u="none" strike="noStrike" kern="1200" cap="none" spc="0" normalizeH="0" baseline="0" noProof="0">
                <a:ln>
                  <a:noFill/>
                </a:ln>
                <a:solidFill>
                  <a:srgbClr val="808080"/>
                </a:solidFill>
                <a:effectLst/>
                <a:uLnTx/>
                <a:uFillTx/>
                <a:latin typeface="EYInterstate"/>
                <a:ea typeface="+mn-ea"/>
                <a:cs typeface="Arial" charset="0"/>
                <a:sym typeface="Arial Unicode MS" pitchFamily="34" charset="-128"/>
              </a:rPr>
              <a:t> </a:t>
            </a: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professional</a:t>
            </a:r>
            <a:r>
              <a:rPr kumimoji="0" lang="en-US" sz="900" b="1" i="0" u="none" strike="noStrike" kern="1200" cap="none" spc="0" normalizeH="0" baseline="0" noProof="0">
                <a:ln>
                  <a:noFill/>
                </a:ln>
                <a:solidFill>
                  <a:srgbClr val="808080"/>
                </a:solidFill>
                <a:effectLst/>
                <a:uLnTx/>
                <a:uFillTx/>
                <a:latin typeface="EYInterstate"/>
                <a:ea typeface="+mn-ea"/>
                <a:cs typeface="Arial" charset="0"/>
                <a:sym typeface="Arial Unicode MS" pitchFamily="34" charset="-128"/>
              </a:rPr>
              <a:t> </a:t>
            </a: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experience</a:t>
            </a:r>
          </a:p>
        </p:txBody>
      </p:sp>
      <p:sp>
        <p:nvSpPr>
          <p:cNvPr id="4" name="Rectangle 11">
            <a:extLst>
              <a:ext uri="{FF2B5EF4-FFF2-40B4-BE49-F238E27FC236}">
                <a16:creationId xmlns:a16="http://schemas.microsoft.com/office/drawing/2014/main" id="{A450F5B1-5226-A134-672B-C3CDD48C2D85}"/>
              </a:ext>
            </a:extLst>
          </p:cNvPr>
          <p:cNvSpPr>
            <a:spLocks noChangeArrowheads="1"/>
          </p:cNvSpPr>
          <p:nvPr/>
        </p:nvSpPr>
        <p:spPr bwMode="gray">
          <a:xfrm>
            <a:off x="702962" y="3895063"/>
            <a:ext cx="2292129" cy="138499"/>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Skills</a:t>
            </a:r>
          </a:p>
        </p:txBody>
      </p:sp>
      <p:sp>
        <p:nvSpPr>
          <p:cNvPr id="5" name="Rectangle 4">
            <a:extLst>
              <a:ext uri="{FF2B5EF4-FFF2-40B4-BE49-F238E27FC236}">
                <a16:creationId xmlns:a16="http://schemas.microsoft.com/office/drawing/2014/main" id="{4265F12C-97C2-504B-5EA2-69EA296D91EC}"/>
              </a:ext>
            </a:extLst>
          </p:cNvPr>
          <p:cNvSpPr>
            <a:spLocks noChangeArrowheads="1"/>
          </p:cNvSpPr>
          <p:nvPr/>
        </p:nvSpPr>
        <p:spPr bwMode="auto">
          <a:xfrm>
            <a:off x="636958" y="1176936"/>
            <a:ext cx="2719897" cy="2660351"/>
          </a:xfrm>
          <a:prstGeom prst="rect">
            <a:avLst/>
          </a:prstGeom>
          <a:noFill/>
          <a:ln w="9525">
            <a:solidFill>
              <a:srgbClr val="646464"/>
            </a:solidFill>
            <a:miter lim="800000"/>
            <a:headEnd/>
            <a:tailEnd/>
          </a:ln>
          <a:effectLst/>
        </p:spPr>
        <p:txBody>
          <a:bodyPr wrap="square" anchor="ctr">
            <a:noAutofit/>
          </a:bodyPr>
          <a:lstStyle/>
          <a:p>
            <a:pPr marL="0" marR="0" lvl="0"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6" name="Rectangle 5">
            <a:extLst>
              <a:ext uri="{FF2B5EF4-FFF2-40B4-BE49-F238E27FC236}">
                <a16:creationId xmlns:a16="http://schemas.microsoft.com/office/drawing/2014/main" id="{770F246F-D46E-A0BF-72FB-7A449AD1395D}"/>
              </a:ext>
            </a:extLst>
          </p:cNvPr>
          <p:cNvSpPr>
            <a:spLocks noChangeArrowheads="1"/>
          </p:cNvSpPr>
          <p:nvPr/>
        </p:nvSpPr>
        <p:spPr bwMode="auto">
          <a:xfrm>
            <a:off x="3473547" y="1176937"/>
            <a:ext cx="3549081" cy="2676694"/>
          </a:xfrm>
          <a:prstGeom prst="rect">
            <a:avLst/>
          </a:prstGeom>
          <a:noFill/>
          <a:ln w="9525">
            <a:solidFill>
              <a:srgbClr val="646464"/>
            </a:solidFill>
            <a:miter lim="800000"/>
            <a:headEnd/>
            <a:tailEnd/>
          </a:ln>
          <a:effectLst/>
        </p:spPr>
        <p:txBody>
          <a:bodyPr wrap="square" anchor="ctr">
            <a:noAutofit/>
          </a:bodyPr>
          <a:lstStyle/>
          <a:p>
            <a:pPr marL="152037" marR="0" lvl="0"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7" name="Rectangle 16">
            <a:extLst>
              <a:ext uri="{FF2B5EF4-FFF2-40B4-BE49-F238E27FC236}">
                <a16:creationId xmlns:a16="http://schemas.microsoft.com/office/drawing/2014/main" id="{2C466C7D-0892-6481-658E-32BAE1649373}"/>
              </a:ext>
            </a:extLst>
          </p:cNvPr>
          <p:cNvSpPr>
            <a:spLocks noChangeArrowheads="1"/>
          </p:cNvSpPr>
          <p:nvPr/>
        </p:nvSpPr>
        <p:spPr bwMode="auto">
          <a:xfrm>
            <a:off x="7169779" y="1185207"/>
            <a:ext cx="3441758" cy="2668423"/>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8" name="Rectangle 7">
            <a:extLst>
              <a:ext uri="{FF2B5EF4-FFF2-40B4-BE49-F238E27FC236}">
                <a16:creationId xmlns:a16="http://schemas.microsoft.com/office/drawing/2014/main" id="{B4FA830D-D993-5FBF-FB7E-9C505868B0E0}"/>
              </a:ext>
            </a:extLst>
          </p:cNvPr>
          <p:cNvSpPr/>
          <p:nvPr/>
        </p:nvSpPr>
        <p:spPr>
          <a:xfrm>
            <a:off x="648106" y="4033562"/>
            <a:ext cx="2719897" cy="245069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Power BI </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Power BI Embedding</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Power BI Report Builder</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SSMS</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Python</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Azure Fundamentals</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Azure Data Factory</a:t>
            </a:r>
          </a:p>
        </p:txBody>
      </p:sp>
      <p:sp>
        <p:nvSpPr>
          <p:cNvPr id="9" name="Rectangle 16">
            <a:extLst>
              <a:ext uri="{FF2B5EF4-FFF2-40B4-BE49-F238E27FC236}">
                <a16:creationId xmlns:a16="http://schemas.microsoft.com/office/drawing/2014/main" id="{CF299ED6-D591-FB74-3C69-5BFE64B90BA9}"/>
              </a:ext>
            </a:extLst>
          </p:cNvPr>
          <p:cNvSpPr>
            <a:spLocks noChangeArrowheads="1"/>
          </p:cNvSpPr>
          <p:nvPr/>
        </p:nvSpPr>
        <p:spPr bwMode="auto">
          <a:xfrm>
            <a:off x="3478497" y="3964313"/>
            <a:ext cx="3549081" cy="2519948"/>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0" name="Rectangle 9">
            <a:extLst>
              <a:ext uri="{FF2B5EF4-FFF2-40B4-BE49-F238E27FC236}">
                <a16:creationId xmlns:a16="http://schemas.microsoft.com/office/drawing/2014/main" id="{23DCA0D8-1F47-4602-E86E-8EE021FE3734}"/>
              </a:ext>
            </a:extLst>
          </p:cNvPr>
          <p:cNvSpPr>
            <a:spLocks noChangeArrowheads="1"/>
          </p:cNvSpPr>
          <p:nvPr/>
        </p:nvSpPr>
        <p:spPr bwMode="auto">
          <a:xfrm>
            <a:off x="7169779" y="3964313"/>
            <a:ext cx="3441758" cy="2496688"/>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1" name="Text Box 8">
            <a:extLst>
              <a:ext uri="{FF2B5EF4-FFF2-40B4-BE49-F238E27FC236}">
                <a16:creationId xmlns:a16="http://schemas.microsoft.com/office/drawing/2014/main" id="{748D8AE7-243A-8870-05DF-77501738244B}"/>
              </a:ext>
            </a:extLst>
          </p:cNvPr>
          <p:cNvSpPr txBox="1">
            <a:spLocks noChangeArrowheads="1"/>
          </p:cNvSpPr>
          <p:nvPr/>
        </p:nvSpPr>
        <p:spPr bwMode="auto">
          <a:xfrm rot="5400000">
            <a:off x="9598468" y="2759645"/>
            <a:ext cx="3220773" cy="415498"/>
          </a:xfrm>
          <a:prstGeom prst="rect">
            <a:avLst/>
          </a:prstGeom>
          <a:noFill/>
          <a:ln w="12700">
            <a:noFill/>
            <a:miter lim="800000"/>
            <a:headEnd type="none" w="sm" len="sm"/>
            <a:tailEnd type="none" w="sm" len="sm"/>
          </a:ln>
        </p:spPr>
        <p:txBody>
          <a:bodyPr wrap="square" lIns="0" tIns="0" rIns="0" bIns="0">
            <a:spAutoFit/>
          </a:bodyPr>
          <a:lstStyle/>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a:t>
            </a:r>
            <a:r>
              <a:rPr kumimoji="0" lang="en-US" sz="900" b="1" i="0" u="none" strike="noStrike" kern="1200" cap="none" spc="0" normalizeH="0" baseline="0" noProof="0">
                <a:ln>
                  <a:noFill/>
                </a:ln>
                <a:solidFill>
                  <a:srgbClr val="000000"/>
                </a:solidFill>
                <a:effectLst/>
                <a:uLnTx/>
                <a:uFillTx/>
                <a:latin typeface="EYInterstate"/>
                <a:ea typeface="+mn-ea"/>
                <a:cs typeface="+mn-cs"/>
              </a:rPr>
              <a:t>Certifications</a:t>
            </a:r>
            <a:r>
              <a:rPr kumimoji="0" lang="en-US" sz="900" b="0" i="0" u="none" strike="noStrike" kern="1200" cap="none" spc="0" normalizeH="0" baseline="0" noProof="0">
                <a:ln>
                  <a:noFill/>
                </a:ln>
                <a:solidFill>
                  <a:srgbClr val="000000"/>
                </a:solidFill>
                <a:effectLst/>
                <a:uLnTx/>
                <a:uFillTx/>
                <a:latin typeface="EYInterstate"/>
                <a:ea typeface="+mn-ea"/>
                <a:cs typeface="+mn-cs"/>
              </a:rPr>
              <a:t> </a:t>
            </a: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a:t>
            </a:r>
            <a:r>
              <a:rPr kumimoji="0" lang="nn-NO" sz="900" b="0" i="0" u="none" strike="noStrike" kern="1200" cap="none" spc="0" normalizeH="0" baseline="0" noProof="0">
                <a:ln>
                  <a:noFill/>
                </a:ln>
                <a:solidFill>
                  <a:srgbClr val="000000"/>
                </a:solidFill>
                <a:effectLst/>
                <a:uLnTx/>
                <a:uFillTx/>
                <a:latin typeface="EYInterstate"/>
                <a:ea typeface="+mn-ea"/>
                <a:cs typeface="+mn-cs"/>
              </a:rPr>
              <a:t>Microsoft Power BI Data Analyst (PL-300)</a:t>
            </a: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nn-NO" sz="900" b="0" i="0" u="none" strike="noStrike" kern="1200" cap="none" spc="0" normalizeH="0" baseline="0" noProof="0">
                <a:ln>
                  <a:noFill/>
                </a:ln>
                <a:solidFill>
                  <a:srgbClr val="000000"/>
                </a:solidFill>
                <a:effectLst/>
                <a:uLnTx/>
                <a:uFillTx/>
                <a:latin typeface="EYInterstate"/>
                <a:ea typeface="+mn-ea"/>
                <a:cs typeface="+mn-cs"/>
              </a:rPr>
              <a:t>	</a:t>
            </a:r>
            <a:r>
              <a:rPr kumimoji="0" lang="en-US" sz="900" b="0" i="0" u="none" strike="noStrike" kern="1200" cap="none" spc="0" normalizeH="0" baseline="0" noProof="0">
                <a:ln>
                  <a:noFill/>
                </a:ln>
                <a:solidFill>
                  <a:srgbClr val="000000"/>
                </a:solidFill>
                <a:effectLst/>
                <a:uLnTx/>
                <a:uFillTx/>
                <a:latin typeface="Montserrat" panose="00000500000000000000" pitchFamily="2" charset="0"/>
                <a:ea typeface="+mn-ea"/>
                <a:cs typeface="+mn-cs"/>
              </a:rPr>
              <a:t>Azure Fundamentals </a:t>
            </a:r>
            <a:r>
              <a:rPr kumimoji="0" lang="nn-NO" sz="900" b="0" i="0" u="none" strike="noStrike" kern="1200" cap="none" spc="0" normalizeH="0" baseline="0" noProof="0">
                <a:ln>
                  <a:noFill/>
                </a:ln>
                <a:solidFill>
                  <a:srgbClr val="000000"/>
                </a:solidFill>
                <a:effectLst/>
                <a:uLnTx/>
                <a:uFillTx/>
                <a:latin typeface="EYInterstate"/>
                <a:ea typeface="+mn-ea"/>
                <a:cs typeface="+mn-cs"/>
              </a:rPr>
              <a:t>(AZ-900)</a:t>
            </a:r>
          </a:p>
        </p:txBody>
      </p:sp>
      <p:sp>
        <p:nvSpPr>
          <p:cNvPr id="12" name="TextBox 11">
            <a:extLst>
              <a:ext uri="{FF2B5EF4-FFF2-40B4-BE49-F238E27FC236}">
                <a16:creationId xmlns:a16="http://schemas.microsoft.com/office/drawing/2014/main" id="{CC9D33A5-CC9C-99DE-388C-ECABF03CDE35}"/>
              </a:ext>
            </a:extLst>
          </p:cNvPr>
          <p:cNvSpPr txBox="1"/>
          <p:nvPr/>
        </p:nvSpPr>
        <p:spPr>
          <a:xfrm>
            <a:off x="3486923" y="3974030"/>
            <a:ext cx="3549081" cy="24776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Financial Firm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608965" marR="35687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D0D0D"/>
                </a:solidFill>
                <a:effectLst/>
                <a:uLnTx/>
                <a:uFillTx/>
                <a:latin typeface="EYInterstate"/>
                <a:ea typeface="+mn-ea"/>
                <a:cs typeface="+mn-cs"/>
              </a:rPr>
              <a:t>Developed KPIs from Chatbot logs, built interactive Power BI dashboard, and bilingual support. </a:t>
            </a: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Role: </a:t>
            </a:r>
            <a:r>
              <a:rPr kumimoji="0" lang="en-US" sz="900" b="0" i="0" u="none" strike="noStrike" kern="1200" cap="none" spc="0" normalizeH="0" baseline="0" noProof="0">
                <a:ln>
                  <a:noFill/>
                </a:ln>
                <a:solidFill>
                  <a:srgbClr val="0D0D0D"/>
                </a:solidFill>
                <a:effectLst/>
                <a:uLnTx/>
                <a:uFillTx/>
                <a:latin typeface="EYInterstate"/>
                <a:ea typeface="+mn-ea"/>
                <a:cs typeface="+mn-cs"/>
              </a:rPr>
              <a:t>Sr. Power BI Developer</a:t>
            </a:r>
            <a:endParaRPr kumimoji="0" lang="en-US" sz="900" b="1" i="0" u="none" strike="noStrike" kern="1200" cap="none" spc="0" normalizeH="0" baseline="0" noProof="0">
              <a:ln>
                <a:noFill/>
              </a:ln>
              <a:solidFill>
                <a:srgbClr val="000000"/>
              </a:solidFill>
              <a:effectLst/>
              <a:uLnTx/>
              <a:uFillTx/>
              <a:latin typeface="EYInterstate"/>
              <a:ea typeface="+mn-ea"/>
              <a:cs typeface="+mn-cs"/>
            </a:endParaRP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p>
          <a:p>
            <a:pPr marL="608965" marR="328295"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Understanding of logs and building KPIs that were generated by different Chatbots.</a:t>
            </a:r>
          </a:p>
          <a:p>
            <a:pPr marL="608965" marR="328295"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Build an interactive Dashboard to provide insights on the performance and consumption of the Chatbot across the organization.</a:t>
            </a:r>
          </a:p>
          <a:p>
            <a:pPr marL="608965" marR="328295"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Implemented Cross report drill-through so that users can navigate between reports with just a click enhancing the performance of the Report.</a:t>
            </a:r>
          </a:p>
          <a:p>
            <a:pPr marL="608965" marR="328295"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Provided  bilingual Dashboard in English &amp; Arabic.</a:t>
            </a: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Tech Stack :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and Cosmos DB</a:t>
            </a:r>
          </a:p>
        </p:txBody>
      </p:sp>
      <p:sp>
        <p:nvSpPr>
          <p:cNvPr id="13" name="TextBox 12">
            <a:extLst>
              <a:ext uri="{FF2B5EF4-FFF2-40B4-BE49-F238E27FC236}">
                <a16:creationId xmlns:a16="http://schemas.microsoft.com/office/drawing/2014/main" id="{5273B761-C58B-6A15-CDE9-F4F20474BA0A}"/>
              </a:ext>
            </a:extLst>
          </p:cNvPr>
          <p:cNvSpPr txBox="1"/>
          <p:nvPr/>
        </p:nvSpPr>
        <p:spPr>
          <a:xfrm>
            <a:off x="7181917" y="1191050"/>
            <a:ext cx="3441758" cy="26545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Supply Chain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608965" marR="35687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D0D0D"/>
                </a:solidFill>
                <a:effectLst/>
                <a:uLnTx/>
                <a:uFillTx/>
                <a:latin typeface="EYInterstate"/>
                <a:ea typeface="+mn-ea"/>
                <a:cs typeface="+mn-cs"/>
              </a:rPr>
              <a:t>Imported Azure Synapse SQL data, designed supply chain dashboard. </a:t>
            </a: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Role:</a:t>
            </a:r>
            <a:r>
              <a:rPr kumimoji="0" lang="en-US" sz="900" b="0" i="0" u="none" strike="noStrike" kern="1200" cap="none" spc="0" normalizeH="0" baseline="0" noProof="0">
                <a:ln>
                  <a:noFill/>
                </a:ln>
                <a:solidFill>
                  <a:srgbClr val="0D0D0D"/>
                </a:solidFill>
                <a:effectLst/>
                <a:uLnTx/>
                <a:uFillTx/>
                <a:latin typeface="EYInterstate"/>
                <a:ea typeface="+mn-ea"/>
                <a:cs typeface="+mn-cs"/>
              </a:rPr>
              <a:t> Sr.</a:t>
            </a:r>
            <a:r>
              <a:rPr kumimoji="0" lang="en-US" sz="900" b="1" i="0" u="none" strike="noStrike" kern="1200" cap="none" spc="0" normalizeH="0" baseline="0" noProof="0">
                <a:ln>
                  <a:noFill/>
                </a:ln>
                <a:solidFill>
                  <a:srgbClr val="0D0D0D"/>
                </a:solidFill>
                <a:effectLst/>
                <a:uLnTx/>
                <a:uFillTx/>
                <a:latin typeface="EYInterstate"/>
                <a:ea typeface="+mn-ea"/>
                <a:cs typeface="+mn-cs"/>
              </a:rPr>
              <a:t>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Developer</a:t>
            </a:r>
            <a:endParaRPr kumimoji="0" lang="en-US" sz="900" b="1" i="0" u="none" strike="noStrike" kern="1200" cap="none" spc="0" normalizeH="0" baseline="0" noProof="0">
              <a:ln>
                <a:noFill/>
              </a:ln>
              <a:solidFill>
                <a:srgbClr val="000000"/>
              </a:solidFill>
              <a:effectLst/>
              <a:uLnTx/>
              <a:uFillTx/>
              <a:latin typeface="EYInterstate"/>
              <a:ea typeface="+mn-ea"/>
              <a:cs typeface="+mn-cs"/>
            </a:endParaRP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p>
          <a:p>
            <a:pPr marL="608965" marR="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Imported data from Azure Synapse SQL​.</a:t>
            </a:r>
          </a:p>
          <a:p>
            <a:pPr marL="608965" marR="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Developed user-friendly Dashboard incorporating major KPI’s related to supply chain covering Inventory Management, Sales &amp; Delivery and Returns.</a:t>
            </a:r>
          </a:p>
          <a:p>
            <a:pPr marL="608965" marR="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Collaborated closely with departments in both inventory and sales to formulate KPIs to their specific needs.</a:t>
            </a:r>
          </a:p>
          <a:p>
            <a:pPr marL="608965" marR="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Discussed and provided with the access to the stake holders depending upon there Hierarchy.​</a:t>
            </a:r>
          </a:p>
          <a:p>
            <a:pPr marL="608965" marR="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Helped client in resolving issues and bottle necks in the data flow.​</a:t>
            </a: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Tech Stack: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SQL and Azure Synapse</a:t>
            </a:r>
          </a:p>
        </p:txBody>
      </p:sp>
      <p:sp>
        <p:nvSpPr>
          <p:cNvPr id="14" name="TextBox 13">
            <a:extLst>
              <a:ext uri="{FF2B5EF4-FFF2-40B4-BE49-F238E27FC236}">
                <a16:creationId xmlns:a16="http://schemas.microsoft.com/office/drawing/2014/main" id="{6237B6F4-9A06-A706-19A9-D99F6F5FE518}"/>
              </a:ext>
            </a:extLst>
          </p:cNvPr>
          <p:cNvSpPr txBox="1"/>
          <p:nvPr/>
        </p:nvSpPr>
        <p:spPr>
          <a:xfrm>
            <a:off x="7182478" y="3974030"/>
            <a:ext cx="3909194" cy="25160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International Telecommunication Company</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608965" marR="35687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D0D0D"/>
                </a:solidFill>
                <a:effectLst/>
                <a:uLnTx/>
                <a:uFillTx/>
                <a:latin typeface="EYInterstate"/>
                <a:ea typeface="+mn-ea"/>
                <a:cs typeface="+mn-cs"/>
              </a:rPr>
              <a:t>Create reports, merge databases and enhance logic.</a:t>
            </a: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Role: </a:t>
            </a:r>
            <a:r>
              <a:rPr kumimoji="0" lang="en-US" sz="900" b="0" i="0" u="none" strike="noStrike" kern="1200" cap="none" spc="0" normalizeH="0" baseline="0" noProof="0">
                <a:ln>
                  <a:noFill/>
                </a:ln>
                <a:solidFill>
                  <a:srgbClr val="0D0D0D"/>
                </a:solidFill>
                <a:effectLst/>
                <a:uLnTx/>
                <a:uFillTx/>
                <a:latin typeface="EYInterstate"/>
                <a:ea typeface="+mn-ea"/>
                <a:cs typeface="+mn-cs"/>
              </a:rPr>
              <a:t>Sr. Power BI Developer </a:t>
            </a: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p>
          <a:p>
            <a:pPr marL="608965" marR="46863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Participated in requirement gathering &amp; technical analysis during the project life cycle.​</a:t>
            </a:r>
          </a:p>
          <a:p>
            <a:pPr marL="608965" marR="46863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Suggesting Power BI features to the clients enabling them to use Power BI’s latest features​.</a:t>
            </a:r>
          </a:p>
          <a:p>
            <a:pPr marL="608965" marR="46863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Worked with client feedbacks to make custom Power BI report for their consumption</a:t>
            </a:r>
          </a:p>
          <a:p>
            <a:pPr marL="608965" marR="46863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Leveraged various custom visuals to present information in an interactive and engaging manner.</a:t>
            </a:r>
          </a:p>
          <a:p>
            <a:pPr marL="608965" marR="46863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Reports designed to accommodate both English and Arabic-speaking users seamlessly</a:t>
            </a: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Tech Stack: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SQL</a:t>
            </a:r>
          </a:p>
        </p:txBody>
      </p:sp>
      <p:sp>
        <p:nvSpPr>
          <p:cNvPr id="15" name="TextBox 14">
            <a:extLst>
              <a:ext uri="{FF2B5EF4-FFF2-40B4-BE49-F238E27FC236}">
                <a16:creationId xmlns:a16="http://schemas.microsoft.com/office/drawing/2014/main" id="{3FB3C4A2-0649-E7C6-824A-9E86447946C0}"/>
              </a:ext>
            </a:extLst>
          </p:cNvPr>
          <p:cNvSpPr txBox="1"/>
          <p:nvPr/>
        </p:nvSpPr>
        <p:spPr>
          <a:xfrm>
            <a:off x="636958" y="1187999"/>
            <a:ext cx="2836589"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Over 6 years of specialized experience as a results-oriented BI Consultant in Microsoft Power BI.</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Certified as a Microsoft Certified Data Analyst.</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Expertise in Power BI Premium setup, optimization, and best practices.</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Proficient in the CRISP-DM methodology.</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Thrives in collaborative, cross-functional environments and consistently meets tight deadlines through effective teamwork.</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Advanced skills in crafting sophisticated Advanced-Data Expression Analytics (DAX), leveraging AI features for insightful report creation, and committed to excellence in seamless Row-level security integration, upholding data privacy in the evolving business landscape.</a:t>
            </a:r>
          </a:p>
        </p:txBody>
      </p:sp>
      <p:sp>
        <p:nvSpPr>
          <p:cNvPr id="16" name="TextBox 15">
            <a:extLst>
              <a:ext uri="{FF2B5EF4-FFF2-40B4-BE49-F238E27FC236}">
                <a16:creationId xmlns:a16="http://schemas.microsoft.com/office/drawing/2014/main" id="{810F9A90-A59D-F9FD-6DC5-E1F8D1DFA7D5}"/>
              </a:ext>
            </a:extLst>
          </p:cNvPr>
          <p:cNvSpPr txBox="1"/>
          <p:nvPr/>
        </p:nvSpPr>
        <p:spPr>
          <a:xfrm>
            <a:off x="3486922" y="1172902"/>
            <a:ext cx="3597987"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Energy</a:t>
            </a:r>
            <a:endParaRPr kumimoji="0" lang="en-US" sz="900" b="0" i="0" u="none" strike="noStrike" kern="1200" cap="none" spc="0" normalizeH="0" baseline="0" noProof="0">
              <a:ln>
                <a:noFill/>
              </a:ln>
              <a:solidFill>
                <a:srgbClr val="0D0D0D"/>
              </a:solidFill>
              <a:effectLst/>
              <a:uLnTx/>
              <a:uFillTx/>
              <a:latin typeface="EYInterstate"/>
              <a:ea typeface="+mn-ea"/>
              <a:cs typeface="+mn-cs"/>
            </a:endParaRPr>
          </a:p>
          <a:p>
            <a:pPr marL="609237" marR="35687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D0D0D"/>
                </a:solidFill>
                <a:effectLst/>
                <a:uLnTx/>
                <a:uFillTx/>
                <a:latin typeface="EYInterstate"/>
                <a:ea typeface="+mn-ea"/>
                <a:cs typeface="+mn-cs"/>
              </a:rPr>
              <a:t>Enhanced reports with incremental logic, KPIs, self-serve training, improved UX/UI, secure data gateway, Power BI Premium.</a:t>
            </a:r>
            <a:endParaRPr kumimoji="0" lang="en-US" sz="900" b="1" i="0" u="none" strike="noStrike" kern="1200" cap="none" spc="0" normalizeH="0" baseline="0" noProof="0">
              <a:ln>
                <a:noFill/>
              </a:ln>
              <a:solidFill>
                <a:srgbClr val="000000"/>
              </a:solidFill>
              <a:effectLst/>
              <a:uLnTx/>
              <a:uFillTx/>
              <a:latin typeface="EYInterstate"/>
              <a:ea typeface="+mn-ea"/>
              <a:cs typeface="+mn-cs"/>
            </a:endParaRPr>
          </a:p>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Role: </a:t>
            </a:r>
            <a:r>
              <a:rPr kumimoji="0" lang="en-US" sz="900" b="0" i="0" u="none" strike="noStrike" kern="1200" cap="none" spc="0" normalizeH="0" baseline="0" noProof="0">
                <a:ln>
                  <a:noFill/>
                </a:ln>
                <a:solidFill>
                  <a:srgbClr val="0D0D0D"/>
                </a:solidFill>
                <a:effectLst/>
                <a:uLnTx/>
                <a:uFillTx/>
                <a:latin typeface="EYInterstate"/>
                <a:ea typeface="+mn-ea"/>
                <a:cs typeface="+mn-cs"/>
              </a:rPr>
              <a:t>Sr.</a:t>
            </a:r>
            <a:r>
              <a:rPr kumimoji="0" lang="en-US" sz="900" b="1" i="0" u="none" strike="noStrike" kern="1200" cap="none" spc="0" normalizeH="0" baseline="0" noProof="0">
                <a:ln>
                  <a:noFill/>
                </a:ln>
                <a:solidFill>
                  <a:srgbClr val="0D0D0D"/>
                </a:solidFill>
                <a:effectLst/>
                <a:uLnTx/>
                <a:uFillTx/>
                <a:latin typeface="EYInterstate"/>
                <a:ea typeface="+mn-ea"/>
                <a:cs typeface="+mn-cs"/>
              </a:rPr>
              <a:t>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Developer</a:t>
            </a:r>
            <a:endParaRPr kumimoji="0" lang="en-US" sz="900" b="1" i="0" u="none" strike="noStrike" kern="1200" cap="none" spc="0" normalizeH="0" baseline="0" noProof="0">
              <a:ln>
                <a:noFill/>
              </a:ln>
              <a:solidFill>
                <a:srgbClr val="000000"/>
              </a:solidFill>
              <a:effectLst/>
              <a:uLnTx/>
              <a:uFillTx/>
              <a:latin typeface="EYInterstate"/>
              <a:ea typeface="+mn-ea"/>
              <a:cs typeface="+mn-cs"/>
            </a:endParaRPr>
          </a:p>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p>
          <a:p>
            <a:pPr marL="609237" marR="35687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Generated progressive team reports and consolidated summaries for senior management.</a:t>
            </a:r>
          </a:p>
          <a:p>
            <a:pPr marL="609237" marR="35687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Focused Dashboard KPI’s related to Energy Production Metrics, Operational Efficiency, Cost Metrics, Environmental Impact, Grid Performance</a:t>
            </a:r>
          </a:p>
          <a:p>
            <a:pPr marL="609237" marR="35687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Implemented a secure Data Gateway in Power BI.</a:t>
            </a:r>
          </a:p>
          <a:p>
            <a:pPr marL="609237" marR="35687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Empowered various teams within the organization to make more informed and prompt decisions through the utilization of data-driven reports.</a:t>
            </a: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Tech Stack: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and Cosmos DB</a:t>
            </a:r>
          </a:p>
        </p:txBody>
      </p:sp>
      <p:sp>
        <p:nvSpPr>
          <p:cNvPr id="17" name="Title 16">
            <a:extLst>
              <a:ext uri="{FF2B5EF4-FFF2-40B4-BE49-F238E27FC236}">
                <a16:creationId xmlns:a16="http://schemas.microsoft.com/office/drawing/2014/main" id="{A9F7F4AC-57A5-7BD7-1D5C-24B22958E988}"/>
              </a:ext>
            </a:extLst>
          </p:cNvPr>
          <p:cNvSpPr>
            <a:spLocks noGrp="1"/>
          </p:cNvSpPr>
          <p:nvPr>
            <p:ph type="title"/>
          </p:nvPr>
        </p:nvSpPr>
        <p:spPr/>
        <p:txBody>
          <a:bodyPr/>
          <a:lstStyle/>
          <a:p>
            <a:r>
              <a:rPr lang="en-US" b="0">
                <a:latin typeface="Segoe UI "/>
              </a:rPr>
              <a:t>Resource Profile – Power BI Developer</a:t>
            </a:r>
            <a:endParaRPr lang="en-IN" b="0">
              <a:latin typeface="Segoe UI "/>
            </a:endParaRPr>
          </a:p>
        </p:txBody>
      </p:sp>
    </p:spTree>
    <p:extLst>
      <p:ext uri="{BB962C8B-B14F-4D97-AF65-F5344CB8AC3E}">
        <p14:creationId xmlns:p14="http://schemas.microsoft.com/office/powerpoint/2010/main" val="8086080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2" name="Rectangle 9">
            <a:extLst>
              <a:ext uri="{FF2B5EF4-FFF2-40B4-BE49-F238E27FC236}">
                <a16:creationId xmlns:a16="http://schemas.microsoft.com/office/drawing/2014/main" id="{536DC6B6-152E-BB8E-3612-9E250F860572}"/>
              </a:ext>
            </a:extLst>
          </p:cNvPr>
          <p:cNvSpPr>
            <a:spLocks noChangeArrowheads="1"/>
          </p:cNvSpPr>
          <p:nvPr/>
        </p:nvSpPr>
        <p:spPr bwMode="gray">
          <a:xfrm>
            <a:off x="309771" y="996029"/>
            <a:ext cx="2292129" cy="138499"/>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Background</a:t>
            </a:r>
          </a:p>
        </p:txBody>
      </p:sp>
      <p:sp>
        <p:nvSpPr>
          <p:cNvPr id="3" name="Rectangle 10">
            <a:extLst>
              <a:ext uri="{FF2B5EF4-FFF2-40B4-BE49-F238E27FC236}">
                <a16:creationId xmlns:a16="http://schemas.microsoft.com/office/drawing/2014/main" id="{19DB2352-1531-D191-1848-D3DB971EE177}"/>
              </a:ext>
            </a:extLst>
          </p:cNvPr>
          <p:cNvSpPr>
            <a:spLocks noChangeArrowheads="1"/>
          </p:cNvSpPr>
          <p:nvPr/>
        </p:nvSpPr>
        <p:spPr bwMode="gray">
          <a:xfrm>
            <a:off x="3215839" y="1025754"/>
            <a:ext cx="2599578" cy="138499"/>
          </a:xfrm>
          <a:prstGeom prst="rect">
            <a:avLst/>
          </a:prstGeom>
          <a:noFill/>
          <a:ln w="9525">
            <a:noFill/>
            <a:miter lim="800000"/>
            <a:headEnd/>
            <a:tailEnd/>
          </a:ln>
          <a:effectLst/>
        </p:spPr>
        <p:txBody>
          <a:bodyPr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Relevant</a:t>
            </a:r>
            <a:r>
              <a:rPr kumimoji="0" lang="en-US" sz="900" b="1" i="0" u="none" strike="noStrike" kern="1200" cap="none" spc="0" normalizeH="0" baseline="0" noProof="0">
                <a:ln>
                  <a:noFill/>
                </a:ln>
                <a:solidFill>
                  <a:srgbClr val="808080"/>
                </a:solidFill>
                <a:effectLst/>
                <a:uLnTx/>
                <a:uFillTx/>
                <a:latin typeface="EYInterstate"/>
                <a:ea typeface="+mn-ea"/>
                <a:cs typeface="Arial" charset="0"/>
                <a:sym typeface="Arial Unicode MS" pitchFamily="34" charset="-128"/>
              </a:rPr>
              <a:t> </a:t>
            </a: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professional</a:t>
            </a:r>
            <a:r>
              <a:rPr kumimoji="0" lang="en-US" sz="900" b="1" i="0" u="none" strike="noStrike" kern="1200" cap="none" spc="0" normalizeH="0" baseline="0" noProof="0">
                <a:ln>
                  <a:noFill/>
                </a:ln>
                <a:solidFill>
                  <a:srgbClr val="808080"/>
                </a:solidFill>
                <a:effectLst/>
                <a:uLnTx/>
                <a:uFillTx/>
                <a:latin typeface="EYInterstate"/>
                <a:ea typeface="+mn-ea"/>
                <a:cs typeface="Arial" charset="0"/>
                <a:sym typeface="Arial Unicode MS" pitchFamily="34" charset="-128"/>
              </a:rPr>
              <a:t> </a:t>
            </a: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experience</a:t>
            </a:r>
          </a:p>
        </p:txBody>
      </p:sp>
      <p:sp>
        <p:nvSpPr>
          <p:cNvPr id="4" name="Rectangle 11">
            <a:extLst>
              <a:ext uri="{FF2B5EF4-FFF2-40B4-BE49-F238E27FC236}">
                <a16:creationId xmlns:a16="http://schemas.microsoft.com/office/drawing/2014/main" id="{D93150EA-0716-7A97-5FF5-C66A10F9AA52}"/>
              </a:ext>
            </a:extLst>
          </p:cNvPr>
          <p:cNvSpPr>
            <a:spLocks noChangeArrowheads="1"/>
          </p:cNvSpPr>
          <p:nvPr/>
        </p:nvSpPr>
        <p:spPr bwMode="gray">
          <a:xfrm>
            <a:off x="299602" y="3847164"/>
            <a:ext cx="2292129" cy="138499"/>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Skills</a:t>
            </a:r>
          </a:p>
        </p:txBody>
      </p:sp>
      <p:sp>
        <p:nvSpPr>
          <p:cNvPr id="5" name="Rectangle 4">
            <a:extLst>
              <a:ext uri="{FF2B5EF4-FFF2-40B4-BE49-F238E27FC236}">
                <a16:creationId xmlns:a16="http://schemas.microsoft.com/office/drawing/2014/main" id="{68CDB45B-1E53-1A8C-777A-037F8FCF023D}"/>
              </a:ext>
            </a:extLst>
          </p:cNvPr>
          <p:cNvSpPr>
            <a:spLocks noChangeArrowheads="1"/>
          </p:cNvSpPr>
          <p:nvPr/>
        </p:nvSpPr>
        <p:spPr bwMode="auto">
          <a:xfrm>
            <a:off x="243766" y="1176936"/>
            <a:ext cx="2719897" cy="2660351"/>
          </a:xfrm>
          <a:prstGeom prst="rect">
            <a:avLst/>
          </a:prstGeom>
          <a:noFill/>
          <a:ln w="9525">
            <a:solidFill>
              <a:srgbClr val="646464"/>
            </a:solidFill>
            <a:miter lim="800000"/>
            <a:headEnd/>
            <a:tailEnd/>
          </a:ln>
          <a:effectLst/>
        </p:spPr>
        <p:txBody>
          <a:bodyPr wrap="square" anchor="ctr">
            <a:noAutofit/>
          </a:bodyPr>
          <a:lstStyle/>
          <a:p>
            <a:pPr marL="0" marR="0" lvl="0" indent="0" algn="l" defTabSz="851135" rtl="0" eaLnBrk="1" fontAlgn="auto" latinLnBrk="0" hangingPunct="1">
              <a:lnSpc>
                <a:spcPct val="100000"/>
              </a:lnSpc>
              <a:spcBef>
                <a:spcPts val="0"/>
              </a:spcBef>
              <a:spcAft>
                <a:spcPts val="0"/>
              </a:spcAft>
              <a:buClr>
                <a:srgbClr val="FFC000"/>
              </a:buClr>
              <a:buSzTx/>
              <a:buFontTx/>
              <a:buNone/>
              <a:tabLst>
                <a:tab pos="2761097" algn="l"/>
                <a:tab pos="3989608" algn="r"/>
              </a:tabLst>
              <a:defRPr/>
            </a:pP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6" name="Rectangle 5">
            <a:extLst>
              <a:ext uri="{FF2B5EF4-FFF2-40B4-BE49-F238E27FC236}">
                <a16:creationId xmlns:a16="http://schemas.microsoft.com/office/drawing/2014/main" id="{0AE8BCC9-7AC4-C6BA-5F17-E43034638047}"/>
              </a:ext>
            </a:extLst>
          </p:cNvPr>
          <p:cNvSpPr>
            <a:spLocks noChangeArrowheads="1"/>
          </p:cNvSpPr>
          <p:nvPr/>
        </p:nvSpPr>
        <p:spPr bwMode="auto">
          <a:xfrm>
            <a:off x="3080355" y="1176937"/>
            <a:ext cx="3549081" cy="2676694"/>
          </a:xfrm>
          <a:prstGeom prst="rect">
            <a:avLst/>
          </a:prstGeom>
          <a:noFill/>
          <a:ln w="9525">
            <a:solidFill>
              <a:srgbClr val="646464"/>
            </a:solidFill>
            <a:miter lim="800000"/>
            <a:headEnd/>
            <a:tailEnd/>
          </a:ln>
          <a:effectLst/>
        </p:spPr>
        <p:txBody>
          <a:bodyPr wrap="square" anchor="ctr">
            <a:noAutofit/>
          </a:bodyPr>
          <a:lstStyle/>
          <a:p>
            <a:pPr marL="152037" marR="0" lvl="0"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7" name="Rectangle 16">
            <a:extLst>
              <a:ext uri="{FF2B5EF4-FFF2-40B4-BE49-F238E27FC236}">
                <a16:creationId xmlns:a16="http://schemas.microsoft.com/office/drawing/2014/main" id="{9FEB825E-F664-7470-4054-A23A34B6A34F}"/>
              </a:ext>
            </a:extLst>
          </p:cNvPr>
          <p:cNvSpPr>
            <a:spLocks noChangeArrowheads="1"/>
          </p:cNvSpPr>
          <p:nvPr/>
        </p:nvSpPr>
        <p:spPr bwMode="auto">
          <a:xfrm>
            <a:off x="6776587" y="1185207"/>
            <a:ext cx="3441758" cy="2668423"/>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8" name="Rectangle 7">
            <a:extLst>
              <a:ext uri="{FF2B5EF4-FFF2-40B4-BE49-F238E27FC236}">
                <a16:creationId xmlns:a16="http://schemas.microsoft.com/office/drawing/2014/main" id="{AE344605-1AAC-2DA8-7832-13BE605DB2F2}"/>
              </a:ext>
            </a:extLst>
          </p:cNvPr>
          <p:cNvSpPr/>
          <p:nvPr/>
        </p:nvSpPr>
        <p:spPr>
          <a:xfrm>
            <a:off x="254914" y="3974030"/>
            <a:ext cx="2719897" cy="25102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Power BI </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Tableau</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SSMS</a:t>
            </a:r>
          </a:p>
          <a:p>
            <a:pPr marL="152037" marR="0" lvl="0" indent="-152037"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Power BI report builder</a:t>
            </a:r>
          </a:p>
        </p:txBody>
      </p:sp>
      <p:sp>
        <p:nvSpPr>
          <p:cNvPr id="9" name="Rectangle 16">
            <a:extLst>
              <a:ext uri="{FF2B5EF4-FFF2-40B4-BE49-F238E27FC236}">
                <a16:creationId xmlns:a16="http://schemas.microsoft.com/office/drawing/2014/main" id="{24198AC5-A30E-EBB9-A614-2CD0A1F21DA3}"/>
              </a:ext>
            </a:extLst>
          </p:cNvPr>
          <p:cNvSpPr>
            <a:spLocks noChangeArrowheads="1"/>
          </p:cNvSpPr>
          <p:nvPr/>
        </p:nvSpPr>
        <p:spPr bwMode="auto">
          <a:xfrm>
            <a:off x="3085305" y="3964313"/>
            <a:ext cx="3549081" cy="2519948"/>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0" name="Rectangle 9">
            <a:extLst>
              <a:ext uri="{FF2B5EF4-FFF2-40B4-BE49-F238E27FC236}">
                <a16:creationId xmlns:a16="http://schemas.microsoft.com/office/drawing/2014/main" id="{E7F571DE-EA4B-6FCC-E207-FBEF3B5A56A9}"/>
              </a:ext>
            </a:extLst>
          </p:cNvPr>
          <p:cNvSpPr>
            <a:spLocks noChangeArrowheads="1"/>
          </p:cNvSpPr>
          <p:nvPr/>
        </p:nvSpPr>
        <p:spPr bwMode="auto">
          <a:xfrm>
            <a:off x="6776587" y="3964313"/>
            <a:ext cx="3441758" cy="2496688"/>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1" name="Text Box 8">
            <a:extLst>
              <a:ext uri="{FF2B5EF4-FFF2-40B4-BE49-F238E27FC236}">
                <a16:creationId xmlns:a16="http://schemas.microsoft.com/office/drawing/2014/main" id="{EEDB423A-24E8-B8B0-69F3-1A32B9FE0534}"/>
              </a:ext>
            </a:extLst>
          </p:cNvPr>
          <p:cNvSpPr txBox="1">
            <a:spLocks noChangeArrowheads="1"/>
          </p:cNvSpPr>
          <p:nvPr/>
        </p:nvSpPr>
        <p:spPr bwMode="auto">
          <a:xfrm rot="5400000">
            <a:off x="9645123" y="2828894"/>
            <a:ext cx="3220773" cy="276999"/>
          </a:xfrm>
          <a:prstGeom prst="rect">
            <a:avLst/>
          </a:prstGeom>
          <a:noFill/>
          <a:ln w="12700">
            <a:noFill/>
            <a:miter lim="800000"/>
            <a:headEnd type="none" w="sm" len="sm"/>
            <a:tailEnd type="none" w="sm" len="sm"/>
          </a:ln>
        </p:spPr>
        <p:txBody>
          <a:bodyPr wrap="square" lIns="0" tIns="0" rIns="0" bIns="0">
            <a:spAutoFit/>
          </a:bodyPr>
          <a:lstStyle/>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a:t>
            </a:r>
            <a:r>
              <a:rPr kumimoji="0" lang="en-US" sz="900" b="1" i="0" u="none" strike="noStrike" kern="1200" cap="none" spc="0" normalizeH="0" baseline="0" noProof="0">
                <a:ln>
                  <a:noFill/>
                </a:ln>
                <a:solidFill>
                  <a:srgbClr val="000000"/>
                </a:solidFill>
                <a:effectLst/>
                <a:uLnTx/>
                <a:uFillTx/>
                <a:latin typeface="EYInterstate"/>
                <a:ea typeface="+mn-ea"/>
                <a:cs typeface="+mn-cs"/>
              </a:rPr>
              <a:t>Certifications</a:t>
            </a:r>
            <a:r>
              <a:rPr kumimoji="0" lang="en-US" sz="900" b="0" i="0" u="none" strike="noStrike" kern="1200" cap="none" spc="0" normalizeH="0" baseline="0" noProof="0">
                <a:ln>
                  <a:noFill/>
                </a:ln>
                <a:solidFill>
                  <a:srgbClr val="000000"/>
                </a:solidFill>
                <a:effectLst/>
                <a:uLnTx/>
                <a:uFillTx/>
                <a:latin typeface="EYInterstate"/>
                <a:ea typeface="+mn-ea"/>
                <a:cs typeface="+mn-cs"/>
              </a:rPr>
              <a:t> </a:t>
            </a: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a:t>
            </a:r>
            <a:r>
              <a:rPr kumimoji="0" lang="nn-NO" sz="900" b="0" i="0" u="none" strike="noStrike" kern="1200" cap="none" spc="0" normalizeH="0" baseline="0" noProof="0">
                <a:ln>
                  <a:noFill/>
                </a:ln>
                <a:solidFill>
                  <a:srgbClr val="000000"/>
                </a:solidFill>
                <a:effectLst/>
                <a:uLnTx/>
                <a:uFillTx/>
                <a:latin typeface="EYInterstate"/>
                <a:ea typeface="+mn-ea"/>
                <a:cs typeface="+mn-cs"/>
              </a:rPr>
              <a:t>Microsoft Power BI Data Analyst (PL-300)</a:t>
            </a:r>
          </a:p>
        </p:txBody>
      </p:sp>
      <p:sp>
        <p:nvSpPr>
          <p:cNvPr id="12" name="TextBox 11">
            <a:extLst>
              <a:ext uri="{FF2B5EF4-FFF2-40B4-BE49-F238E27FC236}">
                <a16:creationId xmlns:a16="http://schemas.microsoft.com/office/drawing/2014/main" id="{DE5B6FC8-0ACD-3528-CF16-2CF9B3A09ED9}"/>
              </a:ext>
            </a:extLst>
          </p:cNvPr>
          <p:cNvSpPr txBox="1"/>
          <p:nvPr/>
        </p:nvSpPr>
        <p:spPr>
          <a:xfrm>
            <a:off x="3095163" y="1172899"/>
            <a:ext cx="3539223" cy="26545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BFSI</a:t>
            </a:r>
          </a:p>
          <a:p>
            <a:pPr marL="609237" marR="35687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a:t>
            </a:r>
            <a:r>
              <a:rPr kumimoji="0" lang="en-US" sz="900" b="0" i="0" u="none" strike="noStrike" kern="1200" cap="none" spc="0" normalizeH="0" baseline="0" noProof="0">
                <a:ln>
                  <a:noFill/>
                </a:ln>
                <a:solidFill>
                  <a:srgbClr val="0D0D0D"/>
                </a:solidFill>
                <a:effectLst/>
                <a:uLnTx/>
                <a:uFillTx/>
                <a:latin typeface="EYInterstate"/>
                <a:ea typeface="+mn-ea"/>
                <a:cs typeface="+mn-cs"/>
              </a:rPr>
              <a:t>Project modernized client's BI landscape for timely data delivery, empowering stakeholders with informed decision-making.</a:t>
            </a:r>
            <a:endParaRPr kumimoji="0" lang="en-US" sz="900" b="1" i="0" u="none" strike="noStrike" kern="1200" cap="none" spc="0" normalizeH="0" baseline="0" noProof="0">
              <a:ln>
                <a:noFill/>
              </a:ln>
              <a:solidFill>
                <a:srgbClr val="0D0D0D"/>
              </a:solidFill>
              <a:effectLst/>
              <a:uLnTx/>
              <a:uFillTx/>
              <a:latin typeface="EYInterstate"/>
              <a:ea typeface="+mn-ea"/>
              <a:cs typeface="+mn-cs"/>
            </a:endParaRPr>
          </a:p>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Role: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Developer </a:t>
            </a:r>
            <a:endParaRPr kumimoji="0" lang="en-US" sz="900" b="1" i="0" u="none" strike="noStrike" kern="1200" cap="none" spc="0" normalizeH="0" baseline="0" noProof="0">
              <a:ln>
                <a:noFill/>
              </a:ln>
              <a:solidFill>
                <a:srgbClr val="000000"/>
              </a:solidFill>
              <a:effectLst/>
              <a:uLnTx/>
              <a:uFillTx/>
              <a:latin typeface="EYInterstate"/>
              <a:ea typeface="+mn-ea"/>
              <a:cs typeface="+mn-cs"/>
            </a:endParaRPr>
          </a:p>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p>
          <a:p>
            <a:pPr marL="609237" marR="35687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Created reports for Financial Ratio and Stock Analysis data.</a:t>
            </a:r>
          </a:p>
          <a:p>
            <a:pPr marL="609237" marR="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Applied drill through, drill down, bookmarks, and many more features.</a:t>
            </a:r>
          </a:p>
          <a:p>
            <a:pPr marL="609237" marR="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Applied multiple hierarchies to show data from the top level to the most granular level.</a:t>
            </a:r>
          </a:p>
          <a:p>
            <a:pPr marL="609237" marR="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Created dashboard on power BI service, app, and mobile view for users.</a:t>
            </a:r>
          </a:p>
          <a:p>
            <a:pPr marL="609237" marR="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Implemented secure Data Gateway.</a:t>
            </a:r>
            <a:endParaRPr kumimoji="0" lang="en-US" sz="900" b="1" i="0" u="none" strike="noStrike" kern="1200" cap="none" spc="0" normalizeH="0" baseline="0" noProof="0">
              <a:ln>
                <a:noFill/>
              </a:ln>
              <a:solidFill>
                <a:srgbClr val="000000"/>
              </a:solidFill>
              <a:effectLst/>
              <a:uLnTx/>
              <a:uFillTx/>
              <a:latin typeface="EYInterstate"/>
              <a:ea typeface="+mn-ea"/>
              <a:cs typeface="+mn-cs"/>
            </a:endParaRPr>
          </a:p>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Tech Stack: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and SSMS</a:t>
            </a:r>
          </a:p>
        </p:txBody>
      </p:sp>
      <p:sp>
        <p:nvSpPr>
          <p:cNvPr id="13" name="TextBox 12">
            <a:extLst>
              <a:ext uri="{FF2B5EF4-FFF2-40B4-BE49-F238E27FC236}">
                <a16:creationId xmlns:a16="http://schemas.microsoft.com/office/drawing/2014/main" id="{1D79939B-9E22-0B4B-0E25-8E040131B206}"/>
              </a:ext>
            </a:extLst>
          </p:cNvPr>
          <p:cNvSpPr txBox="1"/>
          <p:nvPr/>
        </p:nvSpPr>
        <p:spPr>
          <a:xfrm>
            <a:off x="3093731" y="3974030"/>
            <a:ext cx="3534273" cy="23775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Security Services Company</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608965" marR="35687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D0D0D"/>
                </a:solidFill>
                <a:effectLst/>
                <a:uLnTx/>
                <a:uFillTx/>
                <a:latin typeface="EYInterstate"/>
                <a:ea typeface="+mn-ea"/>
                <a:cs typeface="+mn-cs"/>
              </a:rPr>
              <a:t>Created multiple reports, merged databases, enhanced logic and efficiency.</a:t>
            </a:r>
            <a:endParaRPr kumimoji="0" lang="en-US" sz="900" b="1" i="0" u="none" strike="noStrike" kern="1200" cap="none" spc="-10" normalizeH="0" baseline="0" noProof="0">
              <a:ln>
                <a:noFill/>
              </a:ln>
              <a:solidFill>
                <a:srgbClr val="2C2C38"/>
              </a:solidFill>
              <a:effectLst/>
              <a:uLnTx/>
              <a:uFillTx/>
              <a:latin typeface="EYInterstate"/>
              <a:ea typeface="+mn-ea"/>
              <a:cs typeface="+mn-cs"/>
            </a:endParaRP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Role: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Developer </a:t>
            </a: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p>
          <a:p>
            <a:pPr marL="608965" marR="328295"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Analyzed document workflow, create insightful reports for each stage.</a:t>
            </a:r>
          </a:p>
          <a:p>
            <a:pPr marL="608965" marR="328295"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Enhanced UI for better user experience.</a:t>
            </a:r>
          </a:p>
          <a:p>
            <a:pPr marL="608965" marR="328295"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Deployed mobile versions of reports.</a:t>
            </a:r>
          </a:p>
          <a:p>
            <a:pPr marL="608965" marR="328295"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Setup Alerts and Email Subscriptions for monitoring reports.</a:t>
            </a:r>
          </a:p>
          <a:p>
            <a:pPr marL="608965" marR="645160" lvl="1"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Implemented cross-report drill-through to enhance report navigation and performance.</a:t>
            </a:r>
          </a:p>
          <a:p>
            <a:pPr marL="151765" marR="356870" lvl="0" indent="-151765"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Tech Stack :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and </a:t>
            </a:r>
            <a:r>
              <a:rPr kumimoji="0" lang="en-US" sz="900" b="0" i="0" u="none" strike="noStrike" kern="1200" cap="none" spc="0" normalizeH="0" baseline="0" noProof="0" err="1">
                <a:ln>
                  <a:noFill/>
                </a:ln>
                <a:solidFill>
                  <a:srgbClr val="0D0D0D"/>
                </a:solidFill>
                <a:effectLst/>
                <a:uLnTx/>
                <a:uFillTx/>
                <a:latin typeface="EYInterstate"/>
                <a:ea typeface="+mn-ea"/>
                <a:cs typeface="+mn-cs"/>
              </a:rPr>
              <a:t>Sharepoint</a:t>
            </a:r>
            <a:endParaRPr kumimoji="0" lang="en-US" sz="900" b="0" i="0" u="none" strike="noStrike" kern="1200" cap="none" spc="0" normalizeH="0" baseline="0" noProof="0">
              <a:ln>
                <a:noFill/>
              </a:ln>
              <a:solidFill>
                <a:srgbClr val="0D0D0D"/>
              </a:solidFill>
              <a:effectLst/>
              <a:uLnTx/>
              <a:uFillTx/>
              <a:latin typeface="EYInterstate"/>
              <a:ea typeface="+mn-ea"/>
              <a:cs typeface="+mn-cs"/>
            </a:endParaRPr>
          </a:p>
        </p:txBody>
      </p:sp>
      <p:sp>
        <p:nvSpPr>
          <p:cNvPr id="14" name="TextBox 13">
            <a:extLst>
              <a:ext uri="{FF2B5EF4-FFF2-40B4-BE49-F238E27FC236}">
                <a16:creationId xmlns:a16="http://schemas.microsoft.com/office/drawing/2014/main" id="{A13F0538-3A41-A44D-E9CD-A1DC617377DB}"/>
              </a:ext>
            </a:extLst>
          </p:cNvPr>
          <p:cNvSpPr txBox="1"/>
          <p:nvPr/>
        </p:nvSpPr>
        <p:spPr>
          <a:xfrm>
            <a:off x="6788724" y="1191050"/>
            <a:ext cx="3549081"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Telecommunication Company</a:t>
            </a:r>
          </a:p>
          <a:p>
            <a:pPr marL="609237" marR="35687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D0D0D"/>
                </a:solidFill>
                <a:effectLst/>
                <a:uLnTx/>
                <a:uFillTx/>
                <a:latin typeface="EYInterstate"/>
                <a:ea typeface="+mn-ea"/>
                <a:cs typeface="+mn-cs"/>
              </a:rPr>
              <a:t>Integrated multiple sources - SQL, Flat-files and OneDrive. To create reports for Core Teams.</a:t>
            </a:r>
          </a:p>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Role: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Developer </a:t>
            </a:r>
          </a:p>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p>
          <a:p>
            <a:pPr marL="609237" marR="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Participated in technical analysis and requirements gathering throughout project lifecycle. </a:t>
            </a:r>
          </a:p>
          <a:p>
            <a:pPr marL="609237" marR="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GB" sz="900" b="0" i="0" u="none" strike="noStrike" kern="1200" cap="none" spc="0" normalizeH="0" baseline="0" noProof="0">
                <a:ln>
                  <a:noFill/>
                </a:ln>
                <a:solidFill>
                  <a:srgbClr val="000000"/>
                </a:solidFill>
                <a:effectLst/>
                <a:uLnTx/>
                <a:uFillTx/>
                <a:latin typeface="EYInterstate"/>
                <a:ea typeface="+mn-ea"/>
                <a:cs typeface="+mn-cs"/>
              </a:rPr>
              <a:t>Engaged in activities such as report optimization, unit testing, conducting peer report reviews, and ensuring the maintenance of high report quality standards.</a:t>
            </a:r>
          </a:p>
          <a:p>
            <a:pPr marL="609237" marR="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GB" sz="900" b="0" i="0" u="none" strike="noStrike" kern="1200" cap="none" spc="0" normalizeH="0" baseline="0" noProof="0">
                <a:ln>
                  <a:noFill/>
                </a:ln>
                <a:solidFill>
                  <a:srgbClr val="000000"/>
                </a:solidFill>
                <a:effectLst/>
                <a:uLnTx/>
                <a:uFillTx/>
                <a:latin typeface="EYInterstate"/>
                <a:ea typeface="+mn-ea"/>
                <a:cs typeface="+mn-cs"/>
              </a:rPr>
              <a:t>Successfully implemented a composite model in Power BI, seamlessly combining the advantages of both direct query and import mode.</a:t>
            </a:r>
          </a:p>
          <a:p>
            <a:pPr marL="609237" marR="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Slicing and Dicing functionalities for choosing of Various Drill Down.</a:t>
            </a:r>
            <a:endParaRPr kumimoji="0" lang="en-GB" sz="900" b="0" i="0" u="none" strike="noStrike" kern="1200" cap="none" spc="0" normalizeH="0" baseline="0" noProof="0">
              <a:ln>
                <a:noFill/>
              </a:ln>
              <a:solidFill>
                <a:srgbClr val="000000"/>
              </a:solidFill>
              <a:effectLst/>
              <a:uLnTx/>
              <a:uFillTx/>
              <a:latin typeface="EYInterstate"/>
              <a:ea typeface="+mn-ea"/>
              <a:cs typeface="+mn-cs"/>
            </a:endParaRPr>
          </a:p>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Tech Stack: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and Cosmos DB</a:t>
            </a:r>
          </a:p>
        </p:txBody>
      </p:sp>
      <p:sp>
        <p:nvSpPr>
          <p:cNvPr id="15" name="TextBox 14">
            <a:extLst>
              <a:ext uri="{FF2B5EF4-FFF2-40B4-BE49-F238E27FC236}">
                <a16:creationId xmlns:a16="http://schemas.microsoft.com/office/drawing/2014/main" id="{02CB0A4D-FA42-67CB-A414-1A104CB5B642}"/>
              </a:ext>
            </a:extLst>
          </p:cNvPr>
          <p:cNvSpPr txBox="1"/>
          <p:nvPr/>
        </p:nvSpPr>
        <p:spPr>
          <a:xfrm>
            <a:off x="6776587" y="3974030"/>
            <a:ext cx="3645228"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International Telecommunication Company</a:t>
            </a:r>
          </a:p>
          <a:p>
            <a:pPr marL="609237" marR="35687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D0D0D"/>
                </a:solidFill>
                <a:effectLst/>
                <a:uLnTx/>
                <a:uFillTx/>
                <a:latin typeface="EYInterstate"/>
                <a:ea typeface="+mn-ea"/>
                <a:cs typeface="+mn-cs"/>
              </a:rPr>
              <a:t>PBI implementation for several internal departments.</a:t>
            </a:r>
          </a:p>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Role: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Developer </a:t>
            </a:r>
          </a:p>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p>
          <a:p>
            <a:pPr marL="609237" marR="46863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Transformed unstructured data into a structured format and subsequently designed a dashboard that meets business requirements.</a:t>
            </a:r>
          </a:p>
          <a:p>
            <a:pPr marL="609237" marR="46863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Worked on report optimization, unit testing, peer report review , and maintaining report quality.</a:t>
            </a:r>
          </a:p>
          <a:p>
            <a:pPr marL="609237" marR="46863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Leveraged various custom visuals to present information interactively and engagingly.</a:t>
            </a:r>
          </a:p>
          <a:p>
            <a:pPr marL="609237" marR="468630" lvl="1"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Reports designed to accommodate both English and Arabic-speaking users seamlessly.</a:t>
            </a:r>
          </a:p>
          <a:p>
            <a:pPr marL="152037" marR="356870" lvl="0" indent="-152037" algn="l" defTabSz="851135" rtl="0" eaLnBrk="1" fontAlgn="auto" latinLnBrk="0" hangingPunct="1">
              <a:lnSpc>
                <a:spcPct val="100000"/>
              </a:lnSpc>
              <a:spcBef>
                <a:spcPts val="265"/>
              </a:spcBef>
              <a:spcAft>
                <a:spcPts val="0"/>
              </a:spcAft>
              <a:buClr>
                <a:prstClr val="black"/>
              </a:buClr>
              <a:buSzPts val="1100"/>
              <a:buFont typeface="Arial" charset="0"/>
              <a:buChar char="►"/>
              <a:tabLst>
                <a:tab pos="2761097" algn="l"/>
                <a:tab pos="3989608" algn="r"/>
              </a:tabLst>
              <a:defRPr/>
            </a:pPr>
            <a:r>
              <a:rPr kumimoji="0" lang="en-US" sz="900" b="1" i="0" u="none" strike="noStrike" kern="1200" cap="none" spc="0" normalizeH="0" baseline="0" noProof="0">
                <a:ln>
                  <a:noFill/>
                </a:ln>
                <a:solidFill>
                  <a:srgbClr val="0D0D0D"/>
                </a:solidFill>
                <a:effectLst/>
                <a:uLnTx/>
                <a:uFillTx/>
                <a:latin typeface="EYInterstate"/>
                <a:ea typeface="+mn-ea"/>
                <a:cs typeface="+mn-cs"/>
              </a:rPr>
              <a:t>Tech Stack: </a:t>
            </a:r>
            <a:r>
              <a:rPr kumimoji="0" lang="en-US" sz="900" b="0" i="0" u="none" strike="noStrike" kern="1200" cap="none" spc="0" normalizeH="0" baseline="0" noProof="0">
                <a:ln>
                  <a:noFill/>
                </a:ln>
                <a:solidFill>
                  <a:srgbClr val="0D0D0D"/>
                </a:solidFill>
                <a:effectLst/>
                <a:uLnTx/>
                <a:uFillTx/>
                <a:latin typeface="EYInterstate"/>
                <a:ea typeface="+mn-ea"/>
                <a:cs typeface="+mn-cs"/>
              </a:rPr>
              <a:t>Power BI and SSMS</a:t>
            </a:r>
          </a:p>
        </p:txBody>
      </p:sp>
      <p:sp>
        <p:nvSpPr>
          <p:cNvPr id="16" name="TextBox 15">
            <a:extLst>
              <a:ext uri="{FF2B5EF4-FFF2-40B4-BE49-F238E27FC236}">
                <a16:creationId xmlns:a16="http://schemas.microsoft.com/office/drawing/2014/main" id="{DC36D934-37FC-57EE-1CFC-7AACBE136F95}"/>
              </a:ext>
            </a:extLst>
          </p:cNvPr>
          <p:cNvSpPr txBox="1"/>
          <p:nvPr/>
        </p:nvSpPr>
        <p:spPr>
          <a:xfrm>
            <a:off x="243766" y="1187999"/>
            <a:ext cx="283658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2.5+ years experience in development using Microsoft Power BI.</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Expert in using AI Features of Power BI to create insightful reports such as smart narrative and key influencers.</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Collaborating with users to develop optimal data visualizations that enhance organizational insights and expedite decision-making processes with greater efficiency and effectiveness.</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Expertise in writing complex DAX calculations and delivering high quality code, ensuring good performance with large datasets.</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I Have setup of Power BI best practices and optimization guidelines for clients.</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Good Understanding of the Financial KPIs​</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Expertise creating Mobile layout in Power BI.</a:t>
            </a:r>
          </a:p>
        </p:txBody>
      </p:sp>
      <p:sp>
        <p:nvSpPr>
          <p:cNvPr id="17" name="Title 16">
            <a:extLst>
              <a:ext uri="{FF2B5EF4-FFF2-40B4-BE49-F238E27FC236}">
                <a16:creationId xmlns:a16="http://schemas.microsoft.com/office/drawing/2014/main" id="{6ED3E3B3-3C9B-CF81-1530-E40B37280E9C}"/>
              </a:ext>
            </a:extLst>
          </p:cNvPr>
          <p:cNvSpPr>
            <a:spLocks noGrp="1"/>
          </p:cNvSpPr>
          <p:nvPr>
            <p:ph type="title"/>
          </p:nvPr>
        </p:nvSpPr>
        <p:spPr/>
        <p:txBody>
          <a:bodyPr/>
          <a:lstStyle/>
          <a:p>
            <a:r>
              <a:rPr lang="en-US" b="0">
                <a:latin typeface="Segoe UI "/>
              </a:rPr>
              <a:t>Resource Profile – Power BI Developer</a:t>
            </a:r>
            <a:endParaRPr lang="en-IN" b="0">
              <a:latin typeface="Segoe UI "/>
            </a:endParaRPr>
          </a:p>
        </p:txBody>
      </p:sp>
    </p:spTree>
    <p:extLst>
      <p:ext uri="{BB962C8B-B14F-4D97-AF65-F5344CB8AC3E}">
        <p14:creationId xmlns:p14="http://schemas.microsoft.com/office/powerpoint/2010/main" val="2900986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2" name="Rectangle 9">
            <a:extLst>
              <a:ext uri="{FF2B5EF4-FFF2-40B4-BE49-F238E27FC236}">
                <a16:creationId xmlns:a16="http://schemas.microsoft.com/office/drawing/2014/main" id="{5E9D8708-AB74-EC62-0E60-38A5521A0EEA}"/>
              </a:ext>
            </a:extLst>
          </p:cNvPr>
          <p:cNvSpPr>
            <a:spLocks noChangeArrowheads="1"/>
          </p:cNvSpPr>
          <p:nvPr/>
        </p:nvSpPr>
        <p:spPr bwMode="gray">
          <a:xfrm>
            <a:off x="272086" y="955503"/>
            <a:ext cx="2292129" cy="138499"/>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Background</a:t>
            </a:r>
          </a:p>
        </p:txBody>
      </p:sp>
      <p:sp>
        <p:nvSpPr>
          <p:cNvPr id="3" name="Rectangle 10">
            <a:extLst>
              <a:ext uri="{FF2B5EF4-FFF2-40B4-BE49-F238E27FC236}">
                <a16:creationId xmlns:a16="http://schemas.microsoft.com/office/drawing/2014/main" id="{191CA7C3-8253-40F4-36C1-4DAD70F11905}"/>
              </a:ext>
            </a:extLst>
          </p:cNvPr>
          <p:cNvSpPr>
            <a:spLocks noChangeArrowheads="1"/>
          </p:cNvSpPr>
          <p:nvPr/>
        </p:nvSpPr>
        <p:spPr bwMode="gray">
          <a:xfrm>
            <a:off x="3316320" y="955503"/>
            <a:ext cx="2599578" cy="138499"/>
          </a:xfrm>
          <a:prstGeom prst="rect">
            <a:avLst/>
          </a:prstGeom>
          <a:noFill/>
          <a:ln w="9525">
            <a:noFill/>
            <a:miter lim="800000"/>
            <a:headEnd/>
            <a:tailEnd/>
          </a:ln>
          <a:effectLst/>
        </p:spPr>
        <p:txBody>
          <a:bodyPr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Relevant professional experience</a:t>
            </a:r>
          </a:p>
        </p:txBody>
      </p:sp>
      <p:sp>
        <p:nvSpPr>
          <p:cNvPr id="4" name="Rectangle 11">
            <a:extLst>
              <a:ext uri="{FF2B5EF4-FFF2-40B4-BE49-F238E27FC236}">
                <a16:creationId xmlns:a16="http://schemas.microsoft.com/office/drawing/2014/main" id="{E4D15BFC-4D91-11D9-D5DD-A3FAB81F62DA}"/>
              </a:ext>
            </a:extLst>
          </p:cNvPr>
          <p:cNvSpPr>
            <a:spLocks noChangeArrowheads="1"/>
          </p:cNvSpPr>
          <p:nvPr/>
        </p:nvSpPr>
        <p:spPr bwMode="gray">
          <a:xfrm>
            <a:off x="299602" y="4053269"/>
            <a:ext cx="2292129" cy="138499"/>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ct val="20000"/>
              </a:spcBef>
              <a:spcAft>
                <a:spcPct val="40000"/>
              </a:spcAft>
              <a:buClr>
                <a:srgbClr val="FFFFFF"/>
              </a:buClr>
              <a:buSzPct val="75000"/>
              <a:buFontTx/>
              <a:buNone/>
              <a:tabLst/>
              <a:defRPr/>
            </a:pPr>
            <a:r>
              <a:rPr kumimoji="0" lang="en-US" sz="900" b="1" i="0" u="none" strike="noStrike" kern="1200" cap="none" spc="0" normalizeH="0" baseline="0" noProof="0">
                <a:ln>
                  <a:noFill/>
                </a:ln>
                <a:solidFill>
                  <a:srgbClr val="C00000"/>
                </a:solidFill>
                <a:effectLst/>
                <a:uLnTx/>
                <a:uFillTx/>
                <a:latin typeface="EYInterstate"/>
                <a:ea typeface="+mn-ea"/>
                <a:cs typeface="Arial" charset="0"/>
                <a:sym typeface="Arial Unicode MS" pitchFamily="34" charset="-128"/>
              </a:rPr>
              <a:t>Skills</a:t>
            </a:r>
          </a:p>
        </p:txBody>
      </p:sp>
      <p:sp>
        <p:nvSpPr>
          <p:cNvPr id="5" name="Rectangle 4">
            <a:extLst>
              <a:ext uri="{FF2B5EF4-FFF2-40B4-BE49-F238E27FC236}">
                <a16:creationId xmlns:a16="http://schemas.microsoft.com/office/drawing/2014/main" id="{2FAF33E2-E33D-74EA-B283-58A98C349FA2}"/>
              </a:ext>
            </a:extLst>
          </p:cNvPr>
          <p:cNvSpPr>
            <a:spLocks noChangeArrowheads="1"/>
          </p:cNvSpPr>
          <p:nvPr/>
        </p:nvSpPr>
        <p:spPr bwMode="auto">
          <a:xfrm>
            <a:off x="254913" y="1096132"/>
            <a:ext cx="2885102" cy="2786138"/>
          </a:xfrm>
          <a:prstGeom prst="rect">
            <a:avLst/>
          </a:prstGeom>
          <a:noFill/>
          <a:ln w="9525">
            <a:solidFill>
              <a:srgbClr val="646464"/>
            </a:solidFill>
            <a:miter lim="800000"/>
            <a:headEnd/>
            <a:tailEnd/>
          </a:ln>
          <a:effectLst/>
        </p:spPr>
        <p:txBody>
          <a:bodyPr wrap="square" lIns="91440" tIns="45720" rIns="91440" bIns="45720" anchor="ctr">
            <a:noAutofit/>
          </a:bodyPr>
          <a:lstStyle/>
          <a:p>
            <a:pPr marL="151765" marR="0" lvl="0" indent="-151765"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A skilled BI Developer with 2.5 years of experience in delivering end-to-end business intelligence solutions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Extensive experience in ETL processes, data integration, and data quality assurance.</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Utilized Power BI to create data model and various analytical dashboards and reports that depict critical KPIs.</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Strong experience in design, development, management and analysis of databases,  and implementation, reports and Dashboard development.</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Familiar with Power BI Embedded.</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Created Dynamic Visuals as per the Client Requirements.</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Expertise in using advanced level calculations on the dataset. </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Hands on experience on writing SQL queries.​</a:t>
            </a:r>
          </a:p>
          <a:p>
            <a:pPr marL="152037" marR="0" lvl="0"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Expertise in writing complex DAX calculations and delivering high quality code, ensuring good performance with large datasets.</a:t>
            </a:r>
          </a:p>
        </p:txBody>
      </p:sp>
      <p:sp>
        <p:nvSpPr>
          <p:cNvPr id="6" name="Rectangle 16">
            <a:extLst>
              <a:ext uri="{FF2B5EF4-FFF2-40B4-BE49-F238E27FC236}">
                <a16:creationId xmlns:a16="http://schemas.microsoft.com/office/drawing/2014/main" id="{D604B22D-AF5F-A278-FC61-0B7136C28599}"/>
              </a:ext>
            </a:extLst>
          </p:cNvPr>
          <p:cNvSpPr>
            <a:spLocks noChangeArrowheads="1"/>
          </p:cNvSpPr>
          <p:nvPr/>
        </p:nvSpPr>
        <p:spPr bwMode="auto">
          <a:xfrm>
            <a:off x="7237949" y="1094002"/>
            <a:ext cx="3622707" cy="2788268"/>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7" name="Rectangle 6">
            <a:extLst>
              <a:ext uri="{FF2B5EF4-FFF2-40B4-BE49-F238E27FC236}">
                <a16:creationId xmlns:a16="http://schemas.microsoft.com/office/drawing/2014/main" id="{B0C611E6-E8D0-3D78-BA22-CB5F0C388881}"/>
              </a:ext>
            </a:extLst>
          </p:cNvPr>
          <p:cNvSpPr/>
          <p:nvPr/>
        </p:nvSpPr>
        <p:spPr>
          <a:xfrm>
            <a:off x="254914" y="4030566"/>
            <a:ext cx="2885101" cy="258320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52037" marR="0" lvl="0" indent="-152037" algn="l" defTabSz="851135" rtl="0" eaLnBrk="1" fontAlgn="auto" latinLnBrk="0" hangingPunct="1">
              <a:lnSpc>
                <a:spcPct val="100000"/>
              </a:lnSpc>
              <a:spcBef>
                <a:spcPts val="0"/>
              </a:spcBef>
              <a:spcAft>
                <a:spcPts val="0"/>
              </a:spcAft>
              <a:buClr>
                <a:srgbClr val="FFC000"/>
              </a:buClr>
              <a:buSzPct val="100000"/>
              <a:buFont typeface="Arial" charset="0"/>
              <a:buChar char="►"/>
              <a:tabLst>
                <a:tab pos="2761097" algn="l"/>
                <a:tab pos="3989608" algn="r"/>
              </a:tabLst>
              <a:defRPr/>
            </a:pP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a:p>
            <a:pPr marL="171450" marR="0" lvl="0" indent="-171450"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Power BI </a:t>
            </a:r>
          </a:p>
          <a:p>
            <a:pPr marL="171450" marR="0" lvl="0" indent="-171450"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Python</a:t>
            </a:r>
          </a:p>
          <a:p>
            <a:pPr marL="171450" marR="0" lvl="0" indent="-171450"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SSMS</a:t>
            </a:r>
          </a:p>
          <a:p>
            <a:pPr marL="171450" marR="0" lvl="0" indent="-171450"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Power BI report builder</a:t>
            </a:r>
          </a:p>
          <a:p>
            <a:pPr marL="171450" marR="0" lvl="0" indent="-171450" algn="l" defTabSz="851135" rtl="0" eaLnBrk="1" fontAlgn="auto" latinLnBrk="0" hangingPunct="1">
              <a:lnSpc>
                <a:spcPct val="100000"/>
              </a:lnSpc>
              <a:spcBef>
                <a:spcPts val="0"/>
              </a:spcBef>
              <a:spcAft>
                <a:spcPts val="0"/>
              </a:spcAft>
              <a:buClr>
                <a:prstClr val="black"/>
              </a:buClr>
              <a:buSzPct val="100000"/>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ADF</a:t>
            </a:r>
          </a:p>
        </p:txBody>
      </p:sp>
      <p:sp>
        <p:nvSpPr>
          <p:cNvPr id="8" name="TextBox 7">
            <a:extLst>
              <a:ext uri="{FF2B5EF4-FFF2-40B4-BE49-F238E27FC236}">
                <a16:creationId xmlns:a16="http://schemas.microsoft.com/office/drawing/2014/main" id="{80F32E5F-079C-118E-CF79-60A679A1F4DB}"/>
              </a:ext>
            </a:extLst>
          </p:cNvPr>
          <p:cNvSpPr txBox="1"/>
          <p:nvPr/>
        </p:nvSpPr>
        <p:spPr>
          <a:xfrm>
            <a:off x="7258870" y="1111970"/>
            <a:ext cx="3601786" cy="2668423"/>
          </a:xfrm>
          <a:prstGeom prst="rect">
            <a:avLst/>
          </a:prstGeom>
          <a:noFill/>
        </p:spPr>
        <p:txBody>
          <a:bodyPr wrap="square" lIns="0" tIns="36576" rIns="0" bIns="0" rtlCol="0">
            <a:spAutoFit/>
          </a:bodyPr>
          <a:lstStyle/>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Pharmaceutical Company</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altLang="en-US" sz="900" b="0" i="0" u="none" strike="noStrike" kern="1200" cap="none" spc="0" normalizeH="0" baseline="0" noProof="0">
                <a:ln>
                  <a:noFill/>
                </a:ln>
                <a:solidFill>
                  <a:prstClr val="black"/>
                </a:solidFill>
                <a:effectLst/>
                <a:uLnTx/>
                <a:uFillTx/>
                <a:latin typeface="Calibri" panose="020F0502020204030204" charset="0"/>
                <a:ea typeface="Calibri" panose="020F0502020204030204"/>
                <a:cs typeface="Calibri" panose="020F0502020204030204" charset="0"/>
              </a:rPr>
              <a:t>Developed a series of comprehensive reports on the ASM level to provide detailed insights and enhance understanding.</a:t>
            </a:r>
            <a:endParaRPr kumimoji="0" lang="en-IN" sz="900" b="1" i="0" u="none" strike="noStrike" kern="1200" cap="none" spc="0" normalizeH="0" baseline="0" noProof="0">
              <a:ln>
                <a:noFill/>
              </a:ln>
              <a:solidFill>
                <a:srgbClr val="000000"/>
              </a:solidFill>
              <a:effectLst/>
              <a:uLnTx/>
              <a:uFillTx/>
              <a:latin typeface="EYInterstate"/>
              <a:ea typeface="+mn-ea"/>
              <a:cs typeface="+mn-cs"/>
            </a:endParaRP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Role: </a:t>
            </a:r>
            <a:r>
              <a:rPr kumimoji="0" lang="en-US" sz="900" b="0" i="0" u="none" strike="noStrike" kern="1200" cap="none" spc="0" normalizeH="0" baseline="0" noProof="0">
                <a:ln>
                  <a:noFill/>
                </a:ln>
                <a:solidFill>
                  <a:srgbClr val="000000"/>
                </a:solidFill>
                <a:effectLst/>
                <a:uLnTx/>
                <a:uFillTx/>
                <a:latin typeface="EYInterstate"/>
                <a:ea typeface="+mn-ea"/>
                <a:cs typeface="+mn-cs"/>
              </a:rPr>
              <a:t>Power BI Developer </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r>
              <a:rPr kumimoji="0" lang="en-IN" sz="900" b="0" i="0" u="none" strike="noStrike" kern="1200" cap="none" spc="0" normalizeH="0" baseline="0" noProof="0">
                <a:ln>
                  <a:noFill/>
                </a:ln>
                <a:solidFill>
                  <a:srgbClr val="000000"/>
                </a:solidFill>
                <a:effectLst/>
                <a:uLnTx/>
                <a:uFillTx/>
                <a:latin typeface="EYInterstate"/>
                <a:ea typeface="+mn-ea"/>
                <a:cs typeface="+mn-cs"/>
              </a:rPr>
              <a:t>:</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Enhance dashboards to ensure a smooth and uninterrupted flow of data.</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Data was imported from SSMS via Direct and Import mode and utilized to create a dashboard.</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Scheduled Automatic refresh and scheduling refresh in Power BI service.​</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Create a Custom Gauge Chart for their program performance</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Responsible for imparting functional domain and technical knowledge to team members and organizing scrum calls</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Generated detailed reports at a transactional level incorporating incremental logic for the core team, while providing aggregated reports tailored for top management, all derived from shared datasets.</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Tech Stack: </a:t>
            </a:r>
            <a:r>
              <a:rPr kumimoji="0" lang="en-IN" sz="900" b="0" i="0" u="none" strike="noStrike" kern="1200" cap="none" spc="0" normalizeH="0" baseline="0" noProof="0">
                <a:ln>
                  <a:noFill/>
                </a:ln>
                <a:solidFill>
                  <a:srgbClr val="000000"/>
                </a:solidFill>
                <a:effectLst/>
                <a:uLnTx/>
                <a:uFillTx/>
                <a:latin typeface="EYInterstate"/>
                <a:ea typeface="+mn-ea"/>
                <a:cs typeface="+mn-cs"/>
              </a:rPr>
              <a:t>Power BI</a:t>
            </a:r>
            <a:r>
              <a:rPr kumimoji="0" lang="en-US" sz="900" b="0" i="0" u="none" strike="noStrike" kern="1200" cap="none" spc="0" normalizeH="0" baseline="0" noProof="0">
                <a:ln>
                  <a:noFill/>
                </a:ln>
                <a:solidFill>
                  <a:srgbClr val="000000"/>
                </a:solidFill>
                <a:effectLst/>
                <a:uLnTx/>
                <a:uFillTx/>
                <a:latin typeface="EYInterstate"/>
                <a:ea typeface="+mn-ea"/>
                <a:cs typeface="+mn-cs"/>
              </a:rPr>
              <a:t>​ &amp; SSMS</a:t>
            </a:r>
          </a:p>
        </p:txBody>
      </p:sp>
      <p:sp>
        <p:nvSpPr>
          <p:cNvPr id="9" name="Rectangle 16">
            <a:extLst>
              <a:ext uri="{FF2B5EF4-FFF2-40B4-BE49-F238E27FC236}">
                <a16:creationId xmlns:a16="http://schemas.microsoft.com/office/drawing/2014/main" id="{32B842ED-1E4F-3DA1-394B-D2527915B65F}"/>
              </a:ext>
            </a:extLst>
          </p:cNvPr>
          <p:cNvSpPr>
            <a:spLocks noChangeArrowheads="1"/>
          </p:cNvSpPr>
          <p:nvPr/>
        </p:nvSpPr>
        <p:spPr bwMode="auto">
          <a:xfrm>
            <a:off x="3291114" y="3940793"/>
            <a:ext cx="3759259" cy="2691153"/>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0" name="Rectangle 9">
            <a:extLst>
              <a:ext uri="{FF2B5EF4-FFF2-40B4-BE49-F238E27FC236}">
                <a16:creationId xmlns:a16="http://schemas.microsoft.com/office/drawing/2014/main" id="{B13C75FD-13A4-A50A-9E7E-F1758B646D53}"/>
              </a:ext>
            </a:extLst>
          </p:cNvPr>
          <p:cNvSpPr>
            <a:spLocks noChangeArrowheads="1"/>
          </p:cNvSpPr>
          <p:nvPr/>
        </p:nvSpPr>
        <p:spPr bwMode="auto">
          <a:xfrm>
            <a:off x="7237948" y="3945072"/>
            <a:ext cx="3622707" cy="2686873"/>
          </a:xfrm>
          <a:prstGeom prst="rect">
            <a:avLst/>
          </a:prstGeom>
          <a:noFill/>
          <a:ln w="9525">
            <a:solidFill>
              <a:srgbClr val="646464"/>
            </a:solidFill>
            <a:miter lim="800000"/>
            <a:headEnd/>
            <a:tailEnd/>
          </a:ln>
          <a:effectLst/>
        </p:spPr>
        <p:txBody>
          <a:bodyPr wrap="square" anchor="ctr">
            <a:noAutofit/>
          </a:bodyPr>
          <a:lstStyle/>
          <a:p>
            <a:pPr marL="609237" marR="0" lvl="1"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1" name="Rectangle 10">
            <a:extLst>
              <a:ext uri="{FF2B5EF4-FFF2-40B4-BE49-F238E27FC236}">
                <a16:creationId xmlns:a16="http://schemas.microsoft.com/office/drawing/2014/main" id="{143A5B75-F4EA-8A38-179F-40D16D69AFEB}"/>
              </a:ext>
            </a:extLst>
          </p:cNvPr>
          <p:cNvSpPr>
            <a:spLocks noChangeArrowheads="1"/>
          </p:cNvSpPr>
          <p:nvPr/>
        </p:nvSpPr>
        <p:spPr bwMode="auto">
          <a:xfrm>
            <a:off x="3295291" y="1094002"/>
            <a:ext cx="3759259" cy="2788268"/>
          </a:xfrm>
          <a:prstGeom prst="rect">
            <a:avLst/>
          </a:prstGeom>
          <a:noFill/>
          <a:ln w="9525">
            <a:solidFill>
              <a:srgbClr val="646464"/>
            </a:solidFill>
            <a:miter lim="800000"/>
            <a:headEnd/>
            <a:tailEnd/>
          </a:ln>
          <a:effectLst/>
        </p:spPr>
        <p:txBody>
          <a:bodyPr wrap="square" anchor="ctr">
            <a:noAutofit/>
          </a:bodyPr>
          <a:lstStyle/>
          <a:p>
            <a:pPr marL="152037" marR="0" lvl="0"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2" name="TextBox 11">
            <a:extLst>
              <a:ext uri="{FF2B5EF4-FFF2-40B4-BE49-F238E27FC236}">
                <a16:creationId xmlns:a16="http://schemas.microsoft.com/office/drawing/2014/main" id="{8909CC30-7EE8-EF6C-96B4-6006884154B5}"/>
              </a:ext>
            </a:extLst>
          </p:cNvPr>
          <p:cNvSpPr txBox="1"/>
          <p:nvPr/>
        </p:nvSpPr>
        <p:spPr>
          <a:xfrm>
            <a:off x="3308365" y="3947680"/>
            <a:ext cx="3742007" cy="2668423"/>
          </a:xfrm>
          <a:prstGeom prst="rect">
            <a:avLst/>
          </a:prstGeom>
          <a:noFill/>
        </p:spPr>
        <p:txBody>
          <a:bodyPr wrap="square" lIns="0" tIns="36576" rIns="0" bIns="0" rtlCol="0">
            <a:spAutoFit/>
          </a:bodyPr>
          <a:lstStyle/>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Group entity leading in BFSI sector.</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Created multiple reports for Banking and Finance data</a:t>
            </a: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Role: </a:t>
            </a:r>
            <a:r>
              <a:rPr kumimoji="0" lang="en-US" sz="900" b="0" i="0" u="none" strike="noStrike" kern="1200" cap="none" spc="0" normalizeH="0" baseline="0" noProof="0">
                <a:ln>
                  <a:noFill/>
                </a:ln>
                <a:solidFill>
                  <a:srgbClr val="000000"/>
                </a:solidFill>
                <a:effectLst/>
                <a:uLnTx/>
                <a:uFillTx/>
                <a:latin typeface="EYInterstate"/>
                <a:ea typeface="+mn-ea"/>
                <a:cs typeface="+mn-cs"/>
              </a:rPr>
              <a:t>Power BI Developer </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r>
              <a:rPr kumimoji="0" lang="en-IN" sz="900" b="0" i="0" u="none" strike="noStrike" kern="1200" cap="none" spc="0" normalizeH="0" baseline="0" noProof="0">
                <a:ln>
                  <a:noFill/>
                </a:ln>
                <a:solidFill>
                  <a:srgbClr val="000000"/>
                </a:solidFill>
                <a:effectLst/>
                <a:uLnTx/>
                <a:uFillTx/>
                <a:latin typeface="EYInterstate"/>
                <a:ea typeface="+mn-ea"/>
                <a:cs typeface="+mn-cs"/>
              </a:rPr>
              <a:t>:</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Contributed to setting up the entire environment for Power BI and Created dynamic measures and title in reports.</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Accountable for transferring both functional domain expertise and technical knowledge to team members while coordinating and facilitating scrum calls.</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Also worked on code optimization, unit testing, peer code review and maintaining code quality.</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Played a proactive role, regular adaptation and refinement of reports were undertaken to align with the specific daily requirements of clients.</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Implemented a Dynamic Row Level Security, secure Data &amp; Gateway for the bank to facilitate the safe transmission of on-premise data within Power BI. Deployed Power BI Premium within the organization, following industry-leading best practices.​</a:t>
            </a:r>
            <a:r>
              <a:rPr kumimoji="0" lang="en-IN" sz="900" b="1" i="0" u="none" strike="noStrike" kern="1200" cap="none" spc="0" normalizeH="0" baseline="0" noProof="0">
                <a:ln>
                  <a:noFill/>
                </a:ln>
                <a:solidFill>
                  <a:srgbClr val="000000"/>
                </a:solidFill>
                <a:effectLst/>
                <a:uLnTx/>
                <a:uFillTx/>
                <a:latin typeface="EYInterstate"/>
                <a:ea typeface="+mn-ea"/>
                <a:cs typeface="+mn-cs"/>
              </a:rPr>
              <a:t> </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Tech Stack: </a:t>
            </a:r>
            <a:r>
              <a:rPr kumimoji="0" lang="en-IN" sz="900" b="0" i="0" u="none" strike="noStrike" kern="1200" cap="none" spc="0" normalizeH="0" baseline="0" noProof="0">
                <a:ln>
                  <a:noFill/>
                </a:ln>
                <a:solidFill>
                  <a:srgbClr val="000000"/>
                </a:solidFill>
                <a:effectLst/>
                <a:uLnTx/>
                <a:uFillTx/>
                <a:latin typeface="EYInterstate"/>
                <a:ea typeface="+mn-ea"/>
                <a:cs typeface="+mn-cs"/>
              </a:rPr>
              <a:t>Power BI</a:t>
            </a:r>
            <a:r>
              <a:rPr kumimoji="0" lang="en-US" sz="900" b="0" i="0" u="none" strike="noStrike" kern="1200" cap="none" spc="0" normalizeH="0" baseline="0" noProof="0">
                <a:ln>
                  <a:noFill/>
                </a:ln>
                <a:solidFill>
                  <a:srgbClr val="000000"/>
                </a:solidFill>
                <a:effectLst/>
                <a:uLnTx/>
                <a:uFillTx/>
                <a:latin typeface="EYInterstate"/>
                <a:ea typeface="+mn-ea"/>
                <a:cs typeface="+mn-cs"/>
              </a:rPr>
              <a:t>​ &amp; </a:t>
            </a:r>
            <a:r>
              <a:rPr kumimoji="0" lang="en-US" sz="900" b="0" i="0" u="none" strike="noStrike" kern="1200" cap="none" spc="0" normalizeH="0" baseline="0" noProof="0" err="1">
                <a:ln>
                  <a:noFill/>
                </a:ln>
                <a:solidFill>
                  <a:srgbClr val="000000"/>
                </a:solidFill>
                <a:effectLst/>
                <a:uLnTx/>
                <a:uFillTx/>
                <a:latin typeface="EYInterstate"/>
                <a:ea typeface="+mn-ea"/>
                <a:cs typeface="+mn-cs"/>
              </a:rPr>
              <a:t>Sharepoint</a:t>
            </a: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3" name="Text Box 8">
            <a:extLst>
              <a:ext uri="{FF2B5EF4-FFF2-40B4-BE49-F238E27FC236}">
                <a16:creationId xmlns:a16="http://schemas.microsoft.com/office/drawing/2014/main" id="{1C3653E4-C6B4-E391-2D79-927146CE837F}"/>
              </a:ext>
            </a:extLst>
          </p:cNvPr>
          <p:cNvSpPr txBox="1">
            <a:spLocks noChangeArrowheads="1"/>
          </p:cNvSpPr>
          <p:nvPr/>
        </p:nvSpPr>
        <p:spPr bwMode="auto">
          <a:xfrm rot="5400000">
            <a:off x="9776726" y="2427390"/>
            <a:ext cx="3220773" cy="415498"/>
          </a:xfrm>
          <a:prstGeom prst="rect">
            <a:avLst/>
          </a:prstGeom>
          <a:noFill/>
          <a:ln w="12700">
            <a:noFill/>
            <a:miter lim="800000"/>
            <a:headEnd type="none" w="sm" len="sm"/>
            <a:tailEnd type="none" w="sm" len="sm"/>
          </a:ln>
        </p:spPr>
        <p:txBody>
          <a:bodyPr wrap="square" lIns="0" tIns="0" rIns="0" bIns="0">
            <a:spAutoFit/>
          </a:bodyPr>
          <a:lstStyle/>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a:t>
            </a:r>
            <a:r>
              <a:rPr kumimoji="0" lang="en-US" sz="900" b="1" i="0" u="none" strike="noStrike" kern="1200" cap="none" spc="0" normalizeH="0" baseline="0" noProof="0">
                <a:ln>
                  <a:noFill/>
                </a:ln>
                <a:solidFill>
                  <a:srgbClr val="000000"/>
                </a:solidFill>
                <a:effectLst/>
                <a:uLnTx/>
                <a:uFillTx/>
                <a:latin typeface="EYInterstate"/>
                <a:ea typeface="+mn-ea"/>
                <a:cs typeface="+mn-cs"/>
              </a:rPr>
              <a:t>Certifications</a:t>
            </a:r>
            <a:r>
              <a:rPr kumimoji="0" lang="en-US" sz="900" b="0" i="0" u="none" strike="noStrike" kern="1200" cap="none" spc="0" normalizeH="0" baseline="0" noProof="0">
                <a:ln>
                  <a:noFill/>
                </a:ln>
                <a:solidFill>
                  <a:srgbClr val="000000"/>
                </a:solidFill>
                <a:effectLst/>
                <a:uLnTx/>
                <a:uFillTx/>
                <a:latin typeface="EYInterstate"/>
                <a:ea typeface="+mn-ea"/>
                <a:cs typeface="+mn-cs"/>
              </a:rPr>
              <a:t> </a:t>
            </a:r>
          </a:p>
          <a:p>
            <a:pPr marL="0" marR="0" lvl="0" indent="0" algn="l" defTabSz="781548" rtl="0" eaLnBrk="1" fontAlgn="auto" latinLnBrk="0" hangingPunct="1">
              <a:lnSpc>
                <a:spcPct val="100000"/>
              </a:lnSpc>
              <a:spcBef>
                <a:spcPts val="0"/>
              </a:spcBef>
              <a:spcAft>
                <a:spcPts val="0"/>
              </a:spcAft>
              <a:buClrTx/>
              <a:buSzTx/>
              <a:buFontTx/>
              <a:buNone/>
              <a:tabLst>
                <a:tab pos="347770" algn="l"/>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	Power BI Data Analyst Associate(PL-300)	           		Microsoft Azure Fundamentals (AZ-900)</a:t>
            </a:r>
          </a:p>
        </p:txBody>
      </p:sp>
      <p:sp>
        <p:nvSpPr>
          <p:cNvPr id="14" name="TextBox 13">
            <a:extLst>
              <a:ext uri="{FF2B5EF4-FFF2-40B4-BE49-F238E27FC236}">
                <a16:creationId xmlns:a16="http://schemas.microsoft.com/office/drawing/2014/main" id="{99E51369-11B3-B091-3322-C069F8C02706}"/>
              </a:ext>
            </a:extLst>
          </p:cNvPr>
          <p:cNvSpPr txBox="1"/>
          <p:nvPr/>
        </p:nvSpPr>
        <p:spPr>
          <a:xfrm>
            <a:off x="3316320" y="1095636"/>
            <a:ext cx="3738229" cy="2806922"/>
          </a:xfrm>
          <a:prstGeom prst="rect">
            <a:avLst/>
          </a:prstGeom>
          <a:noFill/>
        </p:spPr>
        <p:txBody>
          <a:bodyPr wrap="square" lIns="0" tIns="36576" rIns="0" bIns="0" rtlCol="0">
            <a:spAutoFit/>
          </a:bodyPr>
          <a:lstStyle/>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International Telecommunication Company</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0" i="0" u="none" strike="noStrike" kern="1200" cap="none" spc="0" normalizeH="0" baseline="0" noProof="0">
                <a:ln>
                  <a:noFill/>
                </a:ln>
                <a:solidFill>
                  <a:srgbClr val="000000"/>
                </a:solidFill>
                <a:effectLst/>
                <a:uLnTx/>
                <a:uFillTx/>
                <a:latin typeface="EYInterstate"/>
                <a:ea typeface="+mn-ea"/>
                <a:cs typeface="+mn-cs"/>
              </a:rPr>
              <a:t>Working on Customer </a:t>
            </a:r>
            <a:r>
              <a:rPr kumimoji="0" lang="en-IN" sz="900" b="0" i="0" u="none" strike="noStrike" kern="1200" cap="none" spc="0" normalizeH="0" baseline="0" noProof="0" err="1">
                <a:ln>
                  <a:noFill/>
                </a:ln>
                <a:solidFill>
                  <a:srgbClr val="000000"/>
                </a:solidFill>
                <a:effectLst/>
                <a:uLnTx/>
                <a:uFillTx/>
                <a:latin typeface="EYInterstate"/>
                <a:ea typeface="+mn-ea"/>
                <a:cs typeface="+mn-cs"/>
              </a:rPr>
              <a:t>Sentiment</a:t>
            </a:r>
            <a:r>
              <a:rPr kumimoji="0" lang="en-IN" sz="900" b="0" i="0" u="none" strike="noStrike" kern="1200" cap="none" spc="0" normalizeH="0" baseline="0" noProof="0">
                <a:ln>
                  <a:noFill/>
                </a:ln>
                <a:solidFill>
                  <a:srgbClr val="000000"/>
                </a:solidFill>
                <a:effectLst/>
                <a:uLnTx/>
                <a:uFillTx/>
                <a:latin typeface="EYInterstate"/>
                <a:ea typeface="+mn-ea"/>
                <a:cs typeface="+mn-cs"/>
              </a:rPr>
              <a:t> &amp; post call analysis</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Role: </a:t>
            </a:r>
            <a:r>
              <a:rPr kumimoji="0" lang="en-US" sz="900" b="0" i="0" u="none" strike="noStrike" kern="1200" cap="none" spc="0" normalizeH="0" baseline="0" noProof="0">
                <a:ln>
                  <a:noFill/>
                </a:ln>
                <a:solidFill>
                  <a:srgbClr val="000000"/>
                </a:solidFill>
                <a:effectLst/>
                <a:uLnTx/>
                <a:uFillTx/>
                <a:latin typeface="EYInterstate"/>
                <a:ea typeface="+mn-ea"/>
                <a:cs typeface="+mn-cs"/>
              </a:rPr>
              <a:t>Power BI Developer &amp; UI Developer</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r>
              <a:rPr kumimoji="0" lang="en-IN" sz="900" b="0" i="0" u="none" strike="noStrike" kern="1200" cap="none" spc="0" normalizeH="0" baseline="0" noProof="0">
                <a:ln>
                  <a:noFill/>
                </a:ln>
                <a:solidFill>
                  <a:srgbClr val="000000"/>
                </a:solidFill>
                <a:effectLst/>
                <a:uLnTx/>
                <a:uFillTx/>
                <a:latin typeface="EYInterstate"/>
                <a:ea typeface="+mn-ea"/>
                <a:cs typeface="+mn-cs"/>
              </a:rPr>
              <a:t>:</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T</a:t>
            </a:r>
            <a:r>
              <a:rPr kumimoji="0" lang="en-US" sz="900" b="0" i="0" u="none" strike="noStrike" kern="1200" cap="none" spc="0" normalizeH="0" baseline="0" noProof="0" err="1">
                <a:ln>
                  <a:noFill/>
                </a:ln>
                <a:solidFill>
                  <a:srgbClr val="000000"/>
                </a:solidFill>
                <a:effectLst/>
                <a:uLnTx/>
                <a:uFillTx/>
                <a:latin typeface="EYInterstate"/>
                <a:ea typeface="+mn-ea"/>
                <a:cs typeface="+mn-cs"/>
              </a:rPr>
              <a:t>ook</a:t>
            </a:r>
            <a:r>
              <a:rPr kumimoji="0" lang="en-US" sz="900" b="0" i="0" u="none" strike="noStrike" kern="1200" cap="none" spc="0" normalizeH="0" baseline="0" noProof="0">
                <a:ln>
                  <a:noFill/>
                </a:ln>
                <a:solidFill>
                  <a:srgbClr val="000000"/>
                </a:solidFill>
                <a:effectLst/>
                <a:uLnTx/>
                <a:uFillTx/>
                <a:latin typeface="EYInterstate"/>
                <a:ea typeface="+mn-ea"/>
                <a:cs typeface="+mn-cs"/>
              </a:rPr>
              <a:t> part in technical analysis and requirement collecting over the course of the project.​</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R</a:t>
            </a:r>
            <a:r>
              <a:rPr kumimoji="0" lang="en-US" sz="900" b="0" i="0" u="none" strike="noStrike" kern="1200" cap="none" spc="0" normalizeH="0" baseline="0" noProof="0" err="1">
                <a:ln>
                  <a:noFill/>
                </a:ln>
                <a:solidFill>
                  <a:srgbClr val="000000"/>
                </a:solidFill>
                <a:effectLst/>
                <a:uLnTx/>
                <a:uFillTx/>
                <a:latin typeface="EYInterstate"/>
                <a:ea typeface="+mn-ea"/>
                <a:cs typeface="+mn-cs"/>
              </a:rPr>
              <a:t>ecommending</a:t>
            </a:r>
            <a:r>
              <a:rPr kumimoji="0" lang="en-US" sz="900" b="0" i="0" u="none" strike="noStrike" kern="1200" cap="none" spc="0" normalizeH="0" baseline="0" noProof="0">
                <a:ln>
                  <a:noFill/>
                </a:ln>
                <a:solidFill>
                  <a:srgbClr val="000000"/>
                </a:solidFill>
                <a:effectLst/>
                <a:uLnTx/>
                <a:uFillTx/>
                <a:latin typeface="EYInterstate"/>
                <a:ea typeface="+mn-ea"/>
                <a:cs typeface="+mn-cs"/>
              </a:rPr>
              <a:t> Power BI features to clients so they can take advantage of the most recent features available.</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I worked on maintaining report quality, peer review, unit testing, and report optimization.​</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Cr</a:t>
            </a:r>
            <a:r>
              <a:rPr kumimoji="0" lang="en-US" sz="900" b="0" i="0" u="none" strike="noStrike" kern="1200" cap="none" spc="0" normalizeH="0" baseline="0" noProof="0" err="1">
                <a:ln>
                  <a:noFill/>
                </a:ln>
                <a:solidFill>
                  <a:srgbClr val="000000"/>
                </a:solidFill>
                <a:effectLst/>
                <a:uLnTx/>
                <a:uFillTx/>
                <a:latin typeface="EYInterstate"/>
                <a:ea typeface="+mn-ea"/>
                <a:cs typeface="+mn-cs"/>
              </a:rPr>
              <a:t>eated</a:t>
            </a:r>
            <a:r>
              <a:rPr kumimoji="0" lang="en-US" sz="900" b="0" i="0" u="none" strike="noStrike" kern="1200" cap="none" spc="0" normalizeH="0" baseline="0" noProof="0">
                <a:ln>
                  <a:noFill/>
                </a:ln>
                <a:solidFill>
                  <a:srgbClr val="000000"/>
                </a:solidFill>
                <a:effectLst/>
                <a:uLnTx/>
                <a:uFillTx/>
                <a:latin typeface="EYInterstate"/>
                <a:ea typeface="+mn-ea"/>
                <a:cs typeface="+mn-cs"/>
              </a:rPr>
              <a:t> a custom Power BI report based on input from clients for their use.</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Reports created to easily accommodate customers who speak Arabic and English</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To create entire dashboards from the ground up, including connecting to data sources, putting ETL procedures into place, designing visual elements, and publishing the finished reports.</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Convert unstructured data (audio) into a structured text format, then create a dashboard that satisfies the client's unique needs.</a:t>
            </a:r>
            <a:r>
              <a:rPr kumimoji="0" lang="en-IN" sz="900" b="1" i="0" u="none" strike="noStrike" kern="1200" cap="none" spc="0" normalizeH="0" baseline="0" noProof="0">
                <a:ln>
                  <a:noFill/>
                </a:ln>
                <a:solidFill>
                  <a:srgbClr val="000000"/>
                </a:solidFill>
                <a:effectLst/>
                <a:uLnTx/>
                <a:uFillTx/>
                <a:latin typeface="EYInterstate"/>
                <a:ea typeface="+mn-ea"/>
                <a:cs typeface="+mn-cs"/>
              </a:rPr>
              <a:t> </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Tech Stack: </a:t>
            </a:r>
            <a:r>
              <a:rPr kumimoji="0" lang="en-IN" sz="900" b="0" i="0" u="none" strike="noStrike" kern="1200" cap="none" spc="0" normalizeH="0" baseline="0" noProof="0">
                <a:ln>
                  <a:noFill/>
                </a:ln>
                <a:solidFill>
                  <a:srgbClr val="000000"/>
                </a:solidFill>
                <a:effectLst/>
                <a:uLnTx/>
                <a:uFillTx/>
                <a:latin typeface="EYInterstate"/>
                <a:ea typeface="+mn-ea"/>
                <a:cs typeface="+mn-cs"/>
              </a:rPr>
              <a:t>Power BI</a:t>
            </a:r>
            <a:r>
              <a:rPr kumimoji="0" lang="en-US" sz="900" b="0" i="0" u="none" strike="noStrike" kern="1200" cap="none" spc="0" normalizeH="0" baseline="0" noProof="0">
                <a:ln>
                  <a:noFill/>
                </a:ln>
                <a:solidFill>
                  <a:srgbClr val="000000"/>
                </a:solidFill>
                <a:effectLst/>
                <a:uLnTx/>
                <a:uFillTx/>
                <a:latin typeface="EYInterstate"/>
                <a:ea typeface="+mn-ea"/>
                <a:cs typeface="+mn-cs"/>
              </a:rPr>
              <a:t>​ &amp; Figma</a:t>
            </a:r>
          </a:p>
        </p:txBody>
      </p:sp>
      <p:sp>
        <p:nvSpPr>
          <p:cNvPr id="15" name="TextBox 14">
            <a:extLst>
              <a:ext uri="{FF2B5EF4-FFF2-40B4-BE49-F238E27FC236}">
                <a16:creationId xmlns:a16="http://schemas.microsoft.com/office/drawing/2014/main" id="{FF8477DB-F8F7-9140-7B9C-9414C8A564D0}"/>
              </a:ext>
            </a:extLst>
          </p:cNvPr>
          <p:cNvSpPr txBox="1"/>
          <p:nvPr/>
        </p:nvSpPr>
        <p:spPr>
          <a:xfrm>
            <a:off x="7258869" y="3945072"/>
            <a:ext cx="3601786" cy="2806922"/>
          </a:xfrm>
          <a:prstGeom prst="rect">
            <a:avLst/>
          </a:prstGeom>
          <a:noFill/>
        </p:spPr>
        <p:txBody>
          <a:bodyPr wrap="square" lIns="0" tIns="36576" rIns="0" bIns="0" rtlCol="0">
            <a:spAutoFit/>
          </a:bodyPr>
          <a:lstStyle/>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Employee Attrition Report</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This HR Recruitment report for India's premier recruitment company offers meticulous analysis of data from multiple channels, focusing on offers, jobs, open positions, and Turnaround Time (TAT). Internal reports also cover Attrition and Retention Analysis, aiding talent management decision-making.</a:t>
            </a:r>
            <a:endParaRPr kumimoji="0" lang="en-IN" sz="900" b="0" i="0" u="none" strike="noStrike" kern="1200" cap="none" spc="0" normalizeH="0" baseline="0" noProof="0">
              <a:ln>
                <a:noFill/>
              </a:ln>
              <a:solidFill>
                <a:srgbClr val="000000"/>
              </a:solidFill>
              <a:effectLst/>
              <a:uLnTx/>
              <a:uFillTx/>
              <a:latin typeface="EYInterstate"/>
              <a:ea typeface="+mn-ea"/>
              <a:cs typeface="+mn-cs"/>
            </a:endParaRP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1" i="0" u="none" strike="noStrike" kern="1200" cap="none" spc="0" normalizeH="0" baseline="0" noProof="0">
                <a:ln>
                  <a:noFill/>
                </a:ln>
                <a:solidFill>
                  <a:srgbClr val="000000"/>
                </a:solidFill>
                <a:effectLst/>
                <a:uLnTx/>
                <a:uFillTx/>
                <a:latin typeface="EYInterstate"/>
                <a:ea typeface="+mn-ea"/>
                <a:cs typeface="+mn-cs"/>
              </a:rPr>
              <a:t>Role: </a:t>
            </a:r>
            <a:r>
              <a:rPr kumimoji="0" lang="en-US" sz="900" b="0" i="0" u="none" strike="noStrike" kern="1200" cap="none" spc="0" normalizeH="0" baseline="0" noProof="0">
                <a:ln>
                  <a:noFill/>
                </a:ln>
                <a:solidFill>
                  <a:srgbClr val="000000"/>
                </a:solidFill>
                <a:effectLst/>
                <a:uLnTx/>
                <a:uFillTx/>
                <a:latin typeface="EYInterstate"/>
                <a:ea typeface="+mn-ea"/>
                <a:cs typeface="+mn-cs"/>
              </a:rPr>
              <a:t>Power BI Developer </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Project Tasks and Accomplishments</a:t>
            </a:r>
            <a:r>
              <a:rPr kumimoji="0" lang="en-IN" sz="900" b="0" i="0" u="none" strike="noStrike" kern="1200" cap="none" spc="0" normalizeH="0" baseline="0" noProof="0">
                <a:ln>
                  <a:noFill/>
                </a:ln>
                <a:solidFill>
                  <a:srgbClr val="000000"/>
                </a:solidFill>
                <a:effectLst/>
                <a:uLnTx/>
                <a:uFillTx/>
                <a:latin typeface="EYInterstate"/>
                <a:ea typeface="+mn-ea"/>
                <a:cs typeface="+mn-cs"/>
              </a:rPr>
              <a:t>:</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Participated in technical and previous report analysis during the project life cycle.​ Imported data from SSMS Database.</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Interacted with users and delivered the results up to their requirements.​</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Created various Power BI Reports involving a variety of features like Slicers, Bookmarks, Buttons, Selections, Sync Slicers, and Drill-through page features in Power BI.</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Implemented Row Level Security as part of security.</a:t>
            </a:r>
          </a:p>
          <a:p>
            <a:pPr marL="609237" marR="0" lvl="2"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US" sz="900" b="0" i="0" u="none" strike="noStrike" kern="1200" cap="none" spc="0" normalizeH="0" baseline="0" noProof="0">
                <a:ln>
                  <a:noFill/>
                </a:ln>
                <a:solidFill>
                  <a:srgbClr val="000000"/>
                </a:solidFill>
                <a:effectLst/>
                <a:uLnTx/>
                <a:uFillTx/>
                <a:latin typeface="EYInterstate"/>
                <a:ea typeface="+mn-ea"/>
                <a:cs typeface="+mn-cs"/>
              </a:rPr>
              <a:t>Established Scheduled Refresh to update the data in the report automatically.​</a:t>
            </a:r>
            <a:r>
              <a:rPr kumimoji="0" lang="en-IN" sz="900" b="1" i="0" u="none" strike="noStrike" kern="1200" cap="none" spc="0" normalizeH="0" baseline="0" noProof="0">
                <a:ln>
                  <a:noFill/>
                </a:ln>
                <a:solidFill>
                  <a:srgbClr val="000000"/>
                </a:solidFill>
                <a:effectLst/>
                <a:uLnTx/>
                <a:uFillTx/>
                <a:latin typeface="EYInterstate"/>
                <a:ea typeface="+mn-ea"/>
                <a:cs typeface="+mn-cs"/>
              </a:rPr>
              <a:t> </a:t>
            </a:r>
          </a:p>
          <a:p>
            <a:pPr marL="152037" marR="0" lvl="1" indent="-152037" algn="l" defTabSz="851135" rtl="0" eaLnBrk="1" fontAlgn="auto" latinLnBrk="0" hangingPunct="1">
              <a:lnSpc>
                <a:spcPct val="100000"/>
              </a:lnSpc>
              <a:spcBef>
                <a:spcPts val="0"/>
              </a:spcBef>
              <a:spcAft>
                <a:spcPts val="0"/>
              </a:spcAft>
              <a:buClr>
                <a:prstClr val="black"/>
              </a:buClr>
              <a:buSzTx/>
              <a:buFont typeface="Arial" charset="0"/>
              <a:buChar char="►"/>
              <a:tabLst>
                <a:tab pos="2761097" algn="l"/>
                <a:tab pos="3989608" algn="r"/>
              </a:tabLst>
              <a:defRPr/>
            </a:pPr>
            <a:r>
              <a:rPr kumimoji="0" lang="en-IN" sz="900" b="1" i="0" u="none" strike="noStrike" kern="1200" cap="none" spc="0" normalizeH="0" baseline="0" noProof="0">
                <a:ln>
                  <a:noFill/>
                </a:ln>
                <a:solidFill>
                  <a:srgbClr val="000000"/>
                </a:solidFill>
                <a:effectLst/>
                <a:uLnTx/>
                <a:uFillTx/>
                <a:latin typeface="EYInterstate"/>
                <a:ea typeface="+mn-ea"/>
                <a:cs typeface="+mn-cs"/>
              </a:rPr>
              <a:t>Tech Stack: </a:t>
            </a:r>
            <a:r>
              <a:rPr kumimoji="0" lang="en-IN" sz="900" b="0" i="0" u="none" strike="noStrike" kern="1200" cap="none" spc="0" normalizeH="0" baseline="0" noProof="0">
                <a:ln>
                  <a:noFill/>
                </a:ln>
                <a:solidFill>
                  <a:srgbClr val="000000"/>
                </a:solidFill>
                <a:effectLst/>
                <a:uLnTx/>
                <a:uFillTx/>
                <a:latin typeface="EYInterstate"/>
                <a:ea typeface="+mn-ea"/>
                <a:cs typeface="+mn-cs"/>
              </a:rPr>
              <a:t>Power BI</a:t>
            </a:r>
            <a:r>
              <a:rPr kumimoji="0" lang="en-US" sz="900" b="0" i="0" u="none" strike="noStrike" kern="1200" cap="none" spc="0" normalizeH="0" baseline="0" noProof="0">
                <a:ln>
                  <a:noFill/>
                </a:ln>
                <a:solidFill>
                  <a:srgbClr val="000000"/>
                </a:solidFill>
                <a:effectLst/>
                <a:uLnTx/>
                <a:uFillTx/>
                <a:latin typeface="EYInterstate"/>
                <a:ea typeface="+mn-ea"/>
                <a:cs typeface="+mn-cs"/>
              </a:rPr>
              <a:t>​ &amp; Azure Synapse</a:t>
            </a:r>
          </a:p>
          <a:p>
            <a:pPr marL="609237" marR="0" lvl="2" indent="-152037" algn="l" defTabSz="851135" rtl="0" eaLnBrk="1" fontAlgn="auto" latinLnBrk="0" hangingPunct="1">
              <a:lnSpc>
                <a:spcPct val="100000"/>
              </a:lnSpc>
              <a:spcBef>
                <a:spcPts val="0"/>
              </a:spcBef>
              <a:spcAft>
                <a:spcPts val="0"/>
              </a:spcAft>
              <a:buClr>
                <a:srgbClr val="FFC000"/>
              </a:buClr>
              <a:buSzTx/>
              <a:buFont typeface="Arial" charset="0"/>
              <a:buChar char="►"/>
              <a:tabLst>
                <a:tab pos="2761097" algn="l"/>
                <a:tab pos="3989608" algn="r"/>
              </a:tabLst>
              <a:defRPr/>
            </a:pPr>
            <a:endParaRPr kumimoji="0" lang="en-US" sz="900" b="0" i="0" u="none" strike="noStrike" kern="1200" cap="none" spc="0" normalizeH="0" baseline="0" noProof="0">
              <a:ln>
                <a:noFill/>
              </a:ln>
              <a:solidFill>
                <a:srgbClr val="000000"/>
              </a:solidFill>
              <a:effectLst/>
              <a:uLnTx/>
              <a:uFillTx/>
              <a:latin typeface="EYInterstate"/>
              <a:ea typeface="+mn-ea"/>
              <a:cs typeface="+mn-cs"/>
            </a:endParaRPr>
          </a:p>
        </p:txBody>
      </p:sp>
      <p:sp>
        <p:nvSpPr>
          <p:cNvPr id="18" name="Title 17">
            <a:extLst>
              <a:ext uri="{FF2B5EF4-FFF2-40B4-BE49-F238E27FC236}">
                <a16:creationId xmlns:a16="http://schemas.microsoft.com/office/drawing/2014/main" id="{173AFE75-89F1-93AA-CE15-6D019213C55B}"/>
              </a:ext>
            </a:extLst>
          </p:cNvPr>
          <p:cNvSpPr>
            <a:spLocks noGrp="1"/>
          </p:cNvSpPr>
          <p:nvPr>
            <p:ph type="title"/>
          </p:nvPr>
        </p:nvSpPr>
        <p:spPr/>
        <p:txBody>
          <a:bodyPr/>
          <a:lstStyle/>
          <a:p>
            <a:r>
              <a:rPr lang="en-US" b="0">
                <a:latin typeface="Segoe UI "/>
              </a:rPr>
              <a:t>Resource Profile – Power BI Developer</a:t>
            </a:r>
            <a:endParaRPr lang="en-IN" b="0">
              <a:latin typeface="Segoe UI "/>
            </a:endParaRPr>
          </a:p>
        </p:txBody>
      </p:sp>
    </p:spTree>
    <p:extLst>
      <p:ext uri="{BB962C8B-B14F-4D97-AF65-F5344CB8AC3E}">
        <p14:creationId xmlns:p14="http://schemas.microsoft.com/office/powerpoint/2010/main" val="14799078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56" name="Rectangle 55">
            <a:extLst>
              <a:ext uri="{FF2B5EF4-FFF2-40B4-BE49-F238E27FC236}">
                <a16:creationId xmlns:a16="http://schemas.microsoft.com/office/drawing/2014/main" id="{81B23096-61D2-959A-075C-7D3CB7CCEF4E}"/>
              </a:ext>
            </a:extLst>
          </p:cNvPr>
          <p:cNvSpPr/>
          <p:nvPr/>
        </p:nvSpPr>
        <p:spPr>
          <a:xfrm>
            <a:off x="0" y="6643690"/>
            <a:ext cx="12198131" cy="242264"/>
          </a:xfrm>
          <a:prstGeom prst="rect">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C81FCB82-E0FC-A9D1-AE98-1E562A9241FB}"/>
              </a:ext>
            </a:extLst>
          </p:cNvPr>
          <p:cNvSpPr/>
          <p:nvPr/>
        </p:nvSpPr>
        <p:spPr>
          <a:xfrm>
            <a:off x="11022380" y="6586943"/>
            <a:ext cx="949125" cy="138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68124A3B-445B-F10F-52C3-22A6FF385C4A}"/>
              </a:ext>
            </a:extLst>
          </p:cNvPr>
          <p:cNvSpPr/>
          <p:nvPr/>
        </p:nvSpPr>
        <p:spPr>
          <a:xfrm>
            <a:off x="0" y="808049"/>
            <a:ext cx="12192000" cy="3365858"/>
          </a:xfrm>
          <a:prstGeom prst="rect">
            <a:avLst/>
          </a:prstGeom>
          <a:gradFill flip="none" rotWithShape="1">
            <a:gsLst>
              <a:gs pos="67000">
                <a:schemeClr val="bg1"/>
              </a:gs>
              <a:gs pos="100000">
                <a:schemeClr val="bg1">
                  <a:lumMod val="95000"/>
                </a:schemeClr>
              </a:gs>
            </a:gsLst>
            <a:lin ang="5400000" scaled="1"/>
            <a:tileRect/>
          </a:gradFill>
          <a:ln w="317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Graphical user interface, icon&#10;&#10;Description automatically generated">
            <a:extLst>
              <a:ext uri="{FF2B5EF4-FFF2-40B4-BE49-F238E27FC236}">
                <a16:creationId xmlns:a16="http://schemas.microsoft.com/office/drawing/2014/main" id="{76411831-0B00-D4CE-E2FD-FC1F1EF40146}"/>
              </a:ext>
            </a:extLst>
          </p:cNvPr>
          <p:cNvPicPr>
            <a:picLocks noChangeAspect="1"/>
          </p:cNvPicPr>
          <p:nvPr/>
        </p:nvPicPr>
        <p:blipFill rotWithShape="1">
          <a:blip r:embed="rId2">
            <a:extLst>
              <a:ext uri="{28A0092B-C50C-407E-A947-70E740481C1C}">
                <a14:useLocalDpi xmlns:a14="http://schemas.microsoft.com/office/drawing/2010/main" val="0"/>
              </a:ext>
            </a:extLst>
          </a:blip>
          <a:srcRect l="2133" t="3581" r="19186"/>
          <a:stretch/>
        </p:blipFill>
        <p:spPr>
          <a:xfrm>
            <a:off x="974465" y="1149795"/>
            <a:ext cx="10223456" cy="1561897"/>
          </a:xfrm>
          <a:prstGeom prst="rect">
            <a:avLst/>
          </a:prstGeom>
        </p:spPr>
      </p:pic>
      <p:pic>
        <p:nvPicPr>
          <p:cNvPr id="4" name="Picture 3">
            <a:extLst>
              <a:ext uri="{FF2B5EF4-FFF2-40B4-BE49-F238E27FC236}">
                <a16:creationId xmlns:a16="http://schemas.microsoft.com/office/drawing/2014/main" id="{2345FA3E-2E63-BF43-F9DF-A84005B165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4362" y="1681451"/>
            <a:ext cx="418976" cy="418976"/>
          </a:xfrm>
          <a:prstGeom prst="rect">
            <a:avLst/>
          </a:prstGeom>
        </p:spPr>
      </p:pic>
      <p:pic>
        <p:nvPicPr>
          <p:cNvPr id="5" name="Picture 4">
            <a:extLst>
              <a:ext uri="{FF2B5EF4-FFF2-40B4-BE49-F238E27FC236}">
                <a16:creationId xmlns:a16="http://schemas.microsoft.com/office/drawing/2014/main" id="{C3FA219F-EBA6-F8C3-AC10-05F7633DB3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93094" y="1670653"/>
            <a:ext cx="418976" cy="418976"/>
          </a:xfrm>
          <a:prstGeom prst="rect">
            <a:avLst/>
          </a:prstGeom>
        </p:spPr>
      </p:pic>
      <p:pic>
        <p:nvPicPr>
          <p:cNvPr id="6" name="Picture 5">
            <a:extLst>
              <a:ext uri="{FF2B5EF4-FFF2-40B4-BE49-F238E27FC236}">
                <a16:creationId xmlns:a16="http://schemas.microsoft.com/office/drawing/2014/main" id="{8641B993-6897-2211-4A04-8E1DD455A9E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79432" y="1681451"/>
            <a:ext cx="418976" cy="418976"/>
          </a:xfrm>
          <a:prstGeom prst="rect">
            <a:avLst/>
          </a:prstGeom>
        </p:spPr>
      </p:pic>
      <p:pic>
        <p:nvPicPr>
          <p:cNvPr id="7" name="Picture 6">
            <a:extLst>
              <a:ext uri="{FF2B5EF4-FFF2-40B4-BE49-F238E27FC236}">
                <a16:creationId xmlns:a16="http://schemas.microsoft.com/office/drawing/2014/main" id="{1BB20543-CA4B-E125-83EE-FE240807B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77226" y="1670653"/>
            <a:ext cx="418976" cy="418976"/>
          </a:xfrm>
          <a:prstGeom prst="rect">
            <a:avLst/>
          </a:prstGeom>
        </p:spPr>
      </p:pic>
      <p:pic>
        <p:nvPicPr>
          <p:cNvPr id="8" name="Picture 7">
            <a:extLst>
              <a:ext uri="{FF2B5EF4-FFF2-40B4-BE49-F238E27FC236}">
                <a16:creationId xmlns:a16="http://schemas.microsoft.com/office/drawing/2014/main" id="{48BB2BE6-74AB-C19D-96C5-EF6A8E82011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280091" y="1681451"/>
            <a:ext cx="418976" cy="418976"/>
          </a:xfrm>
          <a:prstGeom prst="rect">
            <a:avLst/>
          </a:prstGeom>
        </p:spPr>
      </p:pic>
      <p:grpSp>
        <p:nvGrpSpPr>
          <p:cNvPr id="9" name="Group 8">
            <a:extLst>
              <a:ext uri="{FF2B5EF4-FFF2-40B4-BE49-F238E27FC236}">
                <a16:creationId xmlns:a16="http://schemas.microsoft.com/office/drawing/2014/main" id="{DCDF5B5A-D95C-86E6-0566-C0CEDCA0BBC3}"/>
              </a:ext>
            </a:extLst>
          </p:cNvPr>
          <p:cNvGrpSpPr/>
          <p:nvPr/>
        </p:nvGrpSpPr>
        <p:grpSpPr>
          <a:xfrm>
            <a:off x="1030513" y="2801260"/>
            <a:ext cx="1308371" cy="715209"/>
            <a:chOff x="1030513" y="2820310"/>
            <a:chExt cx="1308371" cy="715209"/>
          </a:xfrm>
        </p:grpSpPr>
        <p:sp>
          <p:nvSpPr>
            <p:cNvPr id="10" name="TextBox 9">
              <a:extLst>
                <a:ext uri="{FF2B5EF4-FFF2-40B4-BE49-F238E27FC236}">
                  <a16:creationId xmlns:a16="http://schemas.microsoft.com/office/drawing/2014/main" id="{2A3E5B9F-CDF9-A985-69C6-E28CB1482D86}"/>
                </a:ext>
              </a:extLst>
            </p:cNvPr>
            <p:cNvSpPr txBox="1"/>
            <p:nvPr/>
          </p:nvSpPr>
          <p:spPr>
            <a:xfrm>
              <a:off x="1030513" y="3258520"/>
              <a:ext cx="1308371" cy="276999"/>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Light"/>
                  <a:ea typeface="+mn-ea"/>
                  <a:cs typeface="Segoe UI Light"/>
                </a:rPr>
                <a:t>Azure Infra Team </a:t>
              </a:r>
            </a:p>
          </p:txBody>
        </p:sp>
        <p:sp>
          <p:nvSpPr>
            <p:cNvPr id="11" name="TextBox 10">
              <a:extLst>
                <a:ext uri="{FF2B5EF4-FFF2-40B4-BE49-F238E27FC236}">
                  <a16:creationId xmlns:a16="http://schemas.microsoft.com/office/drawing/2014/main" id="{4BFA1788-6F9E-252A-5801-9D7E520EF521}"/>
                </a:ext>
              </a:extLst>
            </p:cNvPr>
            <p:cNvSpPr txBox="1"/>
            <p:nvPr/>
          </p:nvSpPr>
          <p:spPr>
            <a:xfrm>
              <a:off x="1228486" y="2820310"/>
              <a:ext cx="912430" cy="461665"/>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a:ln>
                    <a:noFill/>
                  </a:ln>
                  <a:solidFill>
                    <a:srgbClr val="0070C0"/>
                  </a:solidFill>
                  <a:effectLst/>
                  <a:uLnTx/>
                  <a:uFillTx/>
                  <a:latin typeface="Segoe UI Semibold"/>
                  <a:ea typeface="+mn-ea"/>
                  <a:cs typeface="Segoe UI Semibold"/>
                </a:rPr>
                <a:t>200+</a:t>
              </a:r>
            </a:p>
          </p:txBody>
        </p:sp>
      </p:grpSp>
      <p:grpSp>
        <p:nvGrpSpPr>
          <p:cNvPr id="12" name="Group 11">
            <a:extLst>
              <a:ext uri="{FF2B5EF4-FFF2-40B4-BE49-F238E27FC236}">
                <a16:creationId xmlns:a16="http://schemas.microsoft.com/office/drawing/2014/main" id="{8E2AAF29-F5B1-5E2E-504F-0E664B781F88}"/>
              </a:ext>
            </a:extLst>
          </p:cNvPr>
          <p:cNvGrpSpPr/>
          <p:nvPr/>
        </p:nvGrpSpPr>
        <p:grpSpPr>
          <a:xfrm>
            <a:off x="3328827" y="2820310"/>
            <a:ext cx="1113959" cy="899875"/>
            <a:chOff x="3328827" y="2820310"/>
            <a:chExt cx="1113959" cy="899875"/>
          </a:xfrm>
        </p:grpSpPr>
        <p:sp>
          <p:nvSpPr>
            <p:cNvPr id="13" name="TextBox 12">
              <a:extLst>
                <a:ext uri="{FF2B5EF4-FFF2-40B4-BE49-F238E27FC236}">
                  <a16:creationId xmlns:a16="http://schemas.microsoft.com/office/drawing/2014/main" id="{D374EF92-D996-BA08-176F-E8560D28542C}"/>
                </a:ext>
              </a:extLst>
            </p:cNvPr>
            <p:cNvSpPr txBox="1"/>
            <p:nvPr/>
          </p:nvSpPr>
          <p:spPr>
            <a:xfrm>
              <a:off x="3328827" y="3258520"/>
              <a:ext cx="1113959" cy="461665"/>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a:ea typeface="+mn-ea"/>
                  <a:cs typeface="Segoe UI Light"/>
                </a:rPr>
                <a:t>Data Platform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4" name="TextBox 13">
              <a:extLst>
                <a:ext uri="{FF2B5EF4-FFF2-40B4-BE49-F238E27FC236}">
                  <a16:creationId xmlns:a16="http://schemas.microsoft.com/office/drawing/2014/main" id="{975D706B-C532-A77A-D71A-AA57E25866C2}"/>
                </a:ext>
              </a:extLst>
            </p:cNvPr>
            <p:cNvSpPr txBox="1"/>
            <p:nvPr/>
          </p:nvSpPr>
          <p:spPr>
            <a:xfrm>
              <a:off x="3447813" y="2820310"/>
              <a:ext cx="912429" cy="461665"/>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a:ln>
                    <a:noFill/>
                  </a:ln>
                  <a:solidFill>
                    <a:srgbClr val="0070C0"/>
                  </a:solidFill>
                  <a:effectLst/>
                  <a:uLnTx/>
                  <a:uFillTx/>
                  <a:latin typeface="Segoe UI Semibold"/>
                  <a:ea typeface="+mn-ea"/>
                  <a:cs typeface="Segoe UI Semibold"/>
                </a:rPr>
                <a:t>300+</a:t>
              </a:r>
            </a:p>
          </p:txBody>
        </p:sp>
      </p:grpSp>
      <p:grpSp>
        <p:nvGrpSpPr>
          <p:cNvPr id="15" name="Group 14">
            <a:extLst>
              <a:ext uri="{FF2B5EF4-FFF2-40B4-BE49-F238E27FC236}">
                <a16:creationId xmlns:a16="http://schemas.microsoft.com/office/drawing/2014/main" id="{EFBAE3BB-3005-08BF-DD26-7DDC76EA1240}"/>
              </a:ext>
            </a:extLst>
          </p:cNvPr>
          <p:cNvGrpSpPr/>
          <p:nvPr/>
        </p:nvGrpSpPr>
        <p:grpSpPr>
          <a:xfrm>
            <a:off x="5472956" y="2820310"/>
            <a:ext cx="1228221" cy="715209"/>
            <a:chOff x="5472956" y="2820310"/>
            <a:chExt cx="1228221" cy="715209"/>
          </a:xfrm>
        </p:grpSpPr>
        <p:sp>
          <p:nvSpPr>
            <p:cNvPr id="16" name="TextBox 15">
              <a:extLst>
                <a:ext uri="{FF2B5EF4-FFF2-40B4-BE49-F238E27FC236}">
                  <a16:creationId xmlns:a16="http://schemas.microsoft.com/office/drawing/2014/main" id="{2CEBA1D1-428D-456A-09B9-E848A0DCD0FE}"/>
                </a:ext>
              </a:extLst>
            </p:cNvPr>
            <p:cNvSpPr txBox="1"/>
            <p:nvPr/>
          </p:nvSpPr>
          <p:spPr>
            <a:xfrm>
              <a:off x="5472956" y="3258520"/>
              <a:ext cx="122822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PBI skilled team </a:t>
              </a:r>
            </a:p>
          </p:txBody>
        </p:sp>
        <p:sp>
          <p:nvSpPr>
            <p:cNvPr id="17" name="TextBox 16">
              <a:extLst>
                <a:ext uri="{FF2B5EF4-FFF2-40B4-BE49-F238E27FC236}">
                  <a16:creationId xmlns:a16="http://schemas.microsoft.com/office/drawing/2014/main" id="{7B75BC5E-DEE9-5724-AAEB-B216AE5F3134}"/>
                </a:ext>
              </a:extLst>
            </p:cNvPr>
            <p:cNvSpPr txBox="1"/>
            <p:nvPr/>
          </p:nvSpPr>
          <p:spPr>
            <a:xfrm>
              <a:off x="5638562" y="2820310"/>
              <a:ext cx="912430"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250+</a:t>
              </a:r>
            </a:p>
          </p:txBody>
        </p:sp>
      </p:grpSp>
      <p:grpSp>
        <p:nvGrpSpPr>
          <p:cNvPr id="18" name="Group 17">
            <a:extLst>
              <a:ext uri="{FF2B5EF4-FFF2-40B4-BE49-F238E27FC236}">
                <a16:creationId xmlns:a16="http://schemas.microsoft.com/office/drawing/2014/main" id="{0147738B-D052-6205-99AE-AE129A7F5618}"/>
              </a:ext>
            </a:extLst>
          </p:cNvPr>
          <p:cNvGrpSpPr/>
          <p:nvPr/>
        </p:nvGrpSpPr>
        <p:grpSpPr>
          <a:xfrm>
            <a:off x="6383532" y="2807615"/>
            <a:ext cx="3441294" cy="751511"/>
            <a:chOff x="6396232" y="2820310"/>
            <a:chExt cx="3746094" cy="714131"/>
          </a:xfrm>
        </p:grpSpPr>
        <p:sp>
          <p:nvSpPr>
            <p:cNvPr id="19" name="TextBox 18">
              <a:extLst>
                <a:ext uri="{FF2B5EF4-FFF2-40B4-BE49-F238E27FC236}">
                  <a16:creationId xmlns:a16="http://schemas.microsoft.com/office/drawing/2014/main" id="{5B150733-A1A6-99F0-4E2F-F77673B67E4E}"/>
                </a:ext>
              </a:extLst>
            </p:cNvPr>
            <p:cNvSpPr txBox="1"/>
            <p:nvPr/>
          </p:nvSpPr>
          <p:spPr>
            <a:xfrm>
              <a:off x="6396232" y="3271220"/>
              <a:ext cx="3746094" cy="26322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Light"/>
                  <a:ea typeface="+mn-ea"/>
                  <a:cs typeface="Segoe UI Light"/>
                </a:rPr>
                <a:t>           AI Team </a:t>
              </a:r>
            </a:p>
          </p:txBody>
        </p:sp>
        <p:sp>
          <p:nvSpPr>
            <p:cNvPr id="20" name="TextBox 19">
              <a:extLst>
                <a:ext uri="{FF2B5EF4-FFF2-40B4-BE49-F238E27FC236}">
                  <a16:creationId xmlns:a16="http://schemas.microsoft.com/office/drawing/2014/main" id="{20BF894D-8F27-9D19-4F02-FC3CA89035F5}"/>
                </a:ext>
              </a:extLst>
            </p:cNvPr>
            <p:cNvSpPr txBox="1"/>
            <p:nvPr/>
          </p:nvSpPr>
          <p:spPr>
            <a:xfrm>
              <a:off x="7179905" y="2820310"/>
              <a:ext cx="2211243" cy="43870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          800+		</a:t>
              </a:r>
            </a:p>
          </p:txBody>
        </p:sp>
      </p:grpSp>
      <p:grpSp>
        <p:nvGrpSpPr>
          <p:cNvPr id="21" name="Group 20">
            <a:extLst>
              <a:ext uri="{FF2B5EF4-FFF2-40B4-BE49-F238E27FC236}">
                <a16:creationId xmlns:a16="http://schemas.microsoft.com/office/drawing/2014/main" id="{59D408E7-D2DA-BBB0-7800-DCFEDEDE06DA}"/>
              </a:ext>
            </a:extLst>
          </p:cNvPr>
          <p:cNvGrpSpPr/>
          <p:nvPr/>
        </p:nvGrpSpPr>
        <p:grpSpPr>
          <a:xfrm>
            <a:off x="9776086" y="2820310"/>
            <a:ext cx="1426994" cy="715209"/>
            <a:chOff x="9776086" y="2820310"/>
            <a:chExt cx="1426994" cy="715209"/>
          </a:xfrm>
        </p:grpSpPr>
        <p:sp>
          <p:nvSpPr>
            <p:cNvPr id="22" name="TextBox 21">
              <a:extLst>
                <a:ext uri="{FF2B5EF4-FFF2-40B4-BE49-F238E27FC236}">
                  <a16:creationId xmlns:a16="http://schemas.microsoft.com/office/drawing/2014/main" id="{0F9E8BD4-6645-0A22-3CEC-534F9340B1ED}"/>
                </a:ext>
              </a:extLst>
            </p:cNvPr>
            <p:cNvSpPr txBox="1"/>
            <p:nvPr/>
          </p:nvSpPr>
          <p:spPr>
            <a:xfrm>
              <a:off x="9776086" y="3258520"/>
              <a:ext cx="142699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Network &amp; Security</a:t>
              </a:r>
            </a:p>
          </p:txBody>
        </p:sp>
        <p:sp>
          <p:nvSpPr>
            <p:cNvPr id="23" name="TextBox 22">
              <a:extLst>
                <a:ext uri="{FF2B5EF4-FFF2-40B4-BE49-F238E27FC236}">
                  <a16:creationId xmlns:a16="http://schemas.microsoft.com/office/drawing/2014/main" id="{C59908A5-66E2-17BF-055A-6CABE42E5E7D}"/>
                </a:ext>
              </a:extLst>
            </p:cNvPr>
            <p:cNvSpPr txBox="1"/>
            <p:nvPr/>
          </p:nvSpPr>
          <p:spPr>
            <a:xfrm>
              <a:off x="10063158" y="2820310"/>
              <a:ext cx="864340" cy="461665"/>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a:ln>
                    <a:noFill/>
                  </a:ln>
                  <a:solidFill>
                    <a:srgbClr val="0070C0"/>
                  </a:solidFill>
                  <a:effectLst/>
                  <a:uLnTx/>
                  <a:uFillTx/>
                  <a:latin typeface="Segoe UI Semibold"/>
                  <a:ea typeface="+mn-ea"/>
                  <a:cs typeface="Segoe UI Semibold"/>
                </a:rPr>
                <a:t>100+</a:t>
              </a:r>
            </a:p>
          </p:txBody>
        </p:sp>
      </p:grpSp>
      <p:grpSp>
        <p:nvGrpSpPr>
          <p:cNvPr id="25" name="Group 24">
            <a:extLst>
              <a:ext uri="{FF2B5EF4-FFF2-40B4-BE49-F238E27FC236}">
                <a16:creationId xmlns:a16="http://schemas.microsoft.com/office/drawing/2014/main" id="{5E4D6B77-85B0-C928-56FF-CBC9715D1186}"/>
              </a:ext>
            </a:extLst>
          </p:cNvPr>
          <p:cNvGrpSpPr/>
          <p:nvPr/>
        </p:nvGrpSpPr>
        <p:grpSpPr>
          <a:xfrm>
            <a:off x="-12150" y="4811427"/>
            <a:ext cx="12192000" cy="1081249"/>
            <a:chOff x="611234" y="3211524"/>
            <a:chExt cx="11683808" cy="1081249"/>
          </a:xfrm>
        </p:grpSpPr>
        <p:sp>
          <p:nvSpPr>
            <p:cNvPr id="26" name="Rectangle: Rounded Corners 25">
              <a:extLst>
                <a:ext uri="{FF2B5EF4-FFF2-40B4-BE49-F238E27FC236}">
                  <a16:creationId xmlns:a16="http://schemas.microsoft.com/office/drawing/2014/main" id="{FA2E65C5-582F-EAC9-26DE-1D3708882251}"/>
                </a:ext>
              </a:extLst>
            </p:cNvPr>
            <p:cNvSpPr/>
            <p:nvPr/>
          </p:nvSpPr>
          <p:spPr>
            <a:xfrm>
              <a:off x="634290" y="3211524"/>
              <a:ext cx="11660752" cy="1081249"/>
            </a:xfrm>
            <a:prstGeom prst="roundRect">
              <a:avLst>
                <a:gd name="adj" fmla="val 196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Rounded Corners 27">
              <a:extLst>
                <a:ext uri="{FF2B5EF4-FFF2-40B4-BE49-F238E27FC236}">
                  <a16:creationId xmlns:a16="http://schemas.microsoft.com/office/drawing/2014/main" id="{D2F41975-62C3-15C9-EE72-0EA0017A3A63}"/>
                </a:ext>
              </a:extLst>
            </p:cNvPr>
            <p:cNvSpPr/>
            <p:nvPr/>
          </p:nvSpPr>
          <p:spPr>
            <a:xfrm>
              <a:off x="611234" y="3328099"/>
              <a:ext cx="45991" cy="33188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5CE28836-DA8C-3402-F8D6-4C1F5D21C278}"/>
                </a:ext>
              </a:extLst>
            </p:cNvPr>
            <p:cNvSpPr txBox="1"/>
            <p:nvPr/>
          </p:nvSpPr>
          <p:spPr>
            <a:xfrm>
              <a:off x="706505" y="3314222"/>
              <a:ext cx="113888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grpSp>
      <p:sp>
        <p:nvSpPr>
          <p:cNvPr id="30" name="Parallelogram 29">
            <a:extLst>
              <a:ext uri="{FF2B5EF4-FFF2-40B4-BE49-F238E27FC236}">
                <a16:creationId xmlns:a16="http://schemas.microsoft.com/office/drawing/2014/main" id="{6F56AFAC-18DF-1FB2-3EA8-33AD3A7FCED7}"/>
              </a:ext>
            </a:extLst>
          </p:cNvPr>
          <p:cNvSpPr/>
          <p:nvPr/>
        </p:nvSpPr>
        <p:spPr>
          <a:xfrm flipH="1" flipV="1">
            <a:off x="9921240" y="4173037"/>
            <a:ext cx="994107" cy="638389"/>
          </a:xfrm>
          <a:prstGeom prst="parallelogram">
            <a:avLst>
              <a:gd name="adj" fmla="val 86230"/>
            </a:avLst>
          </a:prstGeom>
          <a:solidFill>
            <a:schemeClr val="tx1"/>
          </a:solidFill>
          <a:ln w="7860" cap="flat">
            <a:noFill/>
            <a:prstDash val="solid"/>
            <a:miter/>
          </a:ln>
        </p:spPr>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2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EAEAB82E-83E9-D0FF-729E-2C4151BFD690}"/>
              </a:ext>
            </a:extLst>
          </p:cNvPr>
          <p:cNvSpPr txBox="1"/>
          <p:nvPr/>
        </p:nvSpPr>
        <p:spPr>
          <a:xfrm>
            <a:off x="168731" y="4744342"/>
            <a:ext cx="1189450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Light"/>
                <a:ea typeface="+mn-ea"/>
                <a:cs typeface="Segoe UI Light"/>
              </a:rPr>
              <a:t>Celebal Tech, with its global presence and diverse clientele, strategically maintains a dynamic talent pool comprising 7 to 10% of its workforce. This resourceful bench not only facilitates seamless onboarding for new projects but also serves as a reservoir for expansion initiatives. With the agility to align resources, both English and Arabic speaking within a week following business approvals, we ensure swift adaptability and readiness to meet evolving demands and opportunities.</a:t>
            </a:r>
            <a:endParaRPr kumimoji="0" lang="en-IN" sz="1400" b="1" i="0" u="none" strike="noStrike" kern="1200" cap="none" spc="0" normalizeH="0" baseline="0" noProof="0">
              <a:ln>
                <a:noFill/>
              </a:ln>
              <a:solidFill>
                <a:prstClr val="black"/>
              </a:solidFill>
              <a:effectLst/>
              <a:uLnTx/>
              <a:uFillTx/>
              <a:latin typeface="Segoe UI Light"/>
              <a:ea typeface="+mn-ea"/>
              <a:cs typeface="Segoe UI Light"/>
            </a:endParaRPr>
          </a:p>
        </p:txBody>
      </p:sp>
      <p:sp>
        <p:nvSpPr>
          <p:cNvPr id="24" name="Title 17">
            <a:extLst>
              <a:ext uri="{FF2B5EF4-FFF2-40B4-BE49-F238E27FC236}">
                <a16:creationId xmlns:a16="http://schemas.microsoft.com/office/drawing/2014/main" id="{F8E0CADC-E7D0-58B3-A2C8-722FE23B84D8}"/>
              </a:ext>
            </a:extLst>
          </p:cNvPr>
          <p:cNvSpPr txBox="1">
            <a:spLocks/>
          </p:cNvSpPr>
          <p:nvPr/>
        </p:nvSpPr>
        <p:spPr>
          <a:xfrm>
            <a:off x="168731" y="306996"/>
            <a:ext cx="7471755" cy="4644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a:solidFill>
                  <a:prstClr val="white"/>
                </a:solidFill>
                <a:latin typeface="Segoe UI Semibold" panose="020B0702040204020203" pitchFamily="34" charset="0"/>
                <a:ea typeface="+mn-ea"/>
                <a:cs typeface="Segoe UI Semibold" panose="020B0702040204020203" pitchFamily="34" charset="0"/>
              </a:rPr>
              <a:t>Resource Pool with CT</a:t>
            </a:r>
          </a:p>
        </p:txBody>
      </p:sp>
    </p:spTree>
    <p:extLst>
      <p:ext uri="{BB962C8B-B14F-4D97-AF65-F5344CB8AC3E}">
        <p14:creationId xmlns:p14="http://schemas.microsoft.com/office/powerpoint/2010/main" val="35408883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CB6-2001-CC5C-3DB5-4A8D0201ABE7}"/>
            </a:ext>
          </a:extLst>
        </p:cNvPr>
        <p:cNvGrpSpPr/>
        <p:nvPr/>
      </p:nvGrpSpPr>
      <p:grpSpPr>
        <a:xfrm>
          <a:off x="0" y="0"/>
          <a:ext cx="0" cy="0"/>
          <a:chOff x="0" y="0"/>
          <a:chExt cx="0" cy="0"/>
        </a:xfrm>
      </p:grpSpPr>
      <p:sp>
        <p:nvSpPr>
          <p:cNvPr id="56" name="Rectangle 55">
            <a:extLst>
              <a:ext uri="{FF2B5EF4-FFF2-40B4-BE49-F238E27FC236}">
                <a16:creationId xmlns:a16="http://schemas.microsoft.com/office/drawing/2014/main" id="{81B23096-61D2-959A-075C-7D3CB7CCEF4E}"/>
              </a:ext>
            </a:extLst>
          </p:cNvPr>
          <p:cNvSpPr/>
          <p:nvPr/>
        </p:nvSpPr>
        <p:spPr>
          <a:xfrm>
            <a:off x="0" y="6643690"/>
            <a:ext cx="12198131" cy="242264"/>
          </a:xfrm>
          <a:prstGeom prst="rect">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C81FCB82-E0FC-A9D1-AE98-1E562A9241FB}"/>
              </a:ext>
            </a:extLst>
          </p:cNvPr>
          <p:cNvSpPr/>
          <p:nvPr/>
        </p:nvSpPr>
        <p:spPr>
          <a:xfrm>
            <a:off x="11022380" y="6586943"/>
            <a:ext cx="949125" cy="138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itle 17">
            <a:extLst>
              <a:ext uri="{FF2B5EF4-FFF2-40B4-BE49-F238E27FC236}">
                <a16:creationId xmlns:a16="http://schemas.microsoft.com/office/drawing/2014/main" id="{F8E0CADC-E7D0-58B3-A2C8-722FE23B84D8}"/>
              </a:ext>
            </a:extLst>
          </p:cNvPr>
          <p:cNvSpPr txBox="1">
            <a:spLocks/>
          </p:cNvSpPr>
          <p:nvPr/>
        </p:nvSpPr>
        <p:spPr>
          <a:xfrm>
            <a:off x="168731" y="306996"/>
            <a:ext cx="7471755" cy="4644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a:solidFill>
                  <a:prstClr val="white"/>
                </a:solidFill>
                <a:latin typeface="Segoe UI Semibold" panose="020B0702040204020203" pitchFamily="34" charset="0"/>
                <a:ea typeface="+mn-ea"/>
                <a:cs typeface="Segoe UI Semibold" panose="020B0702040204020203" pitchFamily="34" charset="0"/>
              </a:rPr>
              <a:t>References</a:t>
            </a:r>
          </a:p>
        </p:txBody>
      </p:sp>
      <p:pic>
        <p:nvPicPr>
          <p:cNvPr id="32" name="Picture 31">
            <a:extLst>
              <a:ext uri="{FF2B5EF4-FFF2-40B4-BE49-F238E27FC236}">
                <a16:creationId xmlns:a16="http://schemas.microsoft.com/office/drawing/2014/main" id="{E52C2471-0B19-BA7B-24CE-CA3FD0725130}"/>
              </a:ext>
            </a:extLst>
          </p:cNvPr>
          <p:cNvPicPr>
            <a:picLocks noChangeAspect="1"/>
          </p:cNvPicPr>
          <p:nvPr/>
        </p:nvPicPr>
        <p:blipFill>
          <a:blip r:embed="rId2"/>
          <a:stretch>
            <a:fillRect/>
          </a:stretch>
        </p:blipFill>
        <p:spPr>
          <a:xfrm>
            <a:off x="130985" y="812638"/>
            <a:ext cx="11930029" cy="5745931"/>
          </a:xfrm>
          <a:prstGeom prst="rect">
            <a:avLst/>
          </a:prstGeom>
        </p:spPr>
      </p:pic>
    </p:spTree>
    <p:extLst>
      <p:ext uri="{BB962C8B-B14F-4D97-AF65-F5344CB8AC3E}">
        <p14:creationId xmlns:p14="http://schemas.microsoft.com/office/powerpoint/2010/main" val="23563431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107721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Delivery and </a:t>
            </a:r>
            <a:r>
              <a:rPr lang="en-US" sz="3200">
                <a:solidFill>
                  <a:srgbClr val="FFC000">
                    <a:lumMod val="75000"/>
                  </a:srgbClr>
                </a:solidFill>
                <a:latin typeface="Segoe UI Semibold" panose="020B0702040204020203" pitchFamily="34" charset="0"/>
                <a:cs typeface="Segoe UI Semibold" panose="020B0702040204020203" pitchFamily="34" charset="0"/>
              </a:rPr>
              <a:t>Project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FFC000">
                    <a:lumMod val="75000"/>
                  </a:srgbClr>
                </a:solidFill>
                <a:latin typeface="Segoe UI Semibold" panose="020B0702040204020203" pitchFamily="34" charset="0"/>
                <a:cs typeface="Segoe UI Semibold" panose="020B0702040204020203" pitchFamily="34" charset="0"/>
              </a:rPr>
              <a:t>Methodology</a:t>
            </a: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Approach</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32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6" name="Rectangle 5">
            <a:extLst>
              <a:ext uri="{FF2B5EF4-FFF2-40B4-BE49-F238E27FC236}">
                <a16:creationId xmlns:a16="http://schemas.microsoft.com/office/drawing/2014/main" id="{E6E89381-45AD-B931-939E-5901522D2249}"/>
              </a:ext>
            </a:extLst>
          </p:cNvPr>
          <p:cNvSpPr/>
          <p:nvPr/>
        </p:nvSpPr>
        <p:spPr>
          <a:xfrm>
            <a:off x="5104484" y="7697198"/>
            <a:ext cx="643254" cy="102947"/>
          </a:xfrm>
          <a:prstGeom prst="rect">
            <a:avLst/>
          </a:prstGeom>
          <a:solidFill>
            <a:srgbClr val="FF2D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C9EE3D5-A120-B2A6-9359-FD265D6F1805}"/>
              </a:ext>
            </a:extLst>
          </p:cNvPr>
          <p:cNvSpPr/>
          <p:nvPr/>
        </p:nvSpPr>
        <p:spPr>
          <a:xfrm>
            <a:off x="11592651" y="7665801"/>
            <a:ext cx="473556" cy="102947"/>
          </a:xfrm>
          <a:prstGeom prst="rect">
            <a:avLst/>
          </a:prstGeom>
          <a:solidFill>
            <a:srgbClr val="FF2D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1DA5C855-AC64-8C59-4167-AE74FBDEDE5F}"/>
              </a:ext>
            </a:extLst>
          </p:cNvPr>
          <p:cNvSpPr/>
          <p:nvPr/>
        </p:nvSpPr>
        <p:spPr bwMode="auto">
          <a:xfrm>
            <a:off x="197359" y="1531060"/>
            <a:ext cx="11824566" cy="5205873"/>
          </a:xfrm>
          <a:prstGeom prst="roundRect">
            <a:avLst>
              <a:gd name="adj" fmla="val 4714"/>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just" defTabSz="914377" rtl="0" eaLnBrk="1" fontAlgn="auto" latinLnBrk="0" hangingPunct="1">
              <a:lnSpc>
                <a:spcPct val="100000"/>
              </a:lnSpc>
              <a:spcBef>
                <a:spcPts val="100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6" name="Rectangle: Top Corners Rounded 75">
            <a:extLst>
              <a:ext uri="{FF2B5EF4-FFF2-40B4-BE49-F238E27FC236}">
                <a16:creationId xmlns:a16="http://schemas.microsoft.com/office/drawing/2014/main" id="{99AF4EF4-5AB8-0545-7064-2DA6C9994B58}"/>
              </a:ext>
            </a:extLst>
          </p:cNvPr>
          <p:cNvSpPr/>
          <p:nvPr/>
        </p:nvSpPr>
        <p:spPr>
          <a:xfrm rot="5400000">
            <a:off x="5322228" y="-4197995"/>
            <a:ext cx="465792" cy="10863531"/>
          </a:xfrm>
          <a:prstGeom prst="round2SameRect">
            <a:avLst>
              <a:gd name="adj1" fmla="val 47965"/>
              <a:gd name="adj2" fmla="val 0"/>
            </a:avLst>
          </a:prstGeom>
          <a:solidFill>
            <a:srgbClr val="C395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Freeform: Shape 76">
            <a:extLst>
              <a:ext uri="{FF2B5EF4-FFF2-40B4-BE49-F238E27FC236}">
                <a16:creationId xmlns:a16="http://schemas.microsoft.com/office/drawing/2014/main" id="{A27C83B1-51EF-7448-D712-161174C1453C}"/>
              </a:ext>
            </a:extLst>
          </p:cNvPr>
          <p:cNvSpPr/>
          <p:nvPr/>
        </p:nvSpPr>
        <p:spPr>
          <a:xfrm>
            <a:off x="292881" y="1135884"/>
            <a:ext cx="252757" cy="244430"/>
          </a:xfrm>
          <a:custGeom>
            <a:avLst/>
            <a:gdLst>
              <a:gd name="connsiteX0" fmla="*/ 316875 w 342876"/>
              <a:gd name="connsiteY0" fmla="*/ 72290 h 342876"/>
              <a:gd name="connsiteX1" fmla="*/ 346591 w 342876"/>
              <a:gd name="connsiteY1" fmla="*/ 174296 h 342876"/>
              <a:gd name="connsiteX2" fmla="*/ 175010 w 342876"/>
              <a:gd name="connsiteY2" fmla="*/ 345306 h 342876"/>
              <a:gd name="connsiteX3" fmla="*/ 0 w 342876"/>
              <a:gd name="connsiteY3" fmla="*/ 174296 h 342876"/>
              <a:gd name="connsiteX4" fmla="*/ 174867 w 342876"/>
              <a:gd name="connsiteY4" fmla="*/ 0 h 342876"/>
              <a:gd name="connsiteX5" fmla="*/ 277158 w 342876"/>
              <a:gd name="connsiteY5" fmla="*/ 32859 h 342876"/>
              <a:gd name="connsiteX6" fmla="*/ 260586 w 342876"/>
              <a:gd name="connsiteY6" fmla="*/ 49289 h 342876"/>
              <a:gd name="connsiteX7" fmla="*/ 237442 w 342876"/>
              <a:gd name="connsiteY7" fmla="*/ 72290 h 342876"/>
              <a:gd name="connsiteX8" fmla="*/ 174724 w 342876"/>
              <a:gd name="connsiteY8" fmla="*/ 52574 h 342876"/>
              <a:gd name="connsiteX9" fmla="*/ 52574 w 342876"/>
              <a:gd name="connsiteY9" fmla="*/ 174296 h 342876"/>
              <a:gd name="connsiteX10" fmla="*/ 174724 w 342876"/>
              <a:gd name="connsiteY10" fmla="*/ 292731 h 342876"/>
              <a:gd name="connsiteX11" fmla="*/ 296874 w 342876"/>
              <a:gd name="connsiteY11" fmla="*/ 174296 h 342876"/>
              <a:gd name="connsiteX12" fmla="*/ 277016 w 342876"/>
              <a:gd name="connsiteY12" fmla="*/ 111864 h 342876"/>
              <a:gd name="connsiteX13" fmla="*/ 316875 w 342876"/>
              <a:gd name="connsiteY13" fmla="*/ 72290 h 342876"/>
              <a:gd name="connsiteX14" fmla="*/ 316875 w 342876"/>
              <a:gd name="connsiteY14" fmla="*/ 72290 h 342876"/>
              <a:gd name="connsiteX15" fmla="*/ 316875 w 342876"/>
              <a:gd name="connsiteY15" fmla="*/ 72290 h 3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876" h="342876">
                <a:moveTo>
                  <a:pt x="316875" y="72290"/>
                </a:moveTo>
                <a:cubicBezTo>
                  <a:pt x="336733" y="101863"/>
                  <a:pt x="346591" y="134722"/>
                  <a:pt x="346591" y="174296"/>
                </a:cubicBezTo>
                <a:cubicBezTo>
                  <a:pt x="346591" y="269730"/>
                  <a:pt x="270730" y="345306"/>
                  <a:pt x="175010" y="345306"/>
                </a:cubicBezTo>
                <a:cubicBezTo>
                  <a:pt x="79290" y="345306"/>
                  <a:pt x="0" y="269730"/>
                  <a:pt x="0" y="174296"/>
                </a:cubicBezTo>
                <a:cubicBezTo>
                  <a:pt x="0" y="78862"/>
                  <a:pt x="79147" y="0"/>
                  <a:pt x="174867" y="0"/>
                </a:cubicBezTo>
                <a:cubicBezTo>
                  <a:pt x="214441" y="0"/>
                  <a:pt x="247442" y="13144"/>
                  <a:pt x="277158" y="32859"/>
                </a:cubicBezTo>
                <a:cubicBezTo>
                  <a:pt x="260586" y="49289"/>
                  <a:pt x="260586" y="49289"/>
                  <a:pt x="260586" y="49289"/>
                </a:cubicBezTo>
                <a:cubicBezTo>
                  <a:pt x="254014" y="55860"/>
                  <a:pt x="247442" y="65718"/>
                  <a:pt x="237442" y="72290"/>
                </a:cubicBezTo>
                <a:cubicBezTo>
                  <a:pt x="220870" y="59146"/>
                  <a:pt x="197868" y="52574"/>
                  <a:pt x="174724" y="52574"/>
                </a:cubicBezTo>
                <a:cubicBezTo>
                  <a:pt x="108720" y="52574"/>
                  <a:pt x="52574" y="108435"/>
                  <a:pt x="52574" y="174296"/>
                </a:cubicBezTo>
                <a:cubicBezTo>
                  <a:pt x="52574" y="240157"/>
                  <a:pt x="108720" y="292731"/>
                  <a:pt x="174724" y="292731"/>
                </a:cubicBezTo>
                <a:cubicBezTo>
                  <a:pt x="240728" y="292731"/>
                  <a:pt x="296874" y="240157"/>
                  <a:pt x="296874" y="174296"/>
                </a:cubicBezTo>
                <a:cubicBezTo>
                  <a:pt x="296874" y="151294"/>
                  <a:pt x="290302" y="128293"/>
                  <a:pt x="277016" y="111864"/>
                </a:cubicBezTo>
                <a:lnTo>
                  <a:pt x="316875" y="72290"/>
                </a:lnTo>
                <a:lnTo>
                  <a:pt x="316875" y="72290"/>
                </a:lnTo>
                <a:lnTo>
                  <a:pt x="316875" y="72290"/>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25F9569-0921-C1EE-64E1-F97E8CBCAFFC}"/>
              </a:ext>
            </a:extLst>
          </p:cNvPr>
          <p:cNvSpPr/>
          <p:nvPr/>
        </p:nvSpPr>
        <p:spPr>
          <a:xfrm>
            <a:off x="384176" y="1095960"/>
            <a:ext cx="207564" cy="140378"/>
          </a:xfrm>
          <a:custGeom>
            <a:avLst/>
            <a:gdLst>
              <a:gd name="connsiteX0" fmla="*/ 177474 w 242870"/>
              <a:gd name="connsiteY0" fmla="*/ 0 h 242871"/>
              <a:gd name="connsiteX1" fmla="*/ 151044 w 242870"/>
              <a:gd name="connsiteY1" fmla="*/ 23001 h 242871"/>
              <a:gd name="connsiteX2" fmla="*/ 160902 w 242870"/>
              <a:gd name="connsiteY2" fmla="*/ 59146 h 242871"/>
              <a:gd name="connsiteX3" fmla="*/ 2464 w 242870"/>
              <a:gd name="connsiteY3" fmla="*/ 217155 h 242871"/>
              <a:gd name="connsiteX4" fmla="*/ 2464 w 242870"/>
              <a:gd name="connsiteY4" fmla="*/ 240157 h 242871"/>
              <a:gd name="connsiteX5" fmla="*/ 15608 w 242870"/>
              <a:gd name="connsiteY5" fmla="*/ 243443 h 242871"/>
              <a:gd name="connsiteX6" fmla="*/ 25466 w 242870"/>
              <a:gd name="connsiteY6" fmla="*/ 240157 h 242871"/>
              <a:gd name="connsiteX7" fmla="*/ 184046 w 242870"/>
              <a:gd name="connsiteY7" fmla="*/ 82290 h 242871"/>
              <a:gd name="connsiteX8" fmla="*/ 220334 w 242870"/>
              <a:gd name="connsiteY8" fmla="*/ 92148 h 242871"/>
              <a:gd name="connsiteX9" fmla="*/ 243478 w 242870"/>
              <a:gd name="connsiteY9" fmla="*/ 65861 h 242871"/>
              <a:gd name="connsiteX10" fmla="*/ 193904 w 242870"/>
              <a:gd name="connsiteY10" fmla="*/ 49431 h 242871"/>
              <a:gd name="connsiteX11" fmla="*/ 177474 w 242870"/>
              <a:gd name="connsiteY11" fmla="*/ 0 h 242871"/>
              <a:gd name="connsiteX12" fmla="*/ 177474 w 242870"/>
              <a:gd name="connsiteY12" fmla="*/ 0 h 242871"/>
              <a:gd name="connsiteX13" fmla="*/ 177474 w 242870"/>
              <a:gd name="connsiteY13" fmla="*/ 0 h 24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70" h="242871">
                <a:moveTo>
                  <a:pt x="177474" y="0"/>
                </a:moveTo>
                <a:cubicBezTo>
                  <a:pt x="151044" y="23001"/>
                  <a:pt x="151044" y="23001"/>
                  <a:pt x="151044" y="23001"/>
                </a:cubicBezTo>
                <a:cubicBezTo>
                  <a:pt x="160902" y="59146"/>
                  <a:pt x="160902" y="59146"/>
                  <a:pt x="160902" y="59146"/>
                </a:cubicBezTo>
                <a:cubicBezTo>
                  <a:pt x="2464" y="217155"/>
                  <a:pt x="2464" y="217155"/>
                  <a:pt x="2464" y="217155"/>
                </a:cubicBezTo>
                <a:cubicBezTo>
                  <a:pt x="-821" y="223727"/>
                  <a:pt x="-821" y="233585"/>
                  <a:pt x="2464" y="240157"/>
                </a:cubicBezTo>
                <a:cubicBezTo>
                  <a:pt x="5750" y="240157"/>
                  <a:pt x="9036" y="243443"/>
                  <a:pt x="15608" y="243443"/>
                </a:cubicBezTo>
                <a:cubicBezTo>
                  <a:pt x="18894" y="243443"/>
                  <a:pt x="22180" y="240157"/>
                  <a:pt x="25466" y="240157"/>
                </a:cubicBezTo>
                <a:cubicBezTo>
                  <a:pt x="184046" y="82290"/>
                  <a:pt x="184046" y="82290"/>
                  <a:pt x="184046" y="82290"/>
                </a:cubicBezTo>
                <a:cubicBezTo>
                  <a:pt x="220334" y="92148"/>
                  <a:pt x="220334" y="92148"/>
                  <a:pt x="220334" y="92148"/>
                </a:cubicBezTo>
                <a:cubicBezTo>
                  <a:pt x="243478" y="65861"/>
                  <a:pt x="243478" y="65861"/>
                  <a:pt x="243478" y="65861"/>
                </a:cubicBezTo>
                <a:cubicBezTo>
                  <a:pt x="193904" y="49431"/>
                  <a:pt x="193904" y="49431"/>
                  <a:pt x="193904" y="49431"/>
                </a:cubicBezTo>
                <a:lnTo>
                  <a:pt x="177474" y="0"/>
                </a:lnTo>
                <a:lnTo>
                  <a:pt x="177474" y="0"/>
                </a:lnTo>
                <a:lnTo>
                  <a:pt x="177474" y="0"/>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A07E80C-6FF9-0D14-66EA-10E748D9F99A}"/>
              </a:ext>
            </a:extLst>
          </p:cNvPr>
          <p:cNvSpPr/>
          <p:nvPr/>
        </p:nvSpPr>
        <p:spPr>
          <a:xfrm>
            <a:off x="365864" y="1206259"/>
            <a:ext cx="105315" cy="101845"/>
          </a:xfrm>
          <a:custGeom>
            <a:avLst/>
            <a:gdLst>
              <a:gd name="connsiteX0" fmla="*/ 95720 w 142865"/>
              <a:gd name="connsiteY0" fmla="*/ 92005 h 142865"/>
              <a:gd name="connsiteX1" fmla="*/ 79147 w 142865"/>
              <a:gd name="connsiteY1" fmla="*/ 101863 h 142865"/>
              <a:gd name="connsiteX2" fmla="*/ 59289 w 142865"/>
              <a:gd name="connsiteY2" fmla="*/ 92005 h 142865"/>
              <a:gd name="connsiteX3" fmla="*/ 59289 w 142865"/>
              <a:gd name="connsiteY3" fmla="*/ 52574 h 142865"/>
              <a:gd name="connsiteX4" fmla="*/ 59289 w 142865"/>
              <a:gd name="connsiteY4" fmla="*/ 52574 h 142865"/>
              <a:gd name="connsiteX5" fmla="*/ 108863 w 142865"/>
              <a:gd name="connsiteY5" fmla="*/ 6572 h 142865"/>
              <a:gd name="connsiteX6" fmla="*/ 75861 w 142865"/>
              <a:gd name="connsiteY6" fmla="*/ 0 h 142865"/>
              <a:gd name="connsiteX7" fmla="*/ 0 w 142865"/>
              <a:gd name="connsiteY7" fmla="*/ 75719 h 142865"/>
              <a:gd name="connsiteX8" fmla="*/ 75861 w 142865"/>
              <a:gd name="connsiteY8" fmla="*/ 151437 h 142865"/>
              <a:gd name="connsiteX9" fmla="*/ 151723 w 142865"/>
              <a:gd name="connsiteY9" fmla="*/ 75719 h 142865"/>
              <a:gd name="connsiteX10" fmla="*/ 145151 w 142865"/>
              <a:gd name="connsiteY10" fmla="*/ 42860 h 142865"/>
              <a:gd name="connsiteX11" fmla="*/ 95720 w 142865"/>
              <a:gd name="connsiteY11" fmla="*/ 92005 h 142865"/>
              <a:gd name="connsiteX12" fmla="*/ 95720 w 142865"/>
              <a:gd name="connsiteY12" fmla="*/ 92005 h 142865"/>
              <a:gd name="connsiteX13" fmla="*/ 95720 w 142865"/>
              <a:gd name="connsiteY13" fmla="*/ 92005 h 1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65" h="142865">
                <a:moveTo>
                  <a:pt x="95720" y="92005"/>
                </a:moveTo>
                <a:cubicBezTo>
                  <a:pt x="92434" y="98577"/>
                  <a:pt x="85862" y="101863"/>
                  <a:pt x="79147" y="101863"/>
                </a:cubicBezTo>
                <a:cubicBezTo>
                  <a:pt x="69290" y="101863"/>
                  <a:pt x="62575" y="98577"/>
                  <a:pt x="59289" y="92005"/>
                </a:cubicBezTo>
                <a:cubicBezTo>
                  <a:pt x="49431" y="82148"/>
                  <a:pt x="49431" y="65718"/>
                  <a:pt x="59289" y="52574"/>
                </a:cubicBezTo>
                <a:lnTo>
                  <a:pt x="59289" y="52574"/>
                </a:lnTo>
                <a:cubicBezTo>
                  <a:pt x="62575" y="49289"/>
                  <a:pt x="72433" y="39431"/>
                  <a:pt x="108863" y="6572"/>
                </a:cubicBezTo>
                <a:cubicBezTo>
                  <a:pt x="99006" y="0"/>
                  <a:pt x="85719" y="0"/>
                  <a:pt x="75861" y="0"/>
                </a:cubicBezTo>
                <a:cubicBezTo>
                  <a:pt x="33002" y="0"/>
                  <a:pt x="0" y="32859"/>
                  <a:pt x="0" y="75719"/>
                </a:cubicBezTo>
                <a:cubicBezTo>
                  <a:pt x="0" y="118435"/>
                  <a:pt x="33002" y="151437"/>
                  <a:pt x="75861" y="151437"/>
                </a:cubicBezTo>
                <a:cubicBezTo>
                  <a:pt x="118721" y="151437"/>
                  <a:pt x="151723" y="118578"/>
                  <a:pt x="151723" y="75719"/>
                </a:cubicBezTo>
                <a:cubicBezTo>
                  <a:pt x="151723" y="62575"/>
                  <a:pt x="148437" y="52717"/>
                  <a:pt x="145151" y="42860"/>
                </a:cubicBezTo>
                <a:lnTo>
                  <a:pt x="95720" y="92005"/>
                </a:lnTo>
                <a:lnTo>
                  <a:pt x="95720" y="92005"/>
                </a:lnTo>
                <a:lnTo>
                  <a:pt x="95720" y="92005"/>
                </a:lnTo>
                <a:close/>
              </a:path>
            </a:pathLst>
          </a:custGeom>
          <a:solidFill>
            <a:schemeClr val="bg1"/>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864A9D42-67F3-64F7-9DA3-04CC63C9167F}"/>
              </a:ext>
            </a:extLst>
          </p:cNvPr>
          <p:cNvSpPr txBox="1"/>
          <p:nvPr/>
        </p:nvSpPr>
        <p:spPr>
          <a:xfrm>
            <a:off x="610052" y="970004"/>
            <a:ext cx="9677128" cy="464871"/>
          </a:xfrm>
          <a:prstGeom prst="rect">
            <a:avLst/>
          </a:prstGeom>
          <a:noFill/>
        </p:spPr>
        <p:txBody>
          <a:bodyPr wrap="square">
            <a:spAutoFit/>
          </a:bodyPr>
          <a:lstStyle/>
          <a:p>
            <a:pPr marL="0" marR="0" lvl="0" indent="0" algn="l" defTabSz="914377" rtl="0" eaLnBrk="1" fontAlgn="auto" latinLnBrk="0" hangingPunct="1">
              <a:lnSpc>
                <a:spcPct val="150000"/>
              </a:lnSpc>
              <a:spcBef>
                <a:spcPts val="100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Solution</a:t>
            </a:r>
            <a:r>
              <a:rPr kumimoji="0" lang="en-US" sz="16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p>
        </p:txBody>
      </p:sp>
      <p:sp>
        <p:nvSpPr>
          <p:cNvPr id="2" name="object 2">
            <a:extLst>
              <a:ext uri="{FF2B5EF4-FFF2-40B4-BE49-F238E27FC236}">
                <a16:creationId xmlns:a16="http://schemas.microsoft.com/office/drawing/2014/main" id="{A14558FD-4CCC-4E5A-550B-AF5E52DAAA46}"/>
              </a:ext>
            </a:extLst>
          </p:cNvPr>
          <p:cNvSpPr txBox="1">
            <a:spLocks/>
          </p:cNvSpPr>
          <p:nvPr/>
        </p:nvSpPr>
        <p:spPr>
          <a:xfrm>
            <a:off x="197359" y="304800"/>
            <a:ext cx="3446463" cy="323807"/>
          </a:xfrm>
          <a:prstGeom prst="rect">
            <a:avLst/>
          </a:prstGeom>
        </p:spPr>
        <p:txBody>
          <a:bodyPr vert="horz" wrap="square" lIns="0" tIns="1587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lang="en-IN" sz="20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Problem Statement </a:t>
            </a:r>
          </a:p>
        </p:txBody>
      </p:sp>
      <p:sp>
        <p:nvSpPr>
          <p:cNvPr id="3" name="TextBox 2">
            <a:extLst>
              <a:ext uri="{FF2B5EF4-FFF2-40B4-BE49-F238E27FC236}">
                <a16:creationId xmlns:a16="http://schemas.microsoft.com/office/drawing/2014/main" id="{0E31ADDB-3A25-F837-3A42-F03CDFC31B51}"/>
              </a:ext>
            </a:extLst>
          </p:cNvPr>
          <p:cNvSpPr txBox="1"/>
          <p:nvPr/>
        </p:nvSpPr>
        <p:spPr>
          <a:xfrm>
            <a:off x="290053" y="1606426"/>
            <a:ext cx="5457685" cy="48996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mj-lt"/>
              <a:buAutoNum type="arabicPeriod"/>
            </a:pPr>
            <a:r>
              <a:rPr lang="en-US" sz="1400" b="1">
                <a:latin typeface="Segoe UI Light" panose="020B0502040204020203" pitchFamily="34" charset="0"/>
                <a:cs typeface="Segoe UI Light" panose="020B0502040204020203" pitchFamily="34" charset="0"/>
              </a:rPr>
              <a:t>Data Architecture &amp; Design Documentation:</a:t>
            </a:r>
            <a:r>
              <a:rPr lang="en-US" sz="1400">
                <a:latin typeface="Segoe UI Light" panose="020B0502040204020203" pitchFamily="34" charset="0"/>
                <a:cs typeface="Segoe UI Light" panose="020B0502040204020203" pitchFamily="34" charset="0"/>
              </a:rPr>
              <a:t> Detailed blueprint outlining data sources, flow mapping, architecture diagrams, tech stack recommendations, and integration specifications for seamless data flow.</a:t>
            </a:r>
          </a:p>
          <a:p>
            <a:pPr marL="342900" indent="-342900">
              <a:lnSpc>
                <a:spcPct val="150000"/>
              </a:lnSpc>
              <a:buFont typeface="+mj-lt"/>
              <a:buAutoNum type="arabicPeriod"/>
            </a:pPr>
            <a:r>
              <a:rPr lang="en-US" sz="1400" b="1">
                <a:latin typeface="Segoe UI Light" panose="020B0502040204020203" pitchFamily="34" charset="0"/>
                <a:cs typeface="Segoe UI Light" panose="020B0502040204020203" pitchFamily="34" charset="0"/>
              </a:rPr>
              <a:t>Unified Data Integration: </a:t>
            </a:r>
            <a:r>
              <a:rPr lang="en-US" sz="1400">
                <a:latin typeface="Segoe UI Light" panose="020B0502040204020203" pitchFamily="34" charset="0"/>
                <a:cs typeface="Segoe UI Light" panose="020B0502040204020203" pitchFamily="34" charset="0"/>
              </a:rPr>
              <a:t>seamlessly, enabling real-time updates and ensuring consistent data flow across platforms.</a:t>
            </a:r>
            <a:endParaRPr lang="en-US" sz="1400" b="1">
              <a:latin typeface="Segoe UI Light" panose="020B0502040204020203" pitchFamily="34" charset="0"/>
              <a:cs typeface="Segoe UI Light" panose="020B0502040204020203" pitchFamily="34" charset="0"/>
            </a:endParaRPr>
          </a:p>
          <a:p>
            <a:pPr marL="342900" indent="-342900">
              <a:lnSpc>
                <a:spcPct val="150000"/>
              </a:lnSpc>
              <a:buFont typeface="+mj-lt"/>
              <a:buAutoNum type="arabicPeriod"/>
            </a:pPr>
            <a:r>
              <a:rPr lang="en-US" sz="1400" b="1">
                <a:latin typeface="Segoe UI Light" panose="020B0502040204020203" pitchFamily="34" charset="0"/>
                <a:cs typeface="Segoe UI Light" panose="020B0502040204020203" pitchFamily="34" charset="0"/>
              </a:rPr>
              <a:t>Data Quality Assurance:</a:t>
            </a:r>
            <a:r>
              <a:rPr lang="en-US" sz="1400">
                <a:latin typeface="Segoe UI Light" panose="020B0502040204020203" pitchFamily="34" charset="0"/>
                <a:cs typeface="Segoe UI Light" panose="020B0502040204020203" pitchFamily="34" charset="0"/>
              </a:rPr>
              <a:t> Establish rigorous validation processes and regular audits to maintain high accuracy and reliability of ADCCI data. Develop a Data Quality and Validation Framework to standardize processes and ensure data integrity throughout its lifecycle.</a:t>
            </a:r>
            <a:endParaRPr lang="en-US" sz="1400" b="1">
              <a:latin typeface="Segoe UI Light" panose="020B0502040204020203" pitchFamily="34" charset="0"/>
              <a:cs typeface="Segoe UI Light" panose="020B0502040204020203" pitchFamily="34" charset="0"/>
            </a:endParaRPr>
          </a:p>
          <a:p>
            <a:pPr marL="342900" indent="-342900">
              <a:lnSpc>
                <a:spcPct val="150000"/>
              </a:lnSpc>
              <a:buFont typeface="+mj-lt"/>
              <a:buAutoNum type="arabicPeriod"/>
            </a:pPr>
            <a:r>
              <a:rPr lang="en-US" sz="1400" b="1">
                <a:latin typeface="Segoe UI Light" panose="020B0502040204020203" pitchFamily="34" charset="0"/>
                <a:cs typeface="Segoe UI Light" panose="020B0502040204020203" pitchFamily="34" charset="0"/>
              </a:rPr>
              <a:t>Advanced Analytics Capabilities:</a:t>
            </a:r>
            <a:r>
              <a:rPr lang="en-US" sz="1400">
                <a:latin typeface="Segoe UI Light" panose="020B0502040204020203" pitchFamily="34" charset="0"/>
                <a:cs typeface="Segoe UI Light" panose="020B0502040204020203" pitchFamily="34" charset="0"/>
              </a:rPr>
              <a:t> Utilize advanced tools like machine learning to extract actionable insights and develop custom algorithms for precise forecasting and strategic planning based on ADCCI data.</a:t>
            </a:r>
            <a:endParaRPr lang="en-US" sz="1400" b="1">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20B84015-CF36-3F7F-490D-4065B7B07986}"/>
              </a:ext>
            </a:extLst>
          </p:cNvPr>
          <p:cNvSpPr txBox="1"/>
          <p:nvPr/>
        </p:nvSpPr>
        <p:spPr>
          <a:xfrm>
            <a:off x="6155989" y="1617413"/>
            <a:ext cx="5457685" cy="45765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400" b="1">
                <a:latin typeface="Segoe UI Light" panose="020B0502040204020203" pitchFamily="34" charset="0"/>
                <a:cs typeface="Segoe UI Light" panose="020B0502040204020203" pitchFamily="34" charset="0"/>
              </a:rPr>
              <a:t>5. Scalable Infrastructure:</a:t>
            </a:r>
            <a:r>
              <a:rPr lang="en-US" sz="1400">
                <a:latin typeface="Segoe UI Light" panose="020B0502040204020203" pitchFamily="34" charset="0"/>
                <a:cs typeface="Segoe UI Light" panose="020B0502040204020203" pitchFamily="34" charset="0"/>
              </a:rPr>
              <a:t> Invest in scalable cloud infrastructure to handle increasing data volumes and optimize performance for real-time analytics and decision-making.</a:t>
            </a:r>
          </a:p>
          <a:p>
            <a:pPr>
              <a:lnSpc>
                <a:spcPct val="150000"/>
              </a:lnSpc>
            </a:pPr>
            <a:r>
              <a:rPr lang="en-US" sz="1400" b="1">
                <a:latin typeface="Segoe UI Light" panose="020B0502040204020203" pitchFamily="34" charset="0"/>
                <a:cs typeface="Segoe UI Light" panose="020B0502040204020203" pitchFamily="34" charset="0"/>
              </a:rPr>
              <a:t>6. Advanced Analytics Models &amp; User-Friendly Reports:</a:t>
            </a:r>
            <a:r>
              <a:rPr lang="en-US" sz="1100" b="1">
                <a:latin typeface="Segoe UI Light" panose="020B0502040204020203" pitchFamily="34" charset="0"/>
                <a:cs typeface="Segoe UI Light" panose="020B0502040204020203" pitchFamily="34" charset="0"/>
              </a:rPr>
              <a:t> </a:t>
            </a:r>
            <a:r>
              <a:rPr lang="en-US" sz="1400">
                <a:latin typeface="Segoe UI Light" panose="020B0502040204020203" pitchFamily="34" charset="0"/>
                <a:cs typeface="Segoe UI Light" panose="020B0502040204020203" pitchFamily="34" charset="0"/>
              </a:rPr>
              <a:t>Developed ML models, statistical analyses, and data mining techniques documented, along with user-friendly reports and dashboards for clear insights and decision-making.</a:t>
            </a:r>
            <a:r>
              <a:rPr lang="en-US" sz="1100">
                <a:latin typeface="Segoe UI Light" panose="020B0502040204020203" pitchFamily="34" charset="0"/>
                <a:cs typeface="Segoe UI Light" panose="020B0502040204020203" pitchFamily="34" charset="0"/>
              </a:rPr>
              <a:t> </a:t>
            </a:r>
            <a:endParaRPr lang="en-US" sz="1400">
              <a:latin typeface="Segoe UI Light" panose="020B0502040204020203" pitchFamily="34" charset="0"/>
              <a:cs typeface="Segoe UI Light" panose="020B0502040204020203" pitchFamily="34" charset="0"/>
            </a:endParaRPr>
          </a:p>
          <a:p>
            <a:pPr>
              <a:lnSpc>
                <a:spcPct val="150000"/>
              </a:lnSpc>
            </a:pPr>
            <a:r>
              <a:rPr lang="en-US" sz="1400" b="1">
                <a:latin typeface="Segoe UI Light" panose="020B0502040204020203" pitchFamily="34" charset="0"/>
                <a:cs typeface="Segoe UI Light" panose="020B0502040204020203" pitchFamily="34" charset="0"/>
              </a:rPr>
              <a:t>7. Centralized Data Catalog:</a:t>
            </a:r>
            <a:r>
              <a:rPr lang="en-US" sz="1100">
                <a:latin typeface="Segoe UI Light" panose="020B0502040204020203" pitchFamily="34" charset="0"/>
                <a:cs typeface="Segoe UI Light" panose="020B0502040204020203" pitchFamily="34" charset="0"/>
              </a:rPr>
              <a:t> </a:t>
            </a:r>
            <a:r>
              <a:rPr lang="en-US" sz="1400">
                <a:latin typeface="Segoe UI Light" panose="020B0502040204020203" pitchFamily="34" charset="0"/>
                <a:cs typeface="Segoe UI Light" panose="020B0502040204020203" pitchFamily="34" charset="0"/>
              </a:rPr>
              <a:t>Establishment of a repository documenting all data assets, metadata, ownership, and access controls for easy data discovery and utilization.</a:t>
            </a:r>
          </a:p>
          <a:p>
            <a:pPr>
              <a:lnSpc>
                <a:spcPct val="150000"/>
              </a:lnSpc>
            </a:pPr>
            <a:r>
              <a:rPr lang="en-US" sz="1400" b="1">
                <a:latin typeface="Segoe UI Light" panose="020B0502040204020203" pitchFamily="34" charset="0"/>
                <a:cs typeface="Segoe UI Light" panose="020B0502040204020203" pitchFamily="34" charset="0"/>
              </a:rPr>
              <a:t>8. Disaster Recovery Plan &amp; Procedures: </a:t>
            </a:r>
            <a:r>
              <a:rPr lang="en-US" sz="1400">
                <a:latin typeface="Segoe UI Light" panose="020B0502040204020203" pitchFamily="34" charset="0"/>
                <a:cs typeface="Segoe UI Light" panose="020B0502040204020203" pitchFamily="34" charset="0"/>
              </a:rPr>
              <a:t>Development and implementation of strategies for data backup, recovery, and business continuity to ensure data integrity and minimize operational disruptions.</a:t>
            </a:r>
          </a:p>
        </p:txBody>
      </p:sp>
    </p:spTree>
    <p:extLst>
      <p:ext uri="{BB962C8B-B14F-4D97-AF65-F5344CB8AC3E}">
        <p14:creationId xmlns:p14="http://schemas.microsoft.com/office/powerpoint/2010/main" val="28426316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TextBox 1105">
            <a:extLst>
              <a:ext uri="{FF2B5EF4-FFF2-40B4-BE49-F238E27FC236}">
                <a16:creationId xmlns:a16="http://schemas.microsoft.com/office/drawing/2014/main" id="{0BC6B4B9-77E3-26E2-CF9A-7CD510DAA069}"/>
              </a:ext>
            </a:extLst>
          </p:cNvPr>
          <p:cNvSpPr txBox="1"/>
          <p:nvPr/>
        </p:nvSpPr>
        <p:spPr>
          <a:xfrm>
            <a:off x="178898" y="308898"/>
            <a:ext cx="870478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Segoe UI Semibold"/>
              </a:rPr>
              <a:t>Project Excellence Team</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reeform 40">
            <a:extLst>
              <a:ext uri="{FF2B5EF4-FFF2-40B4-BE49-F238E27FC236}">
                <a16:creationId xmlns:a16="http://schemas.microsoft.com/office/drawing/2014/main" id="{5B99DB77-3C8C-6A8A-ED40-8F9DA574E4F4}"/>
              </a:ext>
            </a:extLst>
          </p:cNvPr>
          <p:cNvSpPr>
            <a:spLocks noChangeArrowheads="1"/>
          </p:cNvSpPr>
          <p:nvPr/>
        </p:nvSpPr>
        <p:spPr bwMode="auto">
          <a:xfrm>
            <a:off x="7639898" y="3253656"/>
            <a:ext cx="1839908" cy="543117"/>
          </a:xfrm>
          <a:custGeom>
            <a:avLst/>
            <a:gdLst>
              <a:gd name="T0" fmla="*/ 0 w 4124"/>
              <a:gd name="T1" fmla="*/ 395 h 1217"/>
              <a:gd name="T2" fmla="*/ 2820 w 4124"/>
              <a:gd name="T3" fmla="*/ 1216 h 1217"/>
              <a:gd name="T4" fmla="*/ 4123 w 4124"/>
              <a:gd name="T5" fmla="*/ 1216 h 1217"/>
              <a:gd name="T6" fmla="*/ 1282 w 4124"/>
              <a:gd name="T7" fmla="*/ 0 h 1217"/>
              <a:gd name="T8" fmla="*/ 0 w 4124"/>
              <a:gd name="T9" fmla="*/ 395 h 1217"/>
            </a:gdLst>
            <a:ahLst/>
            <a:cxnLst>
              <a:cxn ang="0">
                <a:pos x="T0" y="T1"/>
              </a:cxn>
              <a:cxn ang="0">
                <a:pos x="T2" y="T3"/>
              </a:cxn>
              <a:cxn ang="0">
                <a:pos x="T4" y="T5"/>
              </a:cxn>
              <a:cxn ang="0">
                <a:pos x="T6" y="T7"/>
              </a:cxn>
              <a:cxn ang="0">
                <a:pos x="T8" y="T9"/>
              </a:cxn>
            </a:cxnLst>
            <a:rect l="0" t="0" r="r" b="b"/>
            <a:pathLst>
              <a:path w="4124" h="1217">
                <a:moveTo>
                  <a:pt x="0" y="395"/>
                </a:moveTo>
                <a:lnTo>
                  <a:pt x="2820" y="1216"/>
                </a:lnTo>
                <a:lnTo>
                  <a:pt x="4123" y="1216"/>
                </a:lnTo>
                <a:lnTo>
                  <a:pt x="1282" y="0"/>
                </a:lnTo>
                <a:lnTo>
                  <a:pt x="0" y="395"/>
                </a:lnTo>
              </a:path>
            </a:pathLst>
          </a:custGeom>
          <a:solidFill>
            <a:schemeClr val="accent1">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30" name="Freeform 1">
            <a:extLst>
              <a:ext uri="{FF2B5EF4-FFF2-40B4-BE49-F238E27FC236}">
                <a16:creationId xmlns:a16="http://schemas.microsoft.com/office/drawing/2014/main" id="{17F9D695-D827-FB87-E9A8-15F776E991CD}"/>
              </a:ext>
            </a:extLst>
          </p:cNvPr>
          <p:cNvSpPr>
            <a:spLocks noChangeArrowheads="1"/>
          </p:cNvSpPr>
          <p:nvPr/>
        </p:nvSpPr>
        <p:spPr bwMode="auto">
          <a:xfrm>
            <a:off x="2676994" y="2693377"/>
            <a:ext cx="4976012" cy="739898"/>
          </a:xfrm>
          <a:custGeom>
            <a:avLst/>
            <a:gdLst>
              <a:gd name="T0" fmla="*/ 0 w 7121"/>
              <a:gd name="T1" fmla="*/ 1656 h 1657"/>
              <a:gd name="T2" fmla="*/ 7120 w 7121"/>
              <a:gd name="T3" fmla="*/ 1656 h 1657"/>
              <a:gd name="T4" fmla="*/ 7120 w 7121"/>
              <a:gd name="T5" fmla="*/ 0 h 1657"/>
              <a:gd name="T6" fmla="*/ 0 w 7121"/>
              <a:gd name="T7" fmla="*/ 0 h 1657"/>
              <a:gd name="T8" fmla="*/ 0 w 7121"/>
              <a:gd name="T9" fmla="*/ 1656 h 1657"/>
            </a:gdLst>
            <a:ahLst/>
            <a:cxnLst>
              <a:cxn ang="0">
                <a:pos x="T0" y="T1"/>
              </a:cxn>
              <a:cxn ang="0">
                <a:pos x="T2" y="T3"/>
              </a:cxn>
              <a:cxn ang="0">
                <a:pos x="T4" y="T5"/>
              </a:cxn>
              <a:cxn ang="0">
                <a:pos x="T6" y="T7"/>
              </a:cxn>
              <a:cxn ang="0">
                <a:pos x="T8" y="T9"/>
              </a:cxn>
            </a:cxnLst>
            <a:rect l="0" t="0" r="r" b="b"/>
            <a:pathLst>
              <a:path w="7121" h="1657">
                <a:moveTo>
                  <a:pt x="0" y="1656"/>
                </a:moveTo>
                <a:lnTo>
                  <a:pt x="7120" y="1656"/>
                </a:lnTo>
                <a:lnTo>
                  <a:pt x="7120" y="0"/>
                </a:lnTo>
                <a:lnTo>
                  <a:pt x="0" y="0"/>
                </a:lnTo>
                <a:lnTo>
                  <a:pt x="0" y="1656"/>
                </a:lnTo>
              </a:path>
            </a:pathLst>
          </a:custGeom>
          <a:solidFill>
            <a:schemeClr val="accent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31" name="Freeform 7">
            <a:extLst>
              <a:ext uri="{FF2B5EF4-FFF2-40B4-BE49-F238E27FC236}">
                <a16:creationId xmlns:a16="http://schemas.microsoft.com/office/drawing/2014/main" id="{E4024DF0-AA48-26BF-A8CA-EB45AD06DE07}"/>
              </a:ext>
            </a:extLst>
          </p:cNvPr>
          <p:cNvSpPr>
            <a:spLocks noChangeArrowheads="1"/>
          </p:cNvSpPr>
          <p:nvPr/>
        </p:nvSpPr>
        <p:spPr bwMode="auto">
          <a:xfrm>
            <a:off x="2676994" y="3466094"/>
            <a:ext cx="4976012" cy="531310"/>
          </a:xfrm>
          <a:custGeom>
            <a:avLst/>
            <a:gdLst>
              <a:gd name="T0" fmla="*/ 0 w 7121"/>
              <a:gd name="T1" fmla="*/ 1190 h 1191"/>
              <a:gd name="T2" fmla="*/ 7120 w 7121"/>
              <a:gd name="T3" fmla="*/ 1190 h 1191"/>
              <a:gd name="T4" fmla="*/ 7120 w 7121"/>
              <a:gd name="T5" fmla="*/ 0 h 1191"/>
              <a:gd name="T6" fmla="*/ 0 w 7121"/>
              <a:gd name="T7" fmla="*/ 0 h 1191"/>
              <a:gd name="T8" fmla="*/ 0 w 7121"/>
              <a:gd name="T9" fmla="*/ 1190 h 1191"/>
            </a:gdLst>
            <a:ahLst/>
            <a:cxnLst>
              <a:cxn ang="0">
                <a:pos x="T0" y="T1"/>
              </a:cxn>
              <a:cxn ang="0">
                <a:pos x="T2" y="T3"/>
              </a:cxn>
              <a:cxn ang="0">
                <a:pos x="T4" y="T5"/>
              </a:cxn>
              <a:cxn ang="0">
                <a:pos x="T6" y="T7"/>
              </a:cxn>
              <a:cxn ang="0">
                <a:pos x="T8" y="T9"/>
              </a:cxn>
            </a:cxnLst>
            <a:rect l="0" t="0" r="r" b="b"/>
            <a:pathLst>
              <a:path w="7121" h="1191">
                <a:moveTo>
                  <a:pt x="0" y="1190"/>
                </a:moveTo>
                <a:lnTo>
                  <a:pt x="7120" y="1190"/>
                </a:lnTo>
                <a:lnTo>
                  <a:pt x="7120" y="0"/>
                </a:lnTo>
                <a:lnTo>
                  <a:pt x="0" y="0"/>
                </a:lnTo>
                <a:lnTo>
                  <a:pt x="0" y="11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32" name="Freeform 13">
            <a:extLst>
              <a:ext uri="{FF2B5EF4-FFF2-40B4-BE49-F238E27FC236}">
                <a16:creationId xmlns:a16="http://schemas.microsoft.com/office/drawing/2014/main" id="{19D4597B-6897-CACA-8A26-037F448540B7}"/>
              </a:ext>
            </a:extLst>
          </p:cNvPr>
          <p:cNvSpPr>
            <a:spLocks noChangeArrowheads="1"/>
          </p:cNvSpPr>
          <p:nvPr/>
        </p:nvSpPr>
        <p:spPr bwMode="auto">
          <a:xfrm>
            <a:off x="2676994" y="4040696"/>
            <a:ext cx="4976012" cy="688735"/>
          </a:xfrm>
          <a:custGeom>
            <a:avLst/>
            <a:gdLst>
              <a:gd name="T0" fmla="*/ 0 w 7121"/>
              <a:gd name="T1" fmla="*/ 1544 h 1545"/>
              <a:gd name="T2" fmla="*/ 7120 w 7121"/>
              <a:gd name="T3" fmla="*/ 1544 h 1545"/>
              <a:gd name="T4" fmla="*/ 7120 w 7121"/>
              <a:gd name="T5" fmla="*/ 0 h 1545"/>
              <a:gd name="T6" fmla="*/ 0 w 7121"/>
              <a:gd name="T7" fmla="*/ 0 h 1545"/>
              <a:gd name="T8" fmla="*/ 0 w 7121"/>
              <a:gd name="T9" fmla="*/ 1544 h 1545"/>
            </a:gdLst>
            <a:ahLst/>
            <a:cxnLst>
              <a:cxn ang="0">
                <a:pos x="T0" y="T1"/>
              </a:cxn>
              <a:cxn ang="0">
                <a:pos x="T2" y="T3"/>
              </a:cxn>
              <a:cxn ang="0">
                <a:pos x="T4" y="T5"/>
              </a:cxn>
              <a:cxn ang="0">
                <a:pos x="T6" y="T7"/>
              </a:cxn>
              <a:cxn ang="0">
                <a:pos x="T8" y="T9"/>
              </a:cxn>
            </a:cxnLst>
            <a:rect l="0" t="0" r="r" b="b"/>
            <a:pathLst>
              <a:path w="7121" h="1545">
                <a:moveTo>
                  <a:pt x="0" y="1544"/>
                </a:moveTo>
                <a:lnTo>
                  <a:pt x="7120" y="1544"/>
                </a:lnTo>
                <a:lnTo>
                  <a:pt x="7120" y="0"/>
                </a:lnTo>
                <a:lnTo>
                  <a:pt x="0" y="0"/>
                </a:lnTo>
                <a:lnTo>
                  <a:pt x="0" y="1544"/>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33" name="Freeform 19">
            <a:extLst>
              <a:ext uri="{FF2B5EF4-FFF2-40B4-BE49-F238E27FC236}">
                <a16:creationId xmlns:a16="http://schemas.microsoft.com/office/drawing/2014/main" id="{FEE2133A-5237-8192-0020-E761C9EA3B4E}"/>
              </a:ext>
            </a:extLst>
          </p:cNvPr>
          <p:cNvSpPr>
            <a:spLocks noChangeArrowheads="1"/>
          </p:cNvSpPr>
          <p:nvPr/>
        </p:nvSpPr>
        <p:spPr bwMode="auto">
          <a:xfrm>
            <a:off x="2676994" y="4792401"/>
            <a:ext cx="4976012" cy="625765"/>
          </a:xfrm>
          <a:custGeom>
            <a:avLst/>
            <a:gdLst>
              <a:gd name="T0" fmla="*/ 0 w 7121"/>
              <a:gd name="T1" fmla="*/ 1400 h 1401"/>
              <a:gd name="T2" fmla="*/ 7120 w 7121"/>
              <a:gd name="T3" fmla="*/ 1400 h 1401"/>
              <a:gd name="T4" fmla="*/ 7120 w 7121"/>
              <a:gd name="T5" fmla="*/ 0 h 1401"/>
              <a:gd name="T6" fmla="*/ 0 w 7121"/>
              <a:gd name="T7" fmla="*/ 0 h 1401"/>
              <a:gd name="T8" fmla="*/ 0 w 7121"/>
              <a:gd name="T9" fmla="*/ 1400 h 1401"/>
            </a:gdLst>
            <a:ahLst/>
            <a:cxnLst>
              <a:cxn ang="0">
                <a:pos x="T0" y="T1"/>
              </a:cxn>
              <a:cxn ang="0">
                <a:pos x="T2" y="T3"/>
              </a:cxn>
              <a:cxn ang="0">
                <a:pos x="T4" y="T5"/>
              </a:cxn>
              <a:cxn ang="0">
                <a:pos x="T6" y="T7"/>
              </a:cxn>
              <a:cxn ang="0">
                <a:pos x="T8" y="T9"/>
              </a:cxn>
            </a:cxnLst>
            <a:rect l="0" t="0" r="r" b="b"/>
            <a:pathLst>
              <a:path w="7121" h="1401">
                <a:moveTo>
                  <a:pt x="0" y="1400"/>
                </a:moveTo>
                <a:lnTo>
                  <a:pt x="7120" y="1400"/>
                </a:lnTo>
                <a:lnTo>
                  <a:pt x="7120" y="0"/>
                </a:lnTo>
                <a:lnTo>
                  <a:pt x="0" y="0"/>
                </a:lnTo>
                <a:lnTo>
                  <a:pt x="0" y="1400"/>
                </a:ln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34" name="Freeform 25">
            <a:extLst>
              <a:ext uri="{FF2B5EF4-FFF2-40B4-BE49-F238E27FC236}">
                <a16:creationId xmlns:a16="http://schemas.microsoft.com/office/drawing/2014/main" id="{44E0515D-B811-986A-5A67-52435BB75561}"/>
              </a:ext>
            </a:extLst>
          </p:cNvPr>
          <p:cNvSpPr>
            <a:spLocks noChangeArrowheads="1"/>
          </p:cNvSpPr>
          <p:nvPr/>
        </p:nvSpPr>
        <p:spPr bwMode="auto">
          <a:xfrm>
            <a:off x="2676994" y="5479169"/>
            <a:ext cx="4976012" cy="684800"/>
          </a:xfrm>
          <a:custGeom>
            <a:avLst/>
            <a:gdLst>
              <a:gd name="T0" fmla="*/ 0 w 7121"/>
              <a:gd name="T1" fmla="*/ 1533 h 1534"/>
              <a:gd name="T2" fmla="*/ 7120 w 7121"/>
              <a:gd name="T3" fmla="*/ 1533 h 1534"/>
              <a:gd name="T4" fmla="*/ 7120 w 7121"/>
              <a:gd name="T5" fmla="*/ 0 h 1534"/>
              <a:gd name="T6" fmla="*/ 0 w 7121"/>
              <a:gd name="T7" fmla="*/ 0 h 1534"/>
              <a:gd name="T8" fmla="*/ 0 w 7121"/>
              <a:gd name="T9" fmla="*/ 1533 h 1534"/>
            </a:gdLst>
            <a:ahLst/>
            <a:cxnLst>
              <a:cxn ang="0">
                <a:pos x="T0" y="T1"/>
              </a:cxn>
              <a:cxn ang="0">
                <a:pos x="T2" y="T3"/>
              </a:cxn>
              <a:cxn ang="0">
                <a:pos x="T4" y="T5"/>
              </a:cxn>
              <a:cxn ang="0">
                <a:pos x="T6" y="T7"/>
              </a:cxn>
              <a:cxn ang="0">
                <a:pos x="T8" y="T9"/>
              </a:cxn>
            </a:cxnLst>
            <a:rect l="0" t="0" r="r" b="b"/>
            <a:pathLst>
              <a:path w="7121" h="1534">
                <a:moveTo>
                  <a:pt x="0" y="1533"/>
                </a:moveTo>
                <a:lnTo>
                  <a:pt x="7120" y="1533"/>
                </a:lnTo>
                <a:lnTo>
                  <a:pt x="7120" y="0"/>
                </a:lnTo>
                <a:lnTo>
                  <a:pt x="0" y="0"/>
                </a:lnTo>
                <a:lnTo>
                  <a:pt x="0" y="1533"/>
                </a:lnTo>
              </a:path>
            </a:pathLst>
          </a:cu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35" name="Freeform 31">
            <a:extLst>
              <a:ext uri="{FF2B5EF4-FFF2-40B4-BE49-F238E27FC236}">
                <a16:creationId xmlns:a16="http://schemas.microsoft.com/office/drawing/2014/main" id="{784052B0-4067-0566-2C5F-10AF2E4036D5}"/>
              </a:ext>
            </a:extLst>
          </p:cNvPr>
          <p:cNvSpPr>
            <a:spLocks noChangeArrowheads="1"/>
          </p:cNvSpPr>
          <p:nvPr/>
        </p:nvSpPr>
        <p:spPr bwMode="auto">
          <a:xfrm>
            <a:off x="7629393" y="5473324"/>
            <a:ext cx="574602" cy="854032"/>
          </a:xfrm>
          <a:custGeom>
            <a:avLst/>
            <a:gdLst>
              <a:gd name="T0" fmla="*/ 1287 w 1288"/>
              <a:gd name="T1" fmla="*/ 1913 h 1914"/>
              <a:gd name="T2" fmla="*/ 1287 w 1288"/>
              <a:gd name="T3" fmla="*/ 210 h 1914"/>
              <a:gd name="T4" fmla="*/ 0 w 1288"/>
              <a:gd name="T5" fmla="*/ 0 h 1914"/>
              <a:gd name="T6" fmla="*/ 0 w 1288"/>
              <a:gd name="T7" fmla="*/ 1544 h 1914"/>
              <a:gd name="T8" fmla="*/ 1287 w 1288"/>
              <a:gd name="T9" fmla="*/ 1913 h 1914"/>
            </a:gdLst>
            <a:ahLst/>
            <a:cxnLst>
              <a:cxn ang="0">
                <a:pos x="T0" y="T1"/>
              </a:cxn>
              <a:cxn ang="0">
                <a:pos x="T2" y="T3"/>
              </a:cxn>
              <a:cxn ang="0">
                <a:pos x="T4" y="T5"/>
              </a:cxn>
              <a:cxn ang="0">
                <a:pos x="T6" y="T7"/>
              </a:cxn>
              <a:cxn ang="0">
                <a:pos x="T8" y="T9"/>
              </a:cxn>
            </a:cxnLst>
            <a:rect l="0" t="0" r="r" b="b"/>
            <a:pathLst>
              <a:path w="1288" h="1914">
                <a:moveTo>
                  <a:pt x="1287" y="1913"/>
                </a:moveTo>
                <a:lnTo>
                  <a:pt x="1287" y="210"/>
                </a:lnTo>
                <a:lnTo>
                  <a:pt x="0" y="0"/>
                </a:lnTo>
                <a:lnTo>
                  <a:pt x="0" y="1544"/>
                </a:lnTo>
                <a:lnTo>
                  <a:pt x="1287" y="1913"/>
                </a:lnTo>
              </a:path>
            </a:pathLst>
          </a:custGeom>
          <a:solidFill>
            <a:schemeClr val="accent5">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36" name="Freeform 32">
            <a:extLst>
              <a:ext uri="{FF2B5EF4-FFF2-40B4-BE49-F238E27FC236}">
                <a16:creationId xmlns:a16="http://schemas.microsoft.com/office/drawing/2014/main" id="{E54DBAEB-5134-1F62-F775-DCEC2385D1A8}"/>
              </a:ext>
            </a:extLst>
          </p:cNvPr>
          <p:cNvSpPr>
            <a:spLocks noChangeArrowheads="1"/>
          </p:cNvSpPr>
          <p:nvPr/>
        </p:nvSpPr>
        <p:spPr bwMode="auto">
          <a:xfrm>
            <a:off x="8203994" y="5302066"/>
            <a:ext cx="1269241" cy="1031135"/>
          </a:xfrm>
          <a:custGeom>
            <a:avLst/>
            <a:gdLst>
              <a:gd name="T0" fmla="*/ 2842 w 2843"/>
              <a:gd name="T1" fmla="*/ 1154 h 2309"/>
              <a:gd name="T2" fmla="*/ 0 w 2843"/>
              <a:gd name="T3" fmla="*/ 2308 h 2309"/>
              <a:gd name="T4" fmla="*/ 0 w 2843"/>
              <a:gd name="T5" fmla="*/ 606 h 2309"/>
              <a:gd name="T6" fmla="*/ 2842 w 2843"/>
              <a:gd name="T7" fmla="*/ 0 h 2309"/>
              <a:gd name="T8" fmla="*/ 2842 w 2843"/>
              <a:gd name="T9" fmla="*/ 1154 h 2309"/>
            </a:gdLst>
            <a:ahLst/>
            <a:cxnLst>
              <a:cxn ang="0">
                <a:pos x="T0" y="T1"/>
              </a:cxn>
              <a:cxn ang="0">
                <a:pos x="T2" y="T3"/>
              </a:cxn>
              <a:cxn ang="0">
                <a:pos x="T4" y="T5"/>
              </a:cxn>
              <a:cxn ang="0">
                <a:pos x="T6" y="T7"/>
              </a:cxn>
              <a:cxn ang="0">
                <a:pos x="T8" y="T9"/>
              </a:cxn>
            </a:cxnLst>
            <a:rect l="0" t="0" r="r" b="b"/>
            <a:pathLst>
              <a:path w="2843" h="2309">
                <a:moveTo>
                  <a:pt x="2842" y="1154"/>
                </a:moveTo>
                <a:lnTo>
                  <a:pt x="0" y="2308"/>
                </a:lnTo>
                <a:lnTo>
                  <a:pt x="0" y="606"/>
                </a:lnTo>
                <a:lnTo>
                  <a:pt x="2842" y="0"/>
                </a:lnTo>
                <a:lnTo>
                  <a:pt x="2842" y="1154"/>
                </a:lnTo>
              </a:path>
            </a:pathLst>
          </a:cu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37" name="Freeform 33">
            <a:extLst>
              <a:ext uri="{FF2B5EF4-FFF2-40B4-BE49-F238E27FC236}">
                <a16:creationId xmlns:a16="http://schemas.microsoft.com/office/drawing/2014/main" id="{062DD5D8-6BA4-0B46-39A7-C6B6B5BB3B88}"/>
              </a:ext>
            </a:extLst>
          </p:cNvPr>
          <p:cNvSpPr>
            <a:spLocks noChangeArrowheads="1"/>
          </p:cNvSpPr>
          <p:nvPr/>
        </p:nvSpPr>
        <p:spPr bwMode="auto">
          <a:xfrm>
            <a:off x="7629393" y="5263693"/>
            <a:ext cx="1841875" cy="308946"/>
          </a:xfrm>
          <a:custGeom>
            <a:avLst/>
            <a:gdLst>
              <a:gd name="T0" fmla="*/ 0 w 4129"/>
              <a:gd name="T1" fmla="*/ 482 h 694"/>
              <a:gd name="T2" fmla="*/ 2708 w 4129"/>
              <a:gd name="T3" fmla="*/ 0 h 694"/>
              <a:gd name="T4" fmla="*/ 4128 w 4129"/>
              <a:gd name="T5" fmla="*/ 92 h 694"/>
              <a:gd name="T6" fmla="*/ 1287 w 4129"/>
              <a:gd name="T7" fmla="*/ 693 h 694"/>
              <a:gd name="T8" fmla="*/ 0 w 4129"/>
              <a:gd name="T9" fmla="*/ 482 h 694"/>
            </a:gdLst>
            <a:ahLst/>
            <a:cxnLst>
              <a:cxn ang="0">
                <a:pos x="T0" y="T1"/>
              </a:cxn>
              <a:cxn ang="0">
                <a:pos x="T2" y="T3"/>
              </a:cxn>
              <a:cxn ang="0">
                <a:pos x="T4" y="T5"/>
              </a:cxn>
              <a:cxn ang="0">
                <a:pos x="T6" y="T7"/>
              </a:cxn>
              <a:cxn ang="0">
                <a:pos x="T8" y="T9"/>
              </a:cxn>
            </a:cxnLst>
            <a:rect l="0" t="0" r="r" b="b"/>
            <a:pathLst>
              <a:path w="4129" h="694">
                <a:moveTo>
                  <a:pt x="0" y="482"/>
                </a:moveTo>
                <a:lnTo>
                  <a:pt x="2708" y="0"/>
                </a:lnTo>
                <a:lnTo>
                  <a:pt x="4128" y="92"/>
                </a:lnTo>
                <a:lnTo>
                  <a:pt x="1287" y="693"/>
                </a:lnTo>
                <a:lnTo>
                  <a:pt x="0" y="482"/>
                </a:lnTo>
              </a:path>
            </a:pathLst>
          </a:custGeom>
          <a:solidFill>
            <a:schemeClr val="accent5">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38" name="Freeform 36">
            <a:extLst>
              <a:ext uri="{FF2B5EF4-FFF2-40B4-BE49-F238E27FC236}">
                <a16:creationId xmlns:a16="http://schemas.microsoft.com/office/drawing/2014/main" id="{0BED4840-58DA-A1F2-4A6E-EBA0839C422F}"/>
              </a:ext>
            </a:extLst>
          </p:cNvPr>
          <p:cNvSpPr>
            <a:spLocks noChangeArrowheads="1"/>
          </p:cNvSpPr>
          <p:nvPr/>
        </p:nvSpPr>
        <p:spPr bwMode="auto">
          <a:xfrm>
            <a:off x="7631361" y="4792401"/>
            <a:ext cx="572634" cy="696606"/>
          </a:xfrm>
          <a:custGeom>
            <a:avLst/>
            <a:gdLst>
              <a:gd name="T0" fmla="*/ 0 w 1283"/>
              <a:gd name="T1" fmla="*/ 1390 h 1560"/>
              <a:gd name="T2" fmla="*/ 1282 w 1283"/>
              <a:gd name="T3" fmla="*/ 1559 h 1560"/>
              <a:gd name="T4" fmla="*/ 1282 w 1283"/>
              <a:gd name="T5" fmla="*/ 0 h 1560"/>
              <a:gd name="T6" fmla="*/ 0 w 1283"/>
              <a:gd name="T7" fmla="*/ 0 h 1560"/>
              <a:gd name="T8" fmla="*/ 0 w 1283"/>
              <a:gd name="T9" fmla="*/ 1390 h 1560"/>
            </a:gdLst>
            <a:ahLst/>
            <a:cxnLst>
              <a:cxn ang="0">
                <a:pos x="T0" y="T1"/>
              </a:cxn>
              <a:cxn ang="0">
                <a:pos x="T2" y="T3"/>
              </a:cxn>
              <a:cxn ang="0">
                <a:pos x="T4" y="T5"/>
              </a:cxn>
              <a:cxn ang="0">
                <a:pos x="T6" y="T7"/>
              </a:cxn>
              <a:cxn ang="0">
                <a:pos x="T8" y="T9"/>
              </a:cxn>
            </a:cxnLst>
            <a:rect l="0" t="0" r="r" b="b"/>
            <a:pathLst>
              <a:path w="1283" h="1560">
                <a:moveTo>
                  <a:pt x="0" y="1390"/>
                </a:moveTo>
                <a:lnTo>
                  <a:pt x="1282" y="1559"/>
                </a:lnTo>
                <a:lnTo>
                  <a:pt x="1282" y="0"/>
                </a:lnTo>
                <a:lnTo>
                  <a:pt x="0" y="0"/>
                </a:lnTo>
                <a:lnTo>
                  <a:pt x="0" y="1390"/>
                </a:lnTo>
              </a:path>
            </a:pathLst>
          </a:custGeom>
          <a:solidFill>
            <a:schemeClr val="accent4">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39" name="Freeform 37">
            <a:extLst>
              <a:ext uri="{FF2B5EF4-FFF2-40B4-BE49-F238E27FC236}">
                <a16:creationId xmlns:a16="http://schemas.microsoft.com/office/drawing/2014/main" id="{B8BDE327-A78D-CA6A-90A0-AC1FBB14E592}"/>
              </a:ext>
            </a:extLst>
          </p:cNvPr>
          <p:cNvSpPr>
            <a:spLocks noChangeArrowheads="1"/>
          </p:cNvSpPr>
          <p:nvPr/>
        </p:nvSpPr>
        <p:spPr bwMode="auto">
          <a:xfrm>
            <a:off x="8202026" y="4792401"/>
            <a:ext cx="1269241" cy="696606"/>
          </a:xfrm>
          <a:custGeom>
            <a:avLst/>
            <a:gdLst>
              <a:gd name="T0" fmla="*/ 2842 w 2843"/>
              <a:gd name="T1" fmla="*/ 1051 h 1560"/>
              <a:gd name="T2" fmla="*/ 0 w 2843"/>
              <a:gd name="T3" fmla="*/ 1559 h 1560"/>
              <a:gd name="T4" fmla="*/ 0 w 2843"/>
              <a:gd name="T5" fmla="*/ 0 h 1560"/>
              <a:gd name="T6" fmla="*/ 2842 w 2843"/>
              <a:gd name="T7" fmla="*/ 0 h 1560"/>
              <a:gd name="T8" fmla="*/ 2842 w 2843"/>
              <a:gd name="T9" fmla="*/ 1051 h 1560"/>
            </a:gdLst>
            <a:ahLst/>
            <a:cxnLst>
              <a:cxn ang="0">
                <a:pos x="T0" y="T1"/>
              </a:cxn>
              <a:cxn ang="0">
                <a:pos x="T2" y="T3"/>
              </a:cxn>
              <a:cxn ang="0">
                <a:pos x="T4" y="T5"/>
              </a:cxn>
              <a:cxn ang="0">
                <a:pos x="T6" y="T7"/>
              </a:cxn>
              <a:cxn ang="0">
                <a:pos x="T8" y="T9"/>
              </a:cxn>
            </a:cxnLst>
            <a:rect l="0" t="0" r="r" b="b"/>
            <a:pathLst>
              <a:path w="2843" h="1560">
                <a:moveTo>
                  <a:pt x="2842" y="1051"/>
                </a:moveTo>
                <a:lnTo>
                  <a:pt x="0" y="1559"/>
                </a:lnTo>
                <a:lnTo>
                  <a:pt x="0" y="0"/>
                </a:lnTo>
                <a:lnTo>
                  <a:pt x="2842" y="0"/>
                </a:lnTo>
                <a:lnTo>
                  <a:pt x="2842" y="1051"/>
                </a:ln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40" name="Freeform 38">
            <a:extLst>
              <a:ext uri="{FF2B5EF4-FFF2-40B4-BE49-F238E27FC236}">
                <a16:creationId xmlns:a16="http://schemas.microsoft.com/office/drawing/2014/main" id="{7FF6D537-6FA5-2B45-7D97-CFE40602078E}"/>
              </a:ext>
            </a:extLst>
          </p:cNvPr>
          <p:cNvSpPr>
            <a:spLocks noChangeArrowheads="1"/>
          </p:cNvSpPr>
          <p:nvPr/>
        </p:nvSpPr>
        <p:spPr bwMode="auto">
          <a:xfrm>
            <a:off x="7629393" y="2459262"/>
            <a:ext cx="574602" cy="976037"/>
          </a:xfrm>
          <a:custGeom>
            <a:avLst/>
            <a:gdLst>
              <a:gd name="T0" fmla="*/ 0 w 1288"/>
              <a:gd name="T1" fmla="*/ 2185 h 2186"/>
              <a:gd name="T2" fmla="*/ 1287 w 1288"/>
              <a:gd name="T3" fmla="*/ 1790 h 2186"/>
              <a:gd name="T4" fmla="*/ 1287 w 1288"/>
              <a:gd name="T5" fmla="*/ 0 h 2186"/>
              <a:gd name="T6" fmla="*/ 0 w 1288"/>
              <a:gd name="T7" fmla="*/ 528 h 2186"/>
              <a:gd name="T8" fmla="*/ 0 w 1288"/>
              <a:gd name="T9" fmla="*/ 2185 h 2186"/>
            </a:gdLst>
            <a:ahLst/>
            <a:cxnLst>
              <a:cxn ang="0">
                <a:pos x="T0" y="T1"/>
              </a:cxn>
              <a:cxn ang="0">
                <a:pos x="T2" y="T3"/>
              </a:cxn>
              <a:cxn ang="0">
                <a:pos x="T4" y="T5"/>
              </a:cxn>
              <a:cxn ang="0">
                <a:pos x="T6" y="T7"/>
              </a:cxn>
              <a:cxn ang="0">
                <a:pos x="T8" y="T9"/>
              </a:cxn>
            </a:cxnLst>
            <a:rect l="0" t="0" r="r" b="b"/>
            <a:pathLst>
              <a:path w="1288" h="2186">
                <a:moveTo>
                  <a:pt x="0" y="2185"/>
                </a:moveTo>
                <a:lnTo>
                  <a:pt x="1287" y="1790"/>
                </a:lnTo>
                <a:lnTo>
                  <a:pt x="1287" y="0"/>
                </a:lnTo>
                <a:lnTo>
                  <a:pt x="0" y="528"/>
                </a:lnTo>
                <a:lnTo>
                  <a:pt x="0" y="2185"/>
                </a:lnTo>
              </a:path>
            </a:pathLst>
          </a:custGeom>
          <a:solidFill>
            <a:schemeClr val="accent1">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41" name="Freeform 39">
            <a:extLst>
              <a:ext uri="{FF2B5EF4-FFF2-40B4-BE49-F238E27FC236}">
                <a16:creationId xmlns:a16="http://schemas.microsoft.com/office/drawing/2014/main" id="{775469D7-B462-D965-79C1-624883AD7712}"/>
              </a:ext>
            </a:extLst>
          </p:cNvPr>
          <p:cNvSpPr>
            <a:spLocks noChangeArrowheads="1"/>
          </p:cNvSpPr>
          <p:nvPr/>
        </p:nvSpPr>
        <p:spPr bwMode="auto">
          <a:xfrm>
            <a:off x="8202026" y="2454723"/>
            <a:ext cx="1267273" cy="1342050"/>
          </a:xfrm>
          <a:custGeom>
            <a:avLst/>
            <a:gdLst>
              <a:gd name="T0" fmla="*/ 0 w 2842"/>
              <a:gd name="T1" fmla="*/ 0 h 3007"/>
              <a:gd name="T2" fmla="*/ 2841 w 2842"/>
              <a:gd name="T3" fmla="*/ 1836 h 3007"/>
              <a:gd name="T4" fmla="*/ 2841 w 2842"/>
              <a:gd name="T5" fmla="*/ 3006 h 3007"/>
              <a:gd name="T6" fmla="*/ 0 w 2842"/>
              <a:gd name="T7" fmla="*/ 1790 h 3007"/>
              <a:gd name="T8" fmla="*/ 0 w 2842"/>
              <a:gd name="T9" fmla="*/ 0 h 3007"/>
            </a:gdLst>
            <a:ahLst/>
            <a:cxnLst>
              <a:cxn ang="0">
                <a:pos x="T0" y="T1"/>
              </a:cxn>
              <a:cxn ang="0">
                <a:pos x="T2" y="T3"/>
              </a:cxn>
              <a:cxn ang="0">
                <a:pos x="T4" y="T5"/>
              </a:cxn>
              <a:cxn ang="0">
                <a:pos x="T6" y="T7"/>
              </a:cxn>
              <a:cxn ang="0">
                <a:pos x="T8" y="T9"/>
              </a:cxn>
            </a:cxnLst>
            <a:rect l="0" t="0" r="r" b="b"/>
            <a:pathLst>
              <a:path w="2842" h="3007">
                <a:moveTo>
                  <a:pt x="0" y="0"/>
                </a:moveTo>
                <a:lnTo>
                  <a:pt x="2841" y="1836"/>
                </a:lnTo>
                <a:lnTo>
                  <a:pt x="2841" y="3006"/>
                </a:lnTo>
                <a:lnTo>
                  <a:pt x="0" y="1790"/>
                </a:lnTo>
                <a:lnTo>
                  <a:pt x="0" y="0"/>
                </a:lnTo>
              </a:path>
            </a:pathLst>
          </a:custGeom>
          <a:solidFill>
            <a:schemeClr val="accent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42" name="Freeform 41">
            <a:extLst>
              <a:ext uri="{FF2B5EF4-FFF2-40B4-BE49-F238E27FC236}">
                <a16:creationId xmlns:a16="http://schemas.microsoft.com/office/drawing/2014/main" id="{94763EB5-1B80-3EEC-B2E4-BAF01E7732A8}"/>
              </a:ext>
            </a:extLst>
          </p:cNvPr>
          <p:cNvSpPr>
            <a:spLocks noChangeArrowheads="1"/>
          </p:cNvSpPr>
          <p:nvPr/>
        </p:nvSpPr>
        <p:spPr bwMode="auto">
          <a:xfrm>
            <a:off x="7647100" y="3875399"/>
            <a:ext cx="1843844" cy="330593"/>
          </a:xfrm>
          <a:custGeom>
            <a:avLst/>
            <a:gdLst>
              <a:gd name="T0" fmla="*/ 0 w 4130"/>
              <a:gd name="T1" fmla="*/ 272 h 739"/>
              <a:gd name="T2" fmla="*/ 2862 w 4130"/>
              <a:gd name="T3" fmla="*/ 738 h 739"/>
              <a:gd name="T4" fmla="*/ 4129 w 4130"/>
              <a:gd name="T5" fmla="*/ 723 h 739"/>
              <a:gd name="T6" fmla="*/ 1287 w 4130"/>
              <a:gd name="T7" fmla="*/ 0 h 739"/>
              <a:gd name="T8" fmla="*/ 0 w 4130"/>
              <a:gd name="T9" fmla="*/ 272 h 739"/>
            </a:gdLst>
            <a:ahLst/>
            <a:cxnLst>
              <a:cxn ang="0">
                <a:pos x="T0" y="T1"/>
              </a:cxn>
              <a:cxn ang="0">
                <a:pos x="T2" y="T3"/>
              </a:cxn>
              <a:cxn ang="0">
                <a:pos x="T4" y="T5"/>
              </a:cxn>
              <a:cxn ang="0">
                <a:pos x="T6" y="T7"/>
              </a:cxn>
              <a:cxn ang="0">
                <a:pos x="T8" y="T9"/>
              </a:cxn>
            </a:cxnLst>
            <a:rect l="0" t="0" r="r" b="b"/>
            <a:pathLst>
              <a:path w="4130" h="739">
                <a:moveTo>
                  <a:pt x="0" y="272"/>
                </a:moveTo>
                <a:lnTo>
                  <a:pt x="2862" y="738"/>
                </a:lnTo>
                <a:lnTo>
                  <a:pt x="4129" y="723"/>
                </a:lnTo>
                <a:lnTo>
                  <a:pt x="1287" y="0"/>
                </a:lnTo>
                <a:lnTo>
                  <a:pt x="0" y="272"/>
                </a:lnTo>
              </a:path>
            </a:pathLst>
          </a:custGeom>
          <a:solidFill>
            <a:schemeClr val="accent2">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43" name="Freeform 42">
            <a:extLst>
              <a:ext uri="{FF2B5EF4-FFF2-40B4-BE49-F238E27FC236}">
                <a16:creationId xmlns:a16="http://schemas.microsoft.com/office/drawing/2014/main" id="{29872CBA-E981-5332-B038-B118B1DA7058}"/>
              </a:ext>
            </a:extLst>
          </p:cNvPr>
          <p:cNvSpPr>
            <a:spLocks noChangeArrowheads="1"/>
          </p:cNvSpPr>
          <p:nvPr/>
        </p:nvSpPr>
        <p:spPr bwMode="auto">
          <a:xfrm>
            <a:off x="7651038" y="3310637"/>
            <a:ext cx="572634" cy="686767"/>
          </a:xfrm>
          <a:custGeom>
            <a:avLst/>
            <a:gdLst>
              <a:gd name="T0" fmla="*/ 0 w 1283"/>
              <a:gd name="T1" fmla="*/ 1539 h 1540"/>
              <a:gd name="T2" fmla="*/ 1282 w 1283"/>
              <a:gd name="T3" fmla="*/ 1267 h 1540"/>
              <a:gd name="T4" fmla="*/ 1282 w 1283"/>
              <a:gd name="T5" fmla="*/ 0 h 1540"/>
              <a:gd name="T6" fmla="*/ 0 w 1283"/>
              <a:gd name="T7" fmla="*/ 349 h 1540"/>
              <a:gd name="T8" fmla="*/ 0 w 1283"/>
              <a:gd name="T9" fmla="*/ 1539 h 1540"/>
            </a:gdLst>
            <a:ahLst/>
            <a:cxnLst>
              <a:cxn ang="0">
                <a:pos x="T0" y="T1"/>
              </a:cxn>
              <a:cxn ang="0">
                <a:pos x="T2" y="T3"/>
              </a:cxn>
              <a:cxn ang="0">
                <a:pos x="T4" y="T5"/>
              </a:cxn>
              <a:cxn ang="0">
                <a:pos x="T6" y="T7"/>
              </a:cxn>
              <a:cxn ang="0">
                <a:pos x="T8" y="T9"/>
              </a:cxn>
            </a:cxnLst>
            <a:rect l="0" t="0" r="r" b="b"/>
            <a:pathLst>
              <a:path w="1283" h="1540">
                <a:moveTo>
                  <a:pt x="0" y="1539"/>
                </a:moveTo>
                <a:lnTo>
                  <a:pt x="1282" y="1267"/>
                </a:lnTo>
                <a:lnTo>
                  <a:pt x="1282" y="0"/>
                </a:lnTo>
                <a:lnTo>
                  <a:pt x="0" y="349"/>
                </a:lnTo>
                <a:lnTo>
                  <a:pt x="0" y="1539"/>
                </a:lnTo>
              </a:path>
            </a:pathLst>
          </a:custGeom>
          <a:solidFill>
            <a:schemeClr val="accent2">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44" name="Freeform 43">
            <a:extLst>
              <a:ext uri="{FF2B5EF4-FFF2-40B4-BE49-F238E27FC236}">
                <a16:creationId xmlns:a16="http://schemas.microsoft.com/office/drawing/2014/main" id="{5C211F82-116E-CA32-854C-61B26197EFA3}"/>
              </a:ext>
            </a:extLst>
          </p:cNvPr>
          <p:cNvSpPr>
            <a:spLocks noChangeArrowheads="1"/>
          </p:cNvSpPr>
          <p:nvPr/>
        </p:nvSpPr>
        <p:spPr bwMode="auto">
          <a:xfrm>
            <a:off x="8223671" y="3310637"/>
            <a:ext cx="1267273" cy="889453"/>
          </a:xfrm>
          <a:custGeom>
            <a:avLst/>
            <a:gdLst>
              <a:gd name="T0" fmla="*/ 0 w 2842"/>
              <a:gd name="T1" fmla="*/ 1267 h 1991"/>
              <a:gd name="T2" fmla="*/ 2841 w 2842"/>
              <a:gd name="T3" fmla="*/ 1990 h 1991"/>
              <a:gd name="T4" fmla="*/ 2841 w 2842"/>
              <a:gd name="T5" fmla="*/ 1159 h 1991"/>
              <a:gd name="T6" fmla="*/ 0 w 2842"/>
              <a:gd name="T7" fmla="*/ 0 h 1991"/>
              <a:gd name="T8" fmla="*/ 0 w 2842"/>
              <a:gd name="T9" fmla="*/ 1267 h 1991"/>
            </a:gdLst>
            <a:ahLst/>
            <a:cxnLst>
              <a:cxn ang="0">
                <a:pos x="T0" y="T1"/>
              </a:cxn>
              <a:cxn ang="0">
                <a:pos x="T2" y="T3"/>
              </a:cxn>
              <a:cxn ang="0">
                <a:pos x="T4" y="T5"/>
              </a:cxn>
              <a:cxn ang="0">
                <a:pos x="T6" y="T7"/>
              </a:cxn>
              <a:cxn ang="0">
                <a:pos x="T8" y="T9"/>
              </a:cxn>
            </a:cxnLst>
            <a:rect l="0" t="0" r="r" b="b"/>
            <a:pathLst>
              <a:path w="2842" h="1991">
                <a:moveTo>
                  <a:pt x="0" y="1267"/>
                </a:moveTo>
                <a:lnTo>
                  <a:pt x="2841" y="1990"/>
                </a:lnTo>
                <a:lnTo>
                  <a:pt x="2841" y="1159"/>
                </a:lnTo>
                <a:lnTo>
                  <a:pt x="0" y="0"/>
                </a:lnTo>
                <a:lnTo>
                  <a:pt x="0" y="1267"/>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45" name="Freeform 44">
            <a:extLst>
              <a:ext uri="{FF2B5EF4-FFF2-40B4-BE49-F238E27FC236}">
                <a16:creationId xmlns:a16="http://schemas.microsoft.com/office/drawing/2014/main" id="{6D99E486-2E6A-3174-FA70-66F17D810C87}"/>
              </a:ext>
            </a:extLst>
          </p:cNvPr>
          <p:cNvSpPr>
            <a:spLocks noChangeArrowheads="1"/>
          </p:cNvSpPr>
          <p:nvPr/>
        </p:nvSpPr>
        <p:spPr bwMode="auto">
          <a:xfrm>
            <a:off x="7653006" y="3956081"/>
            <a:ext cx="574602" cy="773351"/>
          </a:xfrm>
          <a:custGeom>
            <a:avLst/>
            <a:gdLst>
              <a:gd name="T0" fmla="*/ 0 w 1288"/>
              <a:gd name="T1" fmla="*/ 1734 h 1735"/>
              <a:gd name="T2" fmla="*/ 1287 w 1288"/>
              <a:gd name="T3" fmla="*/ 1708 h 1735"/>
              <a:gd name="T4" fmla="*/ 1287 w 1288"/>
              <a:gd name="T5" fmla="*/ 0 h 1735"/>
              <a:gd name="T6" fmla="*/ 0 w 1288"/>
              <a:gd name="T7" fmla="*/ 190 h 1735"/>
              <a:gd name="T8" fmla="*/ 0 w 1288"/>
              <a:gd name="T9" fmla="*/ 1734 h 1735"/>
            </a:gdLst>
            <a:ahLst/>
            <a:cxnLst>
              <a:cxn ang="0">
                <a:pos x="T0" y="T1"/>
              </a:cxn>
              <a:cxn ang="0">
                <a:pos x="T2" y="T3"/>
              </a:cxn>
              <a:cxn ang="0">
                <a:pos x="T4" y="T5"/>
              </a:cxn>
              <a:cxn ang="0">
                <a:pos x="T6" y="T7"/>
              </a:cxn>
              <a:cxn ang="0">
                <a:pos x="T8" y="T9"/>
              </a:cxn>
            </a:cxnLst>
            <a:rect l="0" t="0" r="r" b="b"/>
            <a:pathLst>
              <a:path w="1288" h="1735">
                <a:moveTo>
                  <a:pt x="0" y="1734"/>
                </a:moveTo>
                <a:lnTo>
                  <a:pt x="1287" y="1708"/>
                </a:lnTo>
                <a:lnTo>
                  <a:pt x="1287" y="0"/>
                </a:lnTo>
                <a:lnTo>
                  <a:pt x="0" y="190"/>
                </a:lnTo>
                <a:lnTo>
                  <a:pt x="0" y="1734"/>
                </a:lnTo>
              </a:path>
            </a:pathLst>
          </a:custGeom>
          <a:solidFill>
            <a:schemeClr val="accent3">
              <a:lumMod val="75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46" name="Freeform 45">
            <a:extLst>
              <a:ext uri="{FF2B5EF4-FFF2-40B4-BE49-F238E27FC236}">
                <a16:creationId xmlns:a16="http://schemas.microsoft.com/office/drawing/2014/main" id="{E90515F2-4D8D-EB22-9DE0-BF3AE8D1C076}"/>
              </a:ext>
            </a:extLst>
          </p:cNvPr>
          <p:cNvSpPr>
            <a:spLocks noChangeArrowheads="1"/>
          </p:cNvSpPr>
          <p:nvPr/>
        </p:nvSpPr>
        <p:spPr bwMode="auto">
          <a:xfrm>
            <a:off x="8227608" y="3956081"/>
            <a:ext cx="1269241" cy="812707"/>
          </a:xfrm>
          <a:custGeom>
            <a:avLst/>
            <a:gdLst>
              <a:gd name="T0" fmla="*/ 2842 w 2843"/>
              <a:gd name="T1" fmla="*/ 1821 h 1822"/>
              <a:gd name="T2" fmla="*/ 0 w 2843"/>
              <a:gd name="T3" fmla="*/ 1708 h 1822"/>
              <a:gd name="T4" fmla="*/ 0 w 2843"/>
              <a:gd name="T5" fmla="*/ 0 h 1822"/>
              <a:gd name="T6" fmla="*/ 2842 w 2843"/>
              <a:gd name="T7" fmla="*/ 636 h 1822"/>
              <a:gd name="T8" fmla="*/ 2842 w 2843"/>
              <a:gd name="T9" fmla="*/ 1821 h 1822"/>
            </a:gdLst>
            <a:ahLst/>
            <a:cxnLst>
              <a:cxn ang="0">
                <a:pos x="T0" y="T1"/>
              </a:cxn>
              <a:cxn ang="0">
                <a:pos x="T2" y="T3"/>
              </a:cxn>
              <a:cxn ang="0">
                <a:pos x="T4" y="T5"/>
              </a:cxn>
              <a:cxn ang="0">
                <a:pos x="T6" y="T7"/>
              </a:cxn>
              <a:cxn ang="0">
                <a:pos x="T8" y="T9"/>
              </a:cxn>
            </a:cxnLst>
            <a:rect l="0" t="0" r="r" b="b"/>
            <a:pathLst>
              <a:path w="2843" h="1822">
                <a:moveTo>
                  <a:pt x="2842" y="1821"/>
                </a:moveTo>
                <a:lnTo>
                  <a:pt x="0" y="1708"/>
                </a:lnTo>
                <a:lnTo>
                  <a:pt x="0" y="0"/>
                </a:lnTo>
                <a:lnTo>
                  <a:pt x="2842" y="636"/>
                </a:lnTo>
                <a:lnTo>
                  <a:pt x="2842" y="1821"/>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47" name="Freeform 46">
            <a:extLst>
              <a:ext uri="{FF2B5EF4-FFF2-40B4-BE49-F238E27FC236}">
                <a16:creationId xmlns:a16="http://schemas.microsoft.com/office/drawing/2014/main" id="{0164C670-E9A5-D166-DA23-8FDE03A65081}"/>
              </a:ext>
            </a:extLst>
          </p:cNvPr>
          <p:cNvSpPr>
            <a:spLocks noChangeArrowheads="1"/>
          </p:cNvSpPr>
          <p:nvPr/>
        </p:nvSpPr>
        <p:spPr bwMode="auto">
          <a:xfrm>
            <a:off x="7627425" y="4705818"/>
            <a:ext cx="1843843" cy="64938"/>
          </a:xfrm>
          <a:custGeom>
            <a:avLst/>
            <a:gdLst>
              <a:gd name="T0" fmla="*/ 0 w 4130"/>
              <a:gd name="T1" fmla="*/ 56 h 144"/>
              <a:gd name="T2" fmla="*/ 3303 w 4130"/>
              <a:gd name="T3" fmla="*/ 143 h 144"/>
              <a:gd name="T4" fmla="*/ 4129 w 4130"/>
              <a:gd name="T5" fmla="*/ 143 h 144"/>
              <a:gd name="T6" fmla="*/ 1282 w 4130"/>
              <a:gd name="T7" fmla="*/ 0 h 144"/>
              <a:gd name="T8" fmla="*/ 0 w 4130"/>
              <a:gd name="T9" fmla="*/ 56 h 144"/>
            </a:gdLst>
            <a:ahLst/>
            <a:cxnLst>
              <a:cxn ang="0">
                <a:pos x="T0" y="T1"/>
              </a:cxn>
              <a:cxn ang="0">
                <a:pos x="T2" y="T3"/>
              </a:cxn>
              <a:cxn ang="0">
                <a:pos x="T4" y="T5"/>
              </a:cxn>
              <a:cxn ang="0">
                <a:pos x="T6" y="T7"/>
              </a:cxn>
              <a:cxn ang="0">
                <a:pos x="T8" y="T9"/>
              </a:cxn>
            </a:cxnLst>
            <a:rect l="0" t="0" r="r" b="b"/>
            <a:pathLst>
              <a:path w="4130" h="144">
                <a:moveTo>
                  <a:pt x="0" y="56"/>
                </a:moveTo>
                <a:lnTo>
                  <a:pt x="3303" y="143"/>
                </a:lnTo>
                <a:lnTo>
                  <a:pt x="4129" y="143"/>
                </a:lnTo>
                <a:lnTo>
                  <a:pt x="1282" y="0"/>
                </a:lnTo>
                <a:lnTo>
                  <a:pt x="0" y="56"/>
                </a:lnTo>
              </a:path>
            </a:pathLst>
          </a:custGeom>
          <a:solidFill>
            <a:schemeClr val="accent3">
              <a:lumMod val="5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grpSp>
        <p:nvGrpSpPr>
          <p:cNvPr id="48" name="Group 47">
            <a:extLst>
              <a:ext uri="{FF2B5EF4-FFF2-40B4-BE49-F238E27FC236}">
                <a16:creationId xmlns:a16="http://schemas.microsoft.com/office/drawing/2014/main" id="{DD64C39D-605E-6431-8446-1A2F402238A1}"/>
              </a:ext>
            </a:extLst>
          </p:cNvPr>
          <p:cNvGrpSpPr/>
          <p:nvPr/>
        </p:nvGrpSpPr>
        <p:grpSpPr>
          <a:xfrm>
            <a:off x="8407129" y="2571086"/>
            <a:ext cx="1141576" cy="3700283"/>
            <a:chOff x="19621295" y="83924"/>
            <a:chExt cx="1433291" cy="4645842"/>
          </a:xfrm>
        </p:grpSpPr>
        <p:sp>
          <p:nvSpPr>
            <p:cNvPr id="49" name="Freeform 47">
              <a:extLst>
                <a:ext uri="{FF2B5EF4-FFF2-40B4-BE49-F238E27FC236}">
                  <a16:creationId xmlns:a16="http://schemas.microsoft.com/office/drawing/2014/main" id="{97DE4624-58F2-B778-54C9-D55A25BDDC11}"/>
                </a:ext>
              </a:extLst>
            </p:cNvPr>
            <p:cNvSpPr>
              <a:spLocks noChangeArrowheads="1"/>
            </p:cNvSpPr>
            <p:nvPr/>
          </p:nvSpPr>
          <p:spPr bwMode="auto">
            <a:xfrm>
              <a:off x="19621295" y="83924"/>
              <a:ext cx="1015661" cy="4645842"/>
            </a:xfrm>
            <a:custGeom>
              <a:avLst/>
              <a:gdLst>
                <a:gd name="T0" fmla="*/ 0 w 1812"/>
                <a:gd name="T1" fmla="*/ 10 h 8290"/>
                <a:gd name="T2" fmla="*/ 0 w 1812"/>
                <a:gd name="T3" fmla="*/ 10 h 8290"/>
                <a:gd name="T4" fmla="*/ 216 w 1812"/>
                <a:gd name="T5" fmla="*/ 10 h 8290"/>
                <a:gd name="T6" fmla="*/ 1811 w 1812"/>
                <a:gd name="T7" fmla="*/ 8289 h 8290"/>
                <a:gd name="T8" fmla="*/ 1462 w 1812"/>
                <a:gd name="T9" fmla="*/ 8222 h 8290"/>
                <a:gd name="T10" fmla="*/ 0 w 1812"/>
                <a:gd name="T11" fmla="*/ 10 h 8290"/>
              </a:gdLst>
              <a:ahLst/>
              <a:cxnLst>
                <a:cxn ang="0">
                  <a:pos x="T0" y="T1"/>
                </a:cxn>
                <a:cxn ang="0">
                  <a:pos x="T2" y="T3"/>
                </a:cxn>
                <a:cxn ang="0">
                  <a:pos x="T4" y="T5"/>
                </a:cxn>
                <a:cxn ang="0">
                  <a:pos x="T6" y="T7"/>
                </a:cxn>
                <a:cxn ang="0">
                  <a:pos x="T8" y="T9"/>
                </a:cxn>
                <a:cxn ang="0">
                  <a:pos x="T10" y="T11"/>
                </a:cxn>
              </a:cxnLst>
              <a:rect l="0" t="0" r="r" b="b"/>
              <a:pathLst>
                <a:path w="1812" h="8290">
                  <a:moveTo>
                    <a:pt x="0" y="10"/>
                  </a:moveTo>
                  <a:lnTo>
                    <a:pt x="0" y="10"/>
                  </a:lnTo>
                  <a:cubicBezTo>
                    <a:pt x="31" y="0"/>
                    <a:pt x="216" y="10"/>
                    <a:pt x="216" y="10"/>
                  </a:cubicBezTo>
                  <a:cubicBezTo>
                    <a:pt x="1811" y="8289"/>
                    <a:pt x="1811" y="8289"/>
                    <a:pt x="1811" y="8289"/>
                  </a:cubicBezTo>
                  <a:cubicBezTo>
                    <a:pt x="1462" y="8222"/>
                    <a:pt x="1462" y="8222"/>
                    <a:pt x="1462" y="8222"/>
                  </a:cubicBezTo>
                  <a:lnTo>
                    <a:pt x="0" y="10"/>
                  </a:lnTo>
                </a:path>
              </a:pathLst>
            </a:custGeom>
            <a:solidFill>
              <a:srgbClr val="DEDE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0" name="Freeform 48">
              <a:extLst>
                <a:ext uri="{FF2B5EF4-FFF2-40B4-BE49-F238E27FC236}">
                  <a16:creationId xmlns:a16="http://schemas.microsoft.com/office/drawing/2014/main" id="{FEED4E45-57B4-F16C-EBCA-860DC2491885}"/>
                </a:ext>
              </a:extLst>
            </p:cNvPr>
            <p:cNvSpPr>
              <a:spLocks noChangeArrowheads="1"/>
            </p:cNvSpPr>
            <p:nvPr/>
          </p:nvSpPr>
          <p:spPr bwMode="auto">
            <a:xfrm>
              <a:off x="19742384" y="88866"/>
              <a:ext cx="948938" cy="4640900"/>
            </a:xfrm>
            <a:custGeom>
              <a:avLst/>
              <a:gdLst>
                <a:gd name="T0" fmla="*/ 0 w 1693"/>
                <a:gd name="T1" fmla="*/ 0 h 8280"/>
                <a:gd name="T2" fmla="*/ 107 w 1693"/>
                <a:gd name="T3" fmla="*/ 51 h 8280"/>
                <a:gd name="T4" fmla="*/ 1692 w 1693"/>
                <a:gd name="T5" fmla="*/ 8192 h 8280"/>
                <a:gd name="T6" fmla="*/ 1595 w 1693"/>
                <a:gd name="T7" fmla="*/ 8279 h 8280"/>
                <a:gd name="T8" fmla="*/ 0 w 1693"/>
                <a:gd name="T9" fmla="*/ 0 h 8280"/>
              </a:gdLst>
              <a:ahLst/>
              <a:cxnLst>
                <a:cxn ang="0">
                  <a:pos x="T0" y="T1"/>
                </a:cxn>
                <a:cxn ang="0">
                  <a:pos x="T2" y="T3"/>
                </a:cxn>
                <a:cxn ang="0">
                  <a:pos x="T4" y="T5"/>
                </a:cxn>
                <a:cxn ang="0">
                  <a:pos x="T6" y="T7"/>
                </a:cxn>
                <a:cxn ang="0">
                  <a:pos x="T8" y="T9"/>
                </a:cxn>
              </a:cxnLst>
              <a:rect l="0" t="0" r="r" b="b"/>
              <a:pathLst>
                <a:path w="1693" h="8280">
                  <a:moveTo>
                    <a:pt x="0" y="0"/>
                  </a:moveTo>
                  <a:lnTo>
                    <a:pt x="107" y="51"/>
                  </a:lnTo>
                  <a:lnTo>
                    <a:pt x="1692" y="8192"/>
                  </a:lnTo>
                  <a:lnTo>
                    <a:pt x="1595" y="8279"/>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1" name="Freeform 49">
              <a:extLst>
                <a:ext uri="{FF2B5EF4-FFF2-40B4-BE49-F238E27FC236}">
                  <a16:creationId xmlns:a16="http://schemas.microsoft.com/office/drawing/2014/main" id="{CD14F220-A809-A7AF-1031-8349A692B6FE}"/>
                </a:ext>
              </a:extLst>
            </p:cNvPr>
            <p:cNvSpPr>
              <a:spLocks noChangeArrowheads="1"/>
            </p:cNvSpPr>
            <p:nvPr/>
          </p:nvSpPr>
          <p:spPr bwMode="auto">
            <a:xfrm>
              <a:off x="20058696" y="368110"/>
              <a:ext cx="951408" cy="4114537"/>
            </a:xfrm>
            <a:custGeom>
              <a:avLst/>
              <a:gdLst>
                <a:gd name="T0" fmla="*/ 0 w 1699"/>
                <a:gd name="T1" fmla="*/ 0 h 7342"/>
                <a:gd name="T2" fmla="*/ 0 w 1699"/>
                <a:gd name="T3" fmla="*/ 0 h 7342"/>
                <a:gd name="T4" fmla="*/ 190 w 1699"/>
                <a:gd name="T5" fmla="*/ 6 h 7342"/>
                <a:gd name="T6" fmla="*/ 1698 w 1699"/>
                <a:gd name="T7" fmla="*/ 7341 h 7342"/>
                <a:gd name="T8" fmla="*/ 1410 w 1699"/>
                <a:gd name="T9" fmla="*/ 7315 h 7342"/>
                <a:gd name="T10" fmla="*/ 0 w 1699"/>
                <a:gd name="T11" fmla="*/ 0 h 7342"/>
              </a:gdLst>
              <a:ahLst/>
              <a:cxnLst>
                <a:cxn ang="0">
                  <a:pos x="T0" y="T1"/>
                </a:cxn>
                <a:cxn ang="0">
                  <a:pos x="T2" y="T3"/>
                </a:cxn>
                <a:cxn ang="0">
                  <a:pos x="T4" y="T5"/>
                </a:cxn>
                <a:cxn ang="0">
                  <a:pos x="T6" y="T7"/>
                </a:cxn>
                <a:cxn ang="0">
                  <a:pos x="T8" y="T9"/>
                </a:cxn>
                <a:cxn ang="0">
                  <a:pos x="T10" y="T11"/>
                </a:cxn>
              </a:cxnLst>
              <a:rect l="0" t="0" r="r" b="b"/>
              <a:pathLst>
                <a:path w="1699" h="7342">
                  <a:moveTo>
                    <a:pt x="0" y="0"/>
                  </a:moveTo>
                  <a:lnTo>
                    <a:pt x="0" y="0"/>
                  </a:lnTo>
                  <a:cubicBezTo>
                    <a:pt x="118" y="6"/>
                    <a:pt x="190" y="6"/>
                    <a:pt x="190" y="6"/>
                  </a:cubicBezTo>
                  <a:cubicBezTo>
                    <a:pt x="1698" y="7341"/>
                    <a:pt x="1698" y="7341"/>
                    <a:pt x="1698" y="7341"/>
                  </a:cubicBezTo>
                  <a:cubicBezTo>
                    <a:pt x="1410" y="7315"/>
                    <a:pt x="1410" y="7315"/>
                    <a:pt x="1410" y="7315"/>
                  </a:cubicBezTo>
                  <a:lnTo>
                    <a:pt x="0" y="0"/>
                  </a:lnTo>
                </a:path>
              </a:pathLst>
            </a:custGeom>
            <a:solidFill>
              <a:srgbClr val="DEDE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2" name="Freeform 50">
              <a:extLst>
                <a:ext uri="{FF2B5EF4-FFF2-40B4-BE49-F238E27FC236}">
                  <a16:creationId xmlns:a16="http://schemas.microsoft.com/office/drawing/2014/main" id="{6F8407E5-CA5A-3DAF-C88D-8CD6D3191F79}"/>
                </a:ext>
              </a:extLst>
            </p:cNvPr>
            <p:cNvSpPr>
              <a:spLocks noChangeArrowheads="1"/>
            </p:cNvSpPr>
            <p:nvPr/>
          </p:nvSpPr>
          <p:spPr bwMode="auto">
            <a:xfrm>
              <a:off x="20164957" y="370582"/>
              <a:ext cx="889629" cy="4112065"/>
            </a:xfrm>
            <a:custGeom>
              <a:avLst/>
              <a:gdLst>
                <a:gd name="T0" fmla="*/ 0 w 1586"/>
                <a:gd name="T1" fmla="*/ 0 h 7336"/>
                <a:gd name="T2" fmla="*/ 92 w 1586"/>
                <a:gd name="T3" fmla="*/ 46 h 7336"/>
                <a:gd name="T4" fmla="*/ 1585 w 1586"/>
                <a:gd name="T5" fmla="*/ 7273 h 7336"/>
                <a:gd name="T6" fmla="*/ 1508 w 1586"/>
                <a:gd name="T7" fmla="*/ 7335 h 7336"/>
                <a:gd name="T8" fmla="*/ 0 w 1586"/>
                <a:gd name="T9" fmla="*/ 0 h 7336"/>
              </a:gdLst>
              <a:ahLst/>
              <a:cxnLst>
                <a:cxn ang="0">
                  <a:pos x="T0" y="T1"/>
                </a:cxn>
                <a:cxn ang="0">
                  <a:pos x="T2" y="T3"/>
                </a:cxn>
                <a:cxn ang="0">
                  <a:pos x="T4" y="T5"/>
                </a:cxn>
                <a:cxn ang="0">
                  <a:pos x="T6" y="T7"/>
                </a:cxn>
                <a:cxn ang="0">
                  <a:pos x="T8" y="T9"/>
                </a:cxn>
              </a:cxnLst>
              <a:rect l="0" t="0" r="r" b="b"/>
              <a:pathLst>
                <a:path w="1586" h="7336">
                  <a:moveTo>
                    <a:pt x="0" y="0"/>
                  </a:moveTo>
                  <a:lnTo>
                    <a:pt x="92" y="46"/>
                  </a:lnTo>
                  <a:lnTo>
                    <a:pt x="1585" y="7273"/>
                  </a:lnTo>
                  <a:lnTo>
                    <a:pt x="1508" y="7335"/>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3" name="Freeform 51">
              <a:extLst>
                <a:ext uri="{FF2B5EF4-FFF2-40B4-BE49-F238E27FC236}">
                  <a16:creationId xmlns:a16="http://schemas.microsoft.com/office/drawing/2014/main" id="{13453B44-5BBF-EC93-B2CE-B45FCA4FA5DD}"/>
                </a:ext>
              </a:extLst>
            </p:cNvPr>
            <p:cNvSpPr>
              <a:spLocks noChangeArrowheads="1"/>
            </p:cNvSpPr>
            <p:nvPr/>
          </p:nvSpPr>
          <p:spPr bwMode="auto">
            <a:xfrm>
              <a:off x="19865943" y="719019"/>
              <a:ext cx="481882" cy="301486"/>
            </a:xfrm>
            <a:custGeom>
              <a:avLst/>
              <a:gdLst>
                <a:gd name="T0" fmla="*/ 31 w 858"/>
                <a:gd name="T1" fmla="*/ 159 h 540"/>
                <a:gd name="T2" fmla="*/ 857 w 858"/>
                <a:gd name="T3" fmla="*/ 539 h 540"/>
                <a:gd name="T4" fmla="*/ 831 w 858"/>
                <a:gd name="T5" fmla="*/ 411 h 540"/>
                <a:gd name="T6" fmla="*/ 0 w 858"/>
                <a:gd name="T7" fmla="*/ 0 h 540"/>
                <a:gd name="T8" fmla="*/ 31 w 858"/>
                <a:gd name="T9" fmla="*/ 159 h 540"/>
              </a:gdLst>
              <a:ahLst/>
              <a:cxnLst>
                <a:cxn ang="0">
                  <a:pos x="T0" y="T1"/>
                </a:cxn>
                <a:cxn ang="0">
                  <a:pos x="T2" y="T3"/>
                </a:cxn>
                <a:cxn ang="0">
                  <a:pos x="T4" y="T5"/>
                </a:cxn>
                <a:cxn ang="0">
                  <a:pos x="T6" y="T7"/>
                </a:cxn>
                <a:cxn ang="0">
                  <a:pos x="T8" y="T9"/>
                </a:cxn>
              </a:cxnLst>
              <a:rect l="0" t="0" r="r" b="b"/>
              <a:pathLst>
                <a:path w="858" h="540">
                  <a:moveTo>
                    <a:pt x="31" y="159"/>
                  </a:moveTo>
                  <a:lnTo>
                    <a:pt x="857" y="539"/>
                  </a:lnTo>
                  <a:lnTo>
                    <a:pt x="831" y="411"/>
                  </a:lnTo>
                  <a:lnTo>
                    <a:pt x="0" y="0"/>
                  </a:lnTo>
                  <a:lnTo>
                    <a:pt x="31" y="15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4" name="Freeform 52">
              <a:extLst>
                <a:ext uri="{FF2B5EF4-FFF2-40B4-BE49-F238E27FC236}">
                  <a16:creationId xmlns:a16="http://schemas.microsoft.com/office/drawing/2014/main" id="{08BD7704-8352-8D6F-0F68-4A9FF14027D4}"/>
                </a:ext>
              </a:extLst>
            </p:cNvPr>
            <p:cNvSpPr>
              <a:spLocks noChangeArrowheads="1"/>
            </p:cNvSpPr>
            <p:nvPr/>
          </p:nvSpPr>
          <p:spPr bwMode="auto">
            <a:xfrm>
              <a:off x="20024100" y="1497446"/>
              <a:ext cx="467055" cy="244647"/>
            </a:xfrm>
            <a:custGeom>
              <a:avLst/>
              <a:gdLst>
                <a:gd name="T0" fmla="*/ 31 w 832"/>
                <a:gd name="T1" fmla="*/ 154 h 437"/>
                <a:gd name="T2" fmla="*/ 831 w 832"/>
                <a:gd name="T3" fmla="*/ 436 h 437"/>
                <a:gd name="T4" fmla="*/ 806 w 832"/>
                <a:gd name="T5" fmla="*/ 308 h 437"/>
                <a:gd name="T6" fmla="*/ 0 w 832"/>
                <a:gd name="T7" fmla="*/ 0 h 437"/>
                <a:gd name="T8" fmla="*/ 31 w 832"/>
                <a:gd name="T9" fmla="*/ 154 h 437"/>
              </a:gdLst>
              <a:ahLst/>
              <a:cxnLst>
                <a:cxn ang="0">
                  <a:pos x="T0" y="T1"/>
                </a:cxn>
                <a:cxn ang="0">
                  <a:pos x="T2" y="T3"/>
                </a:cxn>
                <a:cxn ang="0">
                  <a:pos x="T4" y="T5"/>
                </a:cxn>
                <a:cxn ang="0">
                  <a:pos x="T6" y="T7"/>
                </a:cxn>
                <a:cxn ang="0">
                  <a:pos x="T8" y="T9"/>
                </a:cxn>
              </a:cxnLst>
              <a:rect l="0" t="0" r="r" b="b"/>
              <a:pathLst>
                <a:path w="832" h="437">
                  <a:moveTo>
                    <a:pt x="31" y="154"/>
                  </a:moveTo>
                  <a:lnTo>
                    <a:pt x="831" y="436"/>
                  </a:lnTo>
                  <a:lnTo>
                    <a:pt x="806" y="308"/>
                  </a:lnTo>
                  <a:lnTo>
                    <a:pt x="0" y="0"/>
                  </a:lnTo>
                  <a:lnTo>
                    <a:pt x="31" y="15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5" name="Freeform 53">
              <a:extLst>
                <a:ext uri="{FF2B5EF4-FFF2-40B4-BE49-F238E27FC236}">
                  <a16:creationId xmlns:a16="http://schemas.microsoft.com/office/drawing/2014/main" id="{56513AEA-A76F-30A9-6802-1E6345E0E138}"/>
                </a:ext>
              </a:extLst>
            </p:cNvPr>
            <p:cNvSpPr>
              <a:spLocks noChangeArrowheads="1"/>
            </p:cNvSpPr>
            <p:nvPr/>
          </p:nvSpPr>
          <p:spPr bwMode="auto">
            <a:xfrm>
              <a:off x="20177314" y="2265986"/>
              <a:ext cx="459642" cy="160628"/>
            </a:xfrm>
            <a:custGeom>
              <a:avLst/>
              <a:gdLst>
                <a:gd name="T0" fmla="*/ 31 w 822"/>
                <a:gd name="T1" fmla="*/ 154 h 288"/>
                <a:gd name="T2" fmla="*/ 821 w 822"/>
                <a:gd name="T3" fmla="*/ 287 h 288"/>
                <a:gd name="T4" fmla="*/ 795 w 822"/>
                <a:gd name="T5" fmla="*/ 159 h 288"/>
                <a:gd name="T6" fmla="*/ 0 w 822"/>
                <a:gd name="T7" fmla="*/ 0 h 288"/>
                <a:gd name="T8" fmla="*/ 31 w 822"/>
                <a:gd name="T9" fmla="*/ 154 h 288"/>
              </a:gdLst>
              <a:ahLst/>
              <a:cxnLst>
                <a:cxn ang="0">
                  <a:pos x="T0" y="T1"/>
                </a:cxn>
                <a:cxn ang="0">
                  <a:pos x="T2" y="T3"/>
                </a:cxn>
                <a:cxn ang="0">
                  <a:pos x="T4" y="T5"/>
                </a:cxn>
                <a:cxn ang="0">
                  <a:pos x="T6" y="T7"/>
                </a:cxn>
                <a:cxn ang="0">
                  <a:pos x="T8" y="T9"/>
                </a:cxn>
              </a:cxnLst>
              <a:rect l="0" t="0" r="r" b="b"/>
              <a:pathLst>
                <a:path w="822" h="288">
                  <a:moveTo>
                    <a:pt x="31" y="154"/>
                  </a:moveTo>
                  <a:lnTo>
                    <a:pt x="821" y="287"/>
                  </a:lnTo>
                  <a:lnTo>
                    <a:pt x="795" y="159"/>
                  </a:lnTo>
                  <a:lnTo>
                    <a:pt x="0" y="0"/>
                  </a:lnTo>
                  <a:lnTo>
                    <a:pt x="31" y="15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6" name="Freeform 54">
              <a:extLst>
                <a:ext uri="{FF2B5EF4-FFF2-40B4-BE49-F238E27FC236}">
                  <a16:creationId xmlns:a16="http://schemas.microsoft.com/office/drawing/2014/main" id="{ED67E0B2-0312-84CB-0844-7D2D65121ADC}"/>
                </a:ext>
              </a:extLst>
            </p:cNvPr>
            <p:cNvSpPr>
              <a:spLocks noChangeArrowheads="1"/>
            </p:cNvSpPr>
            <p:nvPr/>
          </p:nvSpPr>
          <p:spPr bwMode="auto">
            <a:xfrm>
              <a:off x="20320643" y="3041941"/>
              <a:ext cx="442343" cy="86493"/>
            </a:xfrm>
            <a:custGeom>
              <a:avLst/>
              <a:gdLst>
                <a:gd name="T0" fmla="*/ 30 w 791"/>
                <a:gd name="T1" fmla="*/ 154 h 155"/>
                <a:gd name="T2" fmla="*/ 790 w 791"/>
                <a:gd name="T3" fmla="*/ 128 h 155"/>
                <a:gd name="T4" fmla="*/ 764 w 791"/>
                <a:gd name="T5" fmla="*/ 0 h 155"/>
                <a:gd name="T6" fmla="*/ 0 w 791"/>
                <a:gd name="T7" fmla="*/ 0 h 155"/>
                <a:gd name="T8" fmla="*/ 30 w 791"/>
                <a:gd name="T9" fmla="*/ 154 h 155"/>
              </a:gdLst>
              <a:ahLst/>
              <a:cxnLst>
                <a:cxn ang="0">
                  <a:pos x="T0" y="T1"/>
                </a:cxn>
                <a:cxn ang="0">
                  <a:pos x="T2" y="T3"/>
                </a:cxn>
                <a:cxn ang="0">
                  <a:pos x="T4" y="T5"/>
                </a:cxn>
                <a:cxn ang="0">
                  <a:pos x="T6" y="T7"/>
                </a:cxn>
                <a:cxn ang="0">
                  <a:pos x="T8" y="T9"/>
                </a:cxn>
              </a:cxnLst>
              <a:rect l="0" t="0" r="r" b="b"/>
              <a:pathLst>
                <a:path w="791" h="155">
                  <a:moveTo>
                    <a:pt x="30" y="154"/>
                  </a:moveTo>
                  <a:lnTo>
                    <a:pt x="790" y="128"/>
                  </a:lnTo>
                  <a:lnTo>
                    <a:pt x="764" y="0"/>
                  </a:lnTo>
                  <a:lnTo>
                    <a:pt x="0" y="0"/>
                  </a:lnTo>
                  <a:lnTo>
                    <a:pt x="30" y="15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7" name="Freeform 55">
              <a:extLst>
                <a:ext uri="{FF2B5EF4-FFF2-40B4-BE49-F238E27FC236}">
                  <a16:creationId xmlns:a16="http://schemas.microsoft.com/office/drawing/2014/main" id="{B4738613-6158-870E-7F57-873ED1CCB985}"/>
                </a:ext>
              </a:extLst>
            </p:cNvPr>
            <p:cNvSpPr>
              <a:spLocks noChangeArrowheads="1"/>
            </p:cNvSpPr>
            <p:nvPr/>
          </p:nvSpPr>
          <p:spPr bwMode="auto">
            <a:xfrm>
              <a:off x="20491154" y="3696807"/>
              <a:ext cx="402805" cy="207580"/>
            </a:xfrm>
            <a:custGeom>
              <a:avLst/>
              <a:gdLst>
                <a:gd name="T0" fmla="*/ 31 w 719"/>
                <a:gd name="T1" fmla="*/ 370 h 371"/>
                <a:gd name="T2" fmla="*/ 718 w 719"/>
                <a:gd name="T3" fmla="*/ 129 h 371"/>
                <a:gd name="T4" fmla="*/ 693 w 719"/>
                <a:gd name="T5" fmla="*/ 0 h 371"/>
                <a:gd name="T6" fmla="*/ 0 w 719"/>
                <a:gd name="T7" fmla="*/ 216 h 371"/>
                <a:gd name="T8" fmla="*/ 31 w 719"/>
                <a:gd name="T9" fmla="*/ 370 h 371"/>
              </a:gdLst>
              <a:ahLst/>
              <a:cxnLst>
                <a:cxn ang="0">
                  <a:pos x="T0" y="T1"/>
                </a:cxn>
                <a:cxn ang="0">
                  <a:pos x="T2" y="T3"/>
                </a:cxn>
                <a:cxn ang="0">
                  <a:pos x="T4" y="T5"/>
                </a:cxn>
                <a:cxn ang="0">
                  <a:pos x="T6" y="T7"/>
                </a:cxn>
                <a:cxn ang="0">
                  <a:pos x="T8" y="T9"/>
                </a:cxn>
              </a:cxnLst>
              <a:rect l="0" t="0" r="r" b="b"/>
              <a:pathLst>
                <a:path w="719" h="371">
                  <a:moveTo>
                    <a:pt x="31" y="370"/>
                  </a:moveTo>
                  <a:lnTo>
                    <a:pt x="718" y="129"/>
                  </a:lnTo>
                  <a:lnTo>
                    <a:pt x="693" y="0"/>
                  </a:lnTo>
                  <a:lnTo>
                    <a:pt x="0" y="216"/>
                  </a:lnTo>
                  <a:lnTo>
                    <a:pt x="31" y="37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8" name="Freeform 56">
              <a:extLst>
                <a:ext uri="{FF2B5EF4-FFF2-40B4-BE49-F238E27FC236}">
                  <a16:creationId xmlns:a16="http://schemas.microsoft.com/office/drawing/2014/main" id="{55722A60-C32C-D376-D7ED-7AB4F82B8803}"/>
                </a:ext>
              </a:extLst>
            </p:cNvPr>
            <p:cNvSpPr>
              <a:spLocks noChangeArrowheads="1"/>
            </p:cNvSpPr>
            <p:nvPr/>
          </p:nvSpPr>
          <p:spPr bwMode="auto">
            <a:xfrm>
              <a:off x="19940079" y="835166"/>
              <a:ext cx="353380" cy="175454"/>
            </a:xfrm>
            <a:custGeom>
              <a:avLst/>
              <a:gdLst>
                <a:gd name="T0" fmla="*/ 631 w 632"/>
                <a:gd name="T1" fmla="*/ 292 h 313"/>
                <a:gd name="T2" fmla="*/ 437 w 632"/>
                <a:gd name="T3" fmla="*/ 312 h 313"/>
                <a:gd name="T4" fmla="*/ 26 w 632"/>
                <a:gd name="T5" fmla="*/ 128 h 313"/>
                <a:gd name="T6" fmla="*/ 0 w 632"/>
                <a:gd name="T7" fmla="*/ 0 h 313"/>
                <a:gd name="T8" fmla="*/ 631 w 632"/>
                <a:gd name="T9" fmla="*/ 292 h 313"/>
              </a:gdLst>
              <a:ahLst/>
              <a:cxnLst>
                <a:cxn ang="0">
                  <a:pos x="T0" y="T1"/>
                </a:cxn>
                <a:cxn ang="0">
                  <a:pos x="T2" y="T3"/>
                </a:cxn>
                <a:cxn ang="0">
                  <a:pos x="T4" y="T5"/>
                </a:cxn>
                <a:cxn ang="0">
                  <a:pos x="T6" y="T7"/>
                </a:cxn>
                <a:cxn ang="0">
                  <a:pos x="T8" y="T9"/>
                </a:cxn>
              </a:cxnLst>
              <a:rect l="0" t="0" r="r" b="b"/>
              <a:pathLst>
                <a:path w="632" h="313">
                  <a:moveTo>
                    <a:pt x="631" y="292"/>
                  </a:moveTo>
                  <a:lnTo>
                    <a:pt x="437" y="312"/>
                  </a:lnTo>
                  <a:lnTo>
                    <a:pt x="26" y="128"/>
                  </a:lnTo>
                  <a:lnTo>
                    <a:pt x="0" y="0"/>
                  </a:lnTo>
                  <a:lnTo>
                    <a:pt x="631" y="292"/>
                  </a:lnTo>
                </a:path>
              </a:pathLst>
            </a:custGeom>
            <a:solidFill>
              <a:srgbClr val="CFD0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9" name="Freeform 57">
              <a:extLst>
                <a:ext uri="{FF2B5EF4-FFF2-40B4-BE49-F238E27FC236}">
                  <a16:creationId xmlns:a16="http://schemas.microsoft.com/office/drawing/2014/main" id="{A7D6BB06-D59B-BEF7-1F55-E4B29A33FD8A}"/>
                </a:ext>
              </a:extLst>
            </p:cNvPr>
            <p:cNvSpPr>
              <a:spLocks noChangeArrowheads="1"/>
            </p:cNvSpPr>
            <p:nvPr/>
          </p:nvSpPr>
          <p:spPr bwMode="auto">
            <a:xfrm>
              <a:off x="20090821" y="1601236"/>
              <a:ext cx="353381" cy="140857"/>
            </a:xfrm>
            <a:custGeom>
              <a:avLst/>
              <a:gdLst>
                <a:gd name="T0" fmla="*/ 631 w 632"/>
                <a:gd name="T1" fmla="*/ 226 h 252"/>
                <a:gd name="T2" fmla="*/ 426 w 632"/>
                <a:gd name="T3" fmla="*/ 251 h 252"/>
                <a:gd name="T4" fmla="*/ 26 w 632"/>
                <a:gd name="T5" fmla="*/ 128 h 252"/>
                <a:gd name="T6" fmla="*/ 0 w 632"/>
                <a:gd name="T7" fmla="*/ 0 h 252"/>
                <a:gd name="T8" fmla="*/ 631 w 632"/>
                <a:gd name="T9" fmla="*/ 226 h 252"/>
              </a:gdLst>
              <a:ahLst/>
              <a:cxnLst>
                <a:cxn ang="0">
                  <a:pos x="T0" y="T1"/>
                </a:cxn>
                <a:cxn ang="0">
                  <a:pos x="T2" y="T3"/>
                </a:cxn>
                <a:cxn ang="0">
                  <a:pos x="T4" y="T5"/>
                </a:cxn>
                <a:cxn ang="0">
                  <a:pos x="T6" y="T7"/>
                </a:cxn>
                <a:cxn ang="0">
                  <a:pos x="T8" y="T9"/>
                </a:cxn>
              </a:cxnLst>
              <a:rect l="0" t="0" r="r" b="b"/>
              <a:pathLst>
                <a:path w="632" h="252">
                  <a:moveTo>
                    <a:pt x="631" y="226"/>
                  </a:moveTo>
                  <a:lnTo>
                    <a:pt x="426" y="251"/>
                  </a:lnTo>
                  <a:lnTo>
                    <a:pt x="26" y="128"/>
                  </a:lnTo>
                  <a:lnTo>
                    <a:pt x="0" y="0"/>
                  </a:lnTo>
                  <a:lnTo>
                    <a:pt x="631" y="226"/>
                  </a:lnTo>
                </a:path>
              </a:pathLst>
            </a:custGeom>
            <a:solidFill>
              <a:srgbClr val="CFD0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grpSp>
      <p:sp>
        <p:nvSpPr>
          <p:cNvPr id="60" name="Freeform 167">
            <a:extLst>
              <a:ext uri="{FF2B5EF4-FFF2-40B4-BE49-F238E27FC236}">
                <a16:creationId xmlns:a16="http://schemas.microsoft.com/office/drawing/2014/main" id="{8860C3D3-BA69-B566-BB16-B784B9143DB3}"/>
              </a:ext>
            </a:extLst>
          </p:cNvPr>
          <p:cNvSpPr>
            <a:spLocks noChangeArrowheads="1"/>
          </p:cNvSpPr>
          <p:nvPr/>
        </p:nvSpPr>
        <p:spPr bwMode="auto">
          <a:xfrm>
            <a:off x="7751355" y="5694832"/>
            <a:ext cx="349280" cy="375885"/>
          </a:xfrm>
          <a:custGeom>
            <a:avLst/>
            <a:gdLst>
              <a:gd name="T0" fmla="*/ 471 w 590"/>
              <a:gd name="T1" fmla="*/ 559 h 634"/>
              <a:gd name="T2" fmla="*/ 471 w 590"/>
              <a:gd name="T3" fmla="*/ 442 h 634"/>
              <a:gd name="T4" fmla="*/ 398 w 590"/>
              <a:gd name="T5" fmla="*/ 515 h 634"/>
              <a:gd name="T6" fmla="*/ 442 w 590"/>
              <a:gd name="T7" fmla="*/ 471 h 634"/>
              <a:gd name="T8" fmla="*/ 442 w 590"/>
              <a:gd name="T9" fmla="*/ 515 h 634"/>
              <a:gd name="T10" fmla="*/ 442 w 590"/>
              <a:gd name="T11" fmla="*/ 397 h 634"/>
              <a:gd name="T12" fmla="*/ 516 w 590"/>
              <a:gd name="T13" fmla="*/ 324 h 634"/>
              <a:gd name="T14" fmla="*/ 398 w 590"/>
              <a:gd name="T15" fmla="*/ 324 h 634"/>
              <a:gd name="T16" fmla="*/ 442 w 590"/>
              <a:gd name="T17" fmla="*/ 324 h 634"/>
              <a:gd name="T18" fmla="*/ 471 w 590"/>
              <a:gd name="T19" fmla="*/ 353 h 634"/>
              <a:gd name="T20" fmla="*/ 516 w 590"/>
              <a:gd name="T21" fmla="*/ 44 h 634"/>
              <a:gd name="T22" fmla="*/ 442 w 590"/>
              <a:gd name="T23" fmla="*/ 29 h 634"/>
              <a:gd name="T24" fmla="*/ 398 w 590"/>
              <a:gd name="T25" fmla="*/ 44 h 634"/>
              <a:gd name="T26" fmla="*/ 177 w 590"/>
              <a:gd name="T27" fmla="*/ 0 h 634"/>
              <a:gd name="T28" fmla="*/ 89 w 590"/>
              <a:gd name="T29" fmla="*/ 44 h 634"/>
              <a:gd name="T30" fmla="*/ 89 w 590"/>
              <a:gd name="T31" fmla="*/ 633 h 634"/>
              <a:gd name="T32" fmla="*/ 589 w 590"/>
              <a:gd name="T33" fmla="*/ 118 h 634"/>
              <a:gd name="T34" fmla="*/ 560 w 590"/>
              <a:gd name="T35" fmla="*/ 559 h 634"/>
              <a:gd name="T36" fmla="*/ 44 w 590"/>
              <a:gd name="T37" fmla="*/ 559 h 634"/>
              <a:gd name="T38" fmla="*/ 560 w 590"/>
              <a:gd name="T39" fmla="*/ 559 h 634"/>
              <a:gd name="T40" fmla="*/ 44 w 590"/>
              <a:gd name="T41" fmla="*/ 162 h 634"/>
              <a:gd name="T42" fmla="*/ 162 w 590"/>
              <a:gd name="T43" fmla="*/ 88 h 634"/>
              <a:gd name="T44" fmla="*/ 207 w 590"/>
              <a:gd name="T45" fmla="*/ 103 h 634"/>
              <a:gd name="T46" fmla="*/ 398 w 590"/>
              <a:gd name="T47" fmla="*/ 103 h 634"/>
              <a:gd name="T48" fmla="*/ 442 w 590"/>
              <a:gd name="T49" fmla="*/ 88 h 634"/>
              <a:gd name="T50" fmla="*/ 560 w 590"/>
              <a:gd name="T51" fmla="*/ 162 h 634"/>
              <a:gd name="T52" fmla="*/ 162 w 590"/>
              <a:gd name="T53" fmla="*/ 397 h 634"/>
              <a:gd name="T54" fmla="*/ 162 w 590"/>
              <a:gd name="T55" fmla="*/ 280 h 634"/>
              <a:gd name="T56" fmla="*/ 89 w 590"/>
              <a:gd name="T57" fmla="*/ 353 h 634"/>
              <a:gd name="T58" fmla="*/ 118 w 590"/>
              <a:gd name="T59" fmla="*/ 324 h 634"/>
              <a:gd name="T60" fmla="*/ 118 w 590"/>
              <a:gd name="T61" fmla="*/ 353 h 634"/>
              <a:gd name="T62" fmla="*/ 280 w 590"/>
              <a:gd name="T63" fmla="*/ 397 h 634"/>
              <a:gd name="T64" fmla="*/ 354 w 590"/>
              <a:gd name="T65" fmla="*/ 324 h 634"/>
              <a:gd name="T66" fmla="*/ 236 w 590"/>
              <a:gd name="T67" fmla="*/ 324 h 634"/>
              <a:gd name="T68" fmla="*/ 280 w 590"/>
              <a:gd name="T69" fmla="*/ 324 h 634"/>
              <a:gd name="T70" fmla="*/ 324 w 590"/>
              <a:gd name="T71" fmla="*/ 353 h 634"/>
              <a:gd name="T72" fmla="*/ 118 w 590"/>
              <a:gd name="T73" fmla="*/ 559 h 634"/>
              <a:gd name="T74" fmla="*/ 207 w 590"/>
              <a:gd name="T75" fmla="*/ 515 h 634"/>
              <a:gd name="T76" fmla="*/ 118 w 590"/>
              <a:gd name="T77" fmla="*/ 442 h 634"/>
              <a:gd name="T78" fmla="*/ 118 w 590"/>
              <a:gd name="T79" fmla="*/ 559 h 634"/>
              <a:gd name="T80" fmla="*/ 162 w 590"/>
              <a:gd name="T81" fmla="*/ 471 h 634"/>
              <a:gd name="T82" fmla="*/ 118 w 590"/>
              <a:gd name="T83" fmla="*/ 471 h 634"/>
              <a:gd name="T84" fmla="*/ 324 w 590"/>
              <a:gd name="T85" fmla="*/ 559 h 634"/>
              <a:gd name="T86" fmla="*/ 324 w 590"/>
              <a:gd name="T87" fmla="*/ 442 h 634"/>
              <a:gd name="T88" fmla="*/ 236 w 590"/>
              <a:gd name="T89" fmla="*/ 515 h 634"/>
              <a:gd name="T90" fmla="*/ 280 w 590"/>
              <a:gd name="T91" fmla="*/ 471 h 634"/>
              <a:gd name="T92" fmla="*/ 280 w 590"/>
              <a:gd name="T93" fmla="*/ 515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0" h="634">
                <a:moveTo>
                  <a:pt x="442" y="559"/>
                </a:moveTo>
                <a:lnTo>
                  <a:pt x="442" y="559"/>
                </a:lnTo>
                <a:cubicBezTo>
                  <a:pt x="471" y="559"/>
                  <a:pt x="471" y="559"/>
                  <a:pt x="471" y="559"/>
                </a:cubicBezTo>
                <a:cubicBezTo>
                  <a:pt x="501" y="559"/>
                  <a:pt x="516" y="530"/>
                  <a:pt x="516" y="515"/>
                </a:cubicBezTo>
                <a:cubicBezTo>
                  <a:pt x="516" y="471"/>
                  <a:pt x="516" y="471"/>
                  <a:pt x="516" y="471"/>
                </a:cubicBezTo>
                <a:cubicBezTo>
                  <a:pt x="516" y="456"/>
                  <a:pt x="501" y="442"/>
                  <a:pt x="471" y="442"/>
                </a:cubicBezTo>
                <a:cubicBezTo>
                  <a:pt x="442" y="442"/>
                  <a:pt x="442" y="442"/>
                  <a:pt x="442" y="442"/>
                </a:cubicBezTo>
                <a:cubicBezTo>
                  <a:pt x="412" y="442"/>
                  <a:pt x="398" y="456"/>
                  <a:pt x="398" y="471"/>
                </a:cubicBezTo>
                <a:cubicBezTo>
                  <a:pt x="398" y="515"/>
                  <a:pt x="398" y="515"/>
                  <a:pt x="398" y="515"/>
                </a:cubicBezTo>
                <a:cubicBezTo>
                  <a:pt x="398" y="530"/>
                  <a:pt x="412" y="559"/>
                  <a:pt x="442" y="559"/>
                </a:cubicBezTo>
                <a:close/>
                <a:moveTo>
                  <a:pt x="442" y="471"/>
                </a:moveTo>
                <a:lnTo>
                  <a:pt x="442" y="471"/>
                </a:lnTo>
                <a:cubicBezTo>
                  <a:pt x="471" y="471"/>
                  <a:pt x="471" y="471"/>
                  <a:pt x="471" y="471"/>
                </a:cubicBezTo>
                <a:cubicBezTo>
                  <a:pt x="471" y="515"/>
                  <a:pt x="471" y="515"/>
                  <a:pt x="471" y="515"/>
                </a:cubicBezTo>
                <a:cubicBezTo>
                  <a:pt x="442" y="515"/>
                  <a:pt x="442" y="515"/>
                  <a:pt x="442" y="515"/>
                </a:cubicBezTo>
                <a:lnTo>
                  <a:pt x="442" y="471"/>
                </a:lnTo>
                <a:close/>
                <a:moveTo>
                  <a:pt x="442" y="397"/>
                </a:moveTo>
                <a:lnTo>
                  <a:pt x="442" y="397"/>
                </a:lnTo>
                <a:cubicBezTo>
                  <a:pt x="471" y="397"/>
                  <a:pt x="471" y="397"/>
                  <a:pt x="471" y="397"/>
                </a:cubicBezTo>
                <a:cubicBezTo>
                  <a:pt x="501" y="397"/>
                  <a:pt x="516" y="383"/>
                  <a:pt x="516" y="353"/>
                </a:cubicBezTo>
                <a:cubicBezTo>
                  <a:pt x="516" y="324"/>
                  <a:pt x="516" y="324"/>
                  <a:pt x="516" y="324"/>
                </a:cubicBezTo>
                <a:cubicBezTo>
                  <a:pt x="516" y="294"/>
                  <a:pt x="501" y="280"/>
                  <a:pt x="471" y="280"/>
                </a:cubicBezTo>
                <a:cubicBezTo>
                  <a:pt x="442" y="280"/>
                  <a:pt x="442" y="280"/>
                  <a:pt x="442" y="280"/>
                </a:cubicBezTo>
                <a:cubicBezTo>
                  <a:pt x="412" y="280"/>
                  <a:pt x="398" y="294"/>
                  <a:pt x="398" y="324"/>
                </a:cubicBezTo>
                <a:cubicBezTo>
                  <a:pt x="398" y="353"/>
                  <a:pt x="398" y="353"/>
                  <a:pt x="398" y="353"/>
                </a:cubicBezTo>
                <a:cubicBezTo>
                  <a:pt x="398" y="383"/>
                  <a:pt x="412" y="397"/>
                  <a:pt x="442" y="397"/>
                </a:cubicBezTo>
                <a:close/>
                <a:moveTo>
                  <a:pt x="442" y="324"/>
                </a:moveTo>
                <a:lnTo>
                  <a:pt x="442" y="324"/>
                </a:lnTo>
                <a:cubicBezTo>
                  <a:pt x="471" y="324"/>
                  <a:pt x="471" y="324"/>
                  <a:pt x="471" y="324"/>
                </a:cubicBezTo>
                <a:cubicBezTo>
                  <a:pt x="471" y="353"/>
                  <a:pt x="471" y="353"/>
                  <a:pt x="471" y="353"/>
                </a:cubicBezTo>
                <a:cubicBezTo>
                  <a:pt x="442" y="353"/>
                  <a:pt x="442" y="353"/>
                  <a:pt x="442" y="353"/>
                </a:cubicBezTo>
                <a:lnTo>
                  <a:pt x="442" y="324"/>
                </a:lnTo>
                <a:close/>
                <a:moveTo>
                  <a:pt x="516" y="44"/>
                </a:moveTo>
                <a:lnTo>
                  <a:pt x="516" y="44"/>
                </a:lnTo>
                <a:cubicBezTo>
                  <a:pt x="442" y="44"/>
                  <a:pt x="442" y="44"/>
                  <a:pt x="442" y="44"/>
                </a:cubicBezTo>
                <a:cubicBezTo>
                  <a:pt x="442" y="29"/>
                  <a:pt x="442" y="29"/>
                  <a:pt x="442" y="29"/>
                </a:cubicBezTo>
                <a:cubicBezTo>
                  <a:pt x="442" y="15"/>
                  <a:pt x="427" y="0"/>
                  <a:pt x="412" y="0"/>
                </a:cubicBezTo>
                <a:cubicBezTo>
                  <a:pt x="412" y="0"/>
                  <a:pt x="398" y="15"/>
                  <a:pt x="398" y="29"/>
                </a:cubicBezTo>
                <a:cubicBezTo>
                  <a:pt x="398" y="44"/>
                  <a:pt x="398" y="44"/>
                  <a:pt x="398" y="44"/>
                </a:cubicBezTo>
                <a:cubicBezTo>
                  <a:pt x="207" y="44"/>
                  <a:pt x="207" y="44"/>
                  <a:pt x="207" y="44"/>
                </a:cubicBezTo>
                <a:cubicBezTo>
                  <a:pt x="207" y="29"/>
                  <a:pt x="207" y="29"/>
                  <a:pt x="207" y="29"/>
                </a:cubicBezTo>
                <a:cubicBezTo>
                  <a:pt x="207" y="15"/>
                  <a:pt x="192" y="0"/>
                  <a:pt x="177" y="0"/>
                </a:cubicBezTo>
                <a:cubicBezTo>
                  <a:pt x="177" y="0"/>
                  <a:pt x="162" y="15"/>
                  <a:pt x="162" y="29"/>
                </a:cubicBezTo>
                <a:cubicBezTo>
                  <a:pt x="162" y="44"/>
                  <a:pt x="162" y="44"/>
                  <a:pt x="162" y="44"/>
                </a:cubicBezTo>
                <a:cubicBezTo>
                  <a:pt x="89" y="44"/>
                  <a:pt x="89" y="44"/>
                  <a:pt x="89" y="44"/>
                </a:cubicBezTo>
                <a:cubicBezTo>
                  <a:pt x="44" y="44"/>
                  <a:pt x="0" y="74"/>
                  <a:pt x="0" y="118"/>
                </a:cubicBezTo>
                <a:cubicBezTo>
                  <a:pt x="0" y="559"/>
                  <a:pt x="0" y="559"/>
                  <a:pt x="0" y="559"/>
                </a:cubicBezTo>
                <a:cubicBezTo>
                  <a:pt x="0" y="604"/>
                  <a:pt x="44" y="633"/>
                  <a:pt x="89" y="633"/>
                </a:cubicBezTo>
                <a:cubicBezTo>
                  <a:pt x="516" y="633"/>
                  <a:pt x="516" y="633"/>
                  <a:pt x="516" y="633"/>
                </a:cubicBezTo>
                <a:cubicBezTo>
                  <a:pt x="560" y="633"/>
                  <a:pt x="589" y="604"/>
                  <a:pt x="589" y="559"/>
                </a:cubicBezTo>
                <a:cubicBezTo>
                  <a:pt x="589" y="118"/>
                  <a:pt x="589" y="118"/>
                  <a:pt x="589" y="118"/>
                </a:cubicBezTo>
                <a:cubicBezTo>
                  <a:pt x="589" y="74"/>
                  <a:pt x="560" y="44"/>
                  <a:pt x="516" y="44"/>
                </a:cubicBezTo>
                <a:close/>
                <a:moveTo>
                  <a:pt x="560" y="559"/>
                </a:moveTo>
                <a:lnTo>
                  <a:pt x="560" y="559"/>
                </a:lnTo>
                <a:cubicBezTo>
                  <a:pt x="560" y="574"/>
                  <a:pt x="530" y="589"/>
                  <a:pt x="516" y="589"/>
                </a:cubicBezTo>
                <a:cubicBezTo>
                  <a:pt x="89" y="589"/>
                  <a:pt x="89" y="589"/>
                  <a:pt x="89" y="589"/>
                </a:cubicBezTo>
                <a:cubicBezTo>
                  <a:pt x="59" y="589"/>
                  <a:pt x="44" y="574"/>
                  <a:pt x="44" y="559"/>
                </a:cubicBezTo>
                <a:cubicBezTo>
                  <a:pt x="44" y="206"/>
                  <a:pt x="44" y="206"/>
                  <a:pt x="44" y="206"/>
                </a:cubicBezTo>
                <a:cubicBezTo>
                  <a:pt x="560" y="206"/>
                  <a:pt x="560" y="206"/>
                  <a:pt x="560" y="206"/>
                </a:cubicBezTo>
                <a:lnTo>
                  <a:pt x="560" y="559"/>
                </a:lnTo>
                <a:close/>
                <a:moveTo>
                  <a:pt x="560" y="162"/>
                </a:moveTo>
                <a:lnTo>
                  <a:pt x="560" y="162"/>
                </a:lnTo>
                <a:cubicBezTo>
                  <a:pt x="44" y="162"/>
                  <a:pt x="44" y="162"/>
                  <a:pt x="44" y="162"/>
                </a:cubicBezTo>
                <a:cubicBezTo>
                  <a:pt x="44" y="118"/>
                  <a:pt x="44" y="118"/>
                  <a:pt x="44" y="118"/>
                </a:cubicBezTo>
                <a:cubicBezTo>
                  <a:pt x="44" y="103"/>
                  <a:pt x="59" y="88"/>
                  <a:pt x="89" y="88"/>
                </a:cubicBezTo>
                <a:cubicBezTo>
                  <a:pt x="162" y="88"/>
                  <a:pt x="162" y="88"/>
                  <a:pt x="162" y="88"/>
                </a:cubicBezTo>
                <a:cubicBezTo>
                  <a:pt x="162" y="103"/>
                  <a:pt x="162" y="103"/>
                  <a:pt x="162" y="103"/>
                </a:cubicBezTo>
                <a:cubicBezTo>
                  <a:pt x="162" y="118"/>
                  <a:pt x="177" y="118"/>
                  <a:pt x="177" y="118"/>
                </a:cubicBezTo>
                <a:cubicBezTo>
                  <a:pt x="192" y="118"/>
                  <a:pt x="207" y="118"/>
                  <a:pt x="207" y="103"/>
                </a:cubicBezTo>
                <a:cubicBezTo>
                  <a:pt x="207" y="88"/>
                  <a:pt x="207" y="88"/>
                  <a:pt x="207" y="88"/>
                </a:cubicBezTo>
                <a:cubicBezTo>
                  <a:pt x="398" y="88"/>
                  <a:pt x="398" y="88"/>
                  <a:pt x="398" y="88"/>
                </a:cubicBezTo>
                <a:cubicBezTo>
                  <a:pt x="398" y="103"/>
                  <a:pt x="398" y="103"/>
                  <a:pt x="398" y="103"/>
                </a:cubicBezTo>
                <a:cubicBezTo>
                  <a:pt x="398" y="118"/>
                  <a:pt x="412" y="118"/>
                  <a:pt x="412" y="118"/>
                </a:cubicBezTo>
                <a:cubicBezTo>
                  <a:pt x="427" y="118"/>
                  <a:pt x="442" y="118"/>
                  <a:pt x="442" y="103"/>
                </a:cubicBezTo>
                <a:cubicBezTo>
                  <a:pt x="442" y="88"/>
                  <a:pt x="442" y="88"/>
                  <a:pt x="442" y="88"/>
                </a:cubicBezTo>
                <a:cubicBezTo>
                  <a:pt x="516" y="88"/>
                  <a:pt x="516" y="88"/>
                  <a:pt x="516" y="88"/>
                </a:cubicBezTo>
                <a:cubicBezTo>
                  <a:pt x="530" y="88"/>
                  <a:pt x="560" y="103"/>
                  <a:pt x="560" y="118"/>
                </a:cubicBezTo>
                <a:lnTo>
                  <a:pt x="560" y="162"/>
                </a:lnTo>
                <a:close/>
                <a:moveTo>
                  <a:pt x="118" y="397"/>
                </a:moveTo>
                <a:lnTo>
                  <a:pt x="118" y="397"/>
                </a:lnTo>
                <a:cubicBezTo>
                  <a:pt x="162" y="397"/>
                  <a:pt x="162" y="397"/>
                  <a:pt x="162" y="397"/>
                </a:cubicBezTo>
                <a:cubicBezTo>
                  <a:pt x="177" y="397"/>
                  <a:pt x="207" y="383"/>
                  <a:pt x="207" y="353"/>
                </a:cubicBezTo>
                <a:cubicBezTo>
                  <a:pt x="207" y="324"/>
                  <a:pt x="207" y="324"/>
                  <a:pt x="207" y="324"/>
                </a:cubicBezTo>
                <a:cubicBezTo>
                  <a:pt x="207" y="294"/>
                  <a:pt x="177" y="280"/>
                  <a:pt x="162" y="280"/>
                </a:cubicBezTo>
                <a:cubicBezTo>
                  <a:pt x="118" y="280"/>
                  <a:pt x="118" y="280"/>
                  <a:pt x="118" y="280"/>
                </a:cubicBezTo>
                <a:cubicBezTo>
                  <a:pt x="103" y="280"/>
                  <a:pt x="89" y="294"/>
                  <a:pt x="89" y="324"/>
                </a:cubicBezTo>
                <a:cubicBezTo>
                  <a:pt x="89" y="353"/>
                  <a:pt x="89" y="353"/>
                  <a:pt x="89" y="353"/>
                </a:cubicBezTo>
                <a:cubicBezTo>
                  <a:pt x="89" y="383"/>
                  <a:pt x="103" y="397"/>
                  <a:pt x="118" y="397"/>
                </a:cubicBezTo>
                <a:close/>
                <a:moveTo>
                  <a:pt x="118" y="324"/>
                </a:moveTo>
                <a:lnTo>
                  <a:pt x="118" y="324"/>
                </a:lnTo>
                <a:cubicBezTo>
                  <a:pt x="162" y="324"/>
                  <a:pt x="162" y="324"/>
                  <a:pt x="162" y="324"/>
                </a:cubicBezTo>
                <a:cubicBezTo>
                  <a:pt x="162" y="353"/>
                  <a:pt x="162" y="353"/>
                  <a:pt x="162" y="353"/>
                </a:cubicBezTo>
                <a:cubicBezTo>
                  <a:pt x="118" y="353"/>
                  <a:pt x="118" y="353"/>
                  <a:pt x="118" y="353"/>
                </a:cubicBezTo>
                <a:lnTo>
                  <a:pt x="118" y="324"/>
                </a:lnTo>
                <a:close/>
                <a:moveTo>
                  <a:pt x="280" y="397"/>
                </a:moveTo>
                <a:lnTo>
                  <a:pt x="280" y="397"/>
                </a:lnTo>
                <a:cubicBezTo>
                  <a:pt x="324" y="397"/>
                  <a:pt x="324" y="397"/>
                  <a:pt x="324" y="397"/>
                </a:cubicBezTo>
                <a:cubicBezTo>
                  <a:pt x="339" y="397"/>
                  <a:pt x="354" y="383"/>
                  <a:pt x="354" y="353"/>
                </a:cubicBezTo>
                <a:cubicBezTo>
                  <a:pt x="354" y="324"/>
                  <a:pt x="354" y="324"/>
                  <a:pt x="354" y="324"/>
                </a:cubicBezTo>
                <a:cubicBezTo>
                  <a:pt x="354" y="294"/>
                  <a:pt x="339" y="280"/>
                  <a:pt x="324" y="280"/>
                </a:cubicBezTo>
                <a:cubicBezTo>
                  <a:pt x="280" y="280"/>
                  <a:pt x="280" y="280"/>
                  <a:pt x="280" y="280"/>
                </a:cubicBezTo>
                <a:cubicBezTo>
                  <a:pt x="265" y="280"/>
                  <a:pt x="236" y="294"/>
                  <a:pt x="236" y="324"/>
                </a:cubicBezTo>
                <a:cubicBezTo>
                  <a:pt x="236" y="353"/>
                  <a:pt x="236" y="353"/>
                  <a:pt x="236" y="353"/>
                </a:cubicBezTo>
                <a:cubicBezTo>
                  <a:pt x="236" y="383"/>
                  <a:pt x="265" y="397"/>
                  <a:pt x="280" y="397"/>
                </a:cubicBezTo>
                <a:close/>
                <a:moveTo>
                  <a:pt x="280" y="324"/>
                </a:moveTo>
                <a:lnTo>
                  <a:pt x="280" y="324"/>
                </a:lnTo>
                <a:cubicBezTo>
                  <a:pt x="324" y="324"/>
                  <a:pt x="324" y="324"/>
                  <a:pt x="324" y="324"/>
                </a:cubicBezTo>
                <a:cubicBezTo>
                  <a:pt x="324" y="353"/>
                  <a:pt x="324" y="353"/>
                  <a:pt x="324" y="353"/>
                </a:cubicBezTo>
                <a:cubicBezTo>
                  <a:pt x="280" y="353"/>
                  <a:pt x="280" y="353"/>
                  <a:pt x="280" y="353"/>
                </a:cubicBezTo>
                <a:lnTo>
                  <a:pt x="280" y="324"/>
                </a:lnTo>
                <a:close/>
                <a:moveTo>
                  <a:pt x="118" y="559"/>
                </a:moveTo>
                <a:lnTo>
                  <a:pt x="118" y="559"/>
                </a:lnTo>
                <a:cubicBezTo>
                  <a:pt x="162" y="559"/>
                  <a:pt x="162" y="559"/>
                  <a:pt x="162" y="559"/>
                </a:cubicBezTo>
                <a:cubicBezTo>
                  <a:pt x="177" y="559"/>
                  <a:pt x="207" y="530"/>
                  <a:pt x="207" y="515"/>
                </a:cubicBezTo>
                <a:cubicBezTo>
                  <a:pt x="207" y="471"/>
                  <a:pt x="207" y="471"/>
                  <a:pt x="207" y="471"/>
                </a:cubicBezTo>
                <a:cubicBezTo>
                  <a:pt x="207" y="456"/>
                  <a:pt x="177" y="442"/>
                  <a:pt x="162" y="442"/>
                </a:cubicBezTo>
                <a:cubicBezTo>
                  <a:pt x="118" y="442"/>
                  <a:pt x="118" y="442"/>
                  <a:pt x="118" y="442"/>
                </a:cubicBezTo>
                <a:cubicBezTo>
                  <a:pt x="103" y="442"/>
                  <a:pt x="89" y="456"/>
                  <a:pt x="89" y="471"/>
                </a:cubicBezTo>
                <a:cubicBezTo>
                  <a:pt x="89" y="515"/>
                  <a:pt x="89" y="515"/>
                  <a:pt x="89" y="515"/>
                </a:cubicBezTo>
                <a:cubicBezTo>
                  <a:pt x="89" y="530"/>
                  <a:pt x="103" y="559"/>
                  <a:pt x="118" y="559"/>
                </a:cubicBezTo>
                <a:close/>
                <a:moveTo>
                  <a:pt x="118" y="471"/>
                </a:moveTo>
                <a:lnTo>
                  <a:pt x="118" y="471"/>
                </a:lnTo>
                <a:cubicBezTo>
                  <a:pt x="162" y="471"/>
                  <a:pt x="162" y="471"/>
                  <a:pt x="162" y="471"/>
                </a:cubicBezTo>
                <a:cubicBezTo>
                  <a:pt x="162" y="515"/>
                  <a:pt x="162" y="515"/>
                  <a:pt x="162" y="515"/>
                </a:cubicBezTo>
                <a:cubicBezTo>
                  <a:pt x="118" y="515"/>
                  <a:pt x="118" y="515"/>
                  <a:pt x="118" y="515"/>
                </a:cubicBezTo>
                <a:lnTo>
                  <a:pt x="118" y="471"/>
                </a:lnTo>
                <a:close/>
                <a:moveTo>
                  <a:pt x="280" y="559"/>
                </a:moveTo>
                <a:lnTo>
                  <a:pt x="280" y="559"/>
                </a:lnTo>
                <a:cubicBezTo>
                  <a:pt x="324" y="559"/>
                  <a:pt x="324" y="559"/>
                  <a:pt x="324" y="559"/>
                </a:cubicBezTo>
                <a:cubicBezTo>
                  <a:pt x="339" y="559"/>
                  <a:pt x="354" y="530"/>
                  <a:pt x="354" y="515"/>
                </a:cubicBezTo>
                <a:cubicBezTo>
                  <a:pt x="354" y="471"/>
                  <a:pt x="354" y="471"/>
                  <a:pt x="354" y="471"/>
                </a:cubicBezTo>
                <a:cubicBezTo>
                  <a:pt x="354" y="456"/>
                  <a:pt x="339" y="442"/>
                  <a:pt x="324" y="442"/>
                </a:cubicBezTo>
                <a:cubicBezTo>
                  <a:pt x="280" y="442"/>
                  <a:pt x="280" y="442"/>
                  <a:pt x="280" y="442"/>
                </a:cubicBezTo>
                <a:cubicBezTo>
                  <a:pt x="265" y="442"/>
                  <a:pt x="236" y="456"/>
                  <a:pt x="236" y="471"/>
                </a:cubicBezTo>
                <a:cubicBezTo>
                  <a:pt x="236" y="515"/>
                  <a:pt x="236" y="515"/>
                  <a:pt x="236" y="515"/>
                </a:cubicBezTo>
                <a:cubicBezTo>
                  <a:pt x="236" y="530"/>
                  <a:pt x="265" y="559"/>
                  <a:pt x="280" y="559"/>
                </a:cubicBezTo>
                <a:close/>
                <a:moveTo>
                  <a:pt x="280" y="471"/>
                </a:moveTo>
                <a:lnTo>
                  <a:pt x="280" y="471"/>
                </a:lnTo>
                <a:cubicBezTo>
                  <a:pt x="324" y="471"/>
                  <a:pt x="324" y="471"/>
                  <a:pt x="324" y="471"/>
                </a:cubicBezTo>
                <a:cubicBezTo>
                  <a:pt x="324" y="515"/>
                  <a:pt x="324" y="515"/>
                  <a:pt x="324" y="515"/>
                </a:cubicBezTo>
                <a:cubicBezTo>
                  <a:pt x="280" y="515"/>
                  <a:pt x="280" y="515"/>
                  <a:pt x="280" y="515"/>
                </a:cubicBezTo>
                <a:lnTo>
                  <a:pt x="280" y="471"/>
                </a:lnTo>
                <a:close/>
              </a:path>
            </a:pathLst>
          </a:custGeom>
          <a:solidFill>
            <a:schemeClr val="bg1"/>
          </a:solidFill>
          <a:ln>
            <a:noFill/>
          </a:ln>
          <a:effectLst/>
        </p:spPr>
        <p:txBody>
          <a:bodyPr wrap="none" lIns="45716" tIns="22858" rIns="45716" bIns="2285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61" name="Freeform 170">
            <a:extLst>
              <a:ext uri="{FF2B5EF4-FFF2-40B4-BE49-F238E27FC236}">
                <a16:creationId xmlns:a16="http://schemas.microsoft.com/office/drawing/2014/main" id="{7095830A-F2D9-988D-5BB9-EC09D086C06E}"/>
              </a:ext>
            </a:extLst>
          </p:cNvPr>
          <p:cNvSpPr>
            <a:spLocks noChangeArrowheads="1"/>
          </p:cNvSpPr>
          <p:nvPr/>
        </p:nvSpPr>
        <p:spPr bwMode="auto">
          <a:xfrm>
            <a:off x="7740214" y="4954248"/>
            <a:ext cx="375788" cy="375885"/>
          </a:xfrm>
          <a:custGeom>
            <a:avLst/>
            <a:gdLst>
              <a:gd name="T0" fmla="*/ 515 w 634"/>
              <a:gd name="T1" fmla="*/ 471 h 634"/>
              <a:gd name="T2" fmla="*/ 220 w 634"/>
              <a:gd name="T3" fmla="*/ 412 h 634"/>
              <a:gd name="T4" fmla="*/ 117 w 634"/>
              <a:gd name="T5" fmla="*/ 471 h 634"/>
              <a:gd name="T6" fmla="*/ 117 w 634"/>
              <a:gd name="T7" fmla="*/ 515 h 634"/>
              <a:gd name="T8" fmla="*/ 220 w 634"/>
              <a:gd name="T9" fmla="*/ 574 h 634"/>
              <a:gd name="T10" fmla="*/ 515 w 634"/>
              <a:gd name="T11" fmla="*/ 515 h 634"/>
              <a:gd name="T12" fmla="*/ 515 w 634"/>
              <a:gd name="T13" fmla="*/ 471 h 634"/>
              <a:gd name="T14" fmla="*/ 220 w 634"/>
              <a:gd name="T15" fmla="*/ 545 h 634"/>
              <a:gd name="T16" fmla="*/ 220 w 634"/>
              <a:gd name="T17" fmla="*/ 442 h 634"/>
              <a:gd name="T18" fmla="*/ 220 w 634"/>
              <a:gd name="T19" fmla="*/ 545 h 634"/>
              <a:gd name="T20" fmla="*/ 515 w 634"/>
              <a:gd name="T21" fmla="*/ 162 h 634"/>
              <a:gd name="T22" fmla="*/ 220 w 634"/>
              <a:gd name="T23" fmla="*/ 103 h 634"/>
              <a:gd name="T24" fmla="*/ 117 w 634"/>
              <a:gd name="T25" fmla="*/ 162 h 634"/>
              <a:gd name="T26" fmla="*/ 117 w 634"/>
              <a:gd name="T27" fmla="*/ 206 h 634"/>
              <a:gd name="T28" fmla="*/ 220 w 634"/>
              <a:gd name="T29" fmla="*/ 265 h 634"/>
              <a:gd name="T30" fmla="*/ 515 w 634"/>
              <a:gd name="T31" fmla="*/ 206 h 634"/>
              <a:gd name="T32" fmla="*/ 515 w 634"/>
              <a:gd name="T33" fmla="*/ 162 h 634"/>
              <a:gd name="T34" fmla="*/ 220 w 634"/>
              <a:gd name="T35" fmla="*/ 235 h 634"/>
              <a:gd name="T36" fmla="*/ 220 w 634"/>
              <a:gd name="T37" fmla="*/ 133 h 634"/>
              <a:gd name="T38" fmla="*/ 220 w 634"/>
              <a:gd name="T39" fmla="*/ 235 h 634"/>
              <a:gd name="T40" fmla="*/ 515 w 634"/>
              <a:gd name="T41" fmla="*/ 324 h 634"/>
              <a:gd name="T42" fmla="*/ 397 w 634"/>
              <a:gd name="T43" fmla="*/ 265 h 634"/>
              <a:gd name="T44" fmla="*/ 117 w 634"/>
              <a:gd name="T45" fmla="*/ 324 h 634"/>
              <a:gd name="T46" fmla="*/ 117 w 634"/>
              <a:gd name="T47" fmla="*/ 353 h 634"/>
              <a:gd name="T48" fmla="*/ 397 w 634"/>
              <a:gd name="T49" fmla="*/ 412 h 634"/>
              <a:gd name="T50" fmla="*/ 515 w 634"/>
              <a:gd name="T51" fmla="*/ 353 h 634"/>
              <a:gd name="T52" fmla="*/ 515 w 634"/>
              <a:gd name="T53" fmla="*/ 324 h 634"/>
              <a:gd name="T54" fmla="*/ 397 w 634"/>
              <a:gd name="T55" fmla="*/ 383 h 634"/>
              <a:gd name="T56" fmla="*/ 397 w 634"/>
              <a:gd name="T57" fmla="*/ 294 h 634"/>
              <a:gd name="T58" fmla="*/ 397 w 634"/>
              <a:gd name="T59" fmla="*/ 383 h 634"/>
              <a:gd name="T60" fmla="*/ 544 w 634"/>
              <a:gd name="T61" fmla="*/ 0 h 634"/>
              <a:gd name="T62" fmla="*/ 0 w 634"/>
              <a:gd name="T63" fmla="*/ 88 h 634"/>
              <a:gd name="T64" fmla="*/ 73 w 634"/>
              <a:gd name="T65" fmla="*/ 633 h 634"/>
              <a:gd name="T66" fmla="*/ 633 w 634"/>
              <a:gd name="T67" fmla="*/ 559 h 634"/>
              <a:gd name="T68" fmla="*/ 544 w 634"/>
              <a:gd name="T69" fmla="*/ 0 h 634"/>
              <a:gd name="T70" fmla="*/ 588 w 634"/>
              <a:gd name="T71" fmla="*/ 559 h 634"/>
              <a:gd name="T72" fmla="*/ 73 w 634"/>
              <a:gd name="T73" fmla="*/ 589 h 634"/>
              <a:gd name="T74" fmla="*/ 44 w 634"/>
              <a:gd name="T75" fmla="*/ 88 h 634"/>
              <a:gd name="T76" fmla="*/ 544 w 634"/>
              <a:gd name="T77" fmla="*/ 44 h 634"/>
              <a:gd name="T78" fmla="*/ 588 w 634"/>
              <a:gd name="T79" fmla="*/ 55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chemeClr val="bg1"/>
          </a:solidFill>
          <a:ln>
            <a:noFill/>
          </a:ln>
          <a:effectLst/>
        </p:spPr>
        <p:txBody>
          <a:bodyPr wrap="none" lIns="45716" tIns="22858" rIns="45716" bIns="2285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62" name="Freeform 185">
            <a:extLst>
              <a:ext uri="{FF2B5EF4-FFF2-40B4-BE49-F238E27FC236}">
                <a16:creationId xmlns:a16="http://schemas.microsoft.com/office/drawing/2014/main" id="{5953E1A4-C037-5BDF-FA55-B4560A5FAC57}"/>
              </a:ext>
            </a:extLst>
          </p:cNvPr>
          <p:cNvSpPr>
            <a:spLocks noChangeArrowheads="1"/>
          </p:cNvSpPr>
          <p:nvPr/>
        </p:nvSpPr>
        <p:spPr bwMode="auto">
          <a:xfrm>
            <a:off x="7769838" y="4248163"/>
            <a:ext cx="364872" cy="279184"/>
          </a:xfrm>
          <a:custGeom>
            <a:avLst/>
            <a:gdLst>
              <a:gd name="T0" fmla="*/ 545 w 619"/>
              <a:gd name="T1" fmla="*/ 0 h 472"/>
              <a:gd name="T2" fmla="*/ 545 w 619"/>
              <a:gd name="T3" fmla="*/ 0 h 472"/>
              <a:gd name="T4" fmla="*/ 73 w 619"/>
              <a:gd name="T5" fmla="*/ 0 h 472"/>
              <a:gd name="T6" fmla="*/ 0 w 619"/>
              <a:gd name="T7" fmla="*/ 73 h 472"/>
              <a:gd name="T8" fmla="*/ 0 w 619"/>
              <a:gd name="T9" fmla="*/ 397 h 472"/>
              <a:gd name="T10" fmla="*/ 73 w 619"/>
              <a:gd name="T11" fmla="*/ 471 h 472"/>
              <a:gd name="T12" fmla="*/ 545 w 619"/>
              <a:gd name="T13" fmla="*/ 471 h 472"/>
              <a:gd name="T14" fmla="*/ 618 w 619"/>
              <a:gd name="T15" fmla="*/ 397 h 472"/>
              <a:gd name="T16" fmla="*/ 618 w 619"/>
              <a:gd name="T17" fmla="*/ 73 h 472"/>
              <a:gd name="T18" fmla="*/ 545 w 619"/>
              <a:gd name="T19" fmla="*/ 0 h 472"/>
              <a:gd name="T20" fmla="*/ 559 w 619"/>
              <a:gd name="T21" fmla="*/ 44 h 472"/>
              <a:gd name="T22" fmla="*/ 559 w 619"/>
              <a:gd name="T23" fmla="*/ 44 h 472"/>
              <a:gd name="T24" fmla="*/ 309 w 619"/>
              <a:gd name="T25" fmla="*/ 235 h 472"/>
              <a:gd name="T26" fmla="*/ 59 w 619"/>
              <a:gd name="T27" fmla="*/ 44 h 472"/>
              <a:gd name="T28" fmla="*/ 559 w 619"/>
              <a:gd name="T29" fmla="*/ 44 h 472"/>
              <a:gd name="T30" fmla="*/ 29 w 619"/>
              <a:gd name="T31" fmla="*/ 397 h 472"/>
              <a:gd name="T32" fmla="*/ 29 w 619"/>
              <a:gd name="T33" fmla="*/ 397 h 472"/>
              <a:gd name="T34" fmla="*/ 29 w 619"/>
              <a:gd name="T35" fmla="*/ 73 h 472"/>
              <a:gd name="T36" fmla="*/ 206 w 619"/>
              <a:gd name="T37" fmla="*/ 221 h 472"/>
              <a:gd name="T38" fmla="*/ 29 w 619"/>
              <a:gd name="T39" fmla="*/ 397 h 472"/>
              <a:gd name="T40" fmla="*/ 59 w 619"/>
              <a:gd name="T41" fmla="*/ 427 h 472"/>
              <a:gd name="T42" fmla="*/ 59 w 619"/>
              <a:gd name="T43" fmla="*/ 427 h 472"/>
              <a:gd name="T44" fmla="*/ 236 w 619"/>
              <a:gd name="T45" fmla="*/ 235 h 472"/>
              <a:gd name="T46" fmla="*/ 309 w 619"/>
              <a:gd name="T47" fmla="*/ 294 h 472"/>
              <a:gd name="T48" fmla="*/ 368 w 619"/>
              <a:gd name="T49" fmla="*/ 235 h 472"/>
              <a:gd name="T50" fmla="*/ 559 w 619"/>
              <a:gd name="T51" fmla="*/ 427 h 472"/>
              <a:gd name="T52" fmla="*/ 59 w 619"/>
              <a:gd name="T53" fmla="*/ 427 h 472"/>
              <a:gd name="T54" fmla="*/ 589 w 619"/>
              <a:gd name="T55" fmla="*/ 397 h 472"/>
              <a:gd name="T56" fmla="*/ 589 w 619"/>
              <a:gd name="T57" fmla="*/ 397 h 472"/>
              <a:gd name="T58" fmla="*/ 589 w 619"/>
              <a:gd name="T59" fmla="*/ 397 h 472"/>
              <a:gd name="T60" fmla="*/ 412 w 619"/>
              <a:gd name="T61" fmla="*/ 221 h 472"/>
              <a:gd name="T62" fmla="*/ 589 w 619"/>
              <a:gd name="T63" fmla="*/ 73 h 472"/>
              <a:gd name="T64" fmla="*/ 589 w 619"/>
              <a:gd name="T65" fmla="*/ 39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lnTo>
                  <a:pt x="589" y="397"/>
                </a:lnTo>
                <a:cubicBezTo>
                  <a:pt x="412" y="221"/>
                  <a:pt x="412" y="221"/>
                  <a:pt x="412" y="221"/>
                </a:cubicBezTo>
                <a:cubicBezTo>
                  <a:pt x="589" y="73"/>
                  <a:pt x="589" y="73"/>
                  <a:pt x="589" y="73"/>
                </a:cubicBezTo>
                <a:lnTo>
                  <a:pt x="589" y="397"/>
                </a:lnTo>
                <a:close/>
              </a:path>
            </a:pathLst>
          </a:custGeom>
          <a:solidFill>
            <a:schemeClr val="bg1"/>
          </a:solidFill>
          <a:ln>
            <a:noFill/>
          </a:ln>
          <a:effectLst/>
        </p:spPr>
        <p:txBody>
          <a:bodyPr wrap="none" lIns="45716" tIns="22858" rIns="45716" bIns="2285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63" name="Freeform 199">
            <a:extLst>
              <a:ext uri="{FF2B5EF4-FFF2-40B4-BE49-F238E27FC236}">
                <a16:creationId xmlns:a16="http://schemas.microsoft.com/office/drawing/2014/main" id="{FDFB57F9-D21E-8FC6-E751-F6C2BA6576CE}"/>
              </a:ext>
            </a:extLst>
          </p:cNvPr>
          <p:cNvSpPr>
            <a:spLocks noChangeArrowheads="1"/>
          </p:cNvSpPr>
          <p:nvPr/>
        </p:nvSpPr>
        <p:spPr bwMode="auto">
          <a:xfrm>
            <a:off x="7762495" y="3481351"/>
            <a:ext cx="375787" cy="349371"/>
          </a:xfrm>
          <a:custGeom>
            <a:avLst/>
            <a:gdLst>
              <a:gd name="T0" fmla="*/ 560 w 634"/>
              <a:gd name="T1" fmla="*/ 74 h 590"/>
              <a:gd name="T2" fmla="*/ 560 w 634"/>
              <a:gd name="T3" fmla="*/ 74 h 590"/>
              <a:gd name="T4" fmla="*/ 442 w 634"/>
              <a:gd name="T5" fmla="*/ 74 h 590"/>
              <a:gd name="T6" fmla="*/ 442 w 634"/>
              <a:gd name="T7" fmla="*/ 30 h 590"/>
              <a:gd name="T8" fmla="*/ 398 w 634"/>
              <a:gd name="T9" fmla="*/ 0 h 590"/>
              <a:gd name="T10" fmla="*/ 236 w 634"/>
              <a:gd name="T11" fmla="*/ 0 h 590"/>
              <a:gd name="T12" fmla="*/ 207 w 634"/>
              <a:gd name="T13" fmla="*/ 30 h 590"/>
              <a:gd name="T14" fmla="*/ 207 w 634"/>
              <a:gd name="T15" fmla="*/ 74 h 590"/>
              <a:gd name="T16" fmla="*/ 89 w 634"/>
              <a:gd name="T17" fmla="*/ 74 h 590"/>
              <a:gd name="T18" fmla="*/ 0 w 634"/>
              <a:gd name="T19" fmla="*/ 147 h 590"/>
              <a:gd name="T20" fmla="*/ 0 w 634"/>
              <a:gd name="T21" fmla="*/ 501 h 590"/>
              <a:gd name="T22" fmla="*/ 89 w 634"/>
              <a:gd name="T23" fmla="*/ 589 h 590"/>
              <a:gd name="T24" fmla="*/ 560 w 634"/>
              <a:gd name="T25" fmla="*/ 589 h 590"/>
              <a:gd name="T26" fmla="*/ 633 w 634"/>
              <a:gd name="T27" fmla="*/ 501 h 590"/>
              <a:gd name="T28" fmla="*/ 633 w 634"/>
              <a:gd name="T29" fmla="*/ 147 h 590"/>
              <a:gd name="T30" fmla="*/ 560 w 634"/>
              <a:gd name="T31" fmla="*/ 74 h 590"/>
              <a:gd name="T32" fmla="*/ 236 w 634"/>
              <a:gd name="T33" fmla="*/ 59 h 590"/>
              <a:gd name="T34" fmla="*/ 236 w 634"/>
              <a:gd name="T35" fmla="*/ 59 h 590"/>
              <a:gd name="T36" fmla="*/ 265 w 634"/>
              <a:gd name="T37" fmla="*/ 30 h 590"/>
              <a:gd name="T38" fmla="*/ 383 w 634"/>
              <a:gd name="T39" fmla="*/ 30 h 590"/>
              <a:gd name="T40" fmla="*/ 398 w 634"/>
              <a:gd name="T41" fmla="*/ 59 h 590"/>
              <a:gd name="T42" fmla="*/ 398 w 634"/>
              <a:gd name="T43" fmla="*/ 74 h 590"/>
              <a:gd name="T44" fmla="*/ 236 w 634"/>
              <a:gd name="T45" fmla="*/ 74 h 590"/>
              <a:gd name="T46" fmla="*/ 236 w 634"/>
              <a:gd name="T47" fmla="*/ 59 h 590"/>
              <a:gd name="T48" fmla="*/ 589 w 634"/>
              <a:gd name="T49" fmla="*/ 501 h 590"/>
              <a:gd name="T50" fmla="*/ 589 w 634"/>
              <a:gd name="T51" fmla="*/ 501 h 590"/>
              <a:gd name="T52" fmla="*/ 560 w 634"/>
              <a:gd name="T53" fmla="*/ 545 h 590"/>
              <a:gd name="T54" fmla="*/ 89 w 634"/>
              <a:gd name="T55" fmla="*/ 545 h 590"/>
              <a:gd name="T56" fmla="*/ 44 w 634"/>
              <a:gd name="T57" fmla="*/ 501 h 590"/>
              <a:gd name="T58" fmla="*/ 44 w 634"/>
              <a:gd name="T59" fmla="*/ 295 h 590"/>
              <a:gd name="T60" fmla="*/ 251 w 634"/>
              <a:gd name="T61" fmla="*/ 295 h 590"/>
              <a:gd name="T62" fmla="*/ 236 w 634"/>
              <a:gd name="T63" fmla="*/ 309 h 590"/>
              <a:gd name="T64" fmla="*/ 324 w 634"/>
              <a:gd name="T65" fmla="*/ 383 h 590"/>
              <a:gd name="T66" fmla="*/ 398 w 634"/>
              <a:gd name="T67" fmla="*/ 309 h 590"/>
              <a:gd name="T68" fmla="*/ 398 w 634"/>
              <a:gd name="T69" fmla="*/ 295 h 590"/>
              <a:gd name="T70" fmla="*/ 589 w 634"/>
              <a:gd name="T71" fmla="*/ 295 h 590"/>
              <a:gd name="T72" fmla="*/ 589 w 634"/>
              <a:gd name="T73" fmla="*/ 501 h 590"/>
              <a:gd name="T74" fmla="*/ 280 w 634"/>
              <a:gd name="T75" fmla="*/ 309 h 590"/>
              <a:gd name="T76" fmla="*/ 280 w 634"/>
              <a:gd name="T77" fmla="*/ 309 h 590"/>
              <a:gd name="T78" fmla="*/ 280 w 634"/>
              <a:gd name="T79" fmla="*/ 295 h 590"/>
              <a:gd name="T80" fmla="*/ 354 w 634"/>
              <a:gd name="T81" fmla="*/ 295 h 590"/>
              <a:gd name="T82" fmla="*/ 354 w 634"/>
              <a:gd name="T83" fmla="*/ 309 h 590"/>
              <a:gd name="T84" fmla="*/ 324 w 634"/>
              <a:gd name="T85" fmla="*/ 354 h 590"/>
              <a:gd name="T86" fmla="*/ 280 w 634"/>
              <a:gd name="T87" fmla="*/ 309 h 590"/>
              <a:gd name="T88" fmla="*/ 589 w 634"/>
              <a:gd name="T89" fmla="*/ 250 h 590"/>
              <a:gd name="T90" fmla="*/ 589 w 634"/>
              <a:gd name="T91" fmla="*/ 250 h 590"/>
              <a:gd name="T92" fmla="*/ 44 w 634"/>
              <a:gd name="T93" fmla="*/ 250 h 590"/>
              <a:gd name="T94" fmla="*/ 44 w 634"/>
              <a:gd name="T95" fmla="*/ 147 h 590"/>
              <a:gd name="T96" fmla="*/ 89 w 634"/>
              <a:gd name="T97" fmla="*/ 118 h 590"/>
              <a:gd name="T98" fmla="*/ 560 w 634"/>
              <a:gd name="T99" fmla="*/ 118 h 590"/>
              <a:gd name="T100" fmla="*/ 589 w 634"/>
              <a:gd name="T101" fmla="*/ 147 h 590"/>
              <a:gd name="T102" fmla="*/ 589 w 634"/>
              <a:gd name="T103" fmla="*/ 25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4" h="590">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solidFill>
            <a:schemeClr val="bg1"/>
          </a:solidFill>
          <a:ln>
            <a:noFill/>
          </a:ln>
          <a:effectLst/>
        </p:spPr>
        <p:txBody>
          <a:bodyPr wrap="none" lIns="45716" tIns="22858" rIns="45716" bIns="2285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88" name="Freeform 200">
            <a:extLst>
              <a:ext uri="{FF2B5EF4-FFF2-40B4-BE49-F238E27FC236}">
                <a16:creationId xmlns:a16="http://schemas.microsoft.com/office/drawing/2014/main" id="{F24BB422-2E62-E6C8-408A-C78337CABDD5}"/>
              </a:ext>
            </a:extLst>
          </p:cNvPr>
          <p:cNvSpPr>
            <a:spLocks noChangeArrowheads="1"/>
          </p:cNvSpPr>
          <p:nvPr/>
        </p:nvSpPr>
        <p:spPr bwMode="auto">
          <a:xfrm>
            <a:off x="7751355" y="2821739"/>
            <a:ext cx="375788" cy="357170"/>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chemeClr val="bg1"/>
          </a:solidFill>
          <a:ln>
            <a:noFill/>
          </a:ln>
          <a:effectLst/>
        </p:spPr>
        <p:txBody>
          <a:bodyPr wrap="none" lIns="45716" tIns="22858" rIns="45716" bIns="2285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89" name="TextBox 1088">
            <a:extLst>
              <a:ext uri="{FF2B5EF4-FFF2-40B4-BE49-F238E27FC236}">
                <a16:creationId xmlns:a16="http://schemas.microsoft.com/office/drawing/2014/main" id="{99A2EC22-4313-C28C-E92F-00B561500250}"/>
              </a:ext>
            </a:extLst>
          </p:cNvPr>
          <p:cNvSpPr txBox="1"/>
          <p:nvPr/>
        </p:nvSpPr>
        <p:spPr>
          <a:xfrm>
            <a:off x="2832961" y="3454375"/>
            <a:ext cx="582174" cy="553980"/>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3000" b="1"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02</a:t>
            </a:r>
          </a:p>
        </p:txBody>
      </p:sp>
      <p:sp>
        <p:nvSpPr>
          <p:cNvPr id="1090" name="TextBox 1089">
            <a:extLst>
              <a:ext uri="{FF2B5EF4-FFF2-40B4-BE49-F238E27FC236}">
                <a16:creationId xmlns:a16="http://schemas.microsoft.com/office/drawing/2014/main" id="{803D5032-FD60-31E9-2F48-2C431F383B56}"/>
              </a:ext>
            </a:extLst>
          </p:cNvPr>
          <p:cNvSpPr txBox="1"/>
          <p:nvPr/>
        </p:nvSpPr>
        <p:spPr>
          <a:xfrm>
            <a:off x="2832961" y="4106700"/>
            <a:ext cx="582174" cy="553980"/>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3000" b="1"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03</a:t>
            </a:r>
          </a:p>
        </p:txBody>
      </p:sp>
      <p:sp>
        <p:nvSpPr>
          <p:cNvPr id="1091" name="TextBox 1090">
            <a:extLst>
              <a:ext uri="{FF2B5EF4-FFF2-40B4-BE49-F238E27FC236}">
                <a16:creationId xmlns:a16="http://schemas.microsoft.com/office/drawing/2014/main" id="{CD24EDDB-4FC5-A5A4-0D1E-BB98BBF41015}"/>
              </a:ext>
            </a:extLst>
          </p:cNvPr>
          <p:cNvSpPr txBox="1"/>
          <p:nvPr/>
        </p:nvSpPr>
        <p:spPr>
          <a:xfrm>
            <a:off x="2832961" y="4814681"/>
            <a:ext cx="588586" cy="553980"/>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3000" b="1"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04</a:t>
            </a:r>
          </a:p>
        </p:txBody>
      </p:sp>
      <p:sp>
        <p:nvSpPr>
          <p:cNvPr id="1092" name="TextBox 1091">
            <a:extLst>
              <a:ext uri="{FF2B5EF4-FFF2-40B4-BE49-F238E27FC236}">
                <a16:creationId xmlns:a16="http://schemas.microsoft.com/office/drawing/2014/main" id="{5C2123AE-6D03-2641-A128-A6CE8172DBFB}"/>
              </a:ext>
            </a:extLst>
          </p:cNvPr>
          <p:cNvSpPr txBox="1"/>
          <p:nvPr/>
        </p:nvSpPr>
        <p:spPr>
          <a:xfrm>
            <a:off x="2832961" y="5531706"/>
            <a:ext cx="582174" cy="553980"/>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3000" b="1"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05</a:t>
            </a:r>
          </a:p>
        </p:txBody>
      </p:sp>
      <p:sp>
        <p:nvSpPr>
          <p:cNvPr id="1093" name="TextBox 1092">
            <a:extLst>
              <a:ext uri="{FF2B5EF4-FFF2-40B4-BE49-F238E27FC236}">
                <a16:creationId xmlns:a16="http://schemas.microsoft.com/office/drawing/2014/main" id="{AC959169-29FF-893F-1A29-18BAAF5147F7}"/>
              </a:ext>
            </a:extLst>
          </p:cNvPr>
          <p:cNvSpPr txBox="1"/>
          <p:nvPr/>
        </p:nvSpPr>
        <p:spPr>
          <a:xfrm>
            <a:off x="2832961" y="2778455"/>
            <a:ext cx="521260" cy="553980"/>
          </a:xfrm>
          <a:prstGeom prst="rect">
            <a:avLst/>
          </a:prstGeom>
          <a:noFill/>
        </p:spPr>
        <p:txBody>
          <a:bodyPr wrap="non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3000" b="1"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01</a:t>
            </a:r>
          </a:p>
        </p:txBody>
      </p:sp>
      <p:sp>
        <p:nvSpPr>
          <p:cNvPr id="1094" name="TextBox 1093">
            <a:extLst>
              <a:ext uri="{FF2B5EF4-FFF2-40B4-BE49-F238E27FC236}">
                <a16:creationId xmlns:a16="http://schemas.microsoft.com/office/drawing/2014/main" id="{D274C469-FC49-9A1B-189C-4A7CF77FBD47}"/>
              </a:ext>
            </a:extLst>
          </p:cNvPr>
          <p:cNvSpPr txBox="1"/>
          <p:nvPr/>
        </p:nvSpPr>
        <p:spPr>
          <a:xfrm>
            <a:off x="3617904" y="3403642"/>
            <a:ext cx="4009405" cy="636182"/>
          </a:xfrm>
          <a:prstGeom prst="rect">
            <a:avLst/>
          </a:prstGeom>
          <a:noFill/>
        </p:spPr>
        <p:txBody>
          <a:bodyPr wrap="square" lIns="109710" tIns="54855" rIns="109710" bIns="54855"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Lato Regular" panose="020F0502020204030203" pitchFamily="34" charset="0"/>
                <a:cs typeface="Segoe UI Light" panose="020B0502040204020203" pitchFamily="34" charset="0"/>
              </a:rPr>
              <a:t>Assist project teams in all phases of their projects from project definition to rollout </a:t>
            </a:r>
          </a:p>
        </p:txBody>
      </p:sp>
      <p:sp>
        <p:nvSpPr>
          <p:cNvPr id="1095" name="TextBox 1094">
            <a:extLst>
              <a:ext uri="{FF2B5EF4-FFF2-40B4-BE49-F238E27FC236}">
                <a16:creationId xmlns:a16="http://schemas.microsoft.com/office/drawing/2014/main" id="{C8E85007-737A-4ED1-20B8-C76804E8850B}"/>
              </a:ext>
            </a:extLst>
          </p:cNvPr>
          <p:cNvSpPr txBox="1"/>
          <p:nvPr/>
        </p:nvSpPr>
        <p:spPr>
          <a:xfrm>
            <a:off x="3618021" y="4083841"/>
            <a:ext cx="4009405" cy="630347"/>
          </a:xfrm>
          <a:prstGeom prst="rect">
            <a:avLst/>
          </a:prstGeom>
          <a:noFill/>
        </p:spPr>
        <p:txBody>
          <a:bodyPr wrap="square" lIns="109710" tIns="54855" rIns="109710" bIns="54855"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Lato Regular" panose="020F0502020204030203" pitchFamily="34" charset="0"/>
                <a:cs typeface="Segoe UI Light" panose="020B0502040204020203" pitchFamily="34" charset="0"/>
              </a:rPr>
              <a:t>Supporting effective resource management across the program</a:t>
            </a:r>
          </a:p>
        </p:txBody>
      </p:sp>
      <p:sp>
        <p:nvSpPr>
          <p:cNvPr id="1096" name="TextBox 1095">
            <a:extLst>
              <a:ext uri="{FF2B5EF4-FFF2-40B4-BE49-F238E27FC236}">
                <a16:creationId xmlns:a16="http://schemas.microsoft.com/office/drawing/2014/main" id="{DB12B5BF-0FCB-D5C9-077E-42AD3D3EEE9C}"/>
              </a:ext>
            </a:extLst>
          </p:cNvPr>
          <p:cNvSpPr txBox="1"/>
          <p:nvPr/>
        </p:nvSpPr>
        <p:spPr>
          <a:xfrm>
            <a:off x="3618021" y="4803580"/>
            <a:ext cx="4009405" cy="630347"/>
          </a:xfrm>
          <a:prstGeom prst="rect">
            <a:avLst/>
          </a:prstGeom>
          <a:noFill/>
        </p:spPr>
        <p:txBody>
          <a:bodyPr wrap="square" lIns="109710" tIns="54855" rIns="109710" bIns="54855"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Lato Regular" panose="020F0502020204030203" pitchFamily="34" charset="0"/>
                <a:cs typeface="Segoe UI Light" panose="020B0502040204020203" pitchFamily="34" charset="0"/>
              </a:rPr>
              <a:t>Providing document and configuration management (knowledge management)</a:t>
            </a:r>
          </a:p>
        </p:txBody>
      </p:sp>
      <p:sp>
        <p:nvSpPr>
          <p:cNvPr id="1097" name="TextBox 1096">
            <a:extLst>
              <a:ext uri="{FF2B5EF4-FFF2-40B4-BE49-F238E27FC236}">
                <a16:creationId xmlns:a16="http://schemas.microsoft.com/office/drawing/2014/main" id="{62C6848E-CA55-AA55-E920-C0759AE979A2}"/>
              </a:ext>
            </a:extLst>
          </p:cNvPr>
          <p:cNvSpPr txBox="1"/>
          <p:nvPr/>
        </p:nvSpPr>
        <p:spPr>
          <a:xfrm>
            <a:off x="3618021" y="5519987"/>
            <a:ext cx="4009405" cy="636182"/>
          </a:xfrm>
          <a:prstGeom prst="rect">
            <a:avLst/>
          </a:prstGeom>
          <a:noFill/>
        </p:spPr>
        <p:txBody>
          <a:bodyPr wrap="square" lIns="109710" tIns="54855" rIns="109710" bIns="54855"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Lato Regular" panose="020F0502020204030203" pitchFamily="34" charset="0"/>
                <a:cs typeface="Segoe UI Light" panose="020B0502040204020203" pitchFamily="34" charset="0"/>
              </a:rPr>
              <a:t>Providing centralized support for managing changes and tracking risks and issues</a:t>
            </a:r>
          </a:p>
        </p:txBody>
      </p:sp>
      <p:sp>
        <p:nvSpPr>
          <p:cNvPr id="1098" name="TextBox 1097">
            <a:extLst>
              <a:ext uri="{FF2B5EF4-FFF2-40B4-BE49-F238E27FC236}">
                <a16:creationId xmlns:a16="http://schemas.microsoft.com/office/drawing/2014/main" id="{EAA2F0DA-33F8-4D0F-8947-1C12BCE7485E}"/>
              </a:ext>
            </a:extLst>
          </p:cNvPr>
          <p:cNvSpPr txBox="1"/>
          <p:nvPr/>
        </p:nvSpPr>
        <p:spPr>
          <a:xfrm>
            <a:off x="3621046" y="2727180"/>
            <a:ext cx="4009405" cy="636182"/>
          </a:xfrm>
          <a:prstGeom prst="rect">
            <a:avLst/>
          </a:prstGeom>
          <a:noFill/>
        </p:spPr>
        <p:txBody>
          <a:bodyPr wrap="square" lIns="109710" tIns="54855" rIns="109710" bIns="54855"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Lato Regular" panose="020F0502020204030203" pitchFamily="34" charset="0"/>
                <a:cs typeface="Segoe UI Light" panose="020B0502040204020203" pitchFamily="34" charset="0"/>
              </a:rPr>
              <a:t>Defining the program management processes and procedures that will be followed</a:t>
            </a:r>
          </a:p>
        </p:txBody>
      </p:sp>
      <p:sp>
        <p:nvSpPr>
          <p:cNvPr id="1099" name="Line 525">
            <a:extLst>
              <a:ext uri="{FF2B5EF4-FFF2-40B4-BE49-F238E27FC236}">
                <a16:creationId xmlns:a16="http://schemas.microsoft.com/office/drawing/2014/main" id="{0AB3E914-CB0A-F3B1-7E2C-9A7F0023221E}"/>
              </a:ext>
            </a:extLst>
          </p:cNvPr>
          <p:cNvSpPr>
            <a:spLocks noChangeShapeType="1"/>
          </p:cNvSpPr>
          <p:nvPr/>
        </p:nvSpPr>
        <p:spPr bwMode="auto">
          <a:xfrm>
            <a:off x="3556471" y="3466219"/>
            <a:ext cx="2385" cy="534025"/>
          </a:xfrm>
          <a:prstGeom prst="line">
            <a:avLst/>
          </a:prstGeom>
          <a:noFill/>
          <a:ln w="1800" cap="flat">
            <a:solidFill>
              <a:srgbClr val="F1F0F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7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00" name="Line 525">
            <a:extLst>
              <a:ext uri="{FF2B5EF4-FFF2-40B4-BE49-F238E27FC236}">
                <a16:creationId xmlns:a16="http://schemas.microsoft.com/office/drawing/2014/main" id="{39D3B691-9202-3534-C21A-03981A90AE97}"/>
              </a:ext>
            </a:extLst>
          </p:cNvPr>
          <p:cNvSpPr>
            <a:spLocks noChangeShapeType="1"/>
          </p:cNvSpPr>
          <p:nvPr/>
        </p:nvSpPr>
        <p:spPr bwMode="auto">
          <a:xfrm>
            <a:off x="3556471" y="4106700"/>
            <a:ext cx="2385" cy="534025"/>
          </a:xfrm>
          <a:prstGeom prst="line">
            <a:avLst/>
          </a:prstGeom>
          <a:noFill/>
          <a:ln w="1800" cap="flat">
            <a:solidFill>
              <a:srgbClr val="F1F0F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7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01" name="Line 525">
            <a:extLst>
              <a:ext uri="{FF2B5EF4-FFF2-40B4-BE49-F238E27FC236}">
                <a16:creationId xmlns:a16="http://schemas.microsoft.com/office/drawing/2014/main" id="{F45798E7-26DC-AF6E-4094-DBAB5DC0FD42}"/>
              </a:ext>
            </a:extLst>
          </p:cNvPr>
          <p:cNvSpPr>
            <a:spLocks noChangeShapeType="1"/>
          </p:cNvSpPr>
          <p:nvPr/>
        </p:nvSpPr>
        <p:spPr bwMode="auto">
          <a:xfrm>
            <a:off x="3556471" y="4826581"/>
            <a:ext cx="2385" cy="534025"/>
          </a:xfrm>
          <a:prstGeom prst="line">
            <a:avLst/>
          </a:prstGeom>
          <a:noFill/>
          <a:ln w="1800" cap="flat">
            <a:solidFill>
              <a:srgbClr val="F1F0F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7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02" name="Line 525">
            <a:extLst>
              <a:ext uri="{FF2B5EF4-FFF2-40B4-BE49-F238E27FC236}">
                <a16:creationId xmlns:a16="http://schemas.microsoft.com/office/drawing/2014/main" id="{78316249-C6E9-CCA8-EF45-04635696B096}"/>
              </a:ext>
            </a:extLst>
          </p:cNvPr>
          <p:cNvSpPr>
            <a:spLocks noChangeShapeType="1"/>
          </p:cNvSpPr>
          <p:nvPr/>
        </p:nvSpPr>
        <p:spPr bwMode="auto">
          <a:xfrm>
            <a:off x="3556471" y="5562927"/>
            <a:ext cx="2385" cy="534025"/>
          </a:xfrm>
          <a:prstGeom prst="line">
            <a:avLst/>
          </a:prstGeom>
          <a:noFill/>
          <a:ln w="1800" cap="flat">
            <a:solidFill>
              <a:srgbClr val="F1F0F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7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03" name="Line 525">
            <a:extLst>
              <a:ext uri="{FF2B5EF4-FFF2-40B4-BE49-F238E27FC236}">
                <a16:creationId xmlns:a16="http://schemas.microsoft.com/office/drawing/2014/main" id="{1498AB04-A78C-F13A-75D3-C81CF3A46B38}"/>
              </a:ext>
            </a:extLst>
          </p:cNvPr>
          <p:cNvSpPr>
            <a:spLocks noChangeShapeType="1"/>
          </p:cNvSpPr>
          <p:nvPr/>
        </p:nvSpPr>
        <p:spPr bwMode="auto">
          <a:xfrm>
            <a:off x="3556471" y="2800432"/>
            <a:ext cx="2385" cy="534025"/>
          </a:xfrm>
          <a:prstGeom prst="line">
            <a:avLst/>
          </a:prstGeom>
          <a:noFill/>
          <a:ln w="1800" cap="flat">
            <a:solidFill>
              <a:srgbClr val="F1F0F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75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04" name="TextBox 1103">
            <a:extLst>
              <a:ext uri="{FF2B5EF4-FFF2-40B4-BE49-F238E27FC236}">
                <a16:creationId xmlns:a16="http://schemas.microsoft.com/office/drawing/2014/main" id="{EFDA79C0-4668-ED5D-AB14-243C4FA3E755}"/>
              </a:ext>
            </a:extLst>
          </p:cNvPr>
          <p:cNvSpPr txBox="1"/>
          <p:nvPr/>
        </p:nvSpPr>
        <p:spPr>
          <a:xfrm>
            <a:off x="241003" y="1053543"/>
            <a:ext cx="1142016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PET In Celebal established to assist Project Managers and Business Analyst throughout the organization in implementing Project Management principles, practices, methodologies, tools, and techniques. </a:t>
            </a:r>
          </a:p>
        </p:txBody>
      </p:sp>
    </p:spTree>
    <p:extLst>
      <p:ext uri="{BB962C8B-B14F-4D97-AF65-F5344CB8AC3E}">
        <p14:creationId xmlns:p14="http://schemas.microsoft.com/office/powerpoint/2010/main" val="185461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ppt_x"/>
                                          </p:val>
                                        </p:tav>
                                        <p:tav tm="100000">
                                          <p:val>
                                            <p:strVal val="#ppt_x"/>
                                          </p:val>
                                        </p:tav>
                                      </p:tavLst>
                                    </p:anim>
                                    <p:anim calcmode="lin" valueType="num">
                                      <p:cBhvr additive="base">
                                        <p:cTn id="56" dur="500" fill="hold"/>
                                        <p:tgtEl>
                                          <p:spTgt spid="4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ppt_x"/>
                                          </p:val>
                                        </p:tav>
                                        <p:tav tm="100000">
                                          <p:val>
                                            <p:strVal val="#ppt_x"/>
                                          </p:val>
                                        </p:tav>
                                      </p:tavLst>
                                    </p:anim>
                                    <p:anim calcmode="lin" valueType="num">
                                      <p:cBhvr additive="base">
                                        <p:cTn id="64" dur="500" fill="hold"/>
                                        <p:tgtEl>
                                          <p:spTgt spid="4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additive="base">
                                        <p:cTn id="67" dur="500" fill="hold"/>
                                        <p:tgtEl>
                                          <p:spTgt spid="44"/>
                                        </p:tgtEl>
                                        <p:attrNameLst>
                                          <p:attrName>ppt_x</p:attrName>
                                        </p:attrNameLst>
                                      </p:cBhvr>
                                      <p:tavLst>
                                        <p:tav tm="0">
                                          <p:val>
                                            <p:strVal val="#ppt_x"/>
                                          </p:val>
                                        </p:tav>
                                        <p:tav tm="100000">
                                          <p:val>
                                            <p:strVal val="#ppt_x"/>
                                          </p:val>
                                        </p:tav>
                                      </p:tavLst>
                                    </p:anim>
                                    <p:anim calcmode="lin" valueType="num">
                                      <p:cBhvr additive="base">
                                        <p:cTn id="68" dur="500" fill="hold"/>
                                        <p:tgtEl>
                                          <p:spTgt spid="4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fill="hold"/>
                                        <p:tgtEl>
                                          <p:spTgt spid="45"/>
                                        </p:tgtEl>
                                        <p:attrNameLst>
                                          <p:attrName>ppt_x</p:attrName>
                                        </p:attrNameLst>
                                      </p:cBhvr>
                                      <p:tavLst>
                                        <p:tav tm="0">
                                          <p:val>
                                            <p:strVal val="#ppt_x"/>
                                          </p:val>
                                        </p:tav>
                                        <p:tav tm="100000">
                                          <p:val>
                                            <p:strVal val="#ppt_x"/>
                                          </p:val>
                                        </p:tav>
                                      </p:tavLst>
                                    </p:anim>
                                    <p:anim calcmode="lin" valueType="num">
                                      <p:cBhvr additive="base">
                                        <p:cTn id="72" dur="500" fill="hold"/>
                                        <p:tgtEl>
                                          <p:spTgt spid="4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500" fill="hold"/>
                                        <p:tgtEl>
                                          <p:spTgt spid="46"/>
                                        </p:tgtEl>
                                        <p:attrNameLst>
                                          <p:attrName>ppt_x</p:attrName>
                                        </p:attrNameLst>
                                      </p:cBhvr>
                                      <p:tavLst>
                                        <p:tav tm="0">
                                          <p:val>
                                            <p:strVal val="#ppt_x"/>
                                          </p:val>
                                        </p:tav>
                                        <p:tav tm="100000">
                                          <p:val>
                                            <p:strVal val="#ppt_x"/>
                                          </p:val>
                                        </p:tav>
                                      </p:tavLst>
                                    </p:anim>
                                    <p:anim calcmode="lin" valueType="num">
                                      <p:cBhvr additive="base">
                                        <p:cTn id="76" dur="500" fill="hold"/>
                                        <p:tgtEl>
                                          <p:spTgt spid="4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 calcmode="lin" valueType="num">
                                      <p:cBhvr additive="base">
                                        <p:cTn id="83" dur="500" fill="hold"/>
                                        <p:tgtEl>
                                          <p:spTgt spid="48"/>
                                        </p:tgtEl>
                                        <p:attrNameLst>
                                          <p:attrName>ppt_x</p:attrName>
                                        </p:attrNameLst>
                                      </p:cBhvr>
                                      <p:tavLst>
                                        <p:tav tm="0">
                                          <p:val>
                                            <p:strVal val="#ppt_x"/>
                                          </p:val>
                                        </p:tav>
                                        <p:tav tm="100000">
                                          <p:val>
                                            <p:strVal val="#ppt_x"/>
                                          </p:val>
                                        </p:tav>
                                      </p:tavLst>
                                    </p:anim>
                                    <p:anim calcmode="lin" valueType="num">
                                      <p:cBhvr additive="base">
                                        <p:cTn id="84" dur="500" fill="hold"/>
                                        <p:tgtEl>
                                          <p:spTgt spid="4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anim calcmode="lin" valueType="num">
                                      <p:cBhvr additive="base">
                                        <p:cTn id="87" dur="500" fill="hold"/>
                                        <p:tgtEl>
                                          <p:spTgt spid="60"/>
                                        </p:tgtEl>
                                        <p:attrNameLst>
                                          <p:attrName>ppt_x</p:attrName>
                                        </p:attrNameLst>
                                      </p:cBhvr>
                                      <p:tavLst>
                                        <p:tav tm="0">
                                          <p:val>
                                            <p:strVal val="#ppt_x"/>
                                          </p:val>
                                        </p:tav>
                                        <p:tav tm="100000">
                                          <p:val>
                                            <p:strVal val="#ppt_x"/>
                                          </p:val>
                                        </p:tav>
                                      </p:tavLst>
                                    </p:anim>
                                    <p:anim calcmode="lin" valueType="num">
                                      <p:cBhvr additive="base">
                                        <p:cTn id="88" dur="500" fill="hold"/>
                                        <p:tgtEl>
                                          <p:spTgt spid="6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 calcmode="lin" valueType="num">
                                      <p:cBhvr additive="base">
                                        <p:cTn id="91" dur="500" fill="hold"/>
                                        <p:tgtEl>
                                          <p:spTgt spid="61"/>
                                        </p:tgtEl>
                                        <p:attrNameLst>
                                          <p:attrName>ppt_x</p:attrName>
                                        </p:attrNameLst>
                                      </p:cBhvr>
                                      <p:tavLst>
                                        <p:tav tm="0">
                                          <p:val>
                                            <p:strVal val="#ppt_x"/>
                                          </p:val>
                                        </p:tav>
                                        <p:tav tm="100000">
                                          <p:val>
                                            <p:strVal val="#ppt_x"/>
                                          </p:val>
                                        </p:tav>
                                      </p:tavLst>
                                    </p:anim>
                                    <p:anim calcmode="lin" valueType="num">
                                      <p:cBhvr additive="base">
                                        <p:cTn id="92" dur="500" fill="hold"/>
                                        <p:tgtEl>
                                          <p:spTgt spid="6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 calcmode="lin" valueType="num">
                                      <p:cBhvr additive="base">
                                        <p:cTn id="95" dur="500" fill="hold"/>
                                        <p:tgtEl>
                                          <p:spTgt spid="62"/>
                                        </p:tgtEl>
                                        <p:attrNameLst>
                                          <p:attrName>ppt_x</p:attrName>
                                        </p:attrNameLst>
                                      </p:cBhvr>
                                      <p:tavLst>
                                        <p:tav tm="0">
                                          <p:val>
                                            <p:strVal val="#ppt_x"/>
                                          </p:val>
                                        </p:tav>
                                        <p:tav tm="100000">
                                          <p:val>
                                            <p:strVal val="#ppt_x"/>
                                          </p:val>
                                        </p:tav>
                                      </p:tavLst>
                                    </p:anim>
                                    <p:anim calcmode="lin" valueType="num">
                                      <p:cBhvr additive="base">
                                        <p:cTn id="96" dur="500" fill="hold"/>
                                        <p:tgtEl>
                                          <p:spTgt spid="6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500" fill="hold"/>
                                        <p:tgtEl>
                                          <p:spTgt spid="63"/>
                                        </p:tgtEl>
                                        <p:attrNameLst>
                                          <p:attrName>ppt_x</p:attrName>
                                        </p:attrNameLst>
                                      </p:cBhvr>
                                      <p:tavLst>
                                        <p:tav tm="0">
                                          <p:val>
                                            <p:strVal val="#ppt_x"/>
                                          </p:val>
                                        </p:tav>
                                        <p:tav tm="100000">
                                          <p:val>
                                            <p:strVal val="#ppt_x"/>
                                          </p:val>
                                        </p:tav>
                                      </p:tavLst>
                                    </p:anim>
                                    <p:anim calcmode="lin" valueType="num">
                                      <p:cBhvr additive="base">
                                        <p:cTn id="100" dur="500" fill="hold"/>
                                        <p:tgtEl>
                                          <p:spTgt spid="6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088"/>
                                        </p:tgtEl>
                                        <p:attrNameLst>
                                          <p:attrName>style.visibility</p:attrName>
                                        </p:attrNameLst>
                                      </p:cBhvr>
                                      <p:to>
                                        <p:strVal val="visible"/>
                                      </p:to>
                                    </p:set>
                                    <p:anim calcmode="lin" valueType="num">
                                      <p:cBhvr additive="base">
                                        <p:cTn id="103" dur="500" fill="hold"/>
                                        <p:tgtEl>
                                          <p:spTgt spid="1088"/>
                                        </p:tgtEl>
                                        <p:attrNameLst>
                                          <p:attrName>ppt_x</p:attrName>
                                        </p:attrNameLst>
                                      </p:cBhvr>
                                      <p:tavLst>
                                        <p:tav tm="0">
                                          <p:val>
                                            <p:strVal val="#ppt_x"/>
                                          </p:val>
                                        </p:tav>
                                        <p:tav tm="100000">
                                          <p:val>
                                            <p:strVal val="#ppt_x"/>
                                          </p:val>
                                        </p:tav>
                                      </p:tavLst>
                                    </p:anim>
                                    <p:anim calcmode="lin" valueType="num">
                                      <p:cBhvr additive="base">
                                        <p:cTn id="104" dur="500" fill="hold"/>
                                        <p:tgtEl>
                                          <p:spTgt spid="1088"/>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089"/>
                                        </p:tgtEl>
                                        <p:attrNameLst>
                                          <p:attrName>style.visibility</p:attrName>
                                        </p:attrNameLst>
                                      </p:cBhvr>
                                      <p:to>
                                        <p:strVal val="visible"/>
                                      </p:to>
                                    </p:set>
                                    <p:anim calcmode="lin" valueType="num">
                                      <p:cBhvr additive="base">
                                        <p:cTn id="107" dur="500" fill="hold"/>
                                        <p:tgtEl>
                                          <p:spTgt spid="1089"/>
                                        </p:tgtEl>
                                        <p:attrNameLst>
                                          <p:attrName>ppt_x</p:attrName>
                                        </p:attrNameLst>
                                      </p:cBhvr>
                                      <p:tavLst>
                                        <p:tav tm="0">
                                          <p:val>
                                            <p:strVal val="#ppt_x"/>
                                          </p:val>
                                        </p:tav>
                                        <p:tav tm="100000">
                                          <p:val>
                                            <p:strVal val="#ppt_x"/>
                                          </p:val>
                                        </p:tav>
                                      </p:tavLst>
                                    </p:anim>
                                    <p:anim calcmode="lin" valueType="num">
                                      <p:cBhvr additive="base">
                                        <p:cTn id="108" dur="500" fill="hold"/>
                                        <p:tgtEl>
                                          <p:spTgt spid="1089"/>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090"/>
                                        </p:tgtEl>
                                        <p:attrNameLst>
                                          <p:attrName>style.visibility</p:attrName>
                                        </p:attrNameLst>
                                      </p:cBhvr>
                                      <p:to>
                                        <p:strVal val="visible"/>
                                      </p:to>
                                    </p:set>
                                    <p:anim calcmode="lin" valueType="num">
                                      <p:cBhvr additive="base">
                                        <p:cTn id="111" dur="500" fill="hold"/>
                                        <p:tgtEl>
                                          <p:spTgt spid="1090"/>
                                        </p:tgtEl>
                                        <p:attrNameLst>
                                          <p:attrName>ppt_x</p:attrName>
                                        </p:attrNameLst>
                                      </p:cBhvr>
                                      <p:tavLst>
                                        <p:tav tm="0">
                                          <p:val>
                                            <p:strVal val="#ppt_x"/>
                                          </p:val>
                                        </p:tav>
                                        <p:tav tm="100000">
                                          <p:val>
                                            <p:strVal val="#ppt_x"/>
                                          </p:val>
                                        </p:tav>
                                      </p:tavLst>
                                    </p:anim>
                                    <p:anim calcmode="lin" valueType="num">
                                      <p:cBhvr additive="base">
                                        <p:cTn id="112" dur="500" fill="hold"/>
                                        <p:tgtEl>
                                          <p:spTgt spid="1090"/>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091"/>
                                        </p:tgtEl>
                                        <p:attrNameLst>
                                          <p:attrName>style.visibility</p:attrName>
                                        </p:attrNameLst>
                                      </p:cBhvr>
                                      <p:to>
                                        <p:strVal val="visible"/>
                                      </p:to>
                                    </p:set>
                                    <p:anim calcmode="lin" valueType="num">
                                      <p:cBhvr additive="base">
                                        <p:cTn id="115" dur="500" fill="hold"/>
                                        <p:tgtEl>
                                          <p:spTgt spid="1091"/>
                                        </p:tgtEl>
                                        <p:attrNameLst>
                                          <p:attrName>ppt_x</p:attrName>
                                        </p:attrNameLst>
                                      </p:cBhvr>
                                      <p:tavLst>
                                        <p:tav tm="0">
                                          <p:val>
                                            <p:strVal val="#ppt_x"/>
                                          </p:val>
                                        </p:tav>
                                        <p:tav tm="100000">
                                          <p:val>
                                            <p:strVal val="#ppt_x"/>
                                          </p:val>
                                        </p:tav>
                                      </p:tavLst>
                                    </p:anim>
                                    <p:anim calcmode="lin" valueType="num">
                                      <p:cBhvr additive="base">
                                        <p:cTn id="116" dur="500" fill="hold"/>
                                        <p:tgtEl>
                                          <p:spTgt spid="1091"/>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092"/>
                                        </p:tgtEl>
                                        <p:attrNameLst>
                                          <p:attrName>style.visibility</p:attrName>
                                        </p:attrNameLst>
                                      </p:cBhvr>
                                      <p:to>
                                        <p:strVal val="visible"/>
                                      </p:to>
                                    </p:set>
                                    <p:anim calcmode="lin" valueType="num">
                                      <p:cBhvr additive="base">
                                        <p:cTn id="119" dur="500" fill="hold"/>
                                        <p:tgtEl>
                                          <p:spTgt spid="1092"/>
                                        </p:tgtEl>
                                        <p:attrNameLst>
                                          <p:attrName>ppt_x</p:attrName>
                                        </p:attrNameLst>
                                      </p:cBhvr>
                                      <p:tavLst>
                                        <p:tav tm="0">
                                          <p:val>
                                            <p:strVal val="#ppt_x"/>
                                          </p:val>
                                        </p:tav>
                                        <p:tav tm="100000">
                                          <p:val>
                                            <p:strVal val="#ppt_x"/>
                                          </p:val>
                                        </p:tav>
                                      </p:tavLst>
                                    </p:anim>
                                    <p:anim calcmode="lin" valueType="num">
                                      <p:cBhvr additive="base">
                                        <p:cTn id="120" dur="500" fill="hold"/>
                                        <p:tgtEl>
                                          <p:spTgt spid="1092"/>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093"/>
                                        </p:tgtEl>
                                        <p:attrNameLst>
                                          <p:attrName>style.visibility</p:attrName>
                                        </p:attrNameLst>
                                      </p:cBhvr>
                                      <p:to>
                                        <p:strVal val="visible"/>
                                      </p:to>
                                    </p:set>
                                    <p:anim calcmode="lin" valueType="num">
                                      <p:cBhvr additive="base">
                                        <p:cTn id="123" dur="500" fill="hold"/>
                                        <p:tgtEl>
                                          <p:spTgt spid="1093"/>
                                        </p:tgtEl>
                                        <p:attrNameLst>
                                          <p:attrName>ppt_x</p:attrName>
                                        </p:attrNameLst>
                                      </p:cBhvr>
                                      <p:tavLst>
                                        <p:tav tm="0">
                                          <p:val>
                                            <p:strVal val="#ppt_x"/>
                                          </p:val>
                                        </p:tav>
                                        <p:tav tm="100000">
                                          <p:val>
                                            <p:strVal val="#ppt_x"/>
                                          </p:val>
                                        </p:tav>
                                      </p:tavLst>
                                    </p:anim>
                                    <p:anim calcmode="lin" valueType="num">
                                      <p:cBhvr additive="base">
                                        <p:cTn id="124" dur="500" fill="hold"/>
                                        <p:tgtEl>
                                          <p:spTgt spid="1093"/>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094"/>
                                        </p:tgtEl>
                                        <p:attrNameLst>
                                          <p:attrName>style.visibility</p:attrName>
                                        </p:attrNameLst>
                                      </p:cBhvr>
                                      <p:to>
                                        <p:strVal val="visible"/>
                                      </p:to>
                                    </p:set>
                                    <p:anim calcmode="lin" valueType="num">
                                      <p:cBhvr additive="base">
                                        <p:cTn id="127" dur="500" fill="hold"/>
                                        <p:tgtEl>
                                          <p:spTgt spid="1094"/>
                                        </p:tgtEl>
                                        <p:attrNameLst>
                                          <p:attrName>ppt_x</p:attrName>
                                        </p:attrNameLst>
                                      </p:cBhvr>
                                      <p:tavLst>
                                        <p:tav tm="0">
                                          <p:val>
                                            <p:strVal val="#ppt_x"/>
                                          </p:val>
                                        </p:tav>
                                        <p:tav tm="100000">
                                          <p:val>
                                            <p:strVal val="#ppt_x"/>
                                          </p:val>
                                        </p:tav>
                                      </p:tavLst>
                                    </p:anim>
                                    <p:anim calcmode="lin" valueType="num">
                                      <p:cBhvr additive="base">
                                        <p:cTn id="128" dur="500" fill="hold"/>
                                        <p:tgtEl>
                                          <p:spTgt spid="1094"/>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095"/>
                                        </p:tgtEl>
                                        <p:attrNameLst>
                                          <p:attrName>style.visibility</p:attrName>
                                        </p:attrNameLst>
                                      </p:cBhvr>
                                      <p:to>
                                        <p:strVal val="visible"/>
                                      </p:to>
                                    </p:set>
                                    <p:anim calcmode="lin" valueType="num">
                                      <p:cBhvr additive="base">
                                        <p:cTn id="131" dur="500" fill="hold"/>
                                        <p:tgtEl>
                                          <p:spTgt spid="1095"/>
                                        </p:tgtEl>
                                        <p:attrNameLst>
                                          <p:attrName>ppt_x</p:attrName>
                                        </p:attrNameLst>
                                      </p:cBhvr>
                                      <p:tavLst>
                                        <p:tav tm="0">
                                          <p:val>
                                            <p:strVal val="#ppt_x"/>
                                          </p:val>
                                        </p:tav>
                                        <p:tav tm="100000">
                                          <p:val>
                                            <p:strVal val="#ppt_x"/>
                                          </p:val>
                                        </p:tav>
                                      </p:tavLst>
                                    </p:anim>
                                    <p:anim calcmode="lin" valueType="num">
                                      <p:cBhvr additive="base">
                                        <p:cTn id="132" dur="500" fill="hold"/>
                                        <p:tgtEl>
                                          <p:spTgt spid="1095"/>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096"/>
                                        </p:tgtEl>
                                        <p:attrNameLst>
                                          <p:attrName>style.visibility</p:attrName>
                                        </p:attrNameLst>
                                      </p:cBhvr>
                                      <p:to>
                                        <p:strVal val="visible"/>
                                      </p:to>
                                    </p:set>
                                    <p:anim calcmode="lin" valueType="num">
                                      <p:cBhvr additive="base">
                                        <p:cTn id="135" dur="500" fill="hold"/>
                                        <p:tgtEl>
                                          <p:spTgt spid="1096"/>
                                        </p:tgtEl>
                                        <p:attrNameLst>
                                          <p:attrName>ppt_x</p:attrName>
                                        </p:attrNameLst>
                                      </p:cBhvr>
                                      <p:tavLst>
                                        <p:tav tm="0">
                                          <p:val>
                                            <p:strVal val="#ppt_x"/>
                                          </p:val>
                                        </p:tav>
                                        <p:tav tm="100000">
                                          <p:val>
                                            <p:strVal val="#ppt_x"/>
                                          </p:val>
                                        </p:tav>
                                      </p:tavLst>
                                    </p:anim>
                                    <p:anim calcmode="lin" valueType="num">
                                      <p:cBhvr additive="base">
                                        <p:cTn id="136" dur="500" fill="hold"/>
                                        <p:tgtEl>
                                          <p:spTgt spid="1096"/>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097"/>
                                        </p:tgtEl>
                                        <p:attrNameLst>
                                          <p:attrName>style.visibility</p:attrName>
                                        </p:attrNameLst>
                                      </p:cBhvr>
                                      <p:to>
                                        <p:strVal val="visible"/>
                                      </p:to>
                                    </p:set>
                                    <p:anim calcmode="lin" valueType="num">
                                      <p:cBhvr additive="base">
                                        <p:cTn id="139" dur="500" fill="hold"/>
                                        <p:tgtEl>
                                          <p:spTgt spid="1097"/>
                                        </p:tgtEl>
                                        <p:attrNameLst>
                                          <p:attrName>ppt_x</p:attrName>
                                        </p:attrNameLst>
                                      </p:cBhvr>
                                      <p:tavLst>
                                        <p:tav tm="0">
                                          <p:val>
                                            <p:strVal val="#ppt_x"/>
                                          </p:val>
                                        </p:tav>
                                        <p:tav tm="100000">
                                          <p:val>
                                            <p:strVal val="#ppt_x"/>
                                          </p:val>
                                        </p:tav>
                                      </p:tavLst>
                                    </p:anim>
                                    <p:anim calcmode="lin" valueType="num">
                                      <p:cBhvr additive="base">
                                        <p:cTn id="140" dur="500" fill="hold"/>
                                        <p:tgtEl>
                                          <p:spTgt spid="109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098"/>
                                        </p:tgtEl>
                                        <p:attrNameLst>
                                          <p:attrName>style.visibility</p:attrName>
                                        </p:attrNameLst>
                                      </p:cBhvr>
                                      <p:to>
                                        <p:strVal val="visible"/>
                                      </p:to>
                                    </p:set>
                                    <p:anim calcmode="lin" valueType="num">
                                      <p:cBhvr additive="base">
                                        <p:cTn id="143" dur="500" fill="hold"/>
                                        <p:tgtEl>
                                          <p:spTgt spid="1098"/>
                                        </p:tgtEl>
                                        <p:attrNameLst>
                                          <p:attrName>ppt_x</p:attrName>
                                        </p:attrNameLst>
                                      </p:cBhvr>
                                      <p:tavLst>
                                        <p:tav tm="0">
                                          <p:val>
                                            <p:strVal val="#ppt_x"/>
                                          </p:val>
                                        </p:tav>
                                        <p:tav tm="100000">
                                          <p:val>
                                            <p:strVal val="#ppt_x"/>
                                          </p:val>
                                        </p:tav>
                                      </p:tavLst>
                                    </p:anim>
                                    <p:anim calcmode="lin" valueType="num">
                                      <p:cBhvr additive="base">
                                        <p:cTn id="144" dur="500" fill="hold"/>
                                        <p:tgtEl>
                                          <p:spTgt spid="1098"/>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1099"/>
                                        </p:tgtEl>
                                        <p:attrNameLst>
                                          <p:attrName>style.visibility</p:attrName>
                                        </p:attrNameLst>
                                      </p:cBhvr>
                                      <p:to>
                                        <p:strVal val="visible"/>
                                      </p:to>
                                    </p:set>
                                    <p:anim calcmode="lin" valueType="num">
                                      <p:cBhvr additive="base">
                                        <p:cTn id="147" dur="500" fill="hold"/>
                                        <p:tgtEl>
                                          <p:spTgt spid="1099"/>
                                        </p:tgtEl>
                                        <p:attrNameLst>
                                          <p:attrName>ppt_x</p:attrName>
                                        </p:attrNameLst>
                                      </p:cBhvr>
                                      <p:tavLst>
                                        <p:tav tm="0">
                                          <p:val>
                                            <p:strVal val="#ppt_x"/>
                                          </p:val>
                                        </p:tav>
                                        <p:tav tm="100000">
                                          <p:val>
                                            <p:strVal val="#ppt_x"/>
                                          </p:val>
                                        </p:tav>
                                      </p:tavLst>
                                    </p:anim>
                                    <p:anim calcmode="lin" valueType="num">
                                      <p:cBhvr additive="base">
                                        <p:cTn id="148" dur="500" fill="hold"/>
                                        <p:tgtEl>
                                          <p:spTgt spid="1099"/>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100"/>
                                        </p:tgtEl>
                                        <p:attrNameLst>
                                          <p:attrName>style.visibility</p:attrName>
                                        </p:attrNameLst>
                                      </p:cBhvr>
                                      <p:to>
                                        <p:strVal val="visible"/>
                                      </p:to>
                                    </p:set>
                                    <p:anim calcmode="lin" valueType="num">
                                      <p:cBhvr additive="base">
                                        <p:cTn id="151" dur="500" fill="hold"/>
                                        <p:tgtEl>
                                          <p:spTgt spid="1100"/>
                                        </p:tgtEl>
                                        <p:attrNameLst>
                                          <p:attrName>ppt_x</p:attrName>
                                        </p:attrNameLst>
                                      </p:cBhvr>
                                      <p:tavLst>
                                        <p:tav tm="0">
                                          <p:val>
                                            <p:strVal val="#ppt_x"/>
                                          </p:val>
                                        </p:tav>
                                        <p:tav tm="100000">
                                          <p:val>
                                            <p:strVal val="#ppt_x"/>
                                          </p:val>
                                        </p:tav>
                                      </p:tavLst>
                                    </p:anim>
                                    <p:anim calcmode="lin" valueType="num">
                                      <p:cBhvr additive="base">
                                        <p:cTn id="152" dur="500" fill="hold"/>
                                        <p:tgtEl>
                                          <p:spTgt spid="1100"/>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1101"/>
                                        </p:tgtEl>
                                        <p:attrNameLst>
                                          <p:attrName>style.visibility</p:attrName>
                                        </p:attrNameLst>
                                      </p:cBhvr>
                                      <p:to>
                                        <p:strVal val="visible"/>
                                      </p:to>
                                    </p:set>
                                    <p:anim calcmode="lin" valueType="num">
                                      <p:cBhvr additive="base">
                                        <p:cTn id="155" dur="500" fill="hold"/>
                                        <p:tgtEl>
                                          <p:spTgt spid="1101"/>
                                        </p:tgtEl>
                                        <p:attrNameLst>
                                          <p:attrName>ppt_x</p:attrName>
                                        </p:attrNameLst>
                                      </p:cBhvr>
                                      <p:tavLst>
                                        <p:tav tm="0">
                                          <p:val>
                                            <p:strVal val="#ppt_x"/>
                                          </p:val>
                                        </p:tav>
                                        <p:tav tm="100000">
                                          <p:val>
                                            <p:strVal val="#ppt_x"/>
                                          </p:val>
                                        </p:tav>
                                      </p:tavLst>
                                    </p:anim>
                                    <p:anim calcmode="lin" valueType="num">
                                      <p:cBhvr additive="base">
                                        <p:cTn id="156" dur="500" fill="hold"/>
                                        <p:tgtEl>
                                          <p:spTgt spid="1101"/>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102"/>
                                        </p:tgtEl>
                                        <p:attrNameLst>
                                          <p:attrName>style.visibility</p:attrName>
                                        </p:attrNameLst>
                                      </p:cBhvr>
                                      <p:to>
                                        <p:strVal val="visible"/>
                                      </p:to>
                                    </p:set>
                                    <p:anim calcmode="lin" valueType="num">
                                      <p:cBhvr additive="base">
                                        <p:cTn id="159" dur="500" fill="hold"/>
                                        <p:tgtEl>
                                          <p:spTgt spid="1102"/>
                                        </p:tgtEl>
                                        <p:attrNameLst>
                                          <p:attrName>ppt_x</p:attrName>
                                        </p:attrNameLst>
                                      </p:cBhvr>
                                      <p:tavLst>
                                        <p:tav tm="0">
                                          <p:val>
                                            <p:strVal val="#ppt_x"/>
                                          </p:val>
                                        </p:tav>
                                        <p:tav tm="100000">
                                          <p:val>
                                            <p:strVal val="#ppt_x"/>
                                          </p:val>
                                        </p:tav>
                                      </p:tavLst>
                                    </p:anim>
                                    <p:anim calcmode="lin" valueType="num">
                                      <p:cBhvr additive="base">
                                        <p:cTn id="160" dur="500" fill="hold"/>
                                        <p:tgtEl>
                                          <p:spTgt spid="1102"/>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103"/>
                                        </p:tgtEl>
                                        <p:attrNameLst>
                                          <p:attrName>style.visibility</p:attrName>
                                        </p:attrNameLst>
                                      </p:cBhvr>
                                      <p:to>
                                        <p:strVal val="visible"/>
                                      </p:to>
                                    </p:set>
                                    <p:anim calcmode="lin" valueType="num">
                                      <p:cBhvr additive="base">
                                        <p:cTn id="163" dur="500" fill="hold"/>
                                        <p:tgtEl>
                                          <p:spTgt spid="1103"/>
                                        </p:tgtEl>
                                        <p:attrNameLst>
                                          <p:attrName>ppt_x</p:attrName>
                                        </p:attrNameLst>
                                      </p:cBhvr>
                                      <p:tavLst>
                                        <p:tav tm="0">
                                          <p:val>
                                            <p:strVal val="#ppt_x"/>
                                          </p:val>
                                        </p:tav>
                                        <p:tav tm="100000">
                                          <p:val>
                                            <p:strVal val="#ppt_x"/>
                                          </p:val>
                                        </p:tav>
                                      </p:tavLst>
                                    </p:anim>
                                    <p:anim calcmode="lin" valueType="num">
                                      <p:cBhvr additive="base">
                                        <p:cTn id="164" dur="500" fill="hold"/>
                                        <p:tgtEl>
                                          <p:spTgt spid="11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60" grpId="0" animBg="1"/>
      <p:bldP spid="61" grpId="0" animBg="1"/>
      <p:bldP spid="62" grpId="0" animBg="1"/>
      <p:bldP spid="63" grpId="0" animBg="1"/>
      <p:bldP spid="1088" grpId="0" animBg="1"/>
      <p:bldP spid="1089" grpId="0"/>
      <p:bldP spid="1090" grpId="0"/>
      <p:bldP spid="1091" grpId="0"/>
      <p:bldP spid="1092" grpId="0"/>
      <p:bldP spid="1093" grpId="0"/>
      <p:bldP spid="1094" grpId="0"/>
      <p:bldP spid="1095" grpId="0"/>
      <p:bldP spid="1096" grpId="0"/>
      <p:bldP spid="1097" grpId="0"/>
      <p:bldP spid="1098" grpId="0"/>
      <p:bldP spid="1099" grpId="0" animBg="1"/>
      <p:bldP spid="1100" grpId="0" animBg="1"/>
      <p:bldP spid="1101" grpId="0" animBg="1"/>
      <p:bldP spid="1102" grpId="0" animBg="1"/>
      <p:bldP spid="110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idx="4294967295"/>
          </p:nvPr>
        </p:nvSpPr>
        <p:spPr>
          <a:xfrm>
            <a:off x="0" y="227013"/>
            <a:ext cx="5057775" cy="531812"/>
          </a:xfrm>
        </p:spPr>
        <p:txBody>
          <a:bodyPr>
            <a:normAutofit fontScale="90000"/>
          </a:bodyPr>
          <a:lstStyle/>
          <a:p>
            <a:r>
              <a:rPr lang="en-US" sz="2000" b="0">
                <a:solidFill>
                  <a:schemeClr val="bg1"/>
                </a:solidFill>
                <a:latin typeface="Segoe UI Semibold"/>
                <a:cs typeface="Segoe UI Semibold"/>
              </a:rPr>
              <a:t>Implementation Approach and Methodology</a:t>
            </a:r>
          </a:p>
        </p:txBody>
      </p:sp>
      <p:sp>
        <p:nvSpPr>
          <p:cNvPr id="91" name="Rectangle: Top Corners Rounded 90">
            <a:extLst>
              <a:ext uri="{FF2B5EF4-FFF2-40B4-BE49-F238E27FC236}">
                <a16:creationId xmlns:a16="http://schemas.microsoft.com/office/drawing/2014/main" id="{23F7DBAC-7274-26E9-9129-F3EC4E8CC7F3}"/>
              </a:ext>
            </a:extLst>
          </p:cNvPr>
          <p:cNvSpPr/>
          <p:nvPr/>
        </p:nvSpPr>
        <p:spPr>
          <a:xfrm flipV="1">
            <a:off x="9737554" y="4144310"/>
            <a:ext cx="2215394" cy="748503"/>
          </a:xfrm>
          <a:prstGeom prst="round2SameRect">
            <a:avLst>
              <a:gd name="adj1" fmla="val 0"/>
              <a:gd name="adj2" fmla="val 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92" name="Rectangle: Top Corners Rounded 91">
            <a:extLst>
              <a:ext uri="{FF2B5EF4-FFF2-40B4-BE49-F238E27FC236}">
                <a16:creationId xmlns:a16="http://schemas.microsoft.com/office/drawing/2014/main" id="{8CB006A0-62A9-36CA-CC87-6F764DBE8AF3}"/>
              </a:ext>
            </a:extLst>
          </p:cNvPr>
          <p:cNvSpPr/>
          <p:nvPr/>
        </p:nvSpPr>
        <p:spPr>
          <a:xfrm flipV="1">
            <a:off x="9442848" y="5869816"/>
            <a:ext cx="1838113" cy="634486"/>
          </a:xfrm>
          <a:prstGeom prst="round2SameRect">
            <a:avLst>
              <a:gd name="adj1" fmla="val 0"/>
              <a:gd name="adj2" fmla="val 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93" name="Rectangle: Top Corners Rounded 92">
            <a:extLst>
              <a:ext uri="{FF2B5EF4-FFF2-40B4-BE49-F238E27FC236}">
                <a16:creationId xmlns:a16="http://schemas.microsoft.com/office/drawing/2014/main" id="{486B01BC-DF26-F2AC-92DB-3DA2D88480CF}"/>
              </a:ext>
            </a:extLst>
          </p:cNvPr>
          <p:cNvSpPr/>
          <p:nvPr/>
        </p:nvSpPr>
        <p:spPr>
          <a:xfrm flipV="1">
            <a:off x="4706619" y="5574174"/>
            <a:ext cx="1838113" cy="930128"/>
          </a:xfrm>
          <a:prstGeom prst="round2SameRect">
            <a:avLst>
              <a:gd name="adj1" fmla="val 0"/>
              <a:gd name="adj2" fmla="val 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94" name="Rectangle: Top Corners Rounded 93">
            <a:extLst>
              <a:ext uri="{FF2B5EF4-FFF2-40B4-BE49-F238E27FC236}">
                <a16:creationId xmlns:a16="http://schemas.microsoft.com/office/drawing/2014/main" id="{95E09ACB-80B0-2886-A741-2BA85E82F8EC}"/>
              </a:ext>
            </a:extLst>
          </p:cNvPr>
          <p:cNvSpPr/>
          <p:nvPr/>
        </p:nvSpPr>
        <p:spPr>
          <a:xfrm flipV="1">
            <a:off x="2434543" y="4367443"/>
            <a:ext cx="1737123" cy="1314908"/>
          </a:xfrm>
          <a:prstGeom prst="round2SameRect">
            <a:avLst>
              <a:gd name="adj1" fmla="val 0"/>
              <a:gd name="adj2" fmla="val 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95" name="Rectangle: Top Corners Rounded 94">
            <a:extLst>
              <a:ext uri="{FF2B5EF4-FFF2-40B4-BE49-F238E27FC236}">
                <a16:creationId xmlns:a16="http://schemas.microsoft.com/office/drawing/2014/main" id="{B10E5D9B-853A-FF93-FA1D-6CF2EFF93DBC}"/>
              </a:ext>
            </a:extLst>
          </p:cNvPr>
          <p:cNvSpPr/>
          <p:nvPr/>
        </p:nvSpPr>
        <p:spPr>
          <a:xfrm flipV="1">
            <a:off x="200096" y="3791182"/>
            <a:ext cx="1737123" cy="1314908"/>
          </a:xfrm>
          <a:prstGeom prst="round2SameRect">
            <a:avLst>
              <a:gd name="adj1" fmla="val 0"/>
              <a:gd name="adj2" fmla="val 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96" name="Rectangle 95">
            <a:extLst>
              <a:ext uri="{FF2B5EF4-FFF2-40B4-BE49-F238E27FC236}">
                <a16:creationId xmlns:a16="http://schemas.microsoft.com/office/drawing/2014/main" id="{AC453183-8F89-B230-4FF6-1EF2663F2C3D}"/>
              </a:ext>
            </a:extLst>
          </p:cNvPr>
          <p:cNvSpPr/>
          <p:nvPr/>
        </p:nvSpPr>
        <p:spPr>
          <a:xfrm>
            <a:off x="186261" y="1682864"/>
            <a:ext cx="1150403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This section provides a detailed description of the activities the Celebal team will perform for each of the tasks identified in SOW. Included in the description is a mapping to all project deliverables and the resources necessary to complete the task.  Described briefly in below chart as per </a:t>
            </a: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PMBOK Standards</a:t>
            </a:r>
          </a:p>
        </p:txBody>
      </p:sp>
      <p:sp>
        <p:nvSpPr>
          <p:cNvPr id="97" name="Rectangle 96">
            <a:extLst>
              <a:ext uri="{FF2B5EF4-FFF2-40B4-BE49-F238E27FC236}">
                <a16:creationId xmlns:a16="http://schemas.microsoft.com/office/drawing/2014/main" id="{1561ECD2-29A0-FE86-3E02-08110B2EE382}"/>
              </a:ext>
            </a:extLst>
          </p:cNvPr>
          <p:cNvSpPr>
            <a:spLocks noChangeArrowheads="1"/>
          </p:cNvSpPr>
          <p:nvPr/>
        </p:nvSpPr>
        <p:spPr bwMode="auto">
          <a:xfrm>
            <a:off x="1639653" y="2803008"/>
            <a:ext cx="2133600" cy="457200"/>
          </a:xfrm>
          <a:prstGeom prst="rect">
            <a:avLst/>
          </a:prstGeom>
          <a:solidFill>
            <a:schemeClr val="bg1">
              <a:lumMod val="85000"/>
            </a:schemeClr>
          </a:solidFill>
          <a:ln w="9360">
            <a:noFill/>
            <a:miter lim="800000"/>
            <a:headEnd/>
            <a:tailEnd/>
          </a:ln>
        </p:spPr>
        <p:txBody>
          <a:bodyPr wrap="none" lIns="90000" tIns="46800" rIns="90000" bIns="468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 typeface="Verdana" panose="020B060403050404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2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PROJECT INITIATION</a:t>
            </a:r>
          </a:p>
        </p:txBody>
      </p:sp>
      <p:sp>
        <p:nvSpPr>
          <p:cNvPr id="98" name="Text Box 6">
            <a:extLst>
              <a:ext uri="{FF2B5EF4-FFF2-40B4-BE49-F238E27FC236}">
                <a16:creationId xmlns:a16="http://schemas.microsoft.com/office/drawing/2014/main" id="{8993CBB3-D25D-299A-850A-2DF23596A584}"/>
              </a:ext>
            </a:extLst>
          </p:cNvPr>
          <p:cNvSpPr txBox="1">
            <a:spLocks noChangeArrowheads="1"/>
          </p:cNvSpPr>
          <p:nvPr/>
        </p:nvSpPr>
        <p:spPr bwMode="auto">
          <a:xfrm>
            <a:off x="2457766" y="4592919"/>
            <a:ext cx="1755170" cy="86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Project Plan</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Quality Management Plan</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Risk Management Plan</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Scope Management Plan</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Test Strategy</a:t>
            </a:r>
          </a:p>
        </p:txBody>
      </p:sp>
      <p:sp>
        <p:nvSpPr>
          <p:cNvPr id="99" name="Rectangle 98">
            <a:extLst>
              <a:ext uri="{FF2B5EF4-FFF2-40B4-BE49-F238E27FC236}">
                <a16:creationId xmlns:a16="http://schemas.microsoft.com/office/drawing/2014/main" id="{35C2D830-3EE7-2BD8-6BC1-D3AFF6C313AE}"/>
              </a:ext>
            </a:extLst>
          </p:cNvPr>
          <p:cNvSpPr>
            <a:spLocks noChangeArrowheads="1"/>
          </p:cNvSpPr>
          <p:nvPr/>
        </p:nvSpPr>
        <p:spPr bwMode="auto">
          <a:xfrm>
            <a:off x="4205283" y="3717408"/>
            <a:ext cx="2133600" cy="457200"/>
          </a:xfrm>
          <a:prstGeom prst="rect">
            <a:avLst/>
          </a:prstGeom>
          <a:solidFill>
            <a:schemeClr val="bg1">
              <a:lumMod val="85000"/>
            </a:schemeClr>
          </a:solidFill>
          <a:ln w="9360">
            <a:noFill/>
            <a:miter lim="800000"/>
            <a:headEnd/>
            <a:tailEnd/>
          </a:ln>
        </p:spPr>
        <p:txBody>
          <a:bodyPr wrap="none" lIns="90000" tIns="46800" rIns="90000" bIns="468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 typeface="Verdana" panose="020B060403050404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2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PROJECT PLANNING</a:t>
            </a:r>
          </a:p>
        </p:txBody>
      </p:sp>
      <p:sp>
        <p:nvSpPr>
          <p:cNvPr id="100" name="Rectangle 99">
            <a:extLst>
              <a:ext uri="{FF2B5EF4-FFF2-40B4-BE49-F238E27FC236}">
                <a16:creationId xmlns:a16="http://schemas.microsoft.com/office/drawing/2014/main" id="{CD291525-6A3C-6119-DEBE-6621FC431DBD}"/>
              </a:ext>
            </a:extLst>
          </p:cNvPr>
          <p:cNvSpPr>
            <a:spLocks noChangeArrowheads="1"/>
          </p:cNvSpPr>
          <p:nvPr/>
        </p:nvSpPr>
        <p:spPr bwMode="auto">
          <a:xfrm>
            <a:off x="5585996" y="4708008"/>
            <a:ext cx="2567404" cy="457200"/>
          </a:xfrm>
          <a:prstGeom prst="rect">
            <a:avLst/>
          </a:prstGeom>
          <a:solidFill>
            <a:schemeClr val="bg1">
              <a:lumMod val="85000"/>
            </a:schemeClr>
          </a:solidFill>
          <a:ln w="9360">
            <a:noFill/>
            <a:miter lim="800000"/>
            <a:headEnd/>
            <a:tailEnd/>
          </a:ln>
        </p:spPr>
        <p:txBody>
          <a:bodyPr wrap="none" lIns="90000" tIns="46800" rIns="90000" bIns="468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 typeface="Verdana" panose="020B060403050404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2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PROJECT EXECUTION</a:t>
            </a:r>
          </a:p>
        </p:txBody>
      </p:sp>
      <p:sp>
        <p:nvSpPr>
          <p:cNvPr id="101" name="Rectangle 100">
            <a:extLst>
              <a:ext uri="{FF2B5EF4-FFF2-40B4-BE49-F238E27FC236}">
                <a16:creationId xmlns:a16="http://schemas.microsoft.com/office/drawing/2014/main" id="{1B7A0E47-402A-5072-3D41-33A9C861DAC5}"/>
              </a:ext>
            </a:extLst>
          </p:cNvPr>
          <p:cNvSpPr>
            <a:spLocks noChangeArrowheads="1"/>
          </p:cNvSpPr>
          <p:nvPr/>
        </p:nvSpPr>
        <p:spPr bwMode="auto">
          <a:xfrm>
            <a:off x="7534570" y="3641208"/>
            <a:ext cx="2133600" cy="533400"/>
          </a:xfrm>
          <a:prstGeom prst="rect">
            <a:avLst/>
          </a:prstGeom>
          <a:solidFill>
            <a:schemeClr val="bg1">
              <a:lumMod val="85000"/>
            </a:schemeClr>
          </a:solidFill>
          <a:ln w="9360">
            <a:noFill/>
            <a:miter lim="800000"/>
            <a:headEnd/>
            <a:tailEnd/>
          </a:ln>
        </p:spPr>
        <p:txBody>
          <a:bodyPr wrap="none" lIns="90000" tIns="46800" rIns="90000" bIns="468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 typeface="Verdana" panose="020B060403050404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2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PROJECT MONITORING AND </a:t>
            </a:r>
          </a:p>
          <a:p>
            <a:pPr marL="0" marR="0" lvl="0" indent="0" algn="ctr" defTabSz="914400" rtl="0" eaLnBrk="1" fontAlgn="auto" latinLnBrk="0" hangingPunct="1">
              <a:lnSpc>
                <a:spcPct val="100000"/>
              </a:lnSpc>
              <a:spcBef>
                <a:spcPct val="0"/>
              </a:spcBef>
              <a:spcAft>
                <a:spcPts val="0"/>
              </a:spcAft>
              <a:buClrTx/>
              <a:buSzTx/>
              <a:buFont typeface="Verdana" panose="020B060403050404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2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CONTROL</a:t>
            </a:r>
          </a:p>
        </p:txBody>
      </p:sp>
      <p:sp>
        <p:nvSpPr>
          <p:cNvPr id="102" name="Rectangle 101">
            <a:extLst>
              <a:ext uri="{FF2B5EF4-FFF2-40B4-BE49-F238E27FC236}">
                <a16:creationId xmlns:a16="http://schemas.microsoft.com/office/drawing/2014/main" id="{3CEB1E06-54C5-A9D1-D63C-3131DAFA9408}"/>
              </a:ext>
            </a:extLst>
          </p:cNvPr>
          <p:cNvSpPr>
            <a:spLocks noChangeArrowheads="1"/>
          </p:cNvSpPr>
          <p:nvPr/>
        </p:nvSpPr>
        <p:spPr bwMode="auto">
          <a:xfrm>
            <a:off x="8762385" y="5152716"/>
            <a:ext cx="2133600" cy="457200"/>
          </a:xfrm>
          <a:prstGeom prst="rect">
            <a:avLst/>
          </a:prstGeom>
          <a:solidFill>
            <a:schemeClr val="bg1">
              <a:lumMod val="85000"/>
            </a:schemeClr>
          </a:solidFill>
          <a:ln w="9360">
            <a:noFill/>
            <a:miter lim="800000"/>
            <a:headEnd/>
            <a:tailEnd/>
          </a:ln>
        </p:spPr>
        <p:txBody>
          <a:bodyPr wrap="none" lIns="90000" tIns="46800" rIns="90000" bIns="468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 typeface="Verdana" panose="020B060403050404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2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PROJECT</a:t>
            </a:r>
            <a:r>
              <a:rPr kumimoji="0" lang="en-GB" altLang="en-US" sz="18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 </a:t>
            </a:r>
            <a:r>
              <a:rPr kumimoji="0" lang="en-GB" altLang="en-US" sz="1200" b="1"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CLOSURE</a:t>
            </a:r>
          </a:p>
        </p:txBody>
      </p:sp>
      <p:sp>
        <p:nvSpPr>
          <p:cNvPr id="103" name="Text Box 13">
            <a:extLst>
              <a:ext uri="{FF2B5EF4-FFF2-40B4-BE49-F238E27FC236}">
                <a16:creationId xmlns:a16="http://schemas.microsoft.com/office/drawing/2014/main" id="{49A92A65-9726-9311-5ECA-AAE873FDD526}"/>
              </a:ext>
            </a:extLst>
          </p:cNvPr>
          <p:cNvSpPr txBox="1">
            <a:spLocks noChangeArrowheads="1"/>
          </p:cNvSpPr>
          <p:nvPr/>
        </p:nvSpPr>
        <p:spPr bwMode="auto">
          <a:xfrm>
            <a:off x="4688124" y="5692922"/>
            <a:ext cx="1915804"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Defect Tracking Log</a:t>
            </a:r>
          </a:p>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UAT Scenarios Development</a:t>
            </a:r>
          </a:p>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Test Case Development</a:t>
            </a:r>
          </a:p>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Risk Summary Sheet</a:t>
            </a:r>
          </a:p>
        </p:txBody>
      </p:sp>
      <p:sp>
        <p:nvSpPr>
          <p:cNvPr id="104" name="Line 20">
            <a:extLst>
              <a:ext uri="{FF2B5EF4-FFF2-40B4-BE49-F238E27FC236}">
                <a16:creationId xmlns:a16="http://schemas.microsoft.com/office/drawing/2014/main" id="{931AF7DA-D145-91E3-5908-5BD8D794354E}"/>
              </a:ext>
            </a:extLst>
          </p:cNvPr>
          <p:cNvSpPr>
            <a:spLocks noChangeShapeType="1"/>
          </p:cNvSpPr>
          <p:nvPr/>
        </p:nvSpPr>
        <p:spPr bwMode="auto">
          <a:xfrm>
            <a:off x="3809615" y="3031608"/>
            <a:ext cx="1219200" cy="1588"/>
          </a:xfrm>
          <a:prstGeom prst="line">
            <a:avLst/>
          </a:prstGeom>
          <a:noFill/>
          <a:ln w="28440">
            <a:solidFill>
              <a:schemeClr val="tx2"/>
            </a:solidFill>
            <a:miter lim="800000"/>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5" name="Line 21">
            <a:extLst>
              <a:ext uri="{FF2B5EF4-FFF2-40B4-BE49-F238E27FC236}">
                <a16:creationId xmlns:a16="http://schemas.microsoft.com/office/drawing/2014/main" id="{AC76234A-0D43-C002-24D6-5AB460B8FFC2}"/>
              </a:ext>
            </a:extLst>
          </p:cNvPr>
          <p:cNvSpPr>
            <a:spLocks noChangeShapeType="1"/>
          </p:cNvSpPr>
          <p:nvPr/>
        </p:nvSpPr>
        <p:spPr bwMode="auto">
          <a:xfrm>
            <a:off x="5005591" y="3031608"/>
            <a:ext cx="2117" cy="685800"/>
          </a:xfrm>
          <a:prstGeom prst="line">
            <a:avLst/>
          </a:prstGeom>
          <a:noFill/>
          <a:ln w="28440">
            <a:solidFill>
              <a:schemeClr val="tx2"/>
            </a:solidFill>
            <a:miter lim="800000"/>
            <a:headE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6" name="Line 22">
            <a:extLst>
              <a:ext uri="{FF2B5EF4-FFF2-40B4-BE49-F238E27FC236}">
                <a16:creationId xmlns:a16="http://schemas.microsoft.com/office/drawing/2014/main" id="{9B4C22FA-A94A-87AE-3A4D-D9835A543545}"/>
              </a:ext>
            </a:extLst>
          </p:cNvPr>
          <p:cNvSpPr>
            <a:spLocks noChangeShapeType="1"/>
          </p:cNvSpPr>
          <p:nvPr/>
        </p:nvSpPr>
        <p:spPr bwMode="auto">
          <a:xfrm>
            <a:off x="5703653" y="4174608"/>
            <a:ext cx="2117" cy="533400"/>
          </a:xfrm>
          <a:prstGeom prst="line">
            <a:avLst/>
          </a:prstGeom>
          <a:noFill/>
          <a:ln w="28440">
            <a:solidFill>
              <a:schemeClr val="tx2"/>
            </a:solidFill>
            <a:miter lim="800000"/>
            <a:headE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7" name="Line 23">
            <a:extLst>
              <a:ext uri="{FF2B5EF4-FFF2-40B4-BE49-F238E27FC236}">
                <a16:creationId xmlns:a16="http://schemas.microsoft.com/office/drawing/2014/main" id="{5B5691FD-14C2-C2AF-5520-21313570AC53}"/>
              </a:ext>
            </a:extLst>
          </p:cNvPr>
          <p:cNvSpPr>
            <a:spLocks noChangeShapeType="1"/>
          </p:cNvSpPr>
          <p:nvPr/>
        </p:nvSpPr>
        <p:spPr bwMode="auto">
          <a:xfrm>
            <a:off x="8051185" y="4174608"/>
            <a:ext cx="2117" cy="533400"/>
          </a:xfrm>
          <a:prstGeom prst="line">
            <a:avLst/>
          </a:prstGeom>
          <a:noFill/>
          <a:ln w="28440">
            <a:solidFill>
              <a:schemeClr val="tx2"/>
            </a:solidFill>
            <a:miter lim="800000"/>
            <a:headEnd type="triangle" w="med" len="me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8" name="Line 24">
            <a:extLst>
              <a:ext uri="{FF2B5EF4-FFF2-40B4-BE49-F238E27FC236}">
                <a16:creationId xmlns:a16="http://schemas.microsoft.com/office/drawing/2014/main" id="{53A8F8B6-44B4-8AC9-DB96-14E0F73D3314}"/>
              </a:ext>
            </a:extLst>
          </p:cNvPr>
          <p:cNvSpPr>
            <a:spLocks noChangeShapeType="1"/>
          </p:cNvSpPr>
          <p:nvPr/>
        </p:nvSpPr>
        <p:spPr bwMode="auto">
          <a:xfrm>
            <a:off x="9270385" y="4174608"/>
            <a:ext cx="2117" cy="990600"/>
          </a:xfrm>
          <a:prstGeom prst="line">
            <a:avLst/>
          </a:prstGeom>
          <a:noFill/>
          <a:ln w="28440">
            <a:solidFill>
              <a:schemeClr val="tx2"/>
            </a:solidFill>
            <a:miter lim="800000"/>
            <a:headE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9" name="Line 25">
            <a:extLst>
              <a:ext uri="{FF2B5EF4-FFF2-40B4-BE49-F238E27FC236}">
                <a16:creationId xmlns:a16="http://schemas.microsoft.com/office/drawing/2014/main" id="{61BE345C-2A38-3AA6-7AB8-243E332E0D6F}"/>
              </a:ext>
            </a:extLst>
          </p:cNvPr>
          <p:cNvSpPr>
            <a:spLocks noChangeShapeType="1"/>
          </p:cNvSpPr>
          <p:nvPr/>
        </p:nvSpPr>
        <p:spPr bwMode="auto">
          <a:xfrm flipH="1">
            <a:off x="7095986" y="3946008"/>
            <a:ext cx="419665" cy="1588"/>
          </a:xfrm>
          <a:prstGeom prst="line">
            <a:avLst/>
          </a:prstGeom>
          <a:noFill/>
          <a:ln w="28440">
            <a:solidFill>
              <a:schemeClr val="tx2"/>
            </a:solidFill>
            <a:miter lim="800000"/>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0" name="Line 26">
            <a:extLst>
              <a:ext uri="{FF2B5EF4-FFF2-40B4-BE49-F238E27FC236}">
                <a16:creationId xmlns:a16="http://schemas.microsoft.com/office/drawing/2014/main" id="{D6452406-D866-DC84-0B87-CDDC5C0EB48F}"/>
              </a:ext>
            </a:extLst>
          </p:cNvPr>
          <p:cNvSpPr>
            <a:spLocks noChangeShapeType="1"/>
          </p:cNvSpPr>
          <p:nvPr/>
        </p:nvSpPr>
        <p:spPr bwMode="auto">
          <a:xfrm>
            <a:off x="7092188" y="3946008"/>
            <a:ext cx="2117" cy="762000"/>
          </a:xfrm>
          <a:prstGeom prst="line">
            <a:avLst/>
          </a:prstGeom>
          <a:noFill/>
          <a:ln w="28440">
            <a:solidFill>
              <a:schemeClr val="tx2"/>
            </a:solidFill>
            <a:miter lim="800000"/>
            <a:headE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1" name="Text Box 18">
            <a:extLst>
              <a:ext uri="{FF2B5EF4-FFF2-40B4-BE49-F238E27FC236}">
                <a16:creationId xmlns:a16="http://schemas.microsoft.com/office/drawing/2014/main" id="{08B1AF9B-E790-2E02-D5FE-AFEBEAE89C49}"/>
              </a:ext>
            </a:extLst>
          </p:cNvPr>
          <p:cNvSpPr txBox="1">
            <a:spLocks noChangeArrowheads="1"/>
          </p:cNvSpPr>
          <p:nvPr/>
        </p:nvSpPr>
        <p:spPr bwMode="auto">
          <a:xfrm>
            <a:off x="9442848" y="5966191"/>
            <a:ext cx="2154767"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Project Acceptance</a:t>
            </a:r>
          </a:p>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Post Project Review</a:t>
            </a:r>
          </a:p>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Lessons Learned Document</a:t>
            </a:r>
          </a:p>
        </p:txBody>
      </p:sp>
      <p:sp>
        <p:nvSpPr>
          <p:cNvPr id="112" name="Line 20">
            <a:extLst>
              <a:ext uri="{FF2B5EF4-FFF2-40B4-BE49-F238E27FC236}">
                <a16:creationId xmlns:a16="http://schemas.microsoft.com/office/drawing/2014/main" id="{95A13F66-C266-F281-08C5-2E10DA8D8AEA}"/>
              </a:ext>
            </a:extLst>
          </p:cNvPr>
          <p:cNvSpPr>
            <a:spLocks noChangeShapeType="1"/>
          </p:cNvSpPr>
          <p:nvPr/>
        </p:nvSpPr>
        <p:spPr bwMode="auto">
          <a:xfrm>
            <a:off x="1040059" y="3039824"/>
            <a:ext cx="619358" cy="0"/>
          </a:xfrm>
          <a:prstGeom prst="line">
            <a:avLst/>
          </a:prstGeom>
          <a:noFill/>
          <a:ln w="28440">
            <a:solidFill>
              <a:schemeClr val="tx2"/>
            </a:solidFill>
            <a:miter lim="800000"/>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3" name="Line 21">
            <a:extLst>
              <a:ext uri="{FF2B5EF4-FFF2-40B4-BE49-F238E27FC236}">
                <a16:creationId xmlns:a16="http://schemas.microsoft.com/office/drawing/2014/main" id="{F25DB053-763F-54AF-9782-B017769BD4A7}"/>
              </a:ext>
            </a:extLst>
          </p:cNvPr>
          <p:cNvSpPr>
            <a:spLocks noChangeShapeType="1"/>
          </p:cNvSpPr>
          <p:nvPr/>
        </p:nvSpPr>
        <p:spPr bwMode="auto">
          <a:xfrm>
            <a:off x="1065239" y="3024984"/>
            <a:ext cx="2117" cy="685800"/>
          </a:xfrm>
          <a:prstGeom prst="line">
            <a:avLst/>
          </a:prstGeom>
          <a:noFill/>
          <a:ln w="28440">
            <a:solidFill>
              <a:schemeClr val="tx2"/>
            </a:solidFill>
            <a:miter lim="800000"/>
            <a:headE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4" name="Line 20">
            <a:extLst>
              <a:ext uri="{FF2B5EF4-FFF2-40B4-BE49-F238E27FC236}">
                <a16:creationId xmlns:a16="http://schemas.microsoft.com/office/drawing/2014/main" id="{20A24289-553A-5BB7-BFD2-8F374DBABF0D}"/>
              </a:ext>
            </a:extLst>
          </p:cNvPr>
          <p:cNvSpPr>
            <a:spLocks noChangeShapeType="1"/>
          </p:cNvSpPr>
          <p:nvPr/>
        </p:nvSpPr>
        <p:spPr bwMode="auto">
          <a:xfrm>
            <a:off x="3213257" y="3883485"/>
            <a:ext cx="1007170" cy="0"/>
          </a:xfrm>
          <a:prstGeom prst="line">
            <a:avLst/>
          </a:prstGeom>
          <a:noFill/>
          <a:ln w="28440">
            <a:solidFill>
              <a:schemeClr val="tx2"/>
            </a:solidFill>
            <a:miter lim="800000"/>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5" name="Line 21">
            <a:extLst>
              <a:ext uri="{FF2B5EF4-FFF2-40B4-BE49-F238E27FC236}">
                <a16:creationId xmlns:a16="http://schemas.microsoft.com/office/drawing/2014/main" id="{98B53DD9-FCB6-D598-3B86-A1B2BDCC02BC}"/>
              </a:ext>
            </a:extLst>
          </p:cNvPr>
          <p:cNvSpPr>
            <a:spLocks noChangeShapeType="1"/>
          </p:cNvSpPr>
          <p:nvPr/>
        </p:nvSpPr>
        <p:spPr bwMode="auto">
          <a:xfrm>
            <a:off x="3213257" y="3879744"/>
            <a:ext cx="0" cy="391474"/>
          </a:xfrm>
          <a:prstGeom prst="line">
            <a:avLst/>
          </a:prstGeom>
          <a:noFill/>
          <a:ln w="28440">
            <a:solidFill>
              <a:schemeClr val="tx2"/>
            </a:solidFill>
            <a:miter lim="800000"/>
            <a:headE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6" name="Line 25">
            <a:extLst>
              <a:ext uri="{FF2B5EF4-FFF2-40B4-BE49-F238E27FC236}">
                <a16:creationId xmlns:a16="http://schemas.microsoft.com/office/drawing/2014/main" id="{BB49CEF6-FC8F-9EBC-BCD4-CB0B44E536D4}"/>
              </a:ext>
            </a:extLst>
          </p:cNvPr>
          <p:cNvSpPr>
            <a:spLocks noChangeShapeType="1"/>
          </p:cNvSpPr>
          <p:nvPr/>
        </p:nvSpPr>
        <p:spPr bwMode="auto">
          <a:xfrm flipH="1" flipV="1">
            <a:off x="9691393" y="3786986"/>
            <a:ext cx="430696" cy="4196"/>
          </a:xfrm>
          <a:prstGeom prst="line">
            <a:avLst/>
          </a:prstGeom>
          <a:noFill/>
          <a:ln w="28440">
            <a:solidFill>
              <a:schemeClr val="tx2"/>
            </a:solidFill>
            <a:miter lim="800000"/>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7" name="Line 22">
            <a:extLst>
              <a:ext uri="{FF2B5EF4-FFF2-40B4-BE49-F238E27FC236}">
                <a16:creationId xmlns:a16="http://schemas.microsoft.com/office/drawing/2014/main" id="{DB3F7C38-C69B-16A3-6F9F-A58050C96704}"/>
              </a:ext>
            </a:extLst>
          </p:cNvPr>
          <p:cNvSpPr>
            <a:spLocks noChangeShapeType="1"/>
          </p:cNvSpPr>
          <p:nvPr/>
        </p:nvSpPr>
        <p:spPr bwMode="auto">
          <a:xfrm>
            <a:off x="10148367" y="3788933"/>
            <a:ext cx="0" cy="316103"/>
          </a:xfrm>
          <a:prstGeom prst="line">
            <a:avLst/>
          </a:prstGeom>
          <a:noFill/>
          <a:ln w="28440">
            <a:solidFill>
              <a:schemeClr val="tx2"/>
            </a:solidFill>
            <a:miter lim="800000"/>
            <a:headE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8" name="Line 22">
            <a:extLst>
              <a:ext uri="{FF2B5EF4-FFF2-40B4-BE49-F238E27FC236}">
                <a16:creationId xmlns:a16="http://schemas.microsoft.com/office/drawing/2014/main" id="{47104215-0A65-6506-62A1-2AC0FE41F269}"/>
              </a:ext>
            </a:extLst>
          </p:cNvPr>
          <p:cNvSpPr>
            <a:spLocks noChangeShapeType="1"/>
          </p:cNvSpPr>
          <p:nvPr/>
        </p:nvSpPr>
        <p:spPr bwMode="auto">
          <a:xfrm>
            <a:off x="10340637" y="5611863"/>
            <a:ext cx="0" cy="195987"/>
          </a:xfrm>
          <a:prstGeom prst="line">
            <a:avLst/>
          </a:prstGeom>
          <a:noFill/>
          <a:ln w="28440">
            <a:solidFill>
              <a:schemeClr val="tx2"/>
            </a:solidFill>
            <a:miter lim="800000"/>
            <a:headE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19" name="Line 22">
            <a:extLst>
              <a:ext uri="{FF2B5EF4-FFF2-40B4-BE49-F238E27FC236}">
                <a16:creationId xmlns:a16="http://schemas.microsoft.com/office/drawing/2014/main" id="{478A22DF-AA28-0D35-12B1-7032B6F1AF90}"/>
              </a:ext>
            </a:extLst>
          </p:cNvPr>
          <p:cNvSpPr>
            <a:spLocks noChangeShapeType="1"/>
          </p:cNvSpPr>
          <p:nvPr/>
        </p:nvSpPr>
        <p:spPr bwMode="auto">
          <a:xfrm>
            <a:off x="5617516" y="5162656"/>
            <a:ext cx="0" cy="356636"/>
          </a:xfrm>
          <a:prstGeom prst="line">
            <a:avLst/>
          </a:prstGeom>
          <a:noFill/>
          <a:ln w="28440">
            <a:solidFill>
              <a:schemeClr val="tx2"/>
            </a:solidFill>
            <a:miter lim="800000"/>
            <a:headE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20" name="Text Box 15">
            <a:extLst>
              <a:ext uri="{FF2B5EF4-FFF2-40B4-BE49-F238E27FC236}">
                <a16:creationId xmlns:a16="http://schemas.microsoft.com/office/drawing/2014/main" id="{FAC301CE-DE5E-59DB-0070-C8093F3736AD}"/>
              </a:ext>
            </a:extLst>
          </p:cNvPr>
          <p:cNvSpPr txBox="1">
            <a:spLocks noChangeArrowheads="1"/>
          </p:cNvSpPr>
          <p:nvPr/>
        </p:nvSpPr>
        <p:spPr bwMode="auto">
          <a:xfrm>
            <a:off x="9791768" y="4224614"/>
            <a:ext cx="2106965" cy="710067"/>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Test Execution</a:t>
            </a:r>
          </a:p>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Performance Testing and Tuning</a:t>
            </a:r>
          </a:p>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Security/Role Testing</a:t>
            </a:r>
          </a:p>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Early Warning Report</a:t>
            </a:r>
          </a:p>
          <a:p>
            <a:pPr marL="171450" marR="0" lvl="0" indent="-171450" algn="l" defTabSz="914400" rtl="0" eaLnBrk="1" fontAlgn="auto" latinLnBrk="0" hangingPunct="1">
              <a:lnSpc>
                <a:spcPct val="8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GB"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grpSp>
        <p:nvGrpSpPr>
          <p:cNvPr id="121" name="Group 120">
            <a:extLst>
              <a:ext uri="{FF2B5EF4-FFF2-40B4-BE49-F238E27FC236}">
                <a16:creationId xmlns:a16="http://schemas.microsoft.com/office/drawing/2014/main" id="{040F646E-6BF0-27F8-DDE3-AB75A10C4273}"/>
              </a:ext>
            </a:extLst>
          </p:cNvPr>
          <p:cNvGrpSpPr/>
          <p:nvPr/>
        </p:nvGrpSpPr>
        <p:grpSpPr>
          <a:xfrm>
            <a:off x="305947" y="911681"/>
            <a:ext cx="11408983" cy="674078"/>
            <a:chOff x="199072" y="5899243"/>
            <a:chExt cx="11408983" cy="674078"/>
          </a:xfrm>
        </p:grpSpPr>
        <p:sp>
          <p:nvSpPr>
            <p:cNvPr id="122" name="Rectangle: Rounded Corners 121">
              <a:extLst>
                <a:ext uri="{FF2B5EF4-FFF2-40B4-BE49-F238E27FC236}">
                  <a16:creationId xmlns:a16="http://schemas.microsoft.com/office/drawing/2014/main" id="{66727CD9-4F9D-022D-E60A-8A828E7C1455}"/>
                </a:ext>
              </a:extLst>
            </p:cNvPr>
            <p:cNvSpPr/>
            <p:nvPr/>
          </p:nvSpPr>
          <p:spPr>
            <a:xfrm>
              <a:off x="199072" y="5899243"/>
              <a:ext cx="11384353" cy="674078"/>
            </a:xfrm>
            <a:prstGeom prst="roundRect">
              <a:avLst>
                <a:gd name="adj" fmla="val 975"/>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23" name="TextBox 122">
              <a:extLst>
                <a:ext uri="{FF2B5EF4-FFF2-40B4-BE49-F238E27FC236}">
                  <a16:creationId xmlns:a16="http://schemas.microsoft.com/office/drawing/2014/main" id="{50EA8B91-0287-582B-2E1E-2EE582BFB346}"/>
                </a:ext>
              </a:extLst>
            </p:cNvPr>
            <p:cNvSpPr txBox="1"/>
            <p:nvPr/>
          </p:nvSpPr>
          <p:spPr>
            <a:xfrm>
              <a:off x="851075" y="6068663"/>
              <a:ext cx="10756980" cy="336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Implementation Approach Plan</a:t>
              </a:r>
              <a:endParaRPr kumimoji="0" lang="en-IN" sz="16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grpSp>
      <p:pic>
        <p:nvPicPr>
          <p:cNvPr id="124" name="Graphic 123">
            <a:extLst>
              <a:ext uri="{FF2B5EF4-FFF2-40B4-BE49-F238E27FC236}">
                <a16:creationId xmlns:a16="http://schemas.microsoft.com/office/drawing/2014/main" id="{A57C9C99-0A88-EDA3-BCA3-3E380AE568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502273" y="1060224"/>
            <a:ext cx="366602" cy="366602"/>
          </a:xfrm>
          <a:prstGeom prst="rect">
            <a:avLst/>
          </a:prstGeom>
        </p:spPr>
      </p:pic>
      <p:sp>
        <p:nvSpPr>
          <p:cNvPr id="125" name="TextBox 124">
            <a:extLst>
              <a:ext uri="{FF2B5EF4-FFF2-40B4-BE49-F238E27FC236}">
                <a16:creationId xmlns:a16="http://schemas.microsoft.com/office/drawing/2014/main" id="{D42D72C6-2190-D2D5-45DD-AF0B22F70AB7}"/>
              </a:ext>
            </a:extLst>
          </p:cNvPr>
          <p:cNvSpPr txBox="1"/>
          <p:nvPr/>
        </p:nvSpPr>
        <p:spPr>
          <a:xfrm>
            <a:off x="184950" y="3973183"/>
            <a:ext cx="1739240" cy="861774"/>
          </a:xfrm>
          <a:prstGeom prst="rect">
            <a:avLst/>
          </a:prstGeom>
          <a:noFill/>
        </p:spPr>
        <p:txBody>
          <a:bodyPr wrap="square">
            <a:spAutoFit/>
          </a:bodyPr>
          <a:lstStyle/>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Project Charter </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Project Scope Statement</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Stakeholder Management Strategy</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0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Business Case Document</a:t>
            </a:r>
          </a:p>
        </p:txBody>
      </p:sp>
    </p:spTree>
    <p:extLst>
      <p:ext uri="{BB962C8B-B14F-4D97-AF65-F5344CB8AC3E}">
        <p14:creationId xmlns:p14="http://schemas.microsoft.com/office/powerpoint/2010/main" val="1704693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idx="4294967295"/>
          </p:nvPr>
        </p:nvSpPr>
        <p:spPr>
          <a:xfrm>
            <a:off x="0" y="227013"/>
            <a:ext cx="2735263" cy="531812"/>
          </a:xfrm>
        </p:spPr>
        <p:txBody>
          <a:bodyPr>
            <a:normAutofit fontScale="90000"/>
          </a:bodyPr>
          <a:lstStyle/>
          <a:p>
            <a:r>
              <a:rPr lang="en-US" sz="2000" b="0">
                <a:solidFill>
                  <a:schemeClr val="bg1"/>
                </a:solidFill>
                <a:latin typeface="Segoe UI Semibold"/>
                <a:cs typeface="Segoe UI Semibold"/>
              </a:rPr>
              <a:t>Project Excellence Team</a:t>
            </a:r>
          </a:p>
        </p:txBody>
      </p:sp>
      <p:sp>
        <p:nvSpPr>
          <p:cNvPr id="3" name="Rectangle 2">
            <a:extLst>
              <a:ext uri="{FF2B5EF4-FFF2-40B4-BE49-F238E27FC236}">
                <a16:creationId xmlns:a16="http://schemas.microsoft.com/office/drawing/2014/main" id="{28224527-255B-D82E-F211-AA4345D9FACF}"/>
              </a:ext>
            </a:extLst>
          </p:cNvPr>
          <p:cNvSpPr/>
          <p:nvPr/>
        </p:nvSpPr>
        <p:spPr>
          <a:xfrm>
            <a:off x="341253" y="1652689"/>
            <a:ext cx="2475385" cy="21109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7FBCD043-25F8-C298-7281-F831842CEFF9}"/>
              </a:ext>
            </a:extLst>
          </p:cNvPr>
          <p:cNvSpPr/>
          <p:nvPr/>
        </p:nvSpPr>
        <p:spPr>
          <a:xfrm>
            <a:off x="168840" y="1067227"/>
            <a:ext cx="1145905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The following overview of our strategy for successfully managing this engagement is illustrated below.</a:t>
            </a: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707D1638-77A7-5B93-27BA-99C2D1B55423}"/>
              </a:ext>
            </a:extLst>
          </p:cNvPr>
          <p:cNvGrpSpPr/>
          <p:nvPr/>
        </p:nvGrpSpPr>
        <p:grpSpPr>
          <a:xfrm>
            <a:off x="317503" y="4142836"/>
            <a:ext cx="10629714" cy="2317122"/>
            <a:chOff x="317503" y="3749633"/>
            <a:chExt cx="10629714" cy="2317122"/>
          </a:xfrm>
        </p:grpSpPr>
        <p:sp>
          <p:nvSpPr>
            <p:cNvPr id="7" name="Rectangle 6">
              <a:extLst>
                <a:ext uri="{FF2B5EF4-FFF2-40B4-BE49-F238E27FC236}">
                  <a16:creationId xmlns:a16="http://schemas.microsoft.com/office/drawing/2014/main" id="{C5864E09-A959-1C9F-A9C1-247C00536D7F}"/>
                </a:ext>
              </a:extLst>
            </p:cNvPr>
            <p:cNvSpPr/>
            <p:nvPr/>
          </p:nvSpPr>
          <p:spPr>
            <a:xfrm>
              <a:off x="317503" y="3749633"/>
              <a:ext cx="2475385" cy="21109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E2841"/>
                </a:solidFill>
                <a:effectLst/>
                <a:uLnTx/>
                <a:uFillTx/>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9C507F78-93F2-2010-7BC3-17037FE64472}"/>
                </a:ext>
              </a:extLst>
            </p:cNvPr>
            <p:cNvSpPr txBox="1"/>
            <p:nvPr/>
          </p:nvSpPr>
          <p:spPr>
            <a:xfrm>
              <a:off x="341253" y="4404762"/>
              <a:ext cx="2318820"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INITIATION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Sales Account Manager  - Project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61" name="Rectangle 60">
              <a:extLst>
                <a:ext uri="{FF2B5EF4-FFF2-40B4-BE49-F238E27FC236}">
                  <a16:creationId xmlns:a16="http://schemas.microsoft.com/office/drawing/2014/main" id="{3184A1B8-6AC9-1013-6A69-69AC1DAD9C85}"/>
                </a:ext>
              </a:extLst>
            </p:cNvPr>
            <p:cNvSpPr/>
            <p:nvPr/>
          </p:nvSpPr>
          <p:spPr>
            <a:xfrm>
              <a:off x="3051446" y="3749633"/>
              <a:ext cx="2475385" cy="21109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62" name="TextBox 61">
              <a:extLst>
                <a:ext uri="{FF2B5EF4-FFF2-40B4-BE49-F238E27FC236}">
                  <a16:creationId xmlns:a16="http://schemas.microsoft.com/office/drawing/2014/main" id="{1A24F67A-F334-0A50-D465-49134B7E73B2}"/>
                </a:ext>
              </a:extLst>
            </p:cNvPr>
            <p:cNvSpPr txBox="1"/>
            <p:nvPr/>
          </p:nvSpPr>
          <p:spPr>
            <a:xfrm>
              <a:off x="3075196" y="4404762"/>
              <a:ext cx="2318820"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PLANNING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Project Manager – Solution Architecture – Technical Lead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63" name="Rectangle 62">
              <a:extLst>
                <a:ext uri="{FF2B5EF4-FFF2-40B4-BE49-F238E27FC236}">
                  <a16:creationId xmlns:a16="http://schemas.microsoft.com/office/drawing/2014/main" id="{6C70BFF4-50B6-759A-0A4B-0D38F91D6A3C}"/>
                </a:ext>
              </a:extLst>
            </p:cNvPr>
            <p:cNvSpPr/>
            <p:nvPr/>
          </p:nvSpPr>
          <p:spPr>
            <a:xfrm>
              <a:off x="5761639" y="3749633"/>
              <a:ext cx="2475385" cy="21109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64" name="TextBox 63">
              <a:extLst>
                <a:ext uri="{FF2B5EF4-FFF2-40B4-BE49-F238E27FC236}">
                  <a16:creationId xmlns:a16="http://schemas.microsoft.com/office/drawing/2014/main" id="{5081146C-905C-5AA5-DA64-E3597EF2042B}"/>
                </a:ext>
              </a:extLst>
            </p:cNvPr>
            <p:cNvSpPr txBox="1"/>
            <p:nvPr/>
          </p:nvSpPr>
          <p:spPr>
            <a:xfrm>
              <a:off x="5785389" y="4404762"/>
              <a:ext cx="231882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0000"/>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Project Manager – Technical Lead – Project Engineers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65" name="Rectangle 64">
              <a:extLst>
                <a:ext uri="{FF2B5EF4-FFF2-40B4-BE49-F238E27FC236}">
                  <a16:creationId xmlns:a16="http://schemas.microsoft.com/office/drawing/2014/main" id="{3D79C3D4-D04A-8323-4207-BF8BFB22ACDC}"/>
                </a:ext>
              </a:extLst>
            </p:cNvPr>
            <p:cNvSpPr/>
            <p:nvPr/>
          </p:nvSpPr>
          <p:spPr>
            <a:xfrm>
              <a:off x="8471832" y="3749633"/>
              <a:ext cx="2475385" cy="21109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66" name="TextBox 65">
              <a:extLst>
                <a:ext uri="{FF2B5EF4-FFF2-40B4-BE49-F238E27FC236}">
                  <a16:creationId xmlns:a16="http://schemas.microsoft.com/office/drawing/2014/main" id="{582755F7-2843-099D-0615-934E3FA6C39A}"/>
                </a:ext>
              </a:extLst>
            </p:cNvPr>
            <p:cNvSpPr txBox="1"/>
            <p:nvPr/>
          </p:nvSpPr>
          <p:spPr>
            <a:xfrm>
              <a:off x="8495582" y="4404762"/>
              <a:ext cx="2318820"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CLOSURE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Sales Account Manager – Project Manager – Technical Lead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grpSp>
      <p:sp>
        <p:nvSpPr>
          <p:cNvPr id="67" name="TextBox 66">
            <a:extLst>
              <a:ext uri="{FF2B5EF4-FFF2-40B4-BE49-F238E27FC236}">
                <a16:creationId xmlns:a16="http://schemas.microsoft.com/office/drawing/2014/main" id="{D3060FA7-55FA-BB5C-D333-E435B36B2CA8}"/>
              </a:ext>
            </a:extLst>
          </p:cNvPr>
          <p:cNvSpPr txBox="1"/>
          <p:nvPr/>
        </p:nvSpPr>
        <p:spPr>
          <a:xfrm>
            <a:off x="520145" y="1912534"/>
            <a:ext cx="2070100" cy="120032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Kick – off</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Evaluation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Definition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SOW</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Agile Project Charter</a:t>
            </a:r>
          </a:p>
        </p:txBody>
      </p:sp>
      <p:sp>
        <p:nvSpPr>
          <p:cNvPr id="68" name="Rectangle 67">
            <a:extLst>
              <a:ext uri="{FF2B5EF4-FFF2-40B4-BE49-F238E27FC236}">
                <a16:creationId xmlns:a16="http://schemas.microsoft.com/office/drawing/2014/main" id="{3911ABBE-B883-4769-C379-3991A377E4A6}"/>
              </a:ext>
            </a:extLst>
          </p:cNvPr>
          <p:cNvSpPr/>
          <p:nvPr/>
        </p:nvSpPr>
        <p:spPr>
          <a:xfrm>
            <a:off x="3075196" y="1652689"/>
            <a:ext cx="2475385" cy="21109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69" name="TextBox 68">
            <a:extLst>
              <a:ext uri="{FF2B5EF4-FFF2-40B4-BE49-F238E27FC236}">
                <a16:creationId xmlns:a16="http://schemas.microsoft.com/office/drawing/2014/main" id="{9F528881-F6EA-DE4A-4289-39583E604D93}"/>
              </a:ext>
            </a:extLst>
          </p:cNvPr>
          <p:cNvSpPr txBox="1"/>
          <p:nvPr/>
        </p:nvSpPr>
        <p:spPr>
          <a:xfrm>
            <a:off x="3326023" y="1912534"/>
            <a:ext cx="1948812" cy="138499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Agile Team Charter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Agile Project Charter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Agile Project Plan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Timelines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SOW Closure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Resource</a:t>
            </a:r>
          </a:p>
        </p:txBody>
      </p:sp>
      <p:sp>
        <p:nvSpPr>
          <p:cNvPr id="70" name="Rectangle 69">
            <a:extLst>
              <a:ext uri="{FF2B5EF4-FFF2-40B4-BE49-F238E27FC236}">
                <a16:creationId xmlns:a16="http://schemas.microsoft.com/office/drawing/2014/main" id="{B2A2A644-68A0-ACAE-875B-69CEA9253147}"/>
              </a:ext>
            </a:extLst>
          </p:cNvPr>
          <p:cNvSpPr/>
          <p:nvPr/>
        </p:nvSpPr>
        <p:spPr>
          <a:xfrm>
            <a:off x="5750607" y="1620775"/>
            <a:ext cx="2475385" cy="21109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71" name="TextBox 70">
            <a:extLst>
              <a:ext uri="{FF2B5EF4-FFF2-40B4-BE49-F238E27FC236}">
                <a16:creationId xmlns:a16="http://schemas.microsoft.com/office/drawing/2014/main" id="{28A40E36-50A5-45ED-F37E-0F45456E1478}"/>
              </a:ext>
            </a:extLst>
          </p:cNvPr>
          <p:cNvSpPr txBox="1"/>
          <p:nvPr/>
        </p:nvSpPr>
        <p:spPr>
          <a:xfrm>
            <a:off x="5913597" y="1912534"/>
            <a:ext cx="2718111"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Execution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Sprint /Product Backlog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Status Review</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Sprint Review Meeting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Phase Review</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Data gathering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Analytics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6953609B-CA46-D953-8185-6F3EB669DFDE}"/>
              </a:ext>
            </a:extLst>
          </p:cNvPr>
          <p:cNvSpPr/>
          <p:nvPr/>
        </p:nvSpPr>
        <p:spPr>
          <a:xfrm>
            <a:off x="8458453" y="1623662"/>
            <a:ext cx="2475385" cy="21109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73" name="TextBox 72">
            <a:extLst>
              <a:ext uri="{FF2B5EF4-FFF2-40B4-BE49-F238E27FC236}">
                <a16:creationId xmlns:a16="http://schemas.microsoft.com/office/drawing/2014/main" id="{299589A1-5814-85F4-C774-EC6D2FFB96FE}"/>
              </a:ext>
            </a:extLst>
          </p:cNvPr>
          <p:cNvSpPr txBox="1"/>
          <p:nvPr/>
        </p:nvSpPr>
        <p:spPr>
          <a:xfrm>
            <a:off x="8649041" y="1891047"/>
            <a:ext cx="3180124" cy="138499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Documentation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Acceptance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Knowledge Transfer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Sprint Retrospective Meeting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Project Sign-off</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grpSp>
        <p:nvGrpSpPr>
          <p:cNvPr id="74" name="Group 73">
            <a:extLst>
              <a:ext uri="{FF2B5EF4-FFF2-40B4-BE49-F238E27FC236}">
                <a16:creationId xmlns:a16="http://schemas.microsoft.com/office/drawing/2014/main" id="{863E40CE-5103-EDF2-DCD9-76E53E879E02}"/>
              </a:ext>
            </a:extLst>
          </p:cNvPr>
          <p:cNvGrpSpPr/>
          <p:nvPr/>
        </p:nvGrpSpPr>
        <p:grpSpPr>
          <a:xfrm>
            <a:off x="2627991" y="2621828"/>
            <a:ext cx="5975153" cy="172685"/>
            <a:chOff x="2652388" y="2498700"/>
            <a:chExt cx="5975153" cy="172685"/>
          </a:xfrm>
          <a:solidFill>
            <a:schemeClr val="tx2"/>
          </a:solidFill>
        </p:grpSpPr>
        <p:sp>
          <p:nvSpPr>
            <p:cNvPr id="75" name="Arrow: Right 74">
              <a:extLst>
                <a:ext uri="{FF2B5EF4-FFF2-40B4-BE49-F238E27FC236}">
                  <a16:creationId xmlns:a16="http://schemas.microsoft.com/office/drawing/2014/main" id="{2727C84B-C34E-7884-6BD4-84A61EA58C1A}"/>
                </a:ext>
              </a:extLst>
            </p:cNvPr>
            <p:cNvSpPr/>
            <p:nvPr/>
          </p:nvSpPr>
          <p:spPr>
            <a:xfrm>
              <a:off x="8061981" y="2500090"/>
              <a:ext cx="565560" cy="166910"/>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76" name="Arrow: Right 75">
              <a:extLst>
                <a:ext uri="{FF2B5EF4-FFF2-40B4-BE49-F238E27FC236}">
                  <a16:creationId xmlns:a16="http://schemas.microsoft.com/office/drawing/2014/main" id="{BBD2BDCF-A841-6614-1B56-135D4AF17173}"/>
                </a:ext>
              </a:extLst>
            </p:cNvPr>
            <p:cNvSpPr/>
            <p:nvPr/>
          </p:nvSpPr>
          <p:spPr>
            <a:xfrm>
              <a:off x="5346384" y="2504475"/>
              <a:ext cx="565560" cy="166910"/>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77" name="Arrow: Right 76">
              <a:extLst>
                <a:ext uri="{FF2B5EF4-FFF2-40B4-BE49-F238E27FC236}">
                  <a16:creationId xmlns:a16="http://schemas.microsoft.com/office/drawing/2014/main" id="{848946AC-3BE8-EFC8-D080-07036001362B}"/>
                </a:ext>
              </a:extLst>
            </p:cNvPr>
            <p:cNvSpPr/>
            <p:nvPr/>
          </p:nvSpPr>
          <p:spPr>
            <a:xfrm>
              <a:off x="2652388" y="2498700"/>
              <a:ext cx="565560" cy="166910"/>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grpSp>
      <p:grpSp>
        <p:nvGrpSpPr>
          <p:cNvPr id="78" name="Group 77">
            <a:extLst>
              <a:ext uri="{FF2B5EF4-FFF2-40B4-BE49-F238E27FC236}">
                <a16:creationId xmlns:a16="http://schemas.microsoft.com/office/drawing/2014/main" id="{C24B6B0A-D933-F3C8-2B4D-E8D8C1B3B6CB}"/>
              </a:ext>
            </a:extLst>
          </p:cNvPr>
          <p:cNvGrpSpPr/>
          <p:nvPr/>
        </p:nvGrpSpPr>
        <p:grpSpPr>
          <a:xfrm>
            <a:off x="455322" y="4360325"/>
            <a:ext cx="8616712" cy="383162"/>
            <a:chOff x="455322" y="4360325"/>
            <a:chExt cx="8616712" cy="383162"/>
          </a:xfrm>
          <a:solidFill>
            <a:schemeClr val="tx2"/>
          </a:solidFill>
        </p:grpSpPr>
        <p:grpSp>
          <p:nvGrpSpPr>
            <p:cNvPr id="79" name="Group 78">
              <a:extLst>
                <a:ext uri="{FF2B5EF4-FFF2-40B4-BE49-F238E27FC236}">
                  <a16:creationId xmlns:a16="http://schemas.microsoft.com/office/drawing/2014/main" id="{E1B25759-2920-95EB-8E44-4569EE6914E4}"/>
                </a:ext>
              </a:extLst>
            </p:cNvPr>
            <p:cNvGrpSpPr/>
            <p:nvPr/>
          </p:nvGrpSpPr>
          <p:grpSpPr>
            <a:xfrm>
              <a:off x="455322" y="4411609"/>
              <a:ext cx="331825" cy="331878"/>
              <a:chOff x="455322" y="4411609"/>
              <a:chExt cx="331825" cy="331878"/>
            </a:xfrm>
            <a:grpFill/>
          </p:grpSpPr>
          <p:sp>
            <p:nvSpPr>
              <p:cNvPr id="100" name="Freeform: Shape 99">
                <a:extLst>
                  <a:ext uri="{FF2B5EF4-FFF2-40B4-BE49-F238E27FC236}">
                    <a16:creationId xmlns:a16="http://schemas.microsoft.com/office/drawing/2014/main" id="{C3E112FC-60F5-1035-2BE1-B60D76DDDFD2}"/>
                  </a:ext>
                </a:extLst>
              </p:cNvPr>
              <p:cNvSpPr/>
              <p:nvPr/>
            </p:nvSpPr>
            <p:spPr>
              <a:xfrm>
                <a:off x="706811" y="4411609"/>
                <a:ext cx="80336" cy="80252"/>
              </a:xfrm>
              <a:custGeom>
                <a:avLst/>
                <a:gdLst>
                  <a:gd name="connsiteX0" fmla="*/ 80336 w 80336"/>
                  <a:gd name="connsiteY0" fmla="*/ 37633 h 80252"/>
                  <a:gd name="connsiteX1" fmla="*/ 78304 w 80336"/>
                  <a:gd name="connsiteY1" fmla="*/ 52920 h 80252"/>
                  <a:gd name="connsiteX2" fmla="*/ 72953 w 80336"/>
                  <a:gd name="connsiteY2" fmla="*/ 80253 h 80252"/>
                  <a:gd name="connsiteX3" fmla="*/ 0 w 80336"/>
                  <a:gd name="connsiteY3" fmla="*/ 8514 h 80252"/>
                  <a:gd name="connsiteX4" fmla="*/ 21092 w 80336"/>
                  <a:gd name="connsiteY4" fmla="*/ 3501 h 80252"/>
                  <a:gd name="connsiteX5" fmla="*/ 65511 w 80336"/>
                  <a:gd name="connsiteY5" fmla="*/ 169 h 80252"/>
                  <a:gd name="connsiteX6" fmla="*/ 71310 w 80336"/>
                  <a:gd name="connsiteY6" fmla="*/ 702 h 80252"/>
                  <a:gd name="connsiteX7" fmla="*/ 79752 w 80336"/>
                  <a:gd name="connsiteY7" fmla="*/ 9534 h 80252"/>
                  <a:gd name="connsiteX8" fmla="*/ 80336 w 80336"/>
                  <a:gd name="connsiteY8" fmla="*/ 12352 h 80252"/>
                  <a:gd name="connsiteX9" fmla="*/ 80336 w 80336"/>
                  <a:gd name="connsiteY9" fmla="*/ 37626 h 8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336" h="80252">
                    <a:moveTo>
                      <a:pt x="80336" y="37633"/>
                    </a:moveTo>
                    <a:cubicBezTo>
                      <a:pt x="79674" y="42731"/>
                      <a:pt x="79213" y="47867"/>
                      <a:pt x="78304" y="52920"/>
                    </a:cubicBezTo>
                    <a:cubicBezTo>
                      <a:pt x="76654" y="62089"/>
                      <a:pt x="74739" y="71213"/>
                      <a:pt x="72953" y="80253"/>
                    </a:cubicBezTo>
                    <a:cubicBezTo>
                      <a:pt x="37951" y="77876"/>
                      <a:pt x="3137" y="43581"/>
                      <a:pt x="0" y="8514"/>
                    </a:cubicBezTo>
                    <a:cubicBezTo>
                      <a:pt x="6961" y="6845"/>
                      <a:pt x="13981" y="4930"/>
                      <a:pt x="21092" y="3501"/>
                    </a:cubicBezTo>
                    <a:cubicBezTo>
                      <a:pt x="35743" y="553"/>
                      <a:pt x="50575" y="-434"/>
                      <a:pt x="65511" y="169"/>
                    </a:cubicBezTo>
                    <a:cubicBezTo>
                      <a:pt x="67446" y="247"/>
                      <a:pt x="69394" y="403"/>
                      <a:pt x="71310" y="702"/>
                    </a:cubicBezTo>
                    <a:cubicBezTo>
                      <a:pt x="76109" y="1449"/>
                      <a:pt x="79187" y="4754"/>
                      <a:pt x="79752" y="9534"/>
                    </a:cubicBezTo>
                    <a:cubicBezTo>
                      <a:pt x="79862" y="10482"/>
                      <a:pt x="80142" y="11417"/>
                      <a:pt x="80336" y="12352"/>
                    </a:cubicBezTo>
                    <a:lnTo>
                      <a:pt x="80336" y="37626"/>
                    </a:lnTo>
                    <a:close/>
                  </a:path>
                </a:pathLst>
              </a:custGeom>
              <a:grpFill/>
              <a:ln w="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1" name="Freeform: Shape 100">
                <a:extLst>
                  <a:ext uri="{FF2B5EF4-FFF2-40B4-BE49-F238E27FC236}">
                    <a16:creationId xmlns:a16="http://schemas.microsoft.com/office/drawing/2014/main" id="{AA49FEC5-DE11-661D-647C-A14669437930}"/>
                  </a:ext>
                </a:extLst>
              </p:cNvPr>
              <p:cNvSpPr/>
              <p:nvPr/>
            </p:nvSpPr>
            <p:spPr>
              <a:xfrm>
                <a:off x="614593" y="4655677"/>
                <a:ext cx="66125" cy="87810"/>
              </a:xfrm>
              <a:custGeom>
                <a:avLst/>
                <a:gdLst>
                  <a:gd name="connsiteX0" fmla="*/ 7284 w 66125"/>
                  <a:gd name="connsiteY0" fmla="*/ 87811 h 87810"/>
                  <a:gd name="connsiteX1" fmla="*/ 368 w 66125"/>
                  <a:gd name="connsiteY1" fmla="*/ 73323 h 87810"/>
                  <a:gd name="connsiteX2" fmla="*/ 3122 w 66125"/>
                  <a:gd name="connsiteY2" fmla="*/ 50854 h 87810"/>
                  <a:gd name="connsiteX3" fmla="*/ 3200 w 66125"/>
                  <a:gd name="connsiteY3" fmla="*/ 45061 h 87810"/>
                  <a:gd name="connsiteX4" fmla="*/ 7051 w 66125"/>
                  <a:gd name="connsiteY4" fmla="*/ 37249 h 87810"/>
                  <a:gd name="connsiteX5" fmla="*/ 60781 w 66125"/>
                  <a:gd name="connsiteY5" fmla="*/ 2396 h 87810"/>
                  <a:gd name="connsiteX6" fmla="*/ 64236 w 66125"/>
                  <a:gd name="connsiteY6" fmla="*/ 0 h 87810"/>
                  <a:gd name="connsiteX7" fmla="*/ 65957 w 66125"/>
                  <a:gd name="connsiteY7" fmla="*/ 12501 h 87810"/>
                  <a:gd name="connsiteX8" fmla="*/ 43761 w 66125"/>
                  <a:gd name="connsiteY8" fmla="*/ 57757 h 87810"/>
                  <a:gd name="connsiteX9" fmla="*/ 17610 w 66125"/>
                  <a:gd name="connsiteY9" fmla="*/ 83850 h 87810"/>
                  <a:gd name="connsiteX10" fmla="*/ 11811 w 66125"/>
                  <a:gd name="connsiteY10" fmla="*/ 87811 h 87810"/>
                  <a:gd name="connsiteX11" fmla="*/ 7271 w 66125"/>
                  <a:gd name="connsiteY11" fmla="*/ 87811 h 8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125" h="87810">
                    <a:moveTo>
                      <a:pt x="7284" y="87811"/>
                    </a:moveTo>
                    <a:cubicBezTo>
                      <a:pt x="557" y="84220"/>
                      <a:pt x="-781" y="81148"/>
                      <a:pt x="368" y="73323"/>
                    </a:cubicBezTo>
                    <a:cubicBezTo>
                      <a:pt x="1459" y="65855"/>
                      <a:pt x="2271" y="58348"/>
                      <a:pt x="3122" y="50854"/>
                    </a:cubicBezTo>
                    <a:cubicBezTo>
                      <a:pt x="3343" y="48932"/>
                      <a:pt x="3706" y="46841"/>
                      <a:pt x="3200" y="45061"/>
                    </a:cubicBezTo>
                    <a:cubicBezTo>
                      <a:pt x="2063" y="41074"/>
                      <a:pt x="3622" y="39171"/>
                      <a:pt x="7051" y="37249"/>
                    </a:cubicBezTo>
                    <a:cubicBezTo>
                      <a:pt x="25721" y="26813"/>
                      <a:pt x="43598" y="15131"/>
                      <a:pt x="60781" y="2396"/>
                    </a:cubicBezTo>
                    <a:cubicBezTo>
                      <a:pt x="61807" y="1636"/>
                      <a:pt x="62885" y="935"/>
                      <a:pt x="64236" y="0"/>
                    </a:cubicBezTo>
                    <a:cubicBezTo>
                      <a:pt x="66080" y="4189"/>
                      <a:pt x="66379" y="8299"/>
                      <a:pt x="65957" y="12501"/>
                    </a:cubicBezTo>
                    <a:cubicBezTo>
                      <a:pt x="64158" y="30327"/>
                      <a:pt x="56164" y="45146"/>
                      <a:pt x="43761" y="57757"/>
                    </a:cubicBezTo>
                    <a:cubicBezTo>
                      <a:pt x="35130" y="66537"/>
                      <a:pt x="26409" y="75239"/>
                      <a:pt x="17610" y="83850"/>
                    </a:cubicBezTo>
                    <a:cubicBezTo>
                      <a:pt x="15960" y="85460"/>
                      <a:pt x="13759" y="86506"/>
                      <a:pt x="11811" y="87811"/>
                    </a:cubicBezTo>
                    <a:lnTo>
                      <a:pt x="7271" y="87811"/>
                    </a:lnTo>
                    <a:close/>
                  </a:path>
                </a:pathLst>
              </a:custGeom>
              <a:grpFill/>
              <a:ln w="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2" name="Freeform: Shape 101">
                <a:extLst>
                  <a:ext uri="{FF2B5EF4-FFF2-40B4-BE49-F238E27FC236}">
                    <a16:creationId xmlns:a16="http://schemas.microsoft.com/office/drawing/2014/main" id="{446A11F0-8D83-8B69-182C-65B102153A5B}"/>
                  </a:ext>
                </a:extLst>
              </p:cNvPr>
              <p:cNvSpPr/>
              <p:nvPr/>
            </p:nvSpPr>
            <p:spPr>
              <a:xfrm>
                <a:off x="529215" y="4427390"/>
                <a:ext cx="243905" cy="242645"/>
              </a:xfrm>
              <a:custGeom>
                <a:avLst/>
                <a:gdLst>
                  <a:gd name="connsiteX0" fmla="*/ 158166 w 243905"/>
                  <a:gd name="connsiteY0" fmla="*/ 0 h 242645"/>
                  <a:gd name="connsiteX1" fmla="*/ 243906 w 243905"/>
                  <a:gd name="connsiteY1" fmla="*/ 84077 h 242645"/>
                  <a:gd name="connsiteX2" fmla="*/ 230405 w 243905"/>
                  <a:gd name="connsiteY2" fmla="*/ 111287 h 242645"/>
                  <a:gd name="connsiteX3" fmla="*/ 152822 w 243905"/>
                  <a:gd name="connsiteY3" fmla="*/ 200851 h 242645"/>
                  <a:gd name="connsiteX4" fmla="*/ 94669 w 243905"/>
                  <a:gd name="connsiteY4" fmla="*/ 241873 h 242645"/>
                  <a:gd name="connsiteX5" fmla="*/ 93272 w 243905"/>
                  <a:gd name="connsiteY5" fmla="*/ 242646 h 242645"/>
                  <a:gd name="connsiteX6" fmla="*/ 74271 w 243905"/>
                  <a:gd name="connsiteY6" fmla="*/ 223742 h 242645"/>
                  <a:gd name="connsiteX7" fmla="*/ 72193 w 243905"/>
                  <a:gd name="connsiteY7" fmla="*/ 215254 h 242645"/>
                  <a:gd name="connsiteX8" fmla="*/ 73940 w 243905"/>
                  <a:gd name="connsiteY8" fmla="*/ 187947 h 242645"/>
                  <a:gd name="connsiteX9" fmla="*/ 47756 w 243905"/>
                  <a:gd name="connsiteY9" fmla="*/ 166992 h 242645"/>
                  <a:gd name="connsiteX10" fmla="*/ 24924 w 243905"/>
                  <a:gd name="connsiteY10" fmla="*/ 170518 h 242645"/>
                  <a:gd name="connsiteX11" fmla="*/ 20157 w 243905"/>
                  <a:gd name="connsiteY11" fmla="*/ 169609 h 242645"/>
                  <a:gd name="connsiteX12" fmla="*/ 0 w 243905"/>
                  <a:gd name="connsiteY12" fmla="*/ 149360 h 242645"/>
                  <a:gd name="connsiteX13" fmla="*/ 17222 w 243905"/>
                  <a:gd name="connsiteY13" fmla="*/ 123041 h 242645"/>
                  <a:gd name="connsiteX14" fmla="*/ 83499 w 243905"/>
                  <a:gd name="connsiteY14" fmla="*/ 47510 h 242645"/>
                  <a:gd name="connsiteX15" fmla="*/ 158166 w 243905"/>
                  <a:gd name="connsiteY15" fmla="*/ 0 h 242645"/>
                  <a:gd name="connsiteX16" fmla="*/ 139607 w 243905"/>
                  <a:gd name="connsiteY16" fmla="*/ 53900 h 242645"/>
                  <a:gd name="connsiteX17" fmla="*/ 91285 w 243905"/>
                  <a:gd name="connsiteY17" fmla="*/ 102935 h 242645"/>
                  <a:gd name="connsiteX18" fmla="*/ 140314 w 243905"/>
                  <a:gd name="connsiteY18" fmla="*/ 150880 h 242645"/>
                  <a:gd name="connsiteX19" fmla="*/ 188162 w 243905"/>
                  <a:gd name="connsiteY19" fmla="*/ 102059 h 242645"/>
                  <a:gd name="connsiteX20" fmla="*/ 139607 w 243905"/>
                  <a:gd name="connsiteY20" fmla="*/ 53900 h 24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905" h="242645">
                    <a:moveTo>
                      <a:pt x="158166" y="0"/>
                    </a:moveTo>
                    <a:cubicBezTo>
                      <a:pt x="170018" y="45016"/>
                      <a:pt x="198084" y="73031"/>
                      <a:pt x="243906" y="84077"/>
                    </a:cubicBezTo>
                    <a:cubicBezTo>
                      <a:pt x="239464" y="93084"/>
                      <a:pt x="235366" y="102429"/>
                      <a:pt x="230405" y="111287"/>
                    </a:cubicBezTo>
                    <a:cubicBezTo>
                      <a:pt x="210715" y="146451"/>
                      <a:pt x="183661" y="175297"/>
                      <a:pt x="152822" y="200851"/>
                    </a:cubicBezTo>
                    <a:cubicBezTo>
                      <a:pt x="134496" y="216034"/>
                      <a:pt x="114904" y="229405"/>
                      <a:pt x="94669" y="241873"/>
                    </a:cubicBezTo>
                    <a:cubicBezTo>
                      <a:pt x="94311" y="242094"/>
                      <a:pt x="93935" y="242282"/>
                      <a:pt x="93272" y="242646"/>
                    </a:cubicBezTo>
                    <a:cubicBezTo>
                      <a:pt x="86973" y="236334"/>
                      <a:pt x="80791" y="229853"/>
                      <a:pt x="74271" y="223742"/>
                    </a:cubicBezTo>
                    <a:cubicBezTo>
                      <a:pt x="71485" y="221131"/>
                      <a:pt x="70823" y="219034"/>
                      <a:pt x="72193" y="215254"/>
                    </a:cubicBezTo>
                    <a:cubicBezTo>
                      <a:pt x="75395" y="206423"/>
                      <a:pt x="76557" y="197247"/>
                      <a:pt x="73940" y="187947"/>
                    </a:cubicBezTo>
                    <a:cubicBezTo>
                      <a:pt x="70498" y="175706"/>
                      <a:pt x="60569" y="167790"/>
                      <a:pt x="47756" y="166992"/>
                    </a:cubicBezTo>
                    <a:cubicBezTo>
                      <a:pt x="39879" y="166498"/>
                      <a:pt x="32275" y="167745"/>
                      <a:pt x="24924" y="170518"/>
                    </a:cubicBezTo>
                    <a:cubicBezTo>
                      <a:pt x="23021" y="171239"/>
                      <a:pt x="21748" y="171258"/>
                      <a:pt x="20157" y="169609"/>
                    </a:cubicBezTo>
                    <a:cubicBezTo>
                      <a:pt x="13650" y="162855"/>
                      <a:pt x="6936" y="156296"/>
                      <a:pt x="0" y="149360"/>
                    </a:cubicBezTo>
                    <a:cubicBezTo>
                      <a:pt x="5786" y="140496"/>
                      <a:pt x="11299" y="131626"/>
                      <a:pt x="17222" y="123041"/>
                    </a:cubicBezTo>
                    <a:cubicBezTo>
                      <a:pt x="36366" y="95285"/>
                      <a:pt x="58062" y="69745"/>
                      <a:pt x="83499" y="47510"/>
                    </a:cubicBezTo>
                    <a:cubicBezTo>
                      <a:pt x="105981" y="27846"/>
                      <a:pt x="130548" y="11442"/>
                      <a:pt x="158166" y="0"/>
                    </a:cubicBezTo>
                    <a:close/>
                    <a:moveTo>
                      <a:pt x="139607" y="53900"/>
                    </a:moveTo>
                    <a:cubicBezTo>
                      <a:pt x="112462" y="54114"/>
                      <a:pt x="91064" y="75823"/>
                      <a:pt x="91285" y="102935"/>
                    </a:cubicBezTo>
                    <a:cubicBezTo>
                      <a:pt x="91506" y="129775"/>
                      <a:pt x="113261" y="151049"/>
                      <a:pt x="140314" y="150880"/>
                    </a:cubicBezTo>
                    <a:cubicBezTo>
                      <a:pt x="166901" y="150711"/>
                      <a:pt x="188506" y="128664"/>
                      <a:pt x="188162" y="102059"/>
                    </a:cubicBezTo>
                    <a:cubicBezTo>
                      <a:pt x="187811" y="75141"/>
                      <a:pt x="166186" y="53692"/>
                      <a:pt x="139607" y="53900"/>
                    </a:cubicBezTo>
                    <a:close/>
                  </a:path>
                </a:pathLst>
              </a:custGeom>
              <a:grpFill/>
              <a:ln w="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3" name="Freeform: Shape 102">
                <a:extLst>
                  <a:ext uri="{FF2B5EF4-FFF2-40B4-BE49-F238E27FC236}">
                    <a16:creationId xmlns:a16="http://schemas.microsoft.com/office/drawing/2014/main" id="{A53502B5-F24E-1EF7-703B-EE2545814747}"/>
                  </a:ext>
                </a:extLst>
              </p:cNvPr>
              <p:cNvSpPr/>
              <p:nvPr/>
            </p:nvSpPr>
            <p:spPr>
              <a:xfrm>
                <a:off x="493900" y="4613318"/>
                <a:ext cx="91500" cy="91591"/>
              </a:xfrm>
              <a:custGeom>
                <a:avLst/>
                <a:gdLst>
                  <a:gd name="connsiteX0" fmla="*/ 91494 w 91500"/>
                  <a:gd name="connsiteY0" fmla="*/ 13688 h 91591"/>
                  <a:gd name="connsiteX1" fmla="*/ 80194 w 91500"/>
                  <a:gd name="connsiteY1" fmla="*/ 38735 h 91591"/>
                  <a:gd name="connsiteX2" fmla="*/ 20911 w 91500"/>
                  <a:gd name="connsiteY2" fmla="*/ 87037 h 91591"/>
                  <a:gd name="connsiteX3" fmla="*/ 15222 w 91500"/>
                  <a:gd name="connsiteY3" fmla="*/ 90102 h 91591"/>
                  <a:gd name="connsiteX4" fmla="*/ 2949 w 91500"/>
                  <a:gd name="connsiteY4" fmla="*/ 88895 h 91591"/>
                  <a:gd name="connsiteX5" fmla="*/ 1715 w 91500"/>
                  <a:gd name="connsiteY5" fmla="*/ 76394 h 91591"/>
                  <a:gd name="connsiteX6" fmla="*/ 21833 w 91500"/>
                  <a:gd name="connsiteY6" fmla="*/ 45989 h 91591"/>
                  <a:gd name="connsiteX7" fmla="*/ 52173 w 91500"/>
                  <a:gd name="connsiteY7" fmla="*/ 11954 h 91591"/>
                  <a:gd name="connsiteX8" fmla="*/ 77122 w 91500"/>
                  <a:gd name="connsiteY8" fmla="*/ 168 h 91591"/>
                  <a:gd name="connsiteX9" fmla="*/ 91500 w 91500"/>
                  <a:gd name="connsiteY9" fmla="*/ 13688 h 9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00" h="91591">
                    <a:moveTo>
                      <a:pt x="91494" y="13688"/>
                    </a:moveTo>
                    <a:cubicBezTo>
                      <a:pt x="90831" y="22663"/>
                      <a:pt x="87259" y="31625"/>
                      <a:pt x="80194" y="38735"/>
                    </a:cubicBezTo>
                    <a:cubicBezTo>
                      <a:pt x="62141" y="56905"/>
                      <a:pt x="43179" y="74010"/>
                      <a:pt x="20911" y="87037"/>
                    </a:cubicBezTo>
                    <a:cubicBezTo>
                      <a:pt x="19054" y="88122"/>
                      <a:pt x="17144" y="89135"/>
                      <a:pt x="15222" y="90102"/>
                    </a:cubicBezTo>
                    <a:cubicBezTo>
                      <a:pt x="10527" y="92453"/>
                      <a:pt x="6163" y="91999"/>
                      <a:pt x="2949" y="88895"/>
                    </a:cubicBezTo>
                    <a:cubicBezTo>
                      <a:pt x="-259" y="85797"/>
                      <a:pt x="-1116" y="80940"/>
                      <a:pt x="1715" y="76394"/>
                    </a:cubicBezTo>
                    <a:cubicBezTo>
                      <a:pt x="8144" y="66075"/>
                      <a:pt x="14307" y="55477"/>
                      <a:pt x="21833" y="45989"/>
                    </a:cubicBezTo>
                    <a:cubicBezTo>
                      <a:pt x="31262" y="34099"/>
                      <a:pt x="41743" y="23007"/>
                      <a:pt x="52173" y="11954"/>
                    </a:cubicBezTo>
                    <a:cubicBezTo>
                      <a:pt x="58816" y="4909"/>
                      <a:pt x="67544" y="1317"/>
                      <a:pt x="77122" y="168"/>
                    </a:cubicBezTo>
                    <a:cubicBezTo>
                      <a:pt x="86474" y="-955"/>
                      <a:pt x="91532" y="3558"/>
                      <a:pt x="91500" y="13688"/>
                    </a:cubicBezTo>
                    <a:close/>
                  </a:path>
                </a:pathLst>
              </a:custGeom>
              <a:grpFill/>
              <a:ln w="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4" name="Freeform: Shape 103">
                <a:extLst>
                  <a:ext uri="{FF2B5EF4-FFF2-40B4-BE49-F238E27FC236}">
                    <a16:creationId xmlns:a16="http://schemas.microsoft.com/office/drawing/2014/main" id="{A54FA2D9-8761-83C6-2A25-06E07B31BF1B}"/>
                  </a:ext>
                </a:extLst>
              </p:cNvPr>
              <p:cNvSpPr/>
              <p:nvPr/>
            </p:nvSpPr>
            <p:spPr>
              <a:xfrm>
                <a:off x="455322" y="4517700"/>
                <a:ext cx="89108" cy="67095"/>
              </a:xfrm>
              <a:custGeom>
                <a:avLst/>
                <a:gdLst>
                  <a:gd name="connsiteX0" fmla="*/ 89108 w 89108"/>
                  <a:gd name="connsiteY0" fmla="*/ 2261 h 67095"/>
                  <a:gd name="connsiteX1" fmla="*/ 72231 w 89108"/>
                  <a:gd name="connsiteY1" fmla="*/ 26334 h 67095"/>
                  <a:gd name="connsiteX2" fmla="*/ 50411 w 89108"/>
                  <a:gd name="connsiteY2" fmla="*/ 61479 h 67095"/>
                  <a:gd name="connsiteX3" fmla="*/ 46365 w 89108"/>
                  <a:gd name="connsiteY3" fmla="*/ 63375 h 67095"/>
                  <a:gd name="connsiteX4" fmla="*/ 17247 w 89108"/>
                  <a:gd name="connsiteY4" fmla="*/ 65979 h 67095"/>
                  <a:gd name="connsiteX5" fmla="*/ 7168 w 89108"/>
                  <a:gd name="connsiteY5" fmla="*/ 66875 h 67095"/>
                  <a:gd name="connsiteX6" fmla="*/ 1564 w 89108"/>
                  <a:gd name="connsiteY6" fmla="*/ 52595 h 67095"/>
                  <a:gd name="connsiteX7" fmla="*/ 2914 w 89108"/>
                  <a:gd name="connsiteY7" fmla="*/ 50783 h 67095"/>
                  <a:gd name="connsiteX8" fmla="*/ 37696 w 89108"/>
                  <a:gd name="connsiteY8" fmla="*/ 16944 h 67095"/>
                  <a:gd name="connsiteX9" fmla="*/ 72978 w 89108"/>
                  <a:gd name="connsiteY9" fmla="*/ 546 h 67095"/>
                  <a:gd name="connsiteX10" fmla="*/ 89108 w 89108"/>
                  <a:gd name="connsiteY10" fmla="*/ 2261 h 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08" h="67095">
                    <a:moveTo>
                      <a:pt x="89108" y="2261"/>
                    </a:moveTo>
                    <a:cubicBezTo>
                      <a:pt x="83335" y="10456"/>
                      <a:pt x="77504" y="18210"/>
                      <a:pt x="72231" y="26334"/>
                    </a:cubicBezTo>
                    <a:cubicBezTo>
                      <a:pt x="64730" y="37899"/>
                      <a:pt x="57613" y="49718"/>
                      <a:pt x="50411" y="61479"/>
                    </a:cubicBezTo>
                    <a:cubicBezTo>
                      <a:pt x="49392" y="63141"/>
                      <a:pt x="48534" y="63648"/>
                      <a:pt x="46365" y="63375"/>
                    </a:cubicBezTo>
                    <a:cubicBezTo>
                      <a:pt x="36508" y="62122"/>
                      <a:pt x="26858" y="63791"/>
                      <a:pt x="17247" y="65979"/>
                    </a:cubicBezTo>
                    <a:cubicBezTo>
                      <a:pt x="13967" y="66726"/>
                      <a:pt x="10363" y="67479"/>
                      <a:pt x="7168" y="66875"/>
                    </a:cubicBezTo>
                    <a:cubicBezTo>
                      <a:pt x="733" y="65661"/>
                      <a:pt x="-1969" y="58096"/>
                      <a:pt x="1564" y="52595"/>
                    </a:cubicBezTo>
                    <a:cubicBezTo>
                      <a:pt x="1973" y="51959"/>
                      <a:pt x="2382" y="51303"/>
                      <a:pt x="2914" y="50783"/>
                    </a:cubicBezTo>
                    <a:cubicBezTo>
                      <a:pt x="14467" y="39458"/>
                      <a:pt x="25702" y="27775"/>
                      <a:pt x="37696" y="16944"/>
                    </a:cubicBezTo>
                    <a:cubicBezTo>
                      <a:pt x="47619" y="7982"/>
                      <a:pt x="59691" y="2592"/>
                      <a:pt x="72978" y="546"/>
                    </a:cubicBezTo>
                    <a:cubicBezTo>
                      <a:pt x="78238" y="-265"/>
                      <a:pt x="83719" y="-512"/>
                      <a:pt x="89108" y="2261"/>
                    </a:cubicBezTo>
                    <a:close/>
                  </a:path>
                </a:pathLst>
              </a:custGeom>
              <a:grpFill/>
              <a:ln w="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5" name="Freeform: Shape 104">
                <a:extLst>
                  <a:ext uri="{FF2B5EF4-FFF2-40B4-BE49-F238E27FC236}">
                    <a16:creationId xmlns:a16="http://schemas.microsoft.com/office/drawing/2014/main" id="{F428A8FF-DCBB-3E20-435E-BF24C05D9CF5}"/>
                  </a:ext>
                </a:extLst>
              </p:cNvPr>
              <p:cNvSpPr/>
              <p:nvPr/>
            </p:nvSpPr>
            <p:spPr>
              <a:xfrm>
                <a:off x="561178" y="4664873"/>
                <a:ext cx="43593" cy="32119"/>
              </a:xfrm>
              <a:custGeom>
                <a:avLst/>
                <a:gdLst>
                  <a:gd name="connsiteX0" fmla="*/ 43594 w 43593"/>
                  <a:gd name="connsiteY0" fmla="*/ 15709 h 32119"/>
                  <a:gd name="connsiteX1" fmla="*/ 14027 w 43593"/>
                  <a:gd name="connsiteY1" fmla="*/ 31015 h 32119"/>
                  <a:gd name="connsiteX2" fmla="*/ 0 w 43593"/>
                  <a:gd name="connsiteY2" fmla="*/ 25956 h 32119"/>
                  <a:gd name="connsiteX3" fmla="*/ 27872 w 43593"/>
                  <a:gd name="connsiteY3" fmla="*/ 0 h 32119"/>
                  <a:gd name="connsiteX4" fmla="*/ 43594 w 43593"/>
                  <a:gd name="connsiteY4" fmla="*/ 15715 h 32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3" h="32119">
                    <a:moveTo>
                      <a:pt x="43594" y="15709"/>
                    </a:moveTo>
                    <a:cubicBezTo>
                      <a:pt x="33879" y="20768"/>
                      <a:pt x="24060" y="26099"/>
                      <a:pt x="14027" y="31015"/>
                    </a:cubicBezTo>
                    <a:cubicBezTo>
                      <a:pt x="8799" y="33574"/>
                      <a:pt x="4169" y="31606"/>
                      <a:pt x="0" y="25956"/>
                    </a:cubicBezTo>
                    <a:cubicBezTo>
                      <a:pt x="9377" y="17222"/>
                      <a:pt x="18748" y="8494"/>
                      <a:pt x="27872" y="0"/>
                    </a:cubicBezTo>
                    <a:cubicBezTo>
                      <a:pt x="32950" y="5078"/>
                      <a:pt x="38178" y="10299"/>
                      <a:pt x="43594" y="15715"/>
                    </a:cubicBezTo>
                    <a:close/>
                  </a:path>
                </a:pathLst>
              </a:custGeom>
              <a:grpFill/>
              <a:ln w="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6" name="Freeform: Shape 105">
                <a:extLst>
                  <a:ext uri="{FF2B5EF4-FFF2-40B4-BE49-F238E27FC236}">
                    <a16:creationId xmlns:a16="http://schemas.microsoft.com/office/drawing/2014/main" id="{206D03E6-1473-C8AD-BB9B-56F98FBB4785}"/>
                  </a:ext>
                </a:extLst>
              </p:cNvPr>
              <p:cNvSpPr/>
              <p:nvPr/>
            </p:nvSpPr>
            <p:spPr>
              <a:xfrm>
                <a:off x="502663" y="4594803"/>
                <a:ext cx="31078" cy="42788"/>
              </a:xfrm>
              <a:custGeom>
                <a:avLst/>
                <a:gdLst>
                  <a:gd name="connsiteX0" fmla="*/ 5298 w 31078"/>
                  <a:gd name="connsiteY0" fmla="*/ 42789 h 42788"/>
                  <a:gd name="connsiteX1" fmla="*/ 1401 w 31078"/>
                  <a:gd name="connsiteY1" fmla="*/ 28801 h 42788"/>
                  <a:gd name="connsiteX2" fmla="*/ 16188 w 31078"/>
                  <a:gd name="connsiteY2" fmla="*/ 0 h 42788"/>
                  <a:gd name="connsiteX3" fmla="*/ 31079 w 31078"/>
                  <a:gd name="connsiteY3" fmla="*/ 15027 h 42788"/>
                  <a:gd name="connsiteX4" fmla="*/ 5298 w 31078"/>
                  <a:gd name="connsiteY4" fmla="*/ 42789 h 4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8" h="42788">
                    <a:moveTo>
                      <a:pt x="5298" y="42789"/>
                    </a:moveTo>
                    <a:cubicBezTo>
                      <a:pt x="18" y="38827"/>
                      <a:pt x="-1385" y="34398"/>
                      <a:pt x="1401" y="28801"/>
                    </a:cubicBezTo>
                    <a:cubicBezTo>
                      <a:pt x="6246" y="19060"/>
                      <a:pt x="11331" y="9429"/>
                      <a:pt x="16188" y="0"/>
                    </a:cubicBezTo>
                    <a:cubicBezTo>
                      <a:pt x="21253" y="5111"/>
                      <a:pt x="26228" y="10131"/>
                      <a:pt x="31079" y="15027"/>
                    </a:cubicBezTo>
                    <a:cubicBezTo>
                      <a:pt x="22747" y="24002"/>
                      <a:pt x="14026" y="33392"/>
                      <a:pt x="5298" y="42789"/>
                    </a:cubicBezTo>
                    <a:close/>
                  </a:path>
                </a:pathLst>
              </a:custGeom>
              <a:grpFill/>
              <a:ln w="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107" name="Freeform: Shape 106">
                <a:extLst>
                  <a:ext uri="{FF2B5EF4-FFF2-40B4-BE49-F238E27FC236}">
                    <a16:creationId xmlns:a16="http://schemas.microsoft.com/office/drawing/2014/main" id="{926A9D57-E075-508E-400E-36D4287F6F79}"/>
                  </a:ext>
                </a:extLst>
              </p:cNvPr>
              <p:cNvSpPr/>
              <p:nvPr/>
            </p:nvSpPr>
            <p:spPr>
              <a:xfrm>
                <a:off x="639820" y="4500555"/>
                <a:ext cx="58305" cy="58343"/>
              </a:xfrm>
              <a:custGeom>
                <a:avLst/>
                <a:gdLst>
                  <a:gd name="connsiteX0" fmla="*/ 0 w 58305"/>
                  <a:gd name="connsiteY0" fmla="*/ 29276 h 58343"/>
                  <a:gd name="connsiteX1" fmla="*/ 29249 w 58305"/>
                  <a:gd name="connsiteY1" fmla="*/ 2 h 58343"/>
                  <a:gd name="connsiteX2" fmla="*/ 58303 w 58305"/>
                  <a:gd name="connsiteY2" fmla="*/ 29192 h 58343"/>
                  <a:gd name="connsiteX3" fmla="*/ 29009 w 58305"/>
                  <a:gd name="connsiteY3" fmla="*/ 58343 h 58343"/>
                  <a:gd name="connsiteX4" fmla="*/ 0 w 58305"/>
                  <a:gd name="connsiteY4" fmla="*/ 29276 h 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5" h="58343">
                    <a:moveTo>
                      <a:pt x="0" y="29276"/>
                    </a:moveTo>
                    <a:cubicBezTo>
                      <a:pt x="-45" y="13256"/>
                      <a:pt x="13365" y="-174"/>
                      <a:pt x="29249" y="2"/>
                    </a:cubicBezTo>
                    <a:cubicBezTo>
                      <a:pt x="45120" y="177"/>
                      <a:pt x="58510" y="13373"/>
                      <a:pt x="58303" y="29192"/>
                    </a:cubicBezTo>
                    <a:cubicBezTo>
                      <a:pt x="58088" y="46018"/>
                      <a:pt x="44951" y="58376"/>
                      <a:pt x="29009" y="58343"/>
                    </a:cubicBezTo>
                    <a:cubicBezTo>
                      <a:pt x="12956" y="58317"/>
                      <a:pt x="46" y="45310"/>
                      <a:pt x="0" y="29276"/>
                    </a:cubicBezTo>
                    <a:close/>
                  </a:path>
                </a:pathLst>
              </a:custGeom>
              <a:grpFill/>
              <a:ln w="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grpSp>
        <p:grpSp>
          <p:nvGrpSpPr>
            <p:cNvPr id="80" name="Group 79">
              <a:extLst>
                <a:ext uri="{FF2B5EF4-FFF2-40B4-BE49-F238E27FC236}">
                  <a16:creationId xmlns:a16="http://schemas.microsoft.com/office/drawing/2014/main" id="{8CD9C8EA-9CC1-C5FB-37F8-41E657A50E4B}"/>
                </a:ext>
              </a:extLst>
            </p:cNvPr>
            <p:cNvGrpSpPr/>
            <p:nvPr/>
          </p:nvGrpSpPr>
          <p:grpSpPr>
            <a:xfrm>
              <a:off x="3182196" y="4373809"/>
              <a:ext cx="263008" cy="369678"/>
              <a:chOff x="3182196" y="4196949"/>
              <a:chExt cx="263008" cy="369678"/>
            </a:xfrm>
            <a:grpFill/>
          </p:grpSpPr>
          <p:sp>
            <p:nvSpPr>
              <p:cNvPr id="95" name="Freeform: Shape 94">
                <a:extLst>
                  <a:ext uri="{FF2B5EF4-FFF2-40B4-BE49-F238E27FC236}">
                    <a16:creationId xmlns:a16="http://schemas.microsoft.com/office/drawing/2014/main" id="{9ACBAB94-F332-591C-FBDC-CC7EF752EF87}"/>
                  </a:ext>
                </a:extLst>
              </p:cNvPr>
              <p:cNvSpPr/>
              <p:nvPr/>
            </p:nvSpPr>
            <p:spPr>
              <a:xfrm>
                <a:off x="3182196" y="4262722"/>
                <a:ext cx="263008" cy="303905"/>
              </a:xfrm>
              <a:custGeom>
                <a:avLst/>
                <a:gdLst>
                  <a:gd name="connsiteX0" fmla="*/ 6595 w 263008"/>
                  <a:gd name="connsiteY0" fmla="*/ 303905 h 303905"/>
                  <a:gd name="connsiteX1" fmla="*/ 0 w 263008"/>
                  <a:gd name="connsiteY1" fmla="*/ 292450 h 303905"/>
                  <a:gd name="connsiteX2" fmla="*/ 116 w 263008"/>
                  <a:gd name="connsiteY2" fmla="*/ 11286 h 303905"/>
                  <a:gd name="connsiteX3" fmla="*/ 11368 w 263008"/>
                  <a:gd name="connsiteY3" fmla="*/ 4 h 303905"/>
                  <a:gd name="connsiteX4" fmla="*/ 51797 w 263008"/>
                  <a:gd name="connsiteY4" fmla="*/ 4 h 303905"/>
                  <a:gd name="connsiteX5" fmla="*/ 55683 w 263008"/>
                  <a:gd name="connsiteY5" fmla="*/ 4 h 303905"/>
                  <a:gd name="connsiteX6" fmla="*/ 55683 w 263008"/>
                  <a:gd name="connsiteY6" fmla="*/ 24765 h 303905"/>
                  <a:gd name="connsiteX7" fmla="*/ 76356 w 263008"/>
                  <a:gd name="connsiteY7" fmla="*/ 45477 h 303905"/>
                  <a:gd name="connsiteX8" fmla="*/ 186816 w 263008"/>
                  <a:gd name="connsiteY8" fmla="*/ 45477 h 303905"/>
                  <a:gd name="connsiteX9" fmla="*/ 207325 w 263008"/>
                  <a:gd name="connsiteY9" fmla="*/ 24765 h 303905"/>
                  <a:gd name="connsiteX10" fmla="*/ 207325 w 263008"/>
                  <a:gd name="connsiteY10" fmla="*/ 4 h 303905"/>
                  <a:gd name="connsiteX11" fmla="*/ 210854 w 263008"/>
                  <a:gd name="connsiteY11" fmla="*/ 4 h 303905"/>
                  <a:gd name="connsiteX12" fmla="*/ 252363 w 263008"/>
                  <a:gd name="connsiteY12" fmla="*/ 4 h 303905"/>
                  <a:gd name="connsiteX13" fmla="*/ 262893 w 263008"/>
                  <a:gd name="connsiteY13" fmla="*/ 10562 h 303905"/>
                  <a:gd name="connsiteX14" fmla="*/ 263008 w 263008"/>
                  <a:gd name="connsiteY14" fmla="*/ 292450 h 303905"/>
                  <a:gd name="connsiteX15" fmla="*/ 256413 w 263008"/>
                  <a:gd name="connsiteY15" fmla="*/ 303905 h 303905"/>
                  <a:gd name="connsiteX16" fmla="*/ 6595 w 263008"/>
                  <a:gd name="connsiteY16" fmla="*/ 303905 h 303905"/>
                  <a:gd name="connsiteX17" fmla="*/ 104077 w 263008"/>
                  <a:gd name="connsiteY17" fmla="*/ 222863 h 303905"/>
                  <a:gd name="connsiteX18" fmla="*/ 104077 w 263008"/>
                  <a:gd name="connsiteY18" fmla="*/ 193647 h 303905"/>
                  <a:gd name="connsiteX19" fmla="*/ 93172 w 263008"/>
                  <a:gd name="connsiteY19" fmla="*/ 182617 h 303905"/>
                  <a:gd name="connsiteX20" fmla="*/ 35820 w 263008"/>
                  <a:gd name="connsiteY20" fmla="*/ 182617 h 303905"/>
                  <a:gd name="connsiteX21" fmla="*/ 25368 w 263008"/>
                  <a:gd name="connsiteY21" fmla="*/ 192924 h 303905"/>
                  <a:gd name="connsiteX22" fmla="*/ 25368 w 263008"/>
                  <a:gd name="connsiteY22" fmla="*/ 253159 h 303905"/>
                  <a:gd name="connsiteX23" fmla="*/ 35647 w 263008"/>
                  <a:gd name="connsiteY23" fmla="*/ 263495 h 303905"/>
                  <a:gd name="connsiteX24" fmla="*/ 92998 w 263008"/>
                  <a:gd name="connsiteY24" fmla="*/ 263495 h 303905"/>
                  <a:gd name="connsiteX25" fmla="*/ 104077 w 263008"/>
                  <a:gd name="connsiteY25" fmla="*/ 252445 h 303905"/>
                  <a:gd name="connsiteX26" fmla="*/ 104077 w 263008"/>
                  <a:gd name="connsiteY26" fmla="*/ 222873 h 303905"/>
                  <a:gd name="connsiteX27" fmla="*/ 25359 w 263008"/>
                  <a:gd name="connsiteY27" fmla="*/ 105952 h 303905"/>
                  <a:gd name="connsiteX28" fmla="*/ 25359 w 263008"/>
                  <a:gd name="connsiteY28" fmla="*/ 136248 h 303905"/>
                  <a:gd name="connsiteX29" fmla="*/ 34866 w 263008"/>
                  <a:gd name="connsiteY29" fmla="*/ 145813 h 303905"/>
                  <a:gd name="connsiteX30" fmla="*/ 93664 w 263008"/>
                  <a:gd name="connsiteY30" fmla="*/ 145813 h 303905"/>
                  <a:gd name="connsiteX31" fmla="*/ 104077 w 263008"/>
                  <a:gd name="connsiteY31" fmla="*/ 135293 h 303905"/>
                  <a:gd name="connsiteX32" fmla="*/ 104077 w 263008"/>
                  <a:gd name="connsiteY32" fmla="*/ 76505 h 303905"/>
                  <a:gd name="connsiteX33" fmla="*/ 93345 w 263008"/>
                  <a:gd name="connsiteY33" fmla="*/ 65667 h 303905"/>
                  <a:gd name="connsiteX34" fmla="*/ 35637 w 263008"/>
                  <a:gd name="connsiteY34" fmla="*/ 65667 h 303905"/>
                  <a:gd name="connsiteX35" fmla="*/ 25368 w 263008"/>
                  <a:gd name="connsiteY35" fmla="*/ 76013 h 303905"/>
                  <a:gd name="connsiteX36" fmla="*/ 25368 w 263008"/>
                  <a:gd name="connsiteY36" fmla="*/ 105942 h 303905"/>
                  <a:gd name="connsiteX37" fmla="*/ 179536 w 263008"/>
                  <a:gd name="connsiteY37" fmla="*/ 65667 h 303905"/>
                  <a:gd name="connsiteX38" fmla="*/ 131596 w 263008"/>
                  <a:gd name="connsiteY38" fmla="*/ 65667 h 303905"/>
                  <a:gd name="connsiteX39" fmla="*/ 125126 w 263008"/>
                  <a:gd name="connsiteY39" fmla="*/ 65889 h 303905"/>
                  <a:gd name="connsiteX40" fmla="*/ 120739 w 263008"/>
                  <a:gd name="connsiteY40" fmla="*/ 70797 h 303905"/>
                  <a:gd name="connsiteX41" fmla="*/ 124991 w 263008"/>
                  <a:gd name="connsiteY41" fmla="*/ 76254 h 303905"/>
                  <a:gd name="connsiteX42" fmla="*/ 128925 w 263008"/>
                  <a:gd name="connsiteY42" fmla="*/ 76505 h 303905"/>
                  <a:gd name="connsiteX43" fmla="*/ 204268 w 263008"/>
                  <a:gd name="connsiteY43" fmla="*/ 76505 h 303905"/>
                  <a:gd name="connsiteX44" fmla="*/ 231295 w 263008"/>
                  <a:gd name="connsiteY44" fmla="*/ 76370 h 303905"/>
                  <a:gd name="connsiteX45" fmla="*/ 236801 w 263008"/>
                  <a:gd name="connsiteY45" fmla="*/ 73439 h 303905"/>
                  <a:gd name="connsiteX46" fmla="*/ 231083 w 263008"/>
                  <a:gd name="connsiteY46" fmla="*/ 65658 h 303905"/>
                  <a:gd name="connsiteX47" fmla="*/ 179536 w 263008"/>
                  <a:gd name="connsiteY47" fmla="*/ 65648 h 303905"/>
                  <a:gd name="connsiteX48" fmla="*/ 179575 w 263008"/>
                  <a:gd name="connsiteY48" fmla="*/ 99617 h 303905"/>
                  <a:gd name="connsiteX49" fmla="*/ 214181 w 263008"/>
                  <a:gd name="connsiteY49" fmla="*/ 99617 h 303905"/>
                  <a:gd name="connsiteX50" fmla="*/ 232202 w 263008"/>
                  <a:gd name="connsiteY50" fmla="*/ 99569 h 303905"/>
                  <a:gd name="connsiteX51" fmla="*/ 237611 w 263008"/>
                  <a:gd name="connsiteY51" fmla="*/ 94044 h 303905"/>
                  <a:gd name="connsiteX52" fmla="*/ 232346 w 263008"/>
                  <a:gd name="connsiteY52" fmla="*/ 88779 h 303905"/>
                  <a:gd name="connsiteX53" fmla="*/ 230910 w 263008"/>
                  <a:gd name="connsiteY53" fmla="*/ 88760 h 303905"/>
                  <a:gd name="connsiteX54" fmla="*/ 127816 w 263008"/>
                  <a:gd name="connsiteY54" fmla="*/ 88789 h 303905"/>
                  <a:gd name="connsiteX55" fmla="*/ 124017 w 263008"/>
                  <a:gd name="connsiteY55" fmla="*/ 89454 h 303905"/>
                  <a:gd name="connsiteX56" fmla="*/ 120932 w 263008"/>
                  <a:gd name="connsiteY56" fmla="*/ 94073 h 303905"/>
                  <a:gd name="connsiteX57" fmla="*/ 123892 w 263008"/>
                  <a:gd name="connsiteY57" fmla="*/ 98827 h 303905"/>
                  <a:gd name="connsiteX58" fmla="*/ 128742 w 263008"/>
                  <a:gd name="connsiteY58" fmla="*/ 99588 h 303905"/>
                  <a:gd name="connsiteX59" fmla="*/ 179565 w 263008"/>
                  <a:gd name="connsiteY59" fmla="*/ 99617 h 303905"/>
                  <a:gd name="connsiteX60" fmla="*/ 179112 w 263008"/>
                  <a:gd name="connsiteY60" fmla="*/ 252628 h 303905"/>
                  <a:gd name="connsiteX61" fmla="*/ 128645 w 263008"/>
                  <a:gd name="connsiteY61" fmla="*/ 252638 h 303905"/>
                  <a:gd name="connsiteX62" fmla="*/ 124721 w 263008"/>
                  <a:gd name="connsiteY62" fmla="*/ 252956 h 303905"/>
                  <a:gd name="connsiteX63" fmla="*/ 120748 w 263008"/>
                  <a:gd name="connsiteY63" fmla="*/ 257825 h 303905"/>
                  <a:gd name="connsiteX64" fmla="*/ 124721 w 263008"/>
                  <a:gd name="connsiteY64" fmla="*/ 263138 h 303905"/>
                  <a:gd name="connsiteX65" fmla="*/ 127922 w 263008"/>
                  <a:gd name="connsiteY65" fmla="*/ 263466 h 303905"/>
                  <a:gd name="connsiteX66" fmla="*/ 231016 w 263008"/>
                  <a:gd name="connsiteY66" fmla="*/ 263476 h 303905"/>
                  <a:gd name="connsiteX67" fmla="*/ 233176 w 263008"/>
                  <a:gd name="connsiteY67" fmla="*/ 263379 h 303905"/>
                  <a:gd name="connsiteX68" fmla="*/ 237572 w 263008"/>
                  <a:gd name="connsiteY68" fmla="*/ 258009 h 303905"/>
                  <a:gd name="connsiteX69" fmla="*/ 233176 w 263008"/>
                  <a:gd name="connsiteY69" fmla="*/ 252734 h 303905"/>
                  <a:gd name="connsiteX70" fmla="*/ 229936 w 263008"/>
                  <a:gd name="connsiteY70" fmla="*/ 252628 h 303905"/>
                  <a:gd name="connsiteX71" fmla="*/ 179112 w 263008"/>
                  <a:gd name="connsiteY71" fmla="*/ 252628 h 303905"/>
                  <a:gd name="connsiteX72" fmla="*/ 179536 w 263008"/>
                  <a:gd name="connsiteY72" fmla="*/ 122720 h 303905"/>
                  <a:gd name="connsiteX73" fmla="*/ 202610 w 263008"/>
                  <a:gd name="connsiteY73" fmla="*/ 122720 h 303905"/>
                  <a:gd name="connsiteX74" fmla="*/ 231816 w 263008"/>
                  <a:gd name="connsiteY74" fmla="*/ 122720 h 303905"/>
                  <a:gd name="connsiteX75" fmla="*/ 237081 w 263008"/>
                  <a:gd name="connsiteY75" fmla="*/ 119335 h 303905"/>
                  <a:gd name="connsiteX76" fmla="*/ 235634 w 263008"/>
                  <a:gd name="connsiteY76" fmla="*/ 113560 h 303905"/>
                  <a:gd name="connsiteX77" fmla="*/ 230080 w 263008"/>
                  <a:gd name="connsiteY77" fmla="*/ 111940 h 303905"/>
                  <a:gd name="connsiteX78" fmla="*/ 128761 w 263008"/>
                  <a:gd name="connsiteY78" fmla="*/ 111882 h 303905"/>
                  <a:gd name="connsiteX79" fmla="*/ 125531 w 263008"/>
                  <a:gd name="connsiteY79" fmla="*/ 112036 h 303905"/>
                  <a:gd name="connsiteX80" fmla="*/ 120739 w 263008"/>
                  <a:gd name="connsiteY80" fmla="*/ 117928 h 303905"/>
                  <a:gd name="connsiteX81" fmla="*/ 125820 w 263008"/>
                  <a:gd name="connsiteY81" fmla="*/ 122652 h 303905"/>
                  <a:gd name="connsiteX82" fmla="*/ 129060 w 263008"/>
                  <a:gd name="connsiteY82" fmla="*/ 122729 h 303905"/>
                  <a:gd name="connsiteX83" fmla="*/ 179536 w 263008"/>
                  <a:gd name="connsiteY83" fmla="*/ 122729 h 303905"/>
                  <a:gd name="connsiteX84" fmla="*/ 179131 w 263008"/>
                  <a:gd name="connsiteY84" fmla="*/ 145822 h 303905"/>
                  <a:gd name="connsiteX85" fmla="*/ 199322 w 263008"/>
                  <a:gd name="connsiteY85" fmla="*/ 145822 h 303905"/>
                  <a:gd name="connsiteX86" fmla="*/ 231768 w 263008"/>
                  <a:gd name="connsiteY86" fmla="*/ 145668 h 303905"/>
                  <a:gd name="connsiteX87" fmla="*/ 236965 w 263008"/>
                  <a:gd name="connsiteY87" fmla="*/ 142380 h 303905"/>
                  <a:gd name="connsiteX88" fmla="*/ 235663 w 263008"/>
                  <a:gd name="connsiteY88" fmla="*/ 136682 h 303905"/>
                  <a:gd name="connsiteX89" fmla="*/ 230119 w 263008"/>
                  <a:gd name="connsiteY89" fmla="*/ 135033 h 303905"/>
                  <a:gd name="connsiteX90" fmla="*/ 128800 w 263008"/>
                  <a:gd name="connsiteY90" fmla="*/ 134965 h 303905"/>
                  <a:gd name="connsiteX91" fmla="*/ 120710 w 263008"/>
                  <a:gd name="connsiteY91" fmla="*/ 140616 h 303905"/>
                  <a:gd name="connsiteX92" fmla="*/ 128645 w 263008"/>
                  <a:gd name="connsiteY92" fmla="*/ 145813 h 303905"/>
                  <a:gd name="connsiteX93" fmla="*/ 179122 w 263008"/>
                  <a:gd name="connsiteY93" fmla="*/ 145813 h 303905"/>
                  <a:gd name="connsiteX94" fmla="*/ 179151 w 263008"/>
                  <a:gd name="connsiteY94" fmla="*/ 193464 h 303905"/>
                  <a:gd name="connsiteX95" fmla="*/ 200788 w 263008"/>
                  <a:gd name="connsiteY95" fmla="*/ 193464 h 303905"/>
                  <a:gd name="connsiteX96" fmla="*/ 231787 w 263008"/>
                  <a:gd name="connsiteY96" fmla="*/ 193310 h 303905"/>
                  <a:gd name="connsiteX97" fmla="*/ 236975 w 263008"/>
                  <a:gd name="connsiteY97" fmla="*/ 190003 h 303905"/>
                  <a:gd name="connsiteX98" fmla="*/ 235654 w 263008"/>
                  <a:gd name="connsiteY98" fmla="*/ 184304 h 303905"/>
                  <a:gd name="connsiteX99" fmla="*/ 230109 w 263008"/>
                  <a:gd name="connsiteY99" fmla="*/ 182665 h 303905"/>
                  <a:gd name="connsiteX100" fmla="*/ 128790 w 263008"/>
                  <a:gd name="connsiteY100" fmla="*/ 182617 h 303905"/>
                  <a:gd name="connsiteX101" fmla="*/ 124875 w 263008"/>
                  <a:gd name="connsiteY101" fmla="*/ 182983 h 303905"/>
                  <a:gd name="connsiteX102" fmla="*/ 120768 w 263008"/>
                  <a:gd name="connsiteY102" fmla="*/ 188624 h 303905"/>
                  <a:gd name="connsiteX103" fmla="*/ 125425 w 263008"/>
                  <a:gd name="connsiteY103" fmla="*/ 193310 h 303905"/>
                  <a:gd name="connsiteX104" fmla="*/ 129021 w 263008"/>
                  <a:gd name="connsiteY104" fmla="*/ 193445 h 303905"/>
                  <a:gd name="connsiteX105" fmla="*/ 179141 w 263008"/>
                  <a:gd name="connsiteY105" fmla="*/ 193445 h 303905"/>
                  <a:gd name="connsiteX106" fmla="*/ 179257 w 263008"/>
                  <a:gd name="connsiteY106" fmla="*/ 216567 h 303905"/>
                  <a:gd name="connsiteX107" fmla="*/ 209543 w 263008"/>
                  <a:gd name="connsiteY107" fmla="*/ 216567 h 303905"/>
                  <a:gd name="connsiteX108" fmla="*/ 231893 w 263008"/>
                  <a:gd name="connsiteY108" fmla="*/ 216567 h 303905"/>
                  <a:gd name="connsiteX109" fmla="*/ 237235 w 263008"/>
                  <a:gd name="connsiteY109" fmla="*/ 212787 h 303905"/>
                  <a:gd name="connsiteX110" fmla="*/ 235326 w 263008"/>
                  <a:gd name="connsiteY110" fmla="*/ 207069 h 303905"/>
                  <a:gd name="connsiteX111" fmla="*/ 230717 w 263008"/>
                  <a:gd name="connsiteY111" fmla="*/ 205777 h 303905"/>
                  <a:gd name="connsiteX112" fmla="*/ 127951 w 263008"/>
                  <a:gd name="connsiteY112" fmla="*/ 205729 h 303905"/>
                  <a:gd name="connsiteX113" fmla="*/ 125444 w 263008"/>
                  <a:gd name="connsiteY113" fmla="*/ 205893 h 303905"/>
                  <a:gd name="connsiteX114" fmla="*/ 120739 w 263008"/>
                  <a:gd name="connsiteY114" fmla="*/ 211852 h 303905"/>
                  <a:gd name="connsiteX115" fmla="*/ 125888 w 263008"/>
                  <a:gd name="connsiteY115" fmla="*/ 216499 h 303905"/>
                  <a:gd name="connsiteX116" fmla="*/ 129127 w 263008"/>
                  <a:gd name="connsiteY116" fmla="*/ 216567 h 303905"/>
                  <a:gd name="connsiteX117" fmla="*/ 179247 w 263008"/>
                  <a:gd name="connsiteY117" fmla="*/ 216567 h 303905"/>
                  <a:gd name="connsiteX118" fmla="*/ 179295 w 263008"/>
                  <a:gd name="connsiteY118" fmla="*/ 239669 h 303905"/>
                  <a:gd name="connsiteX119" fmla="*/ 180742 w 263008"/>
                  <a:gd name="connsiteY119" fmla="*/ 239669 h 303905"/>
                  <a:gd name="connsiteX120" fmla="*/ 231218 w 263008"/>
                  <a:gd name="connsiteY120" fmla="*/ 239679 h 303905"/>
                  <a:gd name="connsiteX121" fmla="*/ 237119 w 263008"/>
                  <a:gd name="connsiteY121" fmla="*/ 236169 h 303905"/>
                  <a:gd name="connsiteX122" fmla="*/ 235297 w 263008"/>
                  <a:gd name="connsiteY122" fmla="*/ 230153 h 303905"/>
                  <a:gd name="connsiteX123" fmla="*/ 230331 w 263008"/>
                  <a:gd name="connsiteY123" fmla="*/ 228870 h 303905"/>
                  <a:gd name="connsiteX124" fmla="*/ 128655 w 263008"/>
                  <a:gd name="connsiteY124" fmla="*/ 228822 h 303905"/>
                  <a:gd name="connsiteX125" fmla="*/ 125425 w 263008"/>
                  <a:gd name="connsiteY125" fmla="*/ 229005 h 303905"/>
                  <a:gd name="connsiteX126" fmla="*/ 120777 w 263008"/>
                  <a:gd name="connsiteY126" fmla="*/ 234626 h 303905"/>
                  <a:gd name="connsiteX127" fmla="*/ 125936 w 263008"/>
                  <a:gd name="connsiteY127" fmla="*/ 239602 h 303905"/>
                  <a:gd name="connsiteX128" fmla="*/ 129176 w 263008"/>
                  <a:gd name="connsiteY128" fmla="*/ 239669 h 303905"/>
                  <a:gd name="connsiteX129" fmla="*/ 179295 w 263008"/>
                  <a:gd name="connsiteY129" fmla="*/ 239669 h 30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63008" h="303905">
                    <a:moveTo>
                      <a:pt x="6595" y="303905"/>
                    </a:moveTo>
                    <a:cubicBezTo>
                      <a:pt x="1601" y="301688"/>
                      <a:pt x="0" y="297985"/>
                      <a:pt x="0" y="292450"/>
                    </a:cubicBezTo>
                    <a:cubicBezTo>
                      <a:pt x="154" y="198729"/>
                      <a:pt x="116" y="105007"/>
                      <a:pt x="116" y="11286"/>
                    </a:cubicBezTo>
                    <a:cubicBezTo>
                      <a:pt x="116" y="2984"/>
                      <a:pt x="3076" y="4"/>
                      <a:pt x="11368" y="4"/>
                    </a:cubicBezTo>
                    <a:cubicBezTo>
                      <a:pt x="24848" y="4"/>
                      <a:pt x="38318" y="4"/>
                      <a:pt x="51797" y="4"/>
                    </a:cubicBezTo>
                    <a:cubicBezTo>
                      <a:pt x="52974" y="4"/>
                      <a:pt x="54150" y="4"/>
                      <a:pt x="55683" y="4"/>
                    </a:cubicBezTo>
                    <a:cubicBezTo>
                      <a:pt x="55683" y="8480"/>
                      <a:pt x="55683" y="16627"/>
                      <a:pt x="55683" y="24765"/>
                    </a:cubicBezTo>
                    <a:cubicBezTo>
                      <a:pt x="55683" y="37522"/>
                      <a:pt x="63590" y="45467"/>
                      <a:pt x="76356" y="45477"/>
                    </a:cubicBezTo>
                    <a:cubicBezTo>
                      <a:pt x="113179" y="45496"/>
                      <a:pt x="150003" y="45496"/>
                      <a:pt x="186816" y="45477"/>
                    </a:cubicBezTo>
                    <a:cubicBezTo>
                      <a:pt x="199766" y="45477"/>
                      <a:pt x="207315" y="37801"/>
                      <a:pt x="207325" y="24765"/>
                    </a:cubicBezTo>
                    <a:cubicBezTo>
                      <a:pt x="207325" y="16704"/>
                      <a:pt x="207325" y="8653"/>
                      <a:pt x="207325" y="4"/>
                    </a:cubicBezTo>
                    <a:cubicBezTo>
                      <a:pt x="208578" y="4"/>
                      <a:pt x="209716" y="4"/>
                      <a:pt x="210854" y="4"/>
                    </a:cubicBezTo>
                    <a:cubicBezTo>
                      <a:pt x="224690" y="4"/>
                      <a:pt x="238527" y="-5"/>
                      <a:pt x="252363" y="4"/>
                    </a:cubicBezTo>
                    <a:cubicBezTo>
                      <a:pt x="259672" y="4"/>
                      <a:pt x="262893" y="3244"/>
                      <a:pt x="262893" y="10562"/>
                    </a:cubicBezTo>
                    <a:cubicBezTo>
                      <a:pt x="262893" y="104525"/>
                      <a:pt x="262854" y="198488"/>
                      <a:pt x="263008" y="292450"/>
                    </a:cubicBezTo>
                    <a:cubicBezTo>
                      <a:pt x="263008" y="297985"/>
                      <a:pt x="261398" y="301688"/>
                      <a:pt x="256413" y="303905"/>
                    </a:cubicBezTo>
                    <a:lnTo>
                      <a:pt x="6595" y="303905"/>
                    </a:lnTo>
                    <a:close/>
                    <a:moveTo>
                      <a:pt x="104077" y="222863"/>
                    </a:moveTo>
                    <a:cubicBezTo>
                      <a:pt x="104077" y="213125"/>
                      <a:pt x="104077" y="203386"/>
                      <a:pt x="104077" y="193647"/>
                    </a:cubicBezTo>
                    <a:cubicBezTo>
                      <a:pt x="104067" y="185914"/>
                      <a:pt x="100818" y="182617"/>
                      <a:pt x="93172" y="182617"/>
                    </a:cubicBezTo>
                    <a:cubicBezTo>
                      <a:pt x="74052" y="182607"/>
                      <a:pt x="54931" y="182617"/>
                      <a:pt x="35820" y="182617"/>
                    </a:cubicBezTo>
                    <a:cubicBezTo>
                      <a:pt x="28782" y="182617"/>
                      <a:pt x="25378" y="185924"/>
                      <a:pt x="25368" y="192924"/>
                    </a:cubicBezTo>
                    <a:cubicBezTo>
                      <a:pt x="25340" y="212999"/>
                      <a:pt x="25340" y="233074"/>
                      <a:pt x="25368" y="253159"/>
                    </a:cubicBezTo>
                    <a:cubicBezTo>
                      <a:pt x="25368" y="260439"/>
                      <a:pt x="28444" y="263485"/>
                      <a:pt x="35647" y="263495"/>
                    </a:cubicBezTo>
                    <a:cubicBezTo>
                      <a:pt x="54767" y="263505"/>
                      <a:pt x="73888" y="263495"/>
                      <a:pt x="92998" y="263495"/>
                    </a:cubicBezTo>
                    <a:cubicBezTo>
                      <a:pt x="100394" y="263495"/>
                      <a:pt x="104058" y="259850"/>
                      <a:pt x="104077" y="252445"/>
                    </a:cubicBezTo>
                    <a:cubicBezTo>
                      <a:pt x="104106" y="242591"/>
                      <a:pt x="104077" y="232727"/>
                      <a:pt x="104077" y="222873"/>
                    </a:cubicBezTo>
                    <a:close/>
                    <a:moveTo>
                      <a:pt x="25359" y="105952"/>
                    </a:moveTo>
                    <a:cubicBezTo>
                      <a:pt x="25359" y="116047"/>
                      <a:pt x="25330" y="126152"/>
                      <a:pt x="25359" y="136248"/>
                    </a:cubicBezTo>
                    <a:cubicBezTo>
                      <a:pt x="25378" y="142621"/>
                      <a:pt x="28531" y="145803"/>
                      <a:pt x="34866" y="145813"/>
                    </a:cubicBezTo>
                    <a:cubicBezTo>
                      <a:pt x="54468" y="145842"/>
                      <a:pt x="74061" y="145842"/>
                      <a:pt x="93664" y="145813"/>
                    </a:cubicBezTo>
                    <a:cubicBezTo>
                      <a:pt x="100442" y="145813"/>
                      <a:pt x="104067" y="142120"/>
                      <a:pt x="104077" y="135293"/>
                    </a:cubicBezTo>
                    <a:cubicBezTo>
                      <a:pt x="104096" y="115700"/>
                      <a:pt x="104096" y="96108"/>
                      <a:pt x="104077" y="76505"/>
                    </a:cubicBezTo>
                    <a:cubicBezTo>
                      <a:pt x="104077" y="69032"/>
                      <a:pt x="100751" y="65677"/>
                      <a:pt x="93345" y="65667"/>
                    </a:cubicBezTo>
                    <a:cubicBezTo>
                      <a:pt x="74109" y="65648"/>
                      <a:pt x="54873" y="65658"/>
                      <a:pt x="35637" y="65667"/>
                    </a:cubicBezTo>
                    <a:cubicBezTo>
                      <a:pt x="28444" y="65667"/>
                      <a:pt x="25397" y="68724"/>
                      <a:pt x="25368" y="76013"/>
                    </a:cubicBezTo>
                    <a:cubicBezTo>
                      <a:pt x="25340" y="85993"/>
                      <a:pt x="25368" y="95973"/>
                      <a:pt x="25368" y="105942"/>
                    </a:cubicBezTo>
                    <a:close/>
                    <a:moveTo>
                      <a:pt x="179536" y="65667"/>
                    </a:moveTo>
                    <a:cubicBezTo>
                      <a:pt x="163559" y="65667"/>
                      <a:pt x="147573" y="65667"/>
                      <a:pt x="131596" y="65667"/>
                    </a:cubicBezTo>
                    <a:cubicBezTo>
                      <a:pt x="129436" y="65667"/>
                      <a:pt x="127247" y="65552"/>
                      <a:pt x="125126" y="65889"/>
                    </a:cubicBezTo>
                    <a:cubicBezTo>
                      <a:pt x="122494" y="66304"/>
                      <a:pt x="120739" y="67991"/>
                      <a:pt x="120739" y="70797"/>
                    </a:cubicBezTo>
                    <a:cubicBezTo>
                      <a:pt x="120739" y="73603"/>
                      <a:pt x="122089" y="75657"/>
                      <a:pt x="124991" y="76254"/>
                    </a:cubicBezTo>
                    <a:cubicBezTo>
                      <a:pt x="126264" y="76515"/>
                      <a:pt x="127614" y="76505"/>
                      <a:pt x="128925" y="76505"/>
                    </a:cubicBezTo>
                    <a:cubicBezTo>
                      <a:pt x="154043" y="76515"/>
                      <a:pt x="179151" y="76515"/>
                      <a:pt x="204268" y="76505"/>
                    </a:cubicBezTo>
                    <a:cubicBezTo>
                      <a:pt x="213284" y="76505"/>
                      <a:pt x="222299" y="76669"/>
                      <a:pt x="231295" y="76370"/>
                    </a:cubicBezTo>
                    <a:cubicBezTo>
                      <a:pt x="233214" y="76303"/>
                      <a:pt x="235837" y="75001"/>
                      <a:pt x="236801" y="73439"/>
                    </a:cubicBezTo>
                    <a:cubicBezTo>
                      <a:pt x="239260" y="69466"/>
                      <a:pt x="236328" y="65667"/>
                      <a:pt x="231083" y="65658"/>
                    </a:cubicBezTo>
                    <a:cubicBezTo>
                      <a:pt x="213901" y="65629"/>
                      <a:pt x="196719" y="65648"/>
                      <a:pt x="179536" y="65648"/>
                    </a:cubicBezTo>
                    <a:close/>
                    <a:moveTo>
                      <a:pt x="179575" y="99617"/>
                    </a:moveTo>
                    <a:cubicBezTo>
                      <a:pt x="191107" y="99617"/>
                      <a:pt x="202649" y="99617"/>
                      <a:pt x="214181" y="99617"/>
                    </a:cubicBezTo>
                    <a:cubicBezTo>
                      <a:pt x="220188" y="99617"/>
                      <a:pt x="226195" y="99694"/>
                      <a:pt x="232202" y="99569"/>
                    </a:cubicBezTo>
                    <a:cubicBezTo>
                      <a:pt x="235528" y="99502"/>
                      <a:pt x="237582" y="97236"/>
                      <a:pt x="237611" y="94044"/>
                    </a:cubicBezTo>
                    <a:cubicBezTo>
                      <a:pt x="237640" y="91132"/>
                      <a:pt x="235576" y="89059"/>
                      <a:pt x="232346" y="88779"/>
                    </a:cubicBezTo>
                    <a:cubicBezTo>
                      <a:pt x="231864" y="88741"/>
                      <a:pt x="231382" y="88760"/>
                      <a:pt x="230910" y="88760"/>
                    </a:cubicBezTo>
                    <a:cubicBezTo>
                      <a:pt x="196545" y="88760"/>
                      <a:pt x="162181" y="88760"/>
                      <a:pt x="127816" y="88789"/>
                    </a:cubicBezTo>
                    <a:cubicBezTo>
                      <a:pt x="126524" y="88789"/>
                      <a:pt x="124846" y="88731"/>
                      <a:pt x="124017" y="89454"/>
                    </a:cubicBezTo>
                    <a:cubicBezTo>
                      <a:pt x="122629" y="90669"/>
                      <a:pt x="120941" y="92492"/>
                      <a:pt x="120932" y="94073"/>
                    </a:cubicBezTo>
                    <a:cubicBezTo>
                      <a:pt x="120922" y="95693"/>
                      <a:pt x="122455" y="97747"/>
                      <a:pt x="123892" y="98827"/>
                    </a:cubicBezTo>
                    <a:cubicBezTo>
                      <a:pt x="125058" y="99694"/>
                      <a:pt x="127093" y="99579"/>
                      <a:pt x="128742" y="99588"/>
                    </a:cubicBezTo>
                    <a:cubicBezTo>
                      <a:pt x="145683" y="99637"/>
                      <a:pt x="162624" y="99617"/>
                      <a:pt x="179565" y="99617"/>
                    </a:cubicBezTo>
                    <a:close/>
                    <a:moveTo>
                      <a:pt x="179112" y="252628"/>
                    </a:moveTo>
                    <a:cubicBezTo>
                      <a:pt x="162287" y="252628"/>
                      <a:pt x="145471" y="252628"/>
                      <a:pt x="128645" y="252638"/>
                    </a:cubicBezTo>
                    <a:cubicBezTo>
                      <a:pt x="127334" y="252638"/>
                      <a:pt x="125984" y="252667"/>
                      <a:pt x="124721" y="252956"/>
                    </a:cubicBezTo>
                    <a:cubicBezTo>
                      <a:pt x="122214" y="253544"/>
                      <a:pt x="120719" y="255232"/>
                      <a:pt x="120748" y="257825"/>
                    </a:cubicBezTo>
                    <a:cubicBezTo>
                      <a:pt x="120787" y="260448"/>
                      <a:pt x="121973" y="262473"/>
                      <a:pt x="124721" y="263138"/>
                    </a:cubicBezTo>
                    <a:cubicBezTo>
                      <a:pt x="125753" y="263389"/>
                      <a:pt x="126852" y="263457"/>
                      <a:pt x="127922" y="263466"/>
                    </a:cubicBezTo>
                    <a:cubicBezTo>
                      <a:pt x="162287" y="263485"/>
                      <a:pt x="196651" y="263476"/>
                      <a:pt x="231016" y="263476"/>
                    </a:cubicBezTo>
                    <a:cubicBezTo>
                      <a:pt x="231739" y="263476"/>
                      <a:pt x="232472" y="263524"/>
                      <a:pt x="233176" y="263379"/>
                    </a:cubicBezTo>
                    <a:cubicBezTo>
                      <a:pt x="236097" y="262801"/>
                      <a:pt x="237476" y="260776"/>
                      <a:pt x="237572" y="258009"/>
                    </a:cubicBezTo>
                    <a:cubicBezTo>
                      <a:pt x="237678" y="255087"/>
                      <a:pt x="236001" y="253303"/>
                      <a:pt x="233176" y="252734"/>
                    </a:cubicBezTo>
                    <a:cubicBezTo>
                      <a:pt x="232134" y="252522"/>
                      <a:pt x="231025" y="252628"/>
                      <a:pt x="229936" y="252628"/>
                    </a:cubicBezTo>
                    <a:cubicBezTo>
                      <a:pt x="212995" y="252628"/>
                      <a:pt x="196053" y="252628"/>
                      <a:pt x="179112" y="252628"/>
                    </a:cubicBezTo>
                    <a:close/>
                    <a:moveTo>
                      <a:pt x="179536" y="122720"/>
                    </a:moveTo>
                    <a:cubicBezTo>
                      <a:pt x="187231" y="122720"/>
                      <a:pt x="194925" y="122720"/>
                      <a:pt x="202610" y="122720"/>
                    </a:cubicBezTo>
                    <a:cubicBezTo>
                      <a:pt x="212349" y="122720"/>
                      <a:pt x="222077" y="122720"/>
                      <a:pt x="231816" y="122720"/>
                    </a:cubicBezTo>
                    <a:cubicBezTo>
                      <a:pt x="234304" y="122720"/>
                      <a:pt x="236705" y="121891"/>
                      <a:pt x="237081" y="119335"/>
                    </a:cubicBezTo>
                    <a:cubicBezTo>
                      <a:pt x="237360" y="117465"/>
                      <a:pt x="236849" y="114861"/>
                      <a:pt x="235634" y="113560"/>
                    </a:cubicBezTo>
                    <a:cubicBezTo>
                      <a:pt x="234496" y="112335"/>
                      <a:pt x="231990" y="111940"/>
                      <a:pt x="230080" y="111940"/>
                    </a:cubicBezTo>
                    <a:cubicBezTo>
                      <a:pt x="196304" y="111853"/>
                      <a:pt x="162537" y="111872"/>
                      <a:pt x="128761" y="111882"/>
                    </a:cubicBezTo>
                    <a:cubicBezTo>
                      <a:pt x="127681" y="111882"/>
                      <a:pt x="126572" y="111834"/>
                      <a:pt x="125531" y="112036"/>
                    </a:cubicBezTo>
                    <a:cubicBezTo>
                      <a:pt x="122629" y="112605"/>
                      <a:pt x="120449" y="115257"/>
                      <a:pt x="120739" y="117928"/>
                    </a:cubicBezTo>
                    <a:cubicBezTo>
                      <a:pt x="121057" y="120897"/>
                      <a:pt x="123053" y="122267"/>
                      <a:pt x="125820" y="122652"/>
                    </a:cubicBezTo>
                    <a:cubicBezTo>
                      <a:pt x="126881" y="122797"/>
                      <a:pt x="127980" y="122729"/>
                      <a:pt x="129060" y="122729"/>
                    </a:cubicBezTo>
                    <a:cubicBezTo>
                      <a:pt x="145885" y="122729"/>
                      <a:pt x="162711" y="122729"/>
                      <a:pt x="179536" y="122729"/>
                    </a:cubicBezTo>
                    <a:close/>
                    <a:moveTo>
                      <a:pt x="179131" y="145822"/>
                    </a:moveTo>
                    <a:cubicBezTo>
                      <a:pt x="185862" y="145822"/>
                      <a:pt x="192592" y="145822"/>
                      <a:pt x="199322" y="145822"/>
                    </a:cubicBezTo>
                    <a:cubicBezTo>
                      <a:pt x="210140" y="145822"/>
                      <a:pt x="220959" y="145977"/>
                      <a:pt x="231768" y="145668"/>
                    </a:cubicBezTo>
                    <a:cubicBezTo>
                      <a:pt x="233609" y="145620"/>
                      <a:pt x="236213" y="143981"/>
                      <a:pt x="236965" y="142380"/>
                    </a:cubicBezTo>
                    <a:cubicBezTo>
                      <a:pt x="237649" y="140934"/>
                      <a:pt x="236859" y="137993"/>
                      <a:pt x="235663" y="136682"/>
                    </a:cubicBezTo>
                    <a:cubicBezTo>
                      <a:pt x="234535" y="135447"/>
                      <a:pt x="232028" y="135033"/>
                      <a:pt x="230119" y="135033"/>
                    </a:cubicBezTo>
                    <a:cubicBezTo>
                      <a:pt x="196343" y="134936"/>
                      <a:pt x="162576" y="134965"/>
                      <a:pt x="128800" y="134965"/>
                    </a:cubicBezTo>
                    <a:cubicBezTo>
                      <a:pt x="123583" y="134965"/>
                      <a:pt x="120777" y="136932"/>
                      <a:pt x="120710" y="140616"/>
                    </a:cubicBezTo>
                    <a:cubicBezTo>
                      <a:pt x="120642" y="144048"/>
                      <a:pt x="123313" y="145813"/>
                      <a:pt x="128645" y="145813"/>
                    </a:cubicBezTo>
                    <a:cubicBezTo>
                      <a:pt x="145471" y="145813"/>
                      <a:pt x="162296" y="145813"/>
                      <a:pt x="179122" y="145813"/>
                    </a:cubicBezTo>
                    <a:close/>
                    <a:moveTo>
                      <a:pt x="179151" y="193464"/>
                    </a:moveTo>
                    <a:cubicBezTo>
                      <a:pt x="186363" y="193464"/>
                      <a:pt x="193575" y="193464"/>
                      <a:pt x="200788" y="193464"/>
                    </a:cubicBezTo>
                    <a:cubicBezTo>
                      <a:pt x="211124" y="193464"/>
                      <a:pt x="221460" y="193628"/>
                      <a:pt x="231787" y="193310"/>
                    </a:cubicBezTo>
                    <a:cubicBezTo>
                      <a:pt x="233629" y="193252"/>
                      <a:pt x="236222" y="191613"/>
                      <a:pt x="236975" y="190003"/>
                    </a:cubicBezTo>
                    <a:cubicBezTo>
                      <a:pt x="237649" y="188556"/>
                      <a:pt x="236859" y="185616"/>
                      <a:pt x="235654" y="184304"/>
                    </a:cubicBezTo>
                    <a:cubicBezTo>
                      <a:pt x="234525" y="183080"/>
                      <a:pt x="232009" y="182675"/>
                      <a:pt x="230109" y="182665"/>
                    </a:cubicBezTo>
                    <a:cubicBezTo>
                      <a:pt x="196333" y="182578"/>
                      <a:pt x="162566" y="182598"/>
                      <a:pt x="128790" y="182617"/>
                    </a:cubicBezTo>
                    <a:cubicBezTo>
                      <a:pt x="127479" y="182617"/>
                      <a:pt x="126119" y="182646"/>
                      <a:pt x="124875" y="182983"/>
                    </a:cubicBezTo>
                    <a:cubicBezTo>
                      <a:pt x="122089" y="183755"/>
                      <a:pt x="120671" y="185847"/>
                      <a:pt x="120768" y="188624"/>
                    </a:cubicBezTo>
                    <a:cubicBezTo>
                      <a:pt x="120874" y="191420"/>
                      <a:pt x="122812" y="192857"/>
                      <a:pt x="125425" y="193310"/>
                    </a:cubicBezTo>
                    <a:cubicBezTo>
                      <a:pt x="126601" y="193512"/>
                      <a:pt x="127816" y="193445"/>
                      <a:pt x="129021" y="193445"/>
                    </a:cubicBezTo>
                    <a:cubicBezTo>
                      <a:pt x="145731" y="193445"/>
                      <a:pt x="162431" y="193445"/>
                      <a:pt x="179141" y="193445"/>
                    </a:cubicBezTo>
                    <a:close/>
                    <a:moveTo>
                      <a:pt x="179257" y="216567"/>
                    </a:moveTo>
                    <a:cubicBezTo>
                      <a:pt x="189352" y="216567"/>
                      <a:pt x="199447" y="216567"/>
                      <a:pt x="209543" y="216567"/>
                    </a:cubicBezTo>
                    <a:cubicBezTo>
                      <a:pt x="216996" y="216567"/>
                      <a:pt x="224449" y="216567"/>
                      <a:pt x="231893" y="216567"/>
                    </a:cubicBezTo>
                    <a:cubicBezTo>
                      <a:pt x="234574" y="216567"/>
                      <a:pt x="236965" y="215477"/>
                      <a:pt x="237235" y="212787"/>
                    </a:cubicBezTo>
                    <a:cubicBezTo>
                      <a:pt x="237428" y="210916"/>
                      <a:pt x="236531" y="208564"/>
                      <a:pt x="235326" y="207069"/>
                    </a:cubicBezTo>
                    <a:cubicBezTo>
                      <a:pt x="234496" y="206047"/>
                      <a:pt x="232298" y="205777"/>
                      <a:pt x="230717" y="205777"/>
                    </a:cubicBezTo>
                    <a:cubicBezTo>
                      <a:pt x="196458" y="205710"/>
                      <a:pt x="162209" y="205719"/>
                      <a:pt x="127951" y="205729"/>
                    </a:cubicBezTo>
                    <a:cubicBezTo>
                      <a:pt x="127112" y="205729"/>
                      <a:pt x="126254" y="205719"/>
                      <a:pt x="125444" y="205893"/>
                    </a:cubicBezTo>
                    <a:cubicBezTo>
                      <a:pt x="122561" y="206520"/>
                      <a:pt x="120411" y="209200"/>
                      <a:pt x="120739" y="211852"/>
                    </a:cubicBezTo>
                    <a:cubicBezTo>
                      <a:pt x="121105" y="214822"/>
                      <a:pt x="123120" y="216152"/>
                      <a:pt x="125888" y="216499"/>
                    </a:cubicBezTo>
                    <a:cubicBezTo>
                      <a:pt x="126958" y="216634"/>
                      <a:pt x="128047" y="216567"/>
                      <a:pt x="129127" y="216567"/>
                    </a:cubicBezTo>
                    <a:cubicBezTo>
                      <a:pt x="145837" y="216567"/>
                      <a:pt x="162537" y="216567"/>
                      <a:pt x="179247" y="216567"/>
                    </a:cubicBezTo>
                    <a:close/>
                    <a:moveTo>
                      <a:pt x="179295" y="239669"/>
                    </a:moveTo>
                    <a:cubicBezTo>
                      <a:pt x="179777" y="239669"/>
                      <a:pt x="180260" y="239669"/>
                      <a:pt x="180742" y="239669"/>
                    </a:cubicBezTo>
                    <a:cubicBezTo>
                      <a:pt x="197567" y="239669"/>
                      <a:pt x="214393" y="239660"/>
                      <a:pt x="231218" y="239679"/>
                    </a:cubicBezTo>
                    <a:cubicBezTo>
                      <a:pt x="233957" y="239679"/>
                      <a:pt x="236695" y="239081"/>
                      <a:pt x="237119" y="236169"/>
                    </a:cubicBezTo>
                    <a:cubicBezTo>
                      <a:pt x="237399" y="234241"/>
                      <a:pt x="236541" y="231695"/>
                      <a:pt x="235297" y="230153"/>
                    </a:cubicBezTo>
                    <a:cubicBezTo>
                      <a:pt x="234429" y="229073"/>
                      <a:pt x="232038" y="228870"/>
                      <a:pt x="230331" y="228870"/>
                    </a:cubicBezTo>
                    <a:cubicBezTo>
                      <a:pt x="196439" y="228803"/>
                      <a:pt x="162547" y="228822"/>
                      <a:pt x="128655" y="228822"/>
                    </a:cubicBezTo>
                    <a:cubicBezTo>
                      <a:pt x="127575" y="228822"/>
                      <a:pt x="126456" y="228764"/>
                      <a:pt x="125425" y="229005"/>
                    </a:cubicBezTo>
                    <a:cubicBezTo>
                      <a:pt x="122513" y="229699"/>
                      <a:pt x="120758" y="231657"/>
                      <a:pt x="120777" y="234626"/>
                    </a:cubicBezTo>
                    <a:cubicBezTo>
                      <a:pt x="120806" y="237799"/>
                      <a:pt x="123014" y="239216"/>
                      <a:pt x="125936" y="239602"/>
                    </a:cubicBezTo>
                    <a:cubicBezTo>
                      <a:pt x="127006" y="239737"/>
                      <a:pt x="128096" y="239669"/>
                      <a:pt x="129176" y="239669"/>
                    </a:cubicBezTo>
                    <a:cubicBezTo>
                      <a:pt x="145885" y="239669"/>
                      <a:pt x="162586" y="239669"/>
                      <a:pt x="179295" y="239669"/>
                    </a:cubicBezTo>
                    <a:close/>
                  </a:path>
                </a:pathLst>
              </a:custGeom>
              <a:grpFill/>
              <a:ln w="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96" name="Freeform: Shape 95">
                <a:extLst>
                  <a:ext uri="{FF2B5EF4-FFF2-40B4-BE49-F238E27FC236}">
                    <a16:creationId xmlns:a16="http://schemas.microsoft.com/office/drawing/2014/main" id="{101EDB6C-3836-03AC-5F5B-B4A9787A7269}"/>
                  </a:ext>
                </a:extLst>
              </p:cNvPr>
              <p:cNvSpPr/>
              <p:nvPr/>
            </p:nvSpPr>
            <p:spPr>
              <a:xfrm>
                <a:off x="3248011" y="4196949"/>
                <a:ext cx="131401" cy="101120"/>
              </a:xfrm>
              <a:custGeom>
                <a:avLst/>
                <a:gdLst>
                  <a:gd name="connsiteX0" fmla="*/ 19286 w 131401"/>
                  <a:gd name="connsiteY0" fmla="*/ 40515 h 101120"/>
                  <a:gd name="connsiteX1" fmla="*/ 62752 w 131401"/>
                  <a:gd name="connsiteY1" fmla="*/ 95 h 101120"/>
                  <a:gd name="connsiteX2" fmla="*/ 112284 w 131401"/>
                  <a:gd name="connsiteY2" fmla="*/ 40515 h 101120"/>
                  <a:gd name="connsiteX3" fmla="*/ 121945 w 131401"/>
                  <a:gd name="connsiteY3" fmla="*/ 40515 h 101120"/>
                  <a:gd name="connsiteX4" fmla="*/ 131366 w 131401"/>
                  <a:gd name="connsiteY4" fmla="*/ 49714 h 101120"/>
                  <a:gd name="connsiteX5" fmla="*/ 131366 w 131401"/>
                  <a:gd name="connsiteY5" fmla="*/ 91937 h 101120"/>
                  <a:gd name="connsiteX6" fmla="*/ 121984 w 131401"/>
                  <a:gd name="connsiteY6" fmla="*/ 101106 h 101120"/>
                  <a:gd name="connsiteX7" fmla="*/ 9354 w 131401"/>
                  <a:gd name="connsiteY7" fmla="*/ 101106 h 101120"/>
                  <a:gd name="connsiteX8" fmla="*/ 11 w 131401"/>
                  <a:gd name="connsiteY8" fmla="*/ 91715 h 101120"/>
                  <a:gd name="connsiteX9" fmla="*/ 11 w 131401"/>
                  <a:gd name="connsiteY9" fmla="*/ 50205 h 101120"/>
                  <a:gd name="connsiteX10" fmla="*/ 9701 w 131401"/>
                  <a:gd name="connsiteY10" fmla="*/ 40505 h 101120"/>
                  <a:gd name="connsiteX11" fmla="*/ 19286 w 131401"/>
                  <a:gd name="connsiteY11" fmla="*/ 40505 h 101120"/>
                  <a:gd name="connsiteX12" fmla="*/ 65529 w 131401"/>
                  <a:gd name="connsiteY12" fmla="*/ 76586 h 101120"/>
                  <a:gd name="connsiteX13" fmla="*/ 91669 w 131401"/>
                  <a:gd name="connsiteY13" fmla="*/ 50803 h 101120"/>
                  <a:gd name="connsiteX14" fmla="*/ 65780 w 131401"/>
                  <a:gd name="connsiteY14" fmla="*/ 24625 h 101120"/>
                  <a:gd name="connsiteX15" fmla="*/ 40421 w 131401"/>
                  <a:gd name="connsiteY15" fmla="*/ 50379 h 101120"/>
                  <a:gd name="connsiteX16" fmla="*/ 65529 w 131401"/>
                  <a:gd name="connsiteY16" fmla="*/ 76586 h 10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401" h="101120">
                    <a:moveTo>
                      <a:pt x="19286" y="40515"/>
                    </a:moveTo>
                    <a:cubicBezTo>
                      <a:pt x="23548" y="15214"/>
                      <a:pt x="43709" y="1368"/>
                      <a:pt x="62752" y="95"/>
                    </a:cubicBezTo>
                    <a:cubicBezTo>
                      <a:pt x="82962" y="-1255"/>
                      <a:pt x="106884" y="11743"/>
                      <a:pt x="112284" y="40515"/>
                    </a:cubicBezTo>
                    <a:cubicBezTo>
                      <a:pt x="115476" y="40515"/>
                      <a:pt x="118706" y="40486"/>
                      <a:pt x="121945" y="40515"/>
                    </a:cubicBezTo>
                    <a:cubicBezTo>
                      <a:pt x="127470" y="40582"/>
                      <a:pt x="131337" y="44285"/>
                      <a:pt x="131366" y="49714"/>
                    </a:cubicBezTo>
                    <a:cubicBezTo>
                      <a:pt x="131414" y="63791"/>
                      <a:pt x="131414" y="77869"/>
                      <a:pt x="131366" y="91937"/>
                    </a:cubicBezTo>
                    <a:cubicBezTo>
                      <a:pt x="131347" y="97433"/>
                      <a:pt x="127567" y="101106"/>
                      <a:pt x="121984" y="101106"/>
                    </a:cubicBezTo>
                    <a:cubicBezTo>
                      <a:pt x="84438" y="101125"/>
                      <a:pt x="46901" y="101125"/>
                      <a:pt x="9354" y="101106"/>
                    </a:cubicBezTo>
                    <a:cubicBezTo>
                      <a:pt x="3347" y="101106"/>
                      <a:pt x="21" y="97712"/>
                      <a:pt x="11" y="91715"/>
                    </a:cubicBezTo>
                    <a:cubicBezTo>
                      <a:pt x="1" y="77878"/>
                      <a:pt x="-8" y="64042"/>
                      <a:pt x="11" y="50205"/>
                    </a:cubicBezTo>
                    <a:cubicBezTo>
                      <a:pt x="11" y="43581"/>
                      <a:pt x="3077" y="40534"/>
                      <a:pt x="9701" y="40505"/>
                    </a:cubicBezTo>
                    <a:cubicBezTo>
                      <a:pt x="12816" y="40486"/>
                      <a:pt x="15940" y="40505"/>
                      <a:pt x="19286" y="40505"/>
                    </a:cubicBezTo>
                    <a:close/>
                    <a:moveTo>
                      <a:pt x="65529" y="76586"/>
                    </a:moveTo>
                    <a:cubicBezTo>
                      <a:pt x="79713" y="76702"/>
                      <a:pt x="91573" y="65006"/>
                      <a:pt x="91669" y="50803"/>
                    </a:cubicBezTo>
                    <a:cubicBezTo>
                      <a:pt x="91766" y="36870"/>
                      <a:pt x="79723" y="24683"/>
                      <a:pt x="65780" y="24625"/>
                    </a:cubicBezTo>
                    <a:cubicBezTo>
                      <a:pt x="52156" y="24557"/>
                      <a:pt x="40595" y="36301"/>
                      <a:pt x="40421" y="50379"/>
                    </a:cubicBezTo>
                    <a:cubicBezTo>
                      <a:pt x="40248" y="64765"/>
                      <a:pt x="51462" y="76480"/>
                      <a:pt x="65529" y="76586"/>
                    </a:cubicBezTo>
                    <a:close/>
                  </a:path>
                </a:pathLst>
              </a:custGeom>
              <a:grpFill/>
              <a:ln w="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97" name="Freeform: Shape 96">
                <a:extLst>
                  <a:ext uri="{FF2B5EF4-FFF2-40B4-BE49-F238E27FC236}">
                    <a16:creationId xmlns:a16="http://schemas.microsoft.com/office/drawing/2014/main" id="{B2D80E30-EC3B-AC4F-4498-6E854D9A449D}"/>
                  </a:ext>
                </a:extLst>
              </p:cNvPr>
              <p:cNvSpPr/>
              <p:nvPr/>
            </p:nvSpPr>
            <p:spPr>
              <a:xfrm>
                <a:off x="3217977" y="4456446"/>
                <a:ext cx="57283" cy="58720"/>
              </a:xfrm>
              <a:custGeom>
                <a:avLst/>
                <a:gdLst>
                  <a:gd name="connsiteX0" fmla="*/ 57284 w 57283"/>
                  <a:gd name="connsiteY0" fmla="*/ 0 h 58720"/>
                  <a:gd name="connsiteX1" fmla="*/ 57284 w 57283"/>
                  <a:gd name="connsiteY1" fmla="*/ 58721 h 58720"/>
                  <a:gd name="connsiteX2" fmla="*/ 0 w 57283"/>
                  <a:gd name="connsiteY2" fmla="*/ 58721 h 58720"/>
                  <a:gd name="connsiteX3" fmla="*/ 0 w 57283"/>
                  <a:gd name="connsiteY3" fmla="*/ 0 h 58720"/>
                  <a:gd name="connsiteX4" fmla="*/ 57284 w 57283"/>
                  <a:gd name="connsiteY4" fmla="*/ 0 h 58720"/>
                  <a:gd name="connsiteX5" fmla="*/ 20904 w 57283"/>
                  <a:gd name="connsiteY5" fmla="*/ 34268 h 58720"/>
                  <a:gd name="connsiteX6" fmla="*/ 16575 w 57283"/>
                  <a:gd name="connsiteY6" fmla="*/ 29052 h 58720"/>
                  <a:gd name="connsiteX7" fmla="*/ 8196 w 57283"/>
                  <a:gd name="connsiteY7" fmla="*/ 28300 h 58720"/>
                  <a:gd name="connsiteX8" fmla="*/ 8996 w 57283"/>
                  <a:gd name="connsiteY8" fmla="*/ 36312 h 58720"/>
                  <a:gd name="connsiteX9" fmla="*/ 16642 w 57283"/>
                  <a:gd name="connsiteY9" fmla="*/ 43959 h 58720"/>
                  <a:gd name="connsiteX10" fmla="*/ 26622 w 57283"/>
                  <a:gd name="connsiteY10" fmla="*/ 44093 h 58720"/>
                  <a:gd name="connsiteX11" fmla="*/ 49512 w 57283"/>
                  <a:gd name="connsiteY11" fmla="*/ 20605 h 58720"/>
                  <a:gd name="connsiteX12" fmla="*/ 49888 w 57283"/>
                  <a:gd name="connsiteY12" fmla="*/ 14135 h 58720"/>
                  <a:gd name="connsiteX13" fmla="*/ 43158 w 57283"/>
                  <a:gd name="connsiteY13" fmla="*/ 12564 h 58720"/>
                  <a:gd name="connsiteX14" fmla="*/ 40121 w 57283"/>
                  <a:gd name="connsiteY14" fmla="*/ 15051 h 58720"/>
                  <a:gd name="connsiteX15" fmla="*/ 20894 w 57283"/>
                  <a:gd name="connsiteY15" fmla="*/ 34278 h 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283" h="58720">
                    <a:moveTo>
                      <a:pt x="57284" y="0"/>
                    </a:moveTo>
                    <a:lnTo>
                      <a:pt x="57284" y="58721"/>
                    </a:lnTo>
                    <a:lnTo>
                      <a:pt x="0" y="58721"/>
                    </a:lnTo>
                    <a:lnTo>
                      <a:pt x="0" y="0"/>
                    </a:lnTo>
                    <a:lnTo>
                      <a:pt x="57284" y="0"/>
                    </a:lnTo>
                    <a:close/>
                    <a:moveTo>
                      <a:pt x="20904" y="34268"/>
                    </a:moveTo>
                    <a:cubicBezTo>
                      <a:pt x="19323" y="32349"/>
                      <a:pt x="18079" y="30575"/>
                      <a:pt x="16575" y="29052"/>
                    </a:cubicBezTo>
                    <a:cubicBezTo>
                      <a:pt x="14087" y="26535"/>
                      <a:pt x="10182" y="26275"/>
                      <a:pt x="8196" y="28300"/>
                    </a:cubicBezTo>
                    <a:cubicBezTo>
                      <a:pt x="6171" y="30363"/>
                      <a:pt x="6451" y="33661"/>
                      <a:pt x="8996" y="36312"/>
                    </a:cubicBezTo>
                    <a:cubicBezTo>
                      <a:pt x="11493" y="38906"/>
                      <a:pt x="14078" y="41432"/>
                      <a:pt x="16642" y="43959"/>
                    </a:cubicBezTo>
                    <a:cubicBezTo>
                      <a:pt x="20123" y="47391"/>
                      <a:pt x="23180" y="47555"/>
                      <a:pt x="26622" y="44093"/>
                    </a:cubicBezTo>
                    <a:cubicBezTo>
                      <a:pt x="34326" y="36341"/>
                      <a:pt x="41876" y="28425"/>
                      <a:pt x="49512" y="20605"/>
                    </a:cubicBezTo>
                    <a:cubicBezTo>
                      <a:pt x="51547" y="18513"/>
                      <a:pt x="51547" y="16286"/>
                      <a:pt x="49888" y="14135"/>
                    </a:cubicBezTo>
                    <a:cubicBezTo>
                      <a:pt x="48153" y="11879"/>
                      <a:pt x="45752" y="11252"/>
                      <a:pt x="43158" y="12564"/>
                    </a:cubicBezTo>
                    <a:cubicBezTo>
                      <a:pt x="42020" y="13142"/>
                      <a:pt x="41047" y="14135"/>
                      <a:pt x="40121" y="15051"/>
                    </a:cubicBezTo>
                    <a:cubicBezTo>
                      <a:pt x="33921" y="21213"/>
                      <a:pt x="27750" y="27413"/>
                      <a:pt x="20894" y="34278"/>
                    </a:cubicBezTo>
                    <a:close/>
                  </a:path>
                </a:pathLst>
              </a:custGeom>
              <a:grpFill/>
              <a:ln w="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98" name="Freeform: Shape 97">
                <a:extLst>
                  <a:ext uri="{FF2B5EF4-FFF2-40B4-BE49-F238E27FC236}">
                    <a16:creationId xmlns:a16="http://schemas.microsoft.com/office/drawing/2014/main" id="{89378EB6-899A-02BC-50C9-C643B45BA105}"/>
                  </a:ext>
                </a:extLst>
              </p:cNvPr>
              <p:cNvSpPr/>
              <p:nvPr/>
            </p:nvSpPr>
            <p:spPr>
              <a:xfrm>
                <a:off x="3217948" y="4339400"/>
                <a:ext cx="57274" cy="58720"/>
              </a:xfrm>
              <a:custGeom>
                <a:avLst/>
                <a:gdLst>
                  <a:gd name="connsiteX0" fmla="*/ 0 w 57274"/>
                  <a:gd name="connsiteY0" fmla="*/ 0 h 58720"/>
                  <a:gd name="connsiteX1" fmla="*/ 57274 w 57274"/>
                  <a:gd name="connsiteY1" fmla="*/ 0 h 58720"/>
                  <a:gd name="connsiteX2" fmla="*/ 57274 w 57274"/>
                  <a:gd name="connsiteY2" fmla="*/ 58721 h 58720"/>
                  <a:gd name="connsiteX3" fmla="*/ 0 w 57274"/>
                  <a:gd name="connsiteY3" fmla="*/ 58721 h 58720"/>
                  <a:gd name="connsiteX4" fmla="*/ 0 w 57274"/>
                  <a:gd name="connsiteY4" fmla="*/ 0 h 58720"/>
                  <a:gd name="connsiteX5" fmla="*/ 21087 w 57274"/>
                  <a:gd name="connsiteY5" fmla="*/ 34336 h 58720"/>
                  <a:gd name="connsiteX6" fmla="*/ 16314 w 57274"/>
                  <a:gd name="connsiteY6" fmla="*/ 28849 h 58720"/>
                  <a:gd name="connsiteX7" fmla="*/ 8186 w 57274"/>
                  <a:gd name="connsiteY7" fmla="*/ 28435 h 58720"/>
                  <a:gd name="connsiteX8" fmla="*/ 8813 w 57274"/>
                  <a:gd name="connsiteY8" fmla="*/ 36187 h 58720"/>
                  <a:gd name="connsiteX9" fmla="*/ 16671 w 57274"/>
                  <a:gd name="connsiteY9" fmla="*/ 44132 h 58720"/>
                  <a:gd name="connsiteX10" fmla="*/ 26651 w 57274"/>
                  <a:gd name="connsiteY10" fmla="*/ 44113 h 58720"/>
                  <a:gd name="connsiteX11" fmla="*/ 49483 w 57274"/>
                  <a:gd name="connsiteY11" fmla="*/ 20567 h 58720"/>
                  <a:gd name="connsiteX12" fmla="*/ 50448 w 57274"/>
                  <a:gd name="connsiteY12" fmla="*/ 15495 h 58720"/>
                  <a:gd name="connsiteX13" fmla="*/ 45887 w 57274"/>
                  <a:gd name="connsiteY13" fmla="*/ 12284 h 58720"/>
                  <a:gd name="connsiteX14" fmla="*/ 40680 w 57274"/>
                  <a:gd name="connsiteY14" fmla="*/ 14724 h 58720"/>
                  <a:gd name="connsiteX15" fmla="*/ 21087 w 57274"/>
                  <a:gd name="connsiteY15" fmla="*/ 34336 h 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274" h="58720">
                    <a:moveTo>
                      <a:pt x="0" y="0"/>
                    </a:moveTo>
                    <a:lnTo>
                      <a:pt x="57274" y="0"/>
                    </a:lnTo>
                    <a:lnTo>
                      <a:pt x="57274" y="58721"/>
                    </a:lnTo>
                    <a:lnTo>
                      <a:pt x="0" y="58721"/>
                    </a:lnTo>
                    <a:lnTo>
                      <a:pt x="0" y="0"/>
                    </a:lnTo>
                    <a:close/>
                    <a:moveTo>
                      <a:pt x="21087" y="34336"/>
                    </a:moveTo>
                    <a:cubicBezTo>
                      <a:pt x="19304" y="32263"/>
                      <a:pt x="17934" y="30431"/>
                      <a:pt x="16314" y="28849"/>
                    </a:cubicBezTo>
                    <a:cubicBezTo>
                      <a:pt x="14000" y="26583"/>
                      <a:pt x="10057" y="26477"/>
                      <a:pt x="8186" y="28435"/>
                    </a:cubicBezTo>
                    <a:cubicBezTo>
                      <a:pt x="6258" y="30450"/>
                      <a:pt x="6451" y="33699"/>
                      <a:pt x="8813" y="36187"/>
                    </a:cubicBezTo>
                    <a:cubicBezTo>
                      <a:pt x="11378" y="38887"/>
                      <a:pt x="14193" y="41355"/>
                      <a:pt x="16671" y="44132"/>
                    </a:cubicBezTo>
                    <a:cubicBezTo>
                      <a:pt x="19419" y="47218"/>
                      <a:pt x="22649" y="47989"/>
                      <a:pt x="26651" y="44113"/>
                    </a:cubicBezTo>
                    <a:cubicBezTo>
                      <a:pt x="34500" y="36505"/>
                      <a:pt x="42040" y="28579"/>
                      <a:pt x="49483" y="20567"/>
                    </a:cubicBezTo>
                    <a:cubicBezTo>
                      <a:pt x="50525" y="19448"/>
                      <a:pt x="51065" y="16787"/>
                      <a:pt x="50448" y="15495"/>
                    </a:cubicBezTo>
                    <a:cubicBezTo>
                      <a:pt x="49715" y="13971"/>
                      <a:pt x="47536" y="12390"/>
                      <a:pt x="45887" y="12284"/>
                    </a:cubicBezTo>
                    <a:cubicBezTo>
                      <a:pt x="44190" y="12168"/>
                      <a:pt x="42020" y="13422"/>
                      <a:pt x="40680" y="14724"/>
                    </a:cubicBezTo>
                    <a:cubicBezTo>
                      <a:pt x="34287" y="20895"/>
                      <a:pt x="28097" y="27278"/>
                      <a:pt x="21087" y="34336"/>
                    </a:cubicBezTo>
                    <a:close/>
                  </a:path>
                </a:pathLst>
              </a:custGeom>
              <a:grpFill/>
              <a:ln w="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99" name="Freeform: Shape 98">
                <a:extLst>
                  <a:ext uri="{FF2B5EF4-FFF2-40B4-BE49-F238E27FC236}">
                    <a16:creationId xmlns:a16="http://schemas.microsoft.com/office/drawing/2014/main" id="{B0C01FC7-B081-BA9E-D6B5-A4A0C1566113}"/>
                  </a:ext>
                </a:extLst>
              </p:cNvPr>
              <p:cNvSpPr/>
              <p:nvPr/>
            </p:nvSpPr>
            <p:spPr>
              <a:xfrm>
                <a:off x="3298555" y="4232411"/>
                <a:ext cx="30288" cy="30286"/>
              </a:xfrm>
              <a:custGeom>
                <a:avLst/>
                <a:gdLst>
                  <a:gd name="connsiteX0" fmla="*/ 15303 w 30288"/>
                  <a:gd name="connsiteY0" fmla="*/ 0 h 30286"/>
                  <a:gd name="connsiteX1" fmla="*/ 30287 w 30288"/>
                  <a:gd name="connsiteY1" fmla="*/ 15524 h 30286"/>
                  <a:gd name="connsiteX2" fmla="*/ 15062 w 30288"/>
                  <a:gd name="connsiteY2" fmla="*/ 30286 h 30286"/>
                  <a:gd name="connsiteX3" fmla="*/ 1 w 30288"/>
                  <a:gd name="connsiteY3" fmla="*/ 14840 h 30286"/>
                  <a:gd name="connsiteX4" fmla="*/ 15303 w 30288"/>
                  <a:gd name="connsiteY4" fmla="*/ 0 h 3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8" h="30286">
                    <a:moveTo>
                      <a:pt x="15303" y="0"/>
                    </a:moveTo>
                    <a:cubicBezTo>
                      <a:pt x="23769" y="48"/>
                      <a:pt x="30374" y="6885"/>
                      <a:pt x="30287" y="15524"/>
                    </a:cubicBezTo>
                    <a:cubicBezTo>
                      <a:pt x="30200" y="24048"/>
                      <a:pt x="23721" y="30334"/>
                      <a:pt x="15062" y="30286"/>
                    </a:cubicBezTo>
                    <a:cubicBezTo>
                      <a:pt x="6558" y="30238"/>
                      <a:pt x="-105" y="23411"/>
                      <a:pt x="1" y="14840"/>
                    </a:cubicBezTo>
                    <a:cubicBezTo>
                      <a:pt x="98" y="6567"/>
                      <a:pt x="6924" y="-48"/>
                      <a:pt x="15303" y="0"/>
                    </a:cubicBezTo>
                    <a:close/>
                  </a:path>
                </a:pathLst>
              </a:custGeom>
              <a:grpFill/>
              <a:ln w="9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grpSp>
        <p:grpSp>
          <p:nvGrpSpPr>
            <p:cNvPr id="81" name="Group 80">
              <a:extLst>
                <a:ext uri="{FF2B5EF4-FFF2-40B4-BE49-F238E27FC236}">
                  <a16:creationId xmlns:a16="http://schemas.microsoft.com/office/drawing/2014/main" id="{808F31F7-1FA5-0244-D9E9-7F9118B78508}"/>
                </a:ext>
              </a:extLst>
            </p:cNvPr>
            <p:cNvGrpSpPr/>
            <p:nvPr/>
          </p:nvGrpSpPr>
          <p:grpSpPr>
            <a:xfrm>
              <a:off x="5908600" y="4360325"/>
              <a:ext cx="382477" cy="383162"/>
              <a:chOff x="5919329" y="4168424"/>
              <a:chExt cx="425767" cy="426531"/>
            </a:xfrm>
            <a:grpFill/>
          </p:grpSpPr>
          <p:sp>
            <p:nvSpPr>
              <p:cNvPr id="91" name="Freeform: Shape 90">
                <a:extLst>
                  <a:ext uri="{FF2B5EF4-FFF2-40B4-BE49-F238E27FC236}">
                    <a16:creationId xmlns:a16="http://schemas.microsoft.com/office/drawing/2014/main" id="{00DF474A-1CA0-E2AE-396E-E73ADBFF4736}"/>
                  </a:ext>
                </a:extLst>
              </p:cNvPr>
              <p:cNvSpPr/>
              <p:nvPr/>
            </p:nvSpPr>
            <p:spPr>
              <a:xfrm>
                <a:off x="6032984" y="4304971"/>
                <a:ext cx="198385" cy="289984"/>
              </a:xfrm>
              <a:custGeom>
                <a:avLst/>
                <a:gdLst>
                  <a:gd name="connsiteX0" fmla="*/ 137504 w 198385"/>
                  <a:gd name="connsiteY0" fmla="*/ 444 h 289984"/>
                  <a:gd name="connsiteX1" fmla="*/ 137504 w 198385"/>
                  <a:gd name="connsiteY1" fmla="*/ 36581 h 289984"/>
                  <a:gd name="connsiteX2" fmla="*/ 162045 w 198385"/>
                  <a:gd name="connsiteY2" fmla="*/ 61134 h 289984"/>
                  <a:gd name="connsiteX3" fmla="*/ 198385 w 198385"/>
                  <a:gd name="connsiteY3" fmla="*/ 61134 h 289984"/>
                  <a:gd name="connsiteX4" fmla="*/ 198385 w 198385"/>
                  <a:gd name="connsiteY4" fmla="*/ 66102 h 289984"/>
                  <a:gd name="connsiteX5" fmla="*/ 198385 w 198385"/>
                  <a:gd name="connsiteY5" fmla="*/ 279750 h 289984"/>
                  <a:gd name="connsiteX6" fmla="*/ 188342 w 198385"/>
                  <a:gd name="connsiteY6" fmla="*/ 289985 h 289984"/>
                  <a:gd name="connsiteX7" fmla="*/ 10008 w 198385"/>
                  <a:gd name="connsiteY7" fmla="*/ 289985 h 289984"/>
                  <a:gd name="connsiteX8" fmla="*/ 0 w 198385"/>
                  <a:gd name="connsiteY8" fmla="*/ 280180 h 289984"/>
                  <a:gd name="connsiteX9" fmla="*/ 0 w 198385"/>
                  <a:gd name="connsiteY9" fmla="*/ 9770 h 289984"/>
                  <a:gd name="connsiteX10" fmla="*/ 9208 w 198385"/>
                  <a:gd name="connsiteY10" fmla="*/ 37 h 289984"/>
                  <a:gd name="connsiteX11" fmla="*/ 134351 w 198385"/>
                  <a:gd name="connsiteY11" fmla="*/ 26 h 289984"/>
                  <a:gd name="connsiteX12" fmla="*/ 137504 w 198385"/>
                  <a:gd name="connsiteY12" fmla="*/ 432 h 289984"/>
                  <a:gd name="connsiteX13" fmla="*/ 35731 w 198385"/>
                  <a:gd name="connsiteY13" fmla="*/ 236614 h 289984"/>
                  <a:gd name="connsiteX14" fmla="*/ 26345 w 198385"/>
                  <a:gd name="connsiteY14" fmla="*/ 245368 h 289984"/>
                  <a:gd name="connsiteX15" fmla="*/ 25437 w 198385"/>
                  <a:gd name="connsiteY15" fmla="*/ 257107 h 289984"/>
                  <a:gd name="connsiteX16" fmla="*/ 36890 w 198385"/>
                  <a:gd name="connsiteY16" fmla="*/ 256092 h 289984"/>
                  <a:gd name="connsiteX17" fmla="*/ 45393 w 198385"/>
                  <a:gd name="connsiteY17" fmla="*/ 246252 h 289984"/>
                  <a:gd name="connsiteX18" fmla="*/ 54720 w 198385"/>
                  <a:gd name="connsiteY18" fmla="*/ 256104 h 289984"/>
                  <a:gd name="connsiteX19" fmla="*/ 66447 w 198385"/>
                  <a:gd name="connsiteY19" fmla="*/ 257191 h 289984"/>
                  <a:gd name="connsiteX20" fmla="*/ 65324 w 198385"/>
                  <a:gd name="connsiteY20" fmla="*/ 245452 h 289984"/>
                  <a:gd name="connsiteX21" fmla="*/ 55568 w 198385"/>
                  <a:gd name="connsiteY21" fmla="*/ 236411 h 289984"/>
                  <a:gd name="connsiteX22" fmla="*/ 61001 w 198385"/>
                  <a:gd name="connsiteY22" fmla="*/ 232029 h 289984"/>
                  <a:gd name="connsiteX23" fmla="*/ 65432 w 198385"/>
                  <a:gd name="connsiteY23" fmla="*/ 227622 h 289984"/>
                  <a:gd name="connsiteX24" fmla="*/ 66232 w 198385"/>
                  <a:gd name="connsiteY24" fmla="*/ 216157 h 289984"/>
                  <a:gd name="connsiteX25" fmla="*/ 54803 w 198385"/>
                  <a:gd name="connsiteY25" fmla="*/ 216910 h 289984"/>
                  <a:gd name="connsiteX26" fmla="*/ 45739 w 198385"/>
                  <a:gd name="connsiteY26" fmla="*/ 226451 h 289984"/>
                  <a:gd name="connsiteX27" fmla="*/ 36364 w 198385"/>
                  <a:gd name="connsiteY27" fmla="*/ 216575 h 289984"/>
                  <a:gd name="connsiteX28" fmla="*/ 25246 w 198385"/>
                  <a:gd name="connsiteY28" fmla="*/ 216157 h 289984"/>
                  <a:gd name="connsiteX29" fmla="*/ 25879 w 198385"/>
                  <a:gd name="connsiteY29" fmla="*/ 227252 h 289984"/>
                  <a:gd name="connsiteX30" fmla="*/ 35707 w 198385"/>
                  <a:gd name="connsiteY30" fmla="*/ 236626 h 289984"/>
                  <a:gd name="connsiteX31" fmla="*/ 35731 w 198385"/>
                  <a:gd name="connsiteY31" fmla="*/ 114528 h 289984"/>
                  <a:gd name="connsiteX32" fmla="*/ 25927 w 198385"/>
                  <a:gd name="connsiteY32" fmla="*/ 123772 h 289984"/>
                  <a:gd name="connsiteX33" fmla="*/ 25246 w 198385"/>
                  <a:gd name="connsiteY33" fmla="*/ 134890 h 289984"/>
                  <a:gd name="connsiteX34" fmla="*/ 36663 w 198385"/>
                  <a:gd name="connsiteY34" fmla="*/ 134245 h 289984"/>
                  <a:gd name="connsiteX35" fmla="*/ 45918 w 198385"/>
                  <a:gd name="connsiteY35" fmla="*/ 124667 h 289984"/>
                  <a:gd name="connsiteX36" fmla="*/ 55114 w 198385"/>
                  <a:gd name="connsiteY36" fmla="*/ 134472 h 289984"/>
                  <a:gd name="connsiteX37" fmla="*/ 66566 w 198385"/>
                  <a:gd name="connsiteY37" fmla="*/ 135021 h 289984"/>
                  <a:gd name="connsiteX38" fmla="*/ 65838 w 198385"/>
                  <a:gd name="connsiteY38" fmla="*/ 123927 h 289984"/>
                  <a:gd name="connsiteX39" fmla="*/ 55568 w 198385"/>
                  <a:gd name="connsiteY39" fmla="*/ 114409 h 289984"/>
                  <a:gd name="connsiteX40" fmla="*/ 65432 w 198385"/>
                  <a:gd name="connsiteY40" fmla="*/ 105464 h 289984"/>
                  <a:gd name="connsiteX41" fmla="*/ 66244 w 198385"/>
                  <a:gd name="connsiteY41" fmla="*/ 94023 h 289984"/>
                  <a:gd name="connsiteX42" fmla="*/ 54803 w 198385"/>
                  <a:gd name="connsiteY42" fmla="*/ 94895 h 289984"/>
                  <a:gd name="connsiteX43" fmla="*/ 45882 w 198385"/>
                  <a:gd name="connsiteY43" fmla="*/ 104449 h 289984"/>
                  <a:gd name="connsiteX44" fmla="*/ 36627 w 198385"/>
                  <a:gd name="connsiteY44" fmla="*/ 94692 h 289984"/>
                  <a:gd name="connsiteX45" fmla="*/ 25509 w 198385"/>
                  <a:gd name="connsiteY45" fmla="*/ 93928 h 289984"/>
                  <a:gd name="connsiteX46" fmla="*/ 25986 w 198385"/>
                  <a:gd name="connsiteY46" fmla="*/ 105333 h 289984"/>
                  <a:gd name="connsiteX47" fmla="*/ 35743 w 198385"/>
                  <a:gd name="connsiteY47" fmla="*/ 114528 h 289984"/>
                  <a:gd name="connsiteX48" fmla="*/ 129574 w 198385"/>
                  <a:gd name="connsiteY48" fmla="*/ 122028 h 289984"/>
                  <a:gd name="connsiteX49" fmla="*/ 166213 w 198385"/>
                  <a:gd name="connsiteY49" fmla="*/ 122028 h 289984"/>
                  <a:gd name="connsiteX50" fmla="*/ 175265 w 198385"/>
                  <a:gd name="connsiteY50" fmla="*/ 114528 h 289984"/>
                  <a:gd name="connsiteX51" fmla="*/ 166225 w 198385"/>
                  <a:gd name="connsiteY51" fmla="*/ 106897 h 289984"/>
                  <a:gd name="connsiteX52" fmla="*/ 93389 w 198385"/>
                  <a:gd name="connsiteY52" fmla="*/ 106897 h 289984"/>
                  <a:gd name="connsiteX53" fmla="*/ 84002 w 198385"/>
                  <a:gd name="connsiteY53" fmla="*/ 114743 h 289984"/>
                  <a:gd name="connsiteX54" fmla="*/ 93389 w 198385"/>
                  <a:gd name="connsiteY54" fmla="*/ 122040 h 289984"/>
                  <a:gd name="connsiteX55" fmla="*/ 129586 w 198385"/>
                  <a:gd name="connsiteY55" fmla="*/ 122040 h 289984"/>
                  <a:gd name="connsiteX56" fmla="*/ 129574 w 198385"/>
                  <a:gd name="connsiteY56" fmla="*/ 244162 h 289984"/>
                  <a:gd name="connsiteX57" fmla="*/ 165759 w 198385"/>
                  <a:gd name="connsiteY57" fmla="*/ 244162 h 289984"/>
                  <a:gd name="connsiteX58" fmla="*/ 174119 w 198385"/>
                  <a:gd name="connsiteY58" fmla="*/ 240305 h 289984"/>
                  <a:gd name="connsiteX59" fmla="*/ 174322 w 198385"/>
                  <a:gd name="connsiteY59" fmla="*/ 233175 h 289984"/>
                  <a:gd name="connsiteX60" fmla="*/ 166667 w 198385"/>
                  <a:gd name="connsiteY60" fmla="*/ 229079 h 289984"/>
                  <a:gd name="connsiteX61" fmla="*/ 101892 w 198385"/>
                  <a:gd name="connsiteY61" fmla="*/ 229103 h 289984"/>
                  <a:gd name="connsiteX62" fmla="*/ 90726 w 198385"/>
                  <a:gd name="connsiteY62" fmla="*/ 229210 h 289984"/>
                  <a:gd name="connsiteX63" fmla="*/ 84110 w 198385"/>
                  <a:gd name="connsiteY63" fmla="*/ 235874 h 289984"/>
                  <a:gd name="connsiteX64" fmla="*/ 89436 w 198385"/>
                  <a:gd name="connsiteY64" fmla="*/ 243601 h 289984"/>
                  <a:gd name="connsiteX65" fmla="*/ 94738 w 198385"/>
                  <a:gd name="connsiteY65" fmla="*/ 244126 h 289984"/>
                  <a:gd name="connsiteX66" fmla="*/ 129586 w 198385"/>
                  <a:gd name="connsiteY66" fmla="*/ 244150 h 289984"/>
                  <a:gd name="connsiteX67" fmla="*/ 129562 w 198385"/>
                  <a:gd name="connsiteY67" fmla="*/ 182934 h 289984"/>
                  <a:gd name="connsiteX68" fmla="*/ 129562 w 198385"/>
                  <a:gd name="connsiteY68" fmla="*/ 182958 h 289984"/>
                  <a:gd name="connsiteX69" fmla="*/ 167085 w 198385"/>
                  <a:gd name="connsiteY69" fmla="*/ 182934 h 289984"/>
                  <a:gd name="connsiteX70" fmla="*/ 175265 w 198385"/>
                  <a:gd name="connsiteY70" fmla="*/ 175553 h 289984"/>
                  <a:gd name="connsiteX71" fmla="*/ 167109 w 198385"/>
                  <a:gd name="connsiteY71" fmla="*/ 168089 h 289984"/>
                  <a:gd name="connsiteX72" fmla="*/ 161305 w 198385"/>
                  <a:gd name="connsiteY72" fmla="*/ 168066 h 289984"/>
                  <a:gd name="connsiteX73" fmla="*/ 95646 w 198385"/>
                  <a:gd name="connsiteY73" fmla="*/ 168066 h 289984"/>
                  <a:gd name="connsiteX74" fmla="*/ 91179 w 198385"/>
                  <a:gd name="connsiteY74" fmla="*/ 168173 h 289984"/>
                  <a:gd name="connsiteX75" fmla="*/ 83990 w 198385"/>
                  <a:gd name="connsiteY75" fmla="*/ 175756 h 289984"/>
                  <a:gd name="connsiteX76" fmla="*/ 91585 w 198385"/>
                  <a:gd name="connsiteY76" fmla="*/ 182910 h 289984"/>
                  <a:gd name="connsiteX77" fmla="*/ 129550 w 198385"/>
                  <a:gd name="connsiteY77" fmla="*/ 182946 h 289984"/>
                  <a:gd name="connsiteX78" fmla="*/ 37535 w 198385"/>
                  <a:gd name="connsiteY78" fmla="*/ 179005 h 289984"/>
                  <a:gd name="connsiteX79" fmla="*/ 36209 w 198385"/>
                  <a:gd name="connsiteY79" fmla="*/ 178169 h 289984"/>
                  <a:gd name="connsiteX80" fmla="*/ 25103 w 198385"/>
                  <a:gd name="connsiteY80" fmla="*/ 177990 h 289984"/>
                  <a:gd name="connsiteX81" fmla="*/ 26178 w 198385"/>
                  <a:gd name="connsiteY81" fmla="*/ 189454 h 289984"/>
                  <a:gd name="connsiteX82" fmla="*/ 32841 w 198385"/>
                  <a:gd name="connsiteY82" fmla="*/ 196058 h 289984"/>
                  <a:gd name="connsiteX83" fmla="*/ 43900 w 198385"/>
                  <a:gd name="connsiteY83" fmla="*/ 195497 h 289984"/>
                  <a:gd name="connsiteX84" fmla="*/ 67163 w 198385"/>
                  <a:gd name="connsiteY84" fmla="*/ 164399 h 289984"/>
                  <a:gd name="connsiteX85" fmla="*/ 64238 w 198385"/>
                  <a:gd name="connsiteY85" fmla="*/ 153472 h 289984"/>
                  <a:gd name="connsiteX86" fmla="*/ 54170 w 198385"/>
                  <a:gd name="connsiteY86" fmla="*/ 156876 h 289984"/>
                  <a:gd name="connsiteX87" fmla="*/ 37523 w 198385"/>
                  <a:gd name="connsiteY87" fmla="*/ 179017 h 289984"/>
                  <a:gd name="connsiteX88" fmla="*/ 37535 w 198385"/>
                  <a:gd name="connsiteY88" fmla="*/ 56954 h 289984"/>
                  <a:gd name="connsiteX89" fmla="*/ 36006 w 198385"/>
                  <a:gd name="connsiteY89" fmla="*/ 55892 h 289984"/>
                  <a:gd name="connsiteX90" fmla="*/ 24864 w 198385"/>
                  <a:gd name="connsiteY90" fmla="*/ 56250 h 289984"/>
                  <a:gd name="connsiteX91" fmla="*/ 26142 w 198385"/>
                  <a:gd name="connsiteY91" fmla="*/ 67332 h 289984"/>
                  <a:gd name="connsiteX92" fmla="*/ 32459 w 198385"/>
                  <a:gd name="connsiteY92" fmla="*/ 73638 h 289984"/>
                  <a:gd name="connsiteX93" fmla="*/ 44378 w 198385"/>
                  <a:gd name="connsiteY93" fmla="*/ 72909 h 289984"/>
                  <a:gd name="connsiteX94" fmla="*/ 66877 w 198385"/>
                  <a:gd name="connsiteY94" fmla="*/ 42934 h 289984"/>
                  <a:gd name="connsiteX95" fmla="*/ 65527 w 198385"/>
                  <a:gd name="connsiteY95" fmla="*/ 32258 h 289984"/>
                  <a:gd name="connsiteX96" fmla="*/ 54624 w 198385"/>
                  <a:gd name="connsiteY96" fmla="*/ 34276 h 289984"/>
                  <a:gd name="connsiteX97" fmla="*/ 37535 w 198385"/>
                  <a:gd name="connsiteY97" fmla="*/ 56966 h 289984"/>
                  <a:gd name="connsiteX98" fmla="*/ 103277 w 198385"/>
                  <a:gd name="connsiteY98" fmla="*/ 45920 h 289984"/>
                  <a:gd name="connsiteX99" fmla="*/ 92111 w 198385"/>
                  <a:gd name="connsiteY99" fmla="*/ 45944 h 289984"/>
                  <a:gd name="connsiteX100" fmla="*/ 83990 w 198385"/>
                  <a:gd name="connsiteY100" fmla="*/ 53169 h 289984"/>
                  <a:gd name="connsiteX101" fmla="*/ 91502 w 198385"/>
                  <a:gd name="connsiteY101" fmla="*/ 61015 h 289984"/>
                  <a:gd name="connsiteX102" fmla="*/ 114288 w 198385"/>
                  <a:gd name="connsiteY102" fmla="*/ 61039 h 289984"/>
                  <a:gd name="connsiteX103" fmla="*/ 121811 w 198385"/>
                  <a:gd name="connsiteY103" fmla="*/ 53324 h 289984"/>
                  <a:gd name="connsiteX104" fmla="*/ 114001 w 198385"/>
                  <a:gd name="connsiteY104" fmla="*/ 45944 h 289984"/>
                  <a:gd name="connsiteX105" fmla="*/ 103277 w 198385"/>
                  <a:gd name="connsiteY105" fmla="*/ 45920 h 28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98385" h="289984">
                    <a:moveTo>
                      <a:pt x="137504" y="444"/>
                    </a:moveTo>
                    <a:cubicBezTo>
                      <a:pt x="137504" y="12780"/>
                      <a:pt x="137480" y="24674"/>
                      <a:pt x="137504" y="36581"/>
                    </a:cubicBezTo>
                    <a:cubicBezTo>
                      <a:pt x="137539" y="51652"/>
                      <a:pt x="146938" y="61075"/>
                      <a:pt x="162045" y="61134"/>
                    </a:cubicBezTo>
                    <a:cubicBezTo>
                      <a:pt x="173952" y="61194"/>
                      <a:pt x="185846" y="61134"/>
                      <a:pt x="198385" y="61134"/>
                    </a:cubicBezTo>
                    <a:cubicBezTo>
                      <a:pt x="198385" y="62961"/>
                      <a:pt x="198385" y="64526"/>
                      <a:pt x="198385" y="66102"/>
                    </a:cubicBezTo>
                    <a:cubicBezTo>
                      <a:pt x="198385" y="137314"/>
                      <a:pt x="198385" y="208538"/>
                      <a:pt x="198385" y="279750"/>
                    </a:cubicBezTo>
                    <a:cubicBezTo>
                      <a:pt x="198385" y="287512"/>
                      <a:pt x="195961" y="289985"/>
                      <a:pt x="188342" y="289985"/>
                    </a:cubicBezTo>
                    <a:cubicBezTo>
                      <a:pt x="128893" y="289985"/>
                      <a:pt x="69444" y="289985"/>
                      <a:pt x="10008" y="289985"/>
                    </a:cubicBezTo>
                    <a:cubicBezTo>
                      <a:pt x="2544" y="289985"/>
                      <a:pt x="0" y="287489"/>
                      <a:pt x="0" y="280180"/>
                    </a:cubicBezTo>
                    <a:cubicBezTo>
                      <a:pt x="0" y="190039"/>
                      <a:pt x="0" y="99911"/>
                      <a:pt x="0" y="9770"/>
                    </a:cubicBezTo>
                    <a:cubicBezTo>
                      <a:pt x="0" y="2820"/>
                      <a:pt x="2472" y="49"/>
                      <a:pt x="9208" y="37"/>
                    </a:cubicBezTo>
                    <a:cubicBezTo>
                      <a:pt x="50922" y="-22"/>
                      <a:pt x="92636" y="2"/>
                      <a:pt x="134351" y="26"/>
                    </a:cubicBezTo>
                    <a:cubicBezTo>
                      <a:pt x="135211" y="26"/>
                      <a:pt x="136082" y="240"/>
                      <a:pt x="137504" y="432"/>
                    </a:cubicBezTo>
                    <a:close/>
                    <a:moveTo>
                      <a:pt x="35731" y="236614"/>
                    </a:moveTo>
                    <a:cubicBezTo>
                      <a:pt x="32196" y="239899"/>
                      <a:pt x="29175" y="242538"/>
                      <a:pt x="26345" y="245368"/>
                    </a:cubicBezTo>
                    <a:cubicBezTo>
                      <a:pt x="22356" y="249357"/>
                      <a:pt x="22081" y="253859"/>
                      <a:pt x="25437" y="257107"/>
                    </a:cubicBezTo>
                    <a:cubicBezTo>
                      <a:pt x="28638" y="260200"/>
                      <a:pt x="33152" y="259938"/>
                      <a:pt x="36890" y="256092"/>
                    </a:cubicBezTo>
                    <a:cubicBezTo>
                      <a:pt x="39768" y="253131"/>
                      <a:pt x="42312" y="249846"/>
                      <a:pt x="45393" y="246252"/>
                    </a:cubicBezTo>
                    <a:cubicBezTo>
                      <a:pt x="49190" y="250276"/>
                      <a:pt x="51877" y="253274"/>
                      <a:pt x="54720" y="256104"/>
                    </a:cubicBezTo>
                    <a:cubicBezTo>
                      <a:pt x="58911" y="260272"/>
                      <a:pt x="63067" y="260595"/>
                      <a:pt x="66447" y="257191"/>
                    </a:cubicBezTo>
                    <a:cubicBezTo>
                      <a:pt x="69839" y="253775"/>
                      <a:pt x="69528" y="249655"/>
                      <a:pt x="65324" y="245452"/>
                    </a:cubicBezTo>
                    <a:cubicBezTo>
                      <a:pt x="62434" y="242550"/>
                      <a:pt x="59317" y="239875"/>
                      <a:pt x="55568" y="236411"/>
                    </a:cubicBezTo>
                    <a:cubicBezTo>
                      <a:pt x="58004" y="234465"/>
                      <a:pt x="59568" y="233330"/>
                      <a:pt x="61001" y="232029"/>
                    </a:cubicBezTo>
                    <a:cubicBezTo>
                      <a:pt x="62554" y="230631"/>
                      <a:pt x="63999" y="229127"/>
                      <a:pt x="65432" y="227622"/>
                    </a:cubicBezTo>
                    <a:cubicBezTo>
                      <a:pt x="69146" y="223705"/>
                      <a:pt x="69433" y="219358"/>
                      <a:pt x="66232" y="216157"/>
                    </a:cubicBezTo>
                    <a:cubicBezTo>
                      <a:pt x="63031" y="212957"/>
                      <a:pt x="58589" y="213172"/>
                      <a:pt x="54803" y="216910"/>
                    </a:cubicBezTo>
                    <a:cubicBezTo>
                      <a:pt x="51865" y="219812"/>
                      <a:pt x="49095" y="222905"/>
                      <a:pt x="45739" y="226451"/>
                    </a:cubicBezTo>
                    <a:cubicBezTo>
                      <a:pt x="42300" y="222797"/>
                      <a:pt x="39457" y="219549"/>
                      <a:pt x="36364" y="216575"/>
                    </a:cubicBezTo>
                    <a:cubicBezTo>
                      <a:pt x="32782" y="213124"/>
                      <a:pt x="28255" y="213076"/>
                      <a:pt x="25246" y="216157"/>
                    </a:cubicBezTo>
                    <a:cubicBezTo>
                      <a:pt x="22201" y="219262"/>
                      <a:pt x="22368" y="223657"/>
                      <a:pt x="25879" y="227252"/>
                    </a:cubicBezTo>
                    <a:cubicBezTo>
                      <a:pt x="28781" y="230225"/>
                      <a:pt x="31898" y="233008"/>
                      <a:pt x="35707" y="236626"/>
                    </a:cubicBezTo>
                    <a:close/>
                    <a:moveTo>
                      <a:pt x="35731" y="114528"/>
                    </a:moveTo>
                    <a:cubicBezTo>
                      <a:pt x="31970" y="118051"/>
                      <a:pt x="28829" y="120798"/>
                      <a:pt x="25927" y="123772"/>
                    </a:cubicBezTo>
                    <a:cubicBezTo>
                      <a:pt x="22380" y="127414"/>
                      <a:pt x="22225" y="131761"/>
                      <a:pt x="25246" y="134890"/>
                    </a:cubicBezTo>
                    <a:cubicBezTo>
                      <a:pt x="28411" y="138162"/>
                      <a:pt x="32841" y="137983"/>
                      <a:pt x="36663" y="134245"/>
                    </a:cubicBezTo>
                    <a:cubicBezTo>
                      <a:pt x="39636" y="131355"/>
                      <a:pt x="42431" y="128286"/>
                      <a:pt x="45918" y="124667"/>
                    </a:cubicBezTo>
                    <a:cubicBezTo>
                      <a:pt x="49250" y="128238"/>
                      <a:pt x="52056" y="131474"/>
                      <a:pt x="55114" y="134472"/>
                    </a:cubicBezTo>
                    <a:cubicBezTo>
                      <a:pt x="58828" y="138138"/>
                      <a:pt x="63485" y="138258"/>
                      <a:pt x="66566" y="135021"/>
                    </a:cubicBezTo>
                    <a:cubicBezTo>
                      <a:pt x="69659" y="131773"/>
                      <a:pt x="69504" y="127629"/>
                      <a:pt x="65838" y="123927"/>
                    </a:cubicBezTo>
                    <a:cubicBezTo>
                      <a:pt x="62816" y="120870"/>
                      <a:pt x="59544" y="118075"/>
                      <a:pt x="55568" y="114409"/>
                    </a:cubicBezTo>
                    <a:cubicBezTo>
                      <a:pt x="59317" y="111029"/>
                      <a:pt x="62506" y="108378"/>
                      <a:pt x="65432" y="105464"/>
                    </a:cubicBezTo>
                    <a:cubicBezTo>
                      <a:pt x="69241" y="101678"/>
                      <a:pt x="69456" y="97200"/>
                      <a:pt x="66244" y="94023"/>
                    </a:cubicBezTo>
                    <a:cubicBezTo>
                      <a:pt x="62996" y="90799"/>
                      <a:pt x="58708" y="91038"/>
                      <a:pt x="54803" y="94895"/>
                    </a:cubicBezTo>
                    <a:cubicBezTo>
                      <a:pt x="51877" y="97785"/>
                      <a:pt x="49166" y="100914"/>
                      <a:pt x="45882" y="104449"/>
                    </a:cubicBezTo>
                    <a:cubicBezTo>
                      <a:pt x="42347" y="100711"/>
                      <a:pt x="39601" y="97594"/>
                      <a:pt x="36627" y="94692"/>
                    </a:cubicBezTo>
                    <a:cubicBezTo>
                      <a:pt x="32949" y="91086"/>
                      <a:pt x="28721" y="90883"/>
                      <a:pt x="25509" y="93928"/>
                    </a:cubicBezTo>
                    <a:cubicBezTo>
                      <a:pt x="22165" y="97093"/>
                      <a:pt x="22260" y="101547"/>
                      <a:pt x="25986" y="105333"/>
                    </a:cubicBezTo>
                    <a:cubicBezTo>
                      <a:pt x="28900" y="108306"/>
                      <a:pt x="32029" y="111053"/>
                      <a:pt x="35743" y="114528"/>
                    </a:cubicBezTo>
                    <a:close/>
                    <a:moveTo>
                      <a:pt x="129574" y="122028"/>
                    </a:moveTo>
                    <a:cubicBezTo>
                      <a:pt x="141791" y="122028"/>
                      <a:pt x="153996" y="122052"/>
                      <a:pt x="166213" y="122028"/>
                    </a:cubicBezTo>
                    <a:cubicBezTo>
                      <a:pt x="172077" y="122016"/>
                      <a:pt x="175253" y="119329"/>
                      <a:pt x="175265" y="114528"/>
                    </a:cubicBezTo>
                    <a:cubicBezTo>
                      <a:pt x="175265" y="109823"/>
                      <a:pt x="171981" y="106909"/>
                      <a:pt x="166225" y="106897"/>
                    </a:cubicBezTo>
                    <a:cubicBezTo>
                      <a:pt x="141946" y="106849"/>
                      <a:pt x="117667" y="106849"/>
                      <a:pt x="93389" y="106897"/>
                    </a:cubicBezTo>
                    <a:cubicBezTo>
                      <a:pt x="87549" y="106897"/>
                      <a:pt x="83847" y="110110"/>
                      <a:pt x="84002" y="114743"/>
                    </a:cubicBezTo>
                    <a:cubicBezTo>
                      <a:pt x="84157" y="119293"/>
                      <a:pt x="87621" y="122028"/>
                      <a:pt x="93389" y="122040"/>
                    </a:cubicBezTo>
                    <a:cubicBezTo>
                      <a:pt x="105450" y="122064"/>
                      <a:pt x="117524" y="122040"/>
                      <a:pt x="129586" y="122040"/>
                    </a:cubicBezTo>
                    <a:close/>
                    <a:moveTo>
                      <a:pt x="129574" y="244162"/>
                    </a:moveTo>
                    <a:cubicBezTo>
                      <a:pt x="141636" y="244162"/>
                      <a:pt x="153697" y="244162"/>
                      <a:pt x="165759" y="244162"/>
                    </a:cubicBezTo>
                    <a:cubicBezTo>
                      <a:pt x="169175" y="244162"/>
                      <a:pt x="172698" y="243756"/>
                      <a:pt x="174119" y="240305"/>
                    </a:cubicBezTo>
                    <a:cubicBezTo>
                      <a:pt x="174979" y="238215"/>
                      <a:pt x="175014" y="235337"/>
                      <a:pt x="174322" y="233175"/>
                    </a:cubicBezTo>
                    <a:cubicBezTo>
                      <a:pt x="173223" y="229795"/>
                      <a:pt x="170046" y="229079"/>
                      <a:pt x="166667" y="229079"/>
                    </a:cubicBezTo>
                    <a:cubicBezTo>
                      <a:pt x="145075" y="229127"/>
                      <a:pt x="123483" y="229103"/>
                      <a:pt x="101892" y="229103"/>
                    </a:cubicBezTo>
                    <a:cubicBezTo>
                      <a:pt x="98166" y="229103"/>
                      <a:pt x="94428" y="228947"/>
                      <a:pt x="90726" y="229210"/>
                    </a:cubicBezTo>
                    <a:cubicBezTo>
                      <a:pt x="86761" y="229497"/>
                      <a:pt x="84480" y="232124"/>
                      <a:pt x="84110" y="235874"/>
                    </a:cubicBezTo>
                    <a:cubicBezTo>
                      <a:pt x="83727" y="239684"/>
                      <a:pt x="85638" y="242526"/>
                      <a:pt x="89436" y="243601"/>
                    </a:cubicBezTo>
                    <a:cubicBezTo>
                      <a:pt x="91120" y="244078"/>
                      <a:pt x="92959" y="244126"/>
                      <a:pt x="94738" y="244126"/>
                    </a:cubicBezTo>
                    <a:cubicBezTo>
                      <a:pt x="106358" y="244174"/>
                      <a:pt x="117966" y="244150"/>
                      <a:pt x="129586" y="244150"/>
                    </a:cubicBezTo>
                    <a:close/>
                    <a:moveTo>
                      <a:pt x="129562" y="182934"/>
                    </a:moveTo>
                    <a:lnTo>
                      <a:pt x="129562" y="182958"/>
                    </a:lnTo>
                    <a:cubicBezTo>
                      <a:pt x="142066" y="182958"/>
                      <a:pt x="154569" y="183005"/>
                      <a:pt x="167085" y="182934"/>
                    </a:cubicBezTo>
                    <a:cubicBezTo>
                      <a:pt x="172280" y="182898"/>
                      <a:pt x="175253" y="180080"/>
                      <a:pt x="175265" y="175553"/>
                    </a:cubicBezTo>
                    <a:cubicBezTo>
                      <a:pt x="175265" y="171051"/>
                      <a:pt x="172315" y="168316"/>
                      <a:pt x="167109" y="168089"/>
                    </a:cubicBezTo>
                    <a:cubicBezTo>
                      <a:pt x="165174" y="168006"/>
                      <a:pt x="163239" y="168066"/>
                      <a:pt x="161305" y="168066"/>
                    </a:cubicBezTo>
                    <a:cubicBezTo>
                      <a:pt x="139414" y="168066"/>
                      <a:pt x="117536" y="168066"/>
                      <a:pt x="95646" y="168066"/>
                    </a:cubicBezTo>
                    <a:cubicBezTo>
                      <a:pt x="94153" y="168066"/>
                      <a:pt x="92660" y="168030"/>
                      <a:pt x="91179" y="168173"/>
                    </a:cubicBezTo>
                    <a:cubicBezTo>
                      <a:pt x="86832" y="168591"/>
                      <a:pt x="83859" y="171768"/>
                      <a:pt x="83990" y="175756"/>
                    </a:cubicBezTo>
                    <a:cubicBezTo>
                      <a:pt x="84122" y="179805"/>
                      <a:pt x="87143" y="182874"/>
                      <a:pt x="91585" y="182910"/>
                    </a:cubicBezTo>
                    <a:cubicBezTo>
                      <a:pt x="104244" y="183017"/>
                      <a:pt x="116891" y="182946"/>
                      <a:pt x="129550" y="182946"/>
                    </a:cubicBezTo>
                    <a:close/>
                    <a:moveTo>
                      <a:pt x="37535" y="179005"/>
                    </a:moveTo>
                    <a:cubicBezTo>
                      <a:pt x="36890" y="178611"/>
                      <a:pt x="36531" y="178420"/>
                      <a:pt x="36209" y="178169"/>
                    </a:cubicBezTo>
                    <a:cubicBezTo>
                      <a:pt x="31862" y="174825"/>
                      <a:pt x="28172" y="174765"/>
                      <a:pt x="25103" y="177990"/>
                    </a:cubicBezTo>
                    <a:cubicBezTo>
                      <a:pt x="22069" y="181190"/>
                      <a:pt x="22452" y="185609"/>
                      <a:pt x="26178" y="189454"/>
                    </a:cubicBezTo>
                    <a:cubicBezTo>
                      <a:pt x="28351" y="191699"/>
                      <a:pt x="30501" y="193980"/>
                      <a:pt x="32841" y="196058"/>
                    </a:cubicBezTo>
                    <a:cubicBezTo>
                      <a:pt x="36400" y="199199"/>
                      <a:pt x="41070" y="199163"/>
                      <a:pt x="43900" y="195497"/>
                    </a:cubicBezTo>
                    <a:cubicBezTo>
                      <a:pt x="51830" y="185263"/>
                      <a:pt x="59604" y="174909"/>
                      <a:pt x="67163" y="164399"/>
                    </a:cubicBezTo>
                    <a:cubicBezTo>
                      <a:pt x="69994" y="160470"/>
                      <a:pt x="68298" y="155299"/>
                      <a:pt x="64238" y="153472"/>
                    </a:cubicBezTo>
                    <a:cubicBezTo>
                      <a:pt x="60750" y="151908"/>
                      <a:pt x="57036" y="153102"/>
                      <a:pt x="54170" y="156876"/>
                    </a:cubicBezTo>
                    <a:cubicBezTo>
                      <a:pt x="48605" y="164208"/>
                      <a:pt x="43100" y="171589"/>
                      <a:pt x="37523" y="179017"/>
                    </a:cubicBezTo>
                    <a:close/>
                    <a:moveTo>
                      <a:pt x="37535" y="56954"/>
                    </a:moveTo>
                    <a:cubicBezTo>
                      <a:pt x="36723" y="56393"/>
                      <a:pt x="36352" y="56142"/>
                      <a:pt x="36006" y="55892"/>
                    </a:cubicBezTo>
                    <a:cubicBezTo>
                      <a:pt x="31802" y="52870"/>
                      <a:pt x="27658" y="53002"/>
                      <a:pt x="24864" y="56250"/>
                    </a:cubicBezTo>
                    <a:cubicBezTo>
                      <a:pt x="22045" y="59498"/>
                      <a:pt x="22499" y="63582"/>
                      <a:pt x="26142" y="67332"/>
                    </a:cubicBezTo>
                    <a:cubicBezTo>
                      <a:pt x="28220" y="69470"/>
                      <a:pt x="30286" y="71608"/>
                      <a:pt x="32459" y="73638"/>
                    </a:cubicBezTo>
                    <a:cubicBezTo>
                      <a:pt x="36591" y="77483"/>
                      <a:pt x="40950" y="77352"/>
                      <a:pt x="44378" y="72909"/>
                    </a:cubicBezTo>
                    <a:cubicBezTo>
                      <a:pt x="51997" y="63009"/>
                      <a:pt x="59485" y="53002"/>
                      <a:pt x="66877" y="42934"/>
                    </a:cubicBezTo>
                    <a:cubicBezTo>
                      <a:pt x="69671" y="39113"/>
                      <a:pt x="68955" y="34861"/>
                      <a:pt x="65527" y="32258"/>
                    </a:cubicBezTo>
                    <a:cubicBezTo>
                      <a:pt x="61981" y="29559"/>
                      <a:pt x="57729" y="30240"/>
                      <a:pt x="54624" y="34276"/>
                    </a:cubicBezTo>
                    <a:cubicBezTo>
                      <a:pt x="48928" y="41692"/>
                      <a:pt x="43362" y="49216"/>
                      <a:pt x="37535" y="56966"/>
                    </a:cubicBezTo>
                    <a:close/>
                    <a:moveTo>
                      <a:pt x="103277" y="45920"/>
                    </a:moveTo>
                    <a:cubicBezTo>
                      <a:pt x="99551" y="45920"/>
                      <a:pt x="95825" y="45848"/>
                      <a:pt x="92111" y="45944"/>
                    </a:cubicBezTo>
                    <a:cubicBezTo>
                      <a:pt x="87453" y="46063"/>
                      <a:pt x="84181" y="49049"/>
                      <a:pt x="83990" y="53169"/>
                    </a:cubicBezTo>
                    <a:cubicBezTo>
                      <a:pt x="83799" y="57205"/>
                      <a:pt x="86976" y="60860"/>
                      <a:pt x="91502" y="61015"/>
                    </a:cubicBezTo>
                    <a:cubicBezTo>
                      <a:pt x="99085" y="61266"/>
                      <a:pt x="106692" y="61266"/>
                      <a:pt x="114288" y="61039"/>
                    </a:cubicBezTo>
                    <a:cubicBezTo>
                      <a:pt x="119029" y="60895"/>
                      <a:pt x="121883" y="57659"/>
                      <a:pt x="121811" y="53324"/>
                    </a:cubicBezTo>
                    <a:cubicBezTo>
                      <a:pt x="121740" y="48977"/>
                      <a:pt x="118766" y="46087"/>
                      <a:pt x="114001" y="45944"/>
                    </a:cubicBezTo>
                    <a:cubicBezTo>
                      <a:pt x="110430" y="45836"/>
                      <a:pt x="106848" y="45920"/>
                      <a:pt x="103277" y="45920"/>
                    </a:cubicBezTo>
                    <a:close/>
                  </a:path>
                </a:pathLst>
              </a:custGeom>
              <a:grpFill/>
              <a:ln w="11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92" name="Freeform: Shape 91">
                <a:extLst>
                  <a:ext uri="{FF2B5EF4-FFF2-40B4-BE49-F238E27FC236}">
                    <a16:creationId xmlns:a16="http://schemas.microsoft.com/office/drawing/2014/main" id="{061E4EF0-1EA8-A586-3821-EB4736AD3966}"/>
                  </a:ext>
                </a:extLst>
              </p:cNvPr>
              <p:cNvSpPr/>
              <p:nvPr/>
            </p:nvSpPr>
            <p:spPr>
              <a:xfrm>
                <a:off x="5919329" y="4168424"/>
                <a:ext cx="425767" cy="377339"/>
              </a:xfrm>
              <a:custGeom>
                <a:avLst/>
                <a:gdLst>
                  <a:gd name="connsiteX0" fmla="*/ 212633 w 425767"/>
                  <a:gd name="connsiteY0" fmla="*/ 44306 h 377339"/>
                  <a:gd name="connsiteX1" fmla="*/ 47793 w 425767"/>
                  <a:gd name="connsiteY1" fmla="*/ 183649 h 377339"/>
                  <a:gd name="connsiteX2" fmla="*/ 95574 w 425767"/>
                  <a:gd name="connsiteY2" fmla="*/ 332653 h 377339"/>
                  <a:gd name="connsiteX3" fmla="*/ 98453 w 425767"/>
                  <a:gd name="connsiteY3" fmla="*/ 339663 h 377339"/>
                  <a:gd name="connsiteX4" fmla="*/ 98453 w 425767"/>
                  <a:gd name="connsiteY4" fmla="*/ 365578 h 377339"/>
                  <a:gd name="connsiteX5" fmla="*/ 95109 w 425767"/>
                  <a:gd name="connsiteY5" fmla="*/ 370952 h 377339"/>
                  <a:gd name="connsiteX6" fmla="*/ 81960 w 425767"/>
                  <a:gd name="connsiteY6" fmla="*/ 376481 h 377339"/>
                  <a:gd name="connsiteX7" fmla="*/ 74198 w 425767"/>
                  <a:gd name="connsiteY7" fmla="*/ 375383 h 377339"/>
                  <a:gd name="connsiteX8" fmla="*/ 50516 w 425767"/>
                  <a:gd name="connsiteY8" fmla="*/ 351713 h 377339"/>
                  <a:gd name="connsiteX9" fmla="*/ 49382 w 425767"/>
                  <a:gd name="connsiteY9" fmla="*/ 343580 h 377339"/>
                  <a:gd name="connsiteX10" fmla="*/ 58756 w 425767"/>
                  <a:gd name="connsiteY10" fmla="*/ 321893 h 377339"/>
                  <a:gd name="connsiteX11" fmla="*/ 58016 w 425767"/>
                  <a:gd name="connsiteY11" fmla="*/ 310536 h 377339"/>
                  <a:gd name="connsiteX12" fmla="*/ 34119 w 425767"/>
                  <a:gd name="connsiteY12" fmla="*/ 252759 h 377339"/>
                  <a:gd name="connsiteX13" fmla="*/ 27491 w 425767"/>
                  <a:gd name="connsiteY13" fmla="*/ 245092 h 377339"/>
                  <a:gd name="connsiteX14" fmla="*/ 5112 w 425767"/>
                  <a:gd name="connsiteY14" fmla="*/ 236231 h 377339"/>
                  <a:gd name="connsiteX15" fmla="*/ 0 w 425767"/>
                  <a:gd name="connsiteY15" fmla="*/ 229316 h 377339"/>
                  <a:gd name="connsiteX16" fmla="*/ 0 w 425767"/>
                  <a:gd name="connsiteY16" fmla="*/ 196320 h 377339"/>
                  <a:gd name="connsiteX17" fmla="*/ 4897 w 425767"/>
                  <a:gd name="connsiteY17" fmla="*/ 189728 h 377339"/>
                  <a:gd name="connsiteX18" fmla="*/ 26858 w 425767"/>
                  <a:gd name="connsiteY18" fmla="*/ 181034 h 377339"/>
                  <a:gd name="connsiteX19" fmla="*/ 34299 w 425767"/>
                  <a:gd name="connsiteY19" fmla="*/ 172495 h 377339"/>
                  <a:gd name="connsiteX20" fmla="*/ 58147 w 425767"/>
                  <a:gd name="connsiteY20" fmla="*/ 115172 h 377339"/>
                  <a:gd name="connsiteX21" fmla="*/ 58912 w 425767"/>
                  <a:gd name="connsiteY21" fmla="*/ 104209 h 377339"/>
                  <a:gd name="connsiteX22" fmla="*/ 49501 w 425767"/>
                  <a:gd name="connsiteY22" fmla="*/ 82534 h 377339"/>
                  <a:gd name="connsiteX23" fmla="*/ 50982 w 425767"/>
                  <a:gd name="connsiteY23" fmla="*/ 73661 h 377339"/>
                  <a:gd name="connsiteX24" fmla="*/ 73004 w 425767"/>
                  <a:gd name="connsiteY24" fmla="*/ 51496 h 377339"/>
                  <a:gd name="connsiteX25" fmla="*/ 82987 w 425767"/>
                  <a:gd name="connsiteY25" fmla="*/ 49812 h 377339"/>
                  <a:gd name="connsiteX26" fmla="*/ 103839 w 425767"/>
                  <a:gd name="connsiteY26" fmla="*/ 58852 h 377339"/>
                  <a:gd name="connsiteX27" fmla="*/ 115196 w 425767"/>
                  <a:gd name="connsiteY27" fmla="*/ 58124 h 377339"/>
                  <a:gd name="connsiteX28" fmla="*/ 172554 w 425767"/>
                  <a:gd name="connsiteY28" fmla="*/ 34323 h 377339"/>
                  <a:gd name="connsiteX29" fmla="*/ 180819 w 425767"/>
                  <a:gd name="connsiteY29" fmla="*/ 27169 h 377339"/>
                  <a:gd name="connsiteX30" fmla="*/ 189369 w 425767"/>
                  <a:gd name="connsiteY30" fmla="*/ 5637 h 377339"/>
                  <a:gd name="connsiteX31" fmla="*/ 196857 w 425767"/>
                  <a:gd name="connsiteY31" fmla="*/ 0 h 377339"/>
                  <a:gd name="connsiteX32" fmla="*/ 229412 w 425767"/>
                  <a:gd name="connsiteY32" fmla="*/ 48 h 377339"/>
                  <a:gd name="connsiteX33" fmla="*/ 236028 w 425767"/>
                  <a:gd name="connsiteY33" fmla="*/ 4921 h 377339"/>
                  <a:gd name="connsiteX34" fmla="*/ 245056 w 425767"/>
                  <a:gd name="connsiteY34" fmla="*/ 27719 h 377339"/>
                  <a:gd name="connsiteX35" fmla="*/ 252807 w 425767"/>
                  <a:gd name="connsiteY35" fmla="*/ 34251 h 377339"/>
                  <a:gd name="connsiteX36" fmla="*/ 310189 w 425767"/>
                  <a:gd name="connsiteY36" fmla="*/ 57944 h 377339"/>
                  <a:gd name="connsiteX37" fmla="*/ 321929 w 425767"/>
                  <a:gd name="connsiteY37" fmla="*/ 58816 h 377339"/>
                  <a:gd name="connsiteX38" fmla="*/ 343616 w 425767"/>
                  <a:gd name="connsiteY38" fmla="*/ 49465 h 377339"/>
                  <a:gd name="connsiteX39" fmla="*/ 351725 w 425767"/>
                  <a:gd name="connsiteY39" fmla="*/ 50779 h 377339"/>
                  <a:gd name="connsiteX40" fmla="*/ 375108 w 425767"/>
                  <a:gd name="connsiteY40" fmla="*/ 74114 h 377339"/>
                  <a:gd name="connsiteX41" fmla="*/ 376302 w 425767"/>
                  <a:gd name="connsiteY41" fmla="*/ 82247 h 377339"/>
                  <a:gd name="connsiteX42" fmla="*/ 366748 w 425767"/>
                  <a:gd name="connsiteY42" fmla="*/ 104352 h 377339"/>
                  <a:gd name="connsiteX43" fmla="*/ 367632 w 425767"/>
                  <a:gd name="connsiteY43" fmla="*/ 115291 h 377339"/>
                  <a:gd name="connsiteX44" fmla="*/ 391528 w 425767"/>
                  <a:gd name="connsiteY44" fmla="*/ 173080 h 377339"/>
                  <a:gd name="connsiteX45" fmla="*/ 398145 w 425767"/>
                  <a:gd name="connsiteY45" fmla="*/ 180759 h 377339"/>
                  <a:gd name="connsiteX46" fmla="*/ 420106 w 425767"/>
                  <a:gd name="connsiteY46" fmla="*/ 189417 h 377339"/>
                  <a:gd name="connsiteX47" fmla="*/ 425767 w 425767"/>
                  <a:gd name="connsiteY47" fmla="*/ 196881 h 377339"/>
                  <a:gd name="connsiteX48" fmla="*/ 425683 w 425767"/>
                  <a:gd name="connsiteY48" fmla="*/ 229436 h 377339"/>
                  <a:gd name="connsiteX49" fmla="*/ 420871 w 425767"/>
                  <a:gd name="connsiteY49" fmla="*/ 236100 h 377339"/>
                  <a:gd name="connsiteX50" fmla="*/ 398503 w 425767"/>
                  <a:gd name="connsiteY50" fmla="*/ 244961 h 377339"/>
                  <a:gd name="connsiteX51" fmla="*/ 391409 w 425767"/>
                  <a:gd name="connsiteY51" fmla="*/ 253249 h 377339"/>
                  <a:gd name="connsiteX52" fmla="*/ 367584 w 425767"/>
                  <a:gd name="connsiteY52" fmla="*/ 310596 h 377339"/>
                  <a:gd name="connsiteX53" fmla="*/ 366736 w 425767"/>
                  <a:gd name="connsiteY53" fmla="*/ 321547 h 377339"/>
                  <a:gd name="connsiteX54" fmla="*/ 376290 w 425767"/>
                  <a:gd name="connsiteY54" fmla="*/ 343640 h 377339"/>
                  <a:gd name="connsiteX55" fmla="*/ 375036 w 425767"/>
                  <a:gd name="connsiteY55" fmla="*/ 351773 h 377339"/>
                  <a:gd name="connsiteX56" fmla="*/ 351713 w 425767"/>
                  <a:gd name="connsiteY56" fmla="*/ 375168 h 377339"/>
                  <a:gd name="connsiteX57" fmla="*/ 343592 w 425767"/>
                  <a:gd name="connsiteY57" fmla="*/ 376410 h 377339"/>
                  <a:gd name="connsiteX58" fmla="*/ 328306 w 425767"/>
                  <a:gd name="connsiteY58" fmla="*/ 368946 h 377339"/>
                  <a:gd name="connsiteX59" fmla="*/ 327171 w 425767"/>
                  <a:gd name="connsiteY59" fmla="*/ 352047 h 377339"/>
                  <a:gd name="connsiteX60" fmla="*/ 337382 w 425767"/>
                  <a:gd name="connsiteY60" fmla="*/ 324604 h 377339"/>
                  <a:gd name="connsiteX61" fmla="*/ 379873 w 425767"/>
                  <a:gd name="connsiteY61" fmla="*/ 197634 h 377339"/>
                  <a:gd name="connsiteX62" fmla="*/ 244913 w 425767"/>
                  <a:gd name="connsiteY62" fmla="*/ 48367 h 377339"/>
                  <a:gd name="connsiteX63" fmla="*/ 212645 w 425767"/>
                  <a:gd name="connsiteY63" fmla="*/ 44306 h 37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5767" h="377339">
                    <a:moveTo>
                      <a:pt x="212633" y="44306"/>
                    </a:moveTo>
                    <a:cubicBezTo>
                      <a:pt x="131401" y="45226"/>
                      <a:pt x="61372" y="103445"/>
                      <a:pt x="47793" y="183649"/>
                    </a:cubicBezTo>
                    <a:cubicBezTo>
                      <a:pt x="38072" y="241092"/>
                      <a:pt x="54636" y="291022"/>
                      <a:pt x="95574" y="332653"/>
                    </a:cubicBezTo>
                    <a:cubicBezTo>
                      <a:pt x="97640" y="334755"/>
                      <a:pt x="98500" y="336773"/>
                      <a:pt x="98453" y="339663"/>
                    </a:cubicBezTo>
                    <a:cubicBezTo>
                      <a:pt x="98297" y="348298"/>
                      <a:pt x="98285" y="356944"/>
                      <a:pt x="98453" y="365578"/>
                    </a:cubicBezTo>
                    <a:cubicBezTo>
                      <a:pt x="98512" y="368325"/>
                      <a:pt x="97843" y="369949"/>
                      <a:pt x="95109" y="370952"/>
                    </a:cubicBezTo>
                    <a:cubicBezTo>
                      <a:pt x="90654" y="372588"/>
                      <a:pt x="86295" y="374511"/>
                      <a:pt x="81960" y="376481"/>
                    </a:cubicBezTo>
                    <a:cubicBezTo>
                      <a:pt x="79058" y="377807"/>
                      <a:pt x="76526" y="377711"/>
                      <a:pt x="74198" y="375383"/>
                    </a:cubicBezTo>
                    <a:cubicBezTo>
                      <a:pt x="66316" y="367489"/>
                      <a:pt x="58434" y="359583"/>
                      <a:pt x="50516" y="351713"/>
                    </a:cubicBezTo>
                    <a:cubicBezTo>
                      <a:pt x="48020" y="349241"/>
                      <a:pt x="48020" y="346626"/>
                      <a:pt x="49382" y="343580"/>
                    </a:cubicBezTo>
                    <a:cubicBezTo>
                      <a:pt x="52582" y="336379"/>
                      <a:pt x="55520" y="329070"/>
                      <a:pt x="58756" y="321893"/>
                    </a:cubicBezTo>
                    <a:cubicBezTo>
                      <a:pt x="60572" y="317881"/>
                      <a:pt x="60452" y="314322"/>
                      <a:pt x="58016" y="310536"/>
                    </a:cubicBezTo>
                    <a:cubicBezTo>
                      <a:pt x="46599" y="292718"/>
                      <a:pt x="38669" y="273419"/>
                      <a:pt x="34119" y="252759"/>
                    </a:cubicBezTo>
                    <a:cubicBezTo>
                      <a:pt x="33260" y="248878"/>
                      <a:pt x="31146" y="246489"/>
                      <a:pt x="27491" y="245092"/>
                    </a:cubicBezTo>
                    <a:cubicBezTo>
                      <a:pt x="20004" y="242214"/>
                      <a:pt x="12611" y="239085"/>
                      <a:pt x="5112" y="236231"/>
                    </a:cubicBezTo>
                    <a:cubicBezTo>
                      <a:pt x="1839" y="234953"/>
                      <a:pt x="-24" y="233031"/>
                      <a:pt x="0" y="229316"/>
                    </a:cubicBezTo>
                    <a:cubicBezTo>
                      <a:pt x="72" y="218318"/>
                      <a:pt x="72" y="207319"/>
                      <a:pt x="0" y="196320"/>
                    </a:cubicBezTo>
                    <a:cubicBezTo>
                      <a:pt x="-24" y="192797"/>
                      <a:pt x="1780" y="190934"/>
                      <a:pt x="4897" y="189728"/>
                    </a:cubicBezTo>
                    <a:cubicBezTo>
                      <a:pt x="12241" y="186885"/>
                      <a:pt x="19490" y="183792"/>
                      <a:pt x="26858" y="181034"/>
                    </a:cubicBezTo>
                    <a:cubicBezTo>
                      <a:pt x="31002" y="179481"/>
                      <a:pt x="33295" y="176949"/>
                      <a:pt x="34299" y="172495"/>
                    </a:cubicBezTo>
                    <a:cubicBezTo>
                      <a:pt x="38896" y="152014"/>
                      <a:pt x="46778" y="132847"/>
                      <a:pt x="58147" y="115172"/>
                    </a:cubicBezTo>
                    <a:cubicBezTo>
                      <a:pt x="60476" y="111542"/>
                      <a:pt x="60643" y="108078"/>
                      <a:pt x="58912" y="104209"/>
                    </a:cubicBezTo>
                    <a:cubicBezTo>
                      <a:pt x="55699" y="97020"/>
                      <a:pt x="52773" y="89699"/>
                      <a:pt x="49501" y="82534"/>
                    </a:cubicBezTo>
                    <a:cubicBezTo>
                      <a:pt x="47925" y="79070"/>
                      <a:pt x="48295" y="76336"/>
                      <a:pt x="50982" y="73661"/>
                    </a:cubicBezTo>
                    <a:cubicBezTo>
                      <a:pt x="58374" y="66328"/>
                      <a:pt x="65743" y="58948"/>
                      <a:pt x="73004" y="51496"/>
                    </a:cubicBezTo>
                    <a:cubicBezTo>
                      <a:pt x="76013" y="48403"/>
                      <a:pt x="79010" y="47913"/>
                      <a:pt x="82987" y="49812"/>
                    </a:cubicBezTo>
                    <a:cubicBezTo>
                      <a:pt x="89830" y="53060"/>
                      <a:pt x="96936" y="55735"/>
                      <a:pt x="103839" y="58852"/>
                    </a:cubicBezTo>
                    <a:cubicBezTo>
                      <a:pt x="107851" y="60667"/>
                      <a:pt x="111410" y="60560"/>
                      <a:pt x="115196" y="58124"/>
                    </a:cubicBezTo>
                    <a:cubicBezTo>
                      <a:pt x="132870" y="46755"/>
                      <a:pt x="152062" y="38920"/>
                      <a:pt x="172554" y="34323"/>
                    </a:cubicBezTo>
                    <a:cubicBezTo>
                      <a:pt x="176794" y="33367"/>
                      <a:pt x="179314" y="31194"/>
                      <a:pt x="180819" y="27169"/>
                    </a:cubicBezTo>
                    <a:cubicBezTo>
                      <a:pt x="183529" y="19944"/>
                      <a:pt x="186682" y="12874"/>
                      <a:pt x="189369" y="5637"/>
                    </a:cubicBezTo>
                    <a:cubicBezTo>
                      <a:pt x="190743" y="1983"/>
                      <a:pt x="192773" y="-35"/>
                      <a:pt x="196857" y="0"/>
                    </a:cubicBezTo>
                    <a:cubicBezTo>
                      <a:pt x="207713" y="108"/>
                      <a:pt x="218556" y="96"/>
                      <a:pt x="229412" y="48"/>
                    </a:cubicBezTo>
                    <a:cubicBezTo>
                      <a:pt x="232911" y="36"/>
                      <a:pt x="234822" y="1780"/>
                      <a:pt x="236028" y="4921"/>
                    </a:cubicBezTo>
                    <a:cubicBezTo>
                      <a:pt x="238966" y="12540"/>
                      <a:pt x="242106" y="20087"/>
                      <a:pt x="245056" y="27719"/>
                    </a:cubicBezTo>
                    <a:cubicBezTo>
                      <a:pt x="246477" y="31385"/>
                      <a:pt x="248925" y="33391"/>
                      <a:pt x="252807" y="34251"/>
                    </a:cubicBezTo>
                    <a:cubicBezTo>
                      <a:pt x="273324" y="38753"/>
                      <a:pt x="292479" y="46659"/>
                      <a:pt x="310189" y="57944"/>
                    </a:cubicBezTo>
                    <a:cubicBezTo>
                      <a:pt x="314130" y="60452"/>
                      <a:pt x="317737" y="60727"/>
                      <a:pt x="321929" y="58816"/>
                    </a:cubicBezTo>
                    <a:cubicBezTo>
                      <a:pt x="329094" y="55556"/>
                      <a:pt x="336427" y="52666"/>
                      <a:pt x="343616" y="49465"/>
                    </a:cubicBezTo>
                    <a:cubicBezTo>
                      <a:pt x="346733" y="48080"/>
                      <a:pt x="349300" y="48343"/>
                      <a:pt x="351725" y="50779"/>
                    </a:cubicBezTo>
                    <a:cubicBezTo>
                      <a:pt x="359487" y="58589"/>
                      <a:pt x="367286" y="66364"/>
                      <a:pt x="375108" y="74114"/>
                    </a:cubicBezTo>
                    <a:cubicBezTo>
                      <a:pt x="377580" y="76574"/>
                      <a:pt x="377663" y="79190"/>
                      <a:pt x="376302" y="82247"/>
                    </a:cubicBezTo>
                    <a:cubicBezTo>
                      <a:pt x="373042" y="89580"/>
                      <a:pt x="370032" y="97020"/>
                      <a:pt x="366748" y="104352"/>
                    </a:cubicBezTo>
                    <a:cubicBezTo>
                      <a:pt x="365005" y="108245"/>
                      <a:pt x="365315" y="111685"/>
                      <a:pt x="367632" y="115291"/>
                    </a:cubicBezTo>
                    <a:cubicBezTo>
                      <a:pt x="379049" y="133109"/>
                      <a:pt x="386955" y="152420"/>
                      <a:pt x="391528" y="173080"/>
                    </a:cubicBezTo>
                    <a:cubicBezTo>
                      <a:pt x="392388" y="176961"/>
                      <a:pt x="394478" y="179362"/>
                      <a:pt x="398145" y="180759"/>
                    </a:cubicBezTo>
                    <a:cubicBezTo>
                      <a:pt x="405489" y="183566"/>
                      <a:pt x="412738" y="186671"/>
                      <a:pt x="420106" y="189417"/>
                    </a:cubicBezTo>
                    <a:cubicBezTo>
                      <a:pt x="423725" y="190767"/>
                      <a:pt x="425815" y="192773"/>
                      <a:pt x="425767" y="196881"/>
                    </a:cubicBezTo>
                    <a:cubicBezTo>
                      <a:pt x="425636" y="207737"/>
                      <a:pt x="425636" y="218592"/>
                      <a:pt x="425683" y="229436"/>
                    </a:cubicBezTo>
                    <a:cubicBezTo>
                      <a:pt x="425695" y="232935"/>
                      <a:pt x="423988" y="234882"/>
                      <a:pt x="420871" y="236100"/>
                    </a:cubicBezTo>
                    <a:cubicBezTo>
                      <a:pt x="413395" y="239002"/>
                      <a:pt x="406014" y="242142"/>
                      <a:pt x="398503" y="244961"/>
                    </a:cubicBezTo>
                    <a:cubicBezTo>
                      <a:pt x="394478" y="246466"/>
                      <a:pt x="392364" y="249021"/>
                      <a:pt x="391409" y="253249"/>
                    </a:cubicBezTo>
                    <a:cubicBezTo>
                      <a:pt x="386799" y="273730"/>
                      <a:pt x="378941" y="292909"/>
                      <a:pt x="367584" y="310596"/>
                    </a:cubicBezTo>
                    <a:cubicBezTo>
                      <a:pt x="365267" y="314214"/>
                      <a:pt x="364993" y="317654"/>
                      <a:pt x="366736" y="321547"/>
                    </a:cubicBezTo>
                    <a:cubicBezTo>
                      <a:pt x="370008" y="328867"/>
                      <a:pt x="373030" y="336307"/>
                      <a:pt x="376290" y="343640"/>
                    </a:cubicBezTo>
                    <a:cubicBezTo>
                      <a:pt x="377663" y="346733"/>
                      <a:pt x="377496" y="349325"/>
                      <a:pt x="375036" y="351773"/>
                    </a:cubicBezTo>
                    <a:cubicBezTo>
                      <a:pt x="367238" y="359547"/>
                      <a:pt x="359463" y="367346"/>
                      <a:pt x="351713" y="375168"/>
                    </a:cubicBezTo>
                    <a:cubicBezTo>
                      <a:pt x="349277" y="377616"/>
                      <a:pt x="346661" y="377843"/>
                      <a:pt x="343592" y="376410"/>
                    </a:cubicBezTo>
                    <a:cubicBezTo>
                      <a:pt x="338349" y="373962"/>
                      <a:pt x="331053" y="373018"/>
                      <a:pt x="328306" y="368946"/>
                    </a:cubicBezTo>
                    <a:cubicBezTo>
                      <a:pt x="325583" y="364909"/>
                      <a:pt x="327912" y="357732"/>
                      <a:pt x="327171" y="352047"/>
                    </a:cubicBezTo>
                    <a:cubicBezTo>
                      <a:pt x="325726" y="340941"/>
                      <a:pt x="329739" y="333011"/>
                      <a:pt x="337382" y="324604"/>
                    </a:cubicBezTo>
                    <a:cubicBezTo>
                      <a:pt x="370008" y="288717"/>
                      <a:pt x="383766" y="245845"/>
                      <a:pt x="379873" y="197634"/>
                    </a:cubicBezTo>
                    <a:cubicBezTo>
                      <a:pt x="373914" y="123938"/>
                      <a:pt x="317964" y="62220"/>
                      <a:pt x="244913" y="48367"/>
                    </a:cubicBezTo>
                    <a:cubicBezTo>
                      <a:pt x="234284" y="46349"/>
                      <a:pt x="223405" y="45632"/>
                      <a:pt x="212645" y="44306"/>
                    </a:cubicBezTo>
                    <a:close/>
                  </a:path>
                </a:pathLst>
              </a:custGeom>
              <a:grpFill/>
              <a:ln w="11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93" name="Freeform: Shape 92">
                <a:extLst>
                  <a:ext uri="{FF2B5EF4-FFF2-40B4-BE49-F238E27FC236}">
                    <a16:creationId xmlns:a16="http://schemas.microsoft.com/office/drawing/2014/main" id="{80447FC7-3CFE-1088-3C52-7F27B1B47EC0}"/>
                  </a:ext>
                </a:extLst>
              </p:cNvPr>
              <p:cNvSpPr/>
              <p:nvPr/>
            </p:nvSpPr>
            <p:spPr>
              <a:xfrm>
                <a:off x="5979605" y="4228585"/>
                <a:ext cx="305123" cy="253324"/>
              </a:xfrm>
              <a:custGeom>
                <a:avLst/>
                <a:gdLst>
                  <a:gd name="connsiteX0" fmla="*/ 38129 w 305123"/>
                  <a:gd name="connsiteY0" fmla="*/ 253301 h 253324"/>
                  <a:gd name="connsiteX1" fmla="*/ 44100 w 305123"/>
                  <a:gd name="connsiteY1" fmla="*/ 45385 h 253324"/>
                  <a:gd name="connsiteX2" fmla="*/ 260077 w 305123"/>
                  <a:gd name="connsiteY2" fmla="*/ 44418 h 253324"/>
                  <a:gd name="connsiteX3" fmla="*/ 267015 w 305123"/>
                  <a:gd name="connsiteY3" fmla="*/ 253313 h 253324"/>
                  <a:gd name="connsiteX4" fmla="*/ 267015 w 305123"/>
                  <a:gd name="connsiteY4" fmla="*/ 247962 h 253324"/>
                  <a:gd name="connsiteX5" fmla="*/ 267075 w 305123"/>
                  <a:gd name="connsiteY5" fmla="*/ 139359 h 253324"/>
                  <a:gd name="connsiteX6" fmla="*/ 258465 w 305123"/>
                  <a:gd name="connsiteY6" fmla="*/ 118186 h 253324"/>
                  <a:gd name="connsiteX7" fmla="*/ 209776 w 305123"/>
                  <a:gd name="connsiteY7" fmla="*/ 69545 h 253324"/>
                  <a:gd name="connsiteX8" fmla="*/ 189844 w 305123"/>
                  <a:gd name="connsiteY8" fmla="*/ 61352 h 253324"/>
                  <a:gd name="connsiteX9" fmla="*/ 63363 w 305123"/>
                  <a:gd name="connsiteY9" fmla="*/ 61269 h 253324"/>
                  <a:gd name="connsiteX10" fmla="*/ 38034 w 305123"/>
                  <a:gd name="connsiteY10" fmla="*/ 86634 h 253324"/>
                  <a:gd name="connsiteX11" fmla="*/ 38141 w 305123"/>
                  <a:gd name="connsiteY11" fmla="*/ 247533 h 253324"/>
                  <a:gd name="connsiteX12" fmla="*/ 38141 w 305123"/>
                  <a:gd name="connsiteY12" fmla="*/ 253325 h 2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123" h="253324">
                    <a:moveTo>
                      <a:pt x="38129" y="253301"/>
                    </a:moveTo>
                    <a:cubicBezTo>
                      <a:pt x="-12231" y="196933"/>
                      <a:pt x="-15157" y="105431"/>
                      <a:pt x="44100" y="45385"/>
                    </a:cubicBezTo>
                    <a:cubicBezTo>
                      <a:pt x="103454" y="-14744"/>
                      <a:pt x="200258" y="-15186"/>
                      <a:pt x="260077" y="44418"/>
                    </a:cubicBezTo>
                    <a:cubicBezTo>
                      <a:pt x="320135" y="104261"/>
                      <a:pt x="317782" y="196228"/>
                      <a:pt x="267015" y="253313"/>
                    </a:cubicBezTo>
                    <a:lnTo>
                      <a:pt x="267015" y="247962"/>
                    </a:lnTo>
                    <a:cubicBezTo>
                      <a:pt x="267015" y="211765"/>
                      <a:pt x="266932" y="175556"/>
                      <a:pt x="267075" y="139359"/>
                    </a:cubicBezTo>
                    <a:cubicBezTo>
                      <a:pt x="267111" y="130964"/>
                      <a:pt x="264484" y="124097"/>
                      <a:pt x="258465" y="118186"/>
                    </a:cubicBezTo>
                    <a:cubicBezTo>
                      <a:pt x="242116" y="102099"/>
                      <a:pt x="225898" y="85870"/>
                      <a:pt x="209776" y="69545"/>
                    </a:cubicBezTo>
                    <a:cubicBezTo>
                      <a:pt x="204199" y="63908"/>
                      <a:pt x="197822" y="61316"/>
                      <a:pt x="189844" y="61352"/>
                    </a:cubicBezTo>
                    <a:cubicBezTo>
                      <a:pt x="147688" y="61519"/>
                      <a:pt x="105520" y="61734"/>
                      <a:pt x="63363" y="61269"/>
                    </a:cubicBezTo>
                    <a:cubicBezTo>
                      <a:pt x="48435" y="61101"/>
                      <a:pt x="37962" y="71933"/>
                      <a:pt x="38034" y="86634"/>
                    </a:cubicBezTo>
                    <a:cubicBezTo>
                      <a:pt x="38308" y="140267"/>
                      <a:pt x="38141" y="193900"/>
                      <a:pt x="38141" y="247533"/>
                    </a:cubicBezTo>
                    <a:cubicBezTo>
                      <a:pt x="38141" y="249121"/>
                      <a:pt x="38141" y="250709"/>
                      <a:pt x="38141" y="253325"/>
                    </a:cubicBezTo>
                    <a:close/>
                  </a:path>
                </a:pathLst>
              </a:custGeom>
              <a:grpFill/>
              <a:ln w="11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94" name="Freeform: Shape 93">
                <a:extLst>
                  <a:ext uri="{FF2B5EF4-FFF2-40B4-BE49-F238E27FC236}">
                    <a16:creationId xmlns:a16="http://schemas.microsoft.com/office/drawing/2014/main" id="{CD1B447A-CB06-BC54-944B-A4BEBE2B038C}"/>
                  </a:ext>
                </a:extLst>
              </p:cNvPr>
              <p:cNvSpPr/>
              <p:nvPr/>
            </p:nvSpPr>
            <p:spPr>
              <a:xfrm>
                <a:off x="6185580" y="4317369"/>
                <a:ext cx="33716" cy="33538"/>
              </a:xfrm>
              <a:custGeom>
                <a:avLst/>
                <a:gdLst>
                  <a:gd name="connsiteX0" fmla="*/ 39 w 33716"/>
                  <a:gd name="connsiteY0" fmla="*/ 12 h 33538"/>
                  <a:gd name="connsiteX1" fmla="*/ 33716 w 33716"/>
                  <a:gd name="connsiteY1" fmla="*/ 33486 h 33538"/>
                  <a:gd name="connsiteX2" fmla="*/ 6954 w 33716"/>
                  <a:gd name="connsiteY2" fmla="*/ 33415 h 33538"/>
                  <a:gd name="connsiteX3" fmla="*/ 99 w 33716"/>
                  <a:gd name="connsiteY3" fmla="*/ 26034 h 33538"/>
                  <a:gd name="connsiteX4" fmla="*/ 39 w 33716"/>
                  <a:gd name="connsiteY4" fmla="*/ 0 h 3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6" h="33538">
                    <a:moveTo>
                      <a:pt x="39" y="12"/>
                    </a:moveTo>
                    <a:cubicBezTo>
                      <a:pt x="11289" y="11202"/>
                      <a:pt x="22467" y="22308"/>
                      <a:pt x="33716" y="33486"/>
                    </a:cubicBezTo>
                    <a:cubicBezTo>
                      <a:pt x="24963" y="33486"/>
                      <a:pt x="15958" y="33641"/>
                      <a:pt x="6954" y="33415"/>
                    </a:cubicBezTo>
                    <a:cubicBezTo>
                      <a:pt x="2905" y="33319"/>
                      <a:pt x="182" y="30321"/>
                      <a:pt x="99" y="26034"/>
                    </a:cubicBezTo>
                    <a:cubicBezTo>
                      <a:pt x="-80" y="17281"/>
                      <a:pt x="39" y="8515"/>
                      <a:pt x="39" y="0"/>
                    </a:cubicBezTo>
                    <a:close/>
                  </a:path>
                </a:pathLst>
              </a:custGeom>
              <a:grpFill/>
              <a:ln w="11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grpSp>
        <p:grpSp>
          <p:nvGrpSpPr>
            <p:cNvPr id="82" name="Group 81">
              <a:extLst>
                <a:ext uri="{FF2B5EF4-FFF2-40B4-BE49-F238E27FC236}">
                  <a16:creationId xmlns:a16="http://schemas.microsoft.com/office/drawing/2014/main" id="{A6B4E266-046B-01F1-8E66-75A6AF8E42B6}"/>
                </a:ext>
              </a:extLst>
            </p:cNvPr>
            <p:cNvGrpSpPr/>
            <p:nvPr/>
          </p:nvGrpSpPr>
          <p:grpSpPr>
            <a:xfrm>
              <a:off x="8603144" y="4403767"/>
              <a:ext cx="468890" cy="339720"/>
              <a:chOff x="8588645" y="4437782"/>
              <a:chExt cx="497887" cy="360729"/>
            </a:xfrm>
            <a:grpFill/>
          </p:grpSpPr>
          <p:sp>
            <p:nvSpPr>
              <p:cNvPr id="83" name="Freeform: Shape 82">
                <a:extLst>
                  <a:ext uri="{FF2B5EF4-FFF2-40B4-BE49-F238E27FC236}">
                    <a16:creationId xmlns:a16="http://schemas.microsoft.com/office/drawing/2014/main" id="{168D70C4-65D0-A19E-D6D4-6F5E85E4C412}"/>
                  </a:ext>
                </a:extLst>
              </p:cNvPr>
              <p:cNvSpPr/>
              <p:nvPr/>
            </p:nvSpPr>
            <p:spPr>
              <a:xfrm flipH="1">
                <a:off x="8678483" y="4462751"/>
                <a:ext cx="367310" cy="335760"/>
              </a:xfrm>
              <a:custGeom>
                <a:avLst/>
                <a:gdLst>
                  <a:gd name="connsiteX0" fmla="*/ 177033 w 367310"/>
                  <a:gd name="connsiteY0" fmla="*/ 319586 h 335760"/>
                  <a:gd name="connsiteX1" fmla="*/ 154026 w 367310"/>
                  <a:gd name="connsiteY1" fmla="*/ 266382 h 335760"/>
                  <a:gd name="connsiteX2" fmla="*/ 145602 w 367310"/>
                  <a:gd name="connsiteY2" fmla="*/ 231673 h 335760"/>
                  <a:gd name="connsiteX3" fmla="*/ 112421 w 367310"/>
                  <a:gd name="connsiteY3" fmla="*/ 218059 h 335760"/>
                  <a:gd name="connsiteX4" fmla="*/ 100586 w 367310"/>
                  <a:gd name="connsiteY4" fmla="*/ 187775 h 335760"/>
                  <a:gd name="connsiteX5" fmla="*/ 69625 w 367310"/>
                  <a:gd name="connsiteY5" fmla="*/ 176851 h 335760"/>
                  <a:gd name="connsiteX6" fmla="*/ 49587 w 367310"/>
                  <a:gd name="connsiteY6" fmla="*/ 140098 h 335760"/>
                  <a:gd name="connsiteX7" fmla="*/ 9130 w 367310"/>
                  <a:gd name="connsiteY7" fmla="*/ 143862 h 335760"/>
                  <a:gd name="connsiteX8" fmla="*/ 0 w 367310"/>
                  <a:gd name="connsiteY8" fmla="*/ 133145 h 335760"/>
                  <a:gd name="connsiteX9" fmla="*/ 27624 w 367310"/>
                  <a:gd name="connsiteY9" fmla="*/ 97097 h 335760"/>
                  <a:gd name="connsiteX10" fmla="*/ 95250 w 367310"/>
                  <a:gd name="connsiteY10" fmla="*/ 8992 h 335760"/>
                  <a:gd name="connsiteX11" fmla="*/ 102983 w 367310"/>
                  <a:gd name="connsiteY11" fmla="*/ 5508 h 335760"/>
                  <a:gd name="connsiteX12" fmla="*/ 146851 w 367310"/>
                  <a:gd name="connsiteY12" fmla="*/ 3626 h 335760"/>
                  <a:gd name="connsiteX13" fmla="*/ 208185 w 367310"/>
                  <a:gd name="connsiteY13" fmla="*/ 9 h 335760"/>
                  <a:gd name="connsiteX14" fmla="*/ 229340 w 367310"/>
                  <a:gd name="connsiteY14" fmla="*/ 4243 h 335760"/>
                  <a:gd name="connsiteX15" fmla="*/ 155848 w 367310"/>
                  <a:gd name="connsiteY15" fmla="*/ 31132 h 335760"/>
                  <a:gd name="connsiteX16" fmla="*/ 135899 w 367310"/>
                  <a:gd name="connsiteY16" fmla="*/ 34749 h 335760"/>
                  <a:gd name="connsiteX17" fmla="*/ 118478 w 367310"/>
                  <a:gd name="connsiteY17" fmla="*/ 68797 h 335760"/>
                  <a:gd name="connsiteX18" fmla="*/ 152644 w 367310"/>
                  <a:gd name="connsiteY18" fmla="*/ 94451 h 335760"/>
                  <a:gd name="connsiteX19" fmla="*/ 188074 w 367310"/>
                  <a:gd name="connsiteY19" fmla="*/ 92951 h 335760"/>
                  <a:gd name="connsiteX20" fmla="*/ 216903 w 367310"/>
                  <a:gd name="connsiteY20" fmla="*/ 89011 h 335760"/>
                  <a:gd name="connsiteX21" fmla="*/ 244924 w 367310"/>
                  <a:gd name="connsiteY21" fmla="*/ 97979 h 335760"/>
                  <a:gd name="connsiteX22" fmla="*/ 303053 w 367310"/>
                  <a:gd name="connsiteY22" fmla="*/ 144126 h 335760"/>
                  <a:gd name="connsiteX23" fmla="*/ 357139 w 367310"/>
                  <a:gd name="connsiteY23" fmla="*/ 187422 h 335760"/>
                  <a:gd name="connsiteX24" fmla="*/ 366077 w 367310"/>
                  <a:gd name="connsiteY24" fmla="*/ 212282 h 335760"/>
                  <a:gd name="connsiteX25" fmla="*/ 343496 w 367310"/>
                  <a:gd name="connsiteY25" fmla="*/ 230364 h 335760"/>
                  <a:gd name="connsiteX26" fmla="*/ 332573 w 367310"/>
                  <a:gd name="connsiteY26" fmla="*/ 226512 h 335760"/>
                  <a:gd name="connsiteX27" fmla="*/ 286499 w 367310"/>
                  <a:gd name="connsiteY27" fmla="*/ 189936 h 335760"/>
                  <a:gd name="connsiteX28" fmla="*/ 283926 w 367310"/>
                  <a:gd name="connsiteY28" fmla="*/ 187863 h 335760"/>
                  <a:gd name="connsiteX29" fmla="*/ 272444 w 367310"/>
                  <a:gd name="connsiteY29" fmla="*/ 187657 h 335760"/>
                  <a:gd name="connsiteX30" fmla="*/ 275679 w 367310"/>
                  <a:gd name="connsiteY30" fmla="*/ 198903 h 335760"/>
                  <a:gd name="connsiteX31" fmla="*/ 294188 w 367310"/>
                  <a:gd name="connsiteY31" fmla="*/ 213619 h 335760"/>
                  <a:gd name="connsiteX32" fmla="*/ 307889 w 367310"/>
                  <a:gd name="connsiteY32" fmla="*/ 224660 h 335760"/>
                  <a:gd name="connsiteX33" fmla="*/ 308948 w 367310"/>
                  <a:gd name="connsiteY33" fmla="*/ 256562 h 335760"/>
                  <a:gd name="connsiteX34" fmla="*/ 278795 w 367310"/>
                  <a:gd name="connsiteY34" fmla="*/ 260311 h 335760"/>
                  <a:gd name="connsiteX35" fmla="*/ 247423 w 367310"/>
                  <a:gd name="connsiteY35" fmla="*/ 235260 h 335760"/>
                  <a:gd name="connsiteX36" fmla="*/ 236323 w 367310"/>
                  <a:gd name="connsiteY36" fmla="*/ 234731 h 335760"/>
                  <a:gd name="connsiteX37" fmla="*/ 238984 w 367310"/>
                  <a:gd name="connsiteY37" fmla="*/ 245992 h 335760"/>
                  <a:gd name="connsiteX38" fmla="*/ 259154 w 367310"/>
                  <a:gd name="connsiteY38" fmla="*/ 262148 h 335760"/>
                  <a:gd name="connsiteX39" fmla="*/ 266079 w 367310"/>
                  <a:gd name="connsiteY39" fmla="*/ 287567 h 335760"/>
                  <a:gd name="connsiteX40" fmla="*/ 241880 w 367310"/>
                  <a:gd name="connsiteY40" fmla="*/ 304121 h 335760"/>
                  <a:gd name="connsiteX41" fmla="*/ 233530 w 367310"/>
                  <a:gd name="connsiteY41" fmla="*/ 300519 h 335760"/>
                  <a:gd name="connsiteX42" fmla="*/ 210728 w 367310"/>
                  <a:gd name="connsiteY42" fmla="*/ 282377 h 335760"/>
                  <a:gd name="connsiteX43" fmla="*/ 200026 w 367310"/>
                  <a:gd name="connsiteY43" fmla="*/ 282069 h 335760"/>
                  <a:gd name="connsiteX44" fmla="*/ 202040 w 367310"/>
                  <a:gd name="connsiteY44" fmla="*/ 292904 h 335760"/>
                  <a:gd name="connsiteX45" fmla="*/ 218402 w 367310"/>
                  <a:gd name="connsiteY45" fmla="*/ 305870 h 335760"/>
                  <a:gd name="connsiteX46" fmla="*/ 222769 w 367310"/>
                  <a:gd name="connsiteY46" fmla="*/ 319748 h 335760"/>
                  <a:gd name="connsiteX47" fmla="*/ 206788 w 367310"/>
                  <a:gd name="connsiteY47" fmla="*/ 335493 h 335760"/>
                  <a:gd name="connsiteX48" fmla="*/ 194925 w 367310"/>
                  <a:gd name="connsiteY48" fmla="*/ 333523 h 335760"/>
                  <a:gd name="connsiteX49" fmla="*/ 176974 w 367310"/>
                  <a:gd name="connsiteY49" fmla="*/ 319528 h 3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7310" h="335760">
                    <a:moveTo>
                      <a:pt x="177033" y="319586"/>
                    </a:moveTo>
                    <a:cubicBezTo>
                      <a:pt x="189412" y="301327"/>
                      <a:pt x="181032" y="274586"/>
                      <a:pt x="154026" y="266382"/>
                    </a:cubicBezTo>
                    <a:cubicBezTo>
                      <a:pt x="156966" y="253504"/>
                      <a:pt x="154275" y="241772"/>
                      <a:pt x="145602" y="231673"/>
                    </a:cubicBezTo>
                    <a:cubicBezTo>
                      <a:pt x="137046" y="221720"/>
                      <a:pt x="126093" y="217148"/>
                      <a:pt x="112421" y="218059"/>
                    </a:cubicBezTo>
                    <a:cubicBezTo>
                      <a:pt x="112671" y="206239"/>
                      <a:pt x="108922" y="196051"/>
                      <a:pt x="100586" y="187775"/>
                    </a:cubicBezTo>
                    <a:cubicBezTo>
                      <a:pt x="92177" y="179424"/>
                      <a:pt x="82004" y="175690"/>
                      <a:pt x="69625" y="176851"/>
                    </a:cubicBezTo>
                    <a:cubicBezTo>
                      <a:pt x="69802" y="160665"/>
                      <a:pt x="63436" y="148037"/>
                      <a:pt x="49587" y="140098"/>
                    </a:cubicBezTo>
                    <a:cubicBezTo>
                      <a:pt x="35592" y="132071"/>
                      <a:pt x="21920" y="133145"/>
                      <a:pt x="9130" y="143862"/>
                    </a:cubicBezTo>
                    <a:cubicBezTo>
                      <a:pt x="6160" y="140378"/>
                      <a:pt x="3234" y="136937"/>
                      <a:pt x="0" y="133145"/>
                    </a:cubicBezTo>
                    <a:cubicBezTo>
                      <a:pt x="9159" y="121178"/>
                      <a:pt x="18377" y="109123"/>
                      <a:pt x="27624" y="97097"/>
                    </a:cubicBezTo>
                    <a:cubicBezTo>
                      <a:pt x="50176" y="67738"/>
                      <a:pt x="72786" y="38424"/>
                      <a:pt x="95250" y="8992"/>
                    </a:cubicBezTo>
                    <a:cubicBezTo>
                      <a:pt x="97396" y="6169"/>
                      <a:pt x="99484" y="5581"/>
                      <a:pt x="102983" y="5508"/>
                    </a:cubicBezTo>
                    <a:cubicBezTo>
                      <a:pt x="117610" y="5243"/>
                      <a:pt x="132238" y="4464"/>
                      <a:pt x="146851" y="3626"/>
                    </a:cubicBezTo>
                    <a:cubicBezTo>
                      <a:pt x="167301" y="2450"/>
                      <a:pt x="187721" y="627"/>
                      <a:pt x="208185" y="9"/>
                    </a:cubicBezTo>
                    <a:cubicBezTo>
                      <a:pt x="214771" y="-182"/>
                      <a:pt x="221460" y="2567"/>
                      <a:pt x="229340" y="4243"/>
                    </a:cubicBezTo>
                    <a:cubicBezTo>
                      <a:pt x="203775" y="13667"/>
                      <a:pt x="179914" y="22708"/>
                      <a:pt x="155848" y="31132"/>
                    </a:cubicBezTo>
                    <a:cubicBezTo>
                      <a:pt x="149556" y="33337"/>
                      <a:pt x="142514" y="33367"/>
                      <a:pt x="135899" y="34749"/>
                    </a:cubicBezTo>
                    <a:cubicBezTo>
                      <a:pt x="118786" y="38336"/>
                      <a:pt x="111362" y="52684"/>
                      <a:pt x="118478" y="68797"/>
                    </a:cubicBezTo>
                    <a:cubicBezTo>
                      <a:pt x="125020" y="83616"/>
                      <a:pt x="137354" y="91055"/>
                      <a:pt x="152644" y="94451"/>
                    </a:cubicBezTo>
                    <a:cubicBezTo>
                      <a:pt x="164610" y="97112"/>
                      <a:pt x="176313" y="94656"/>
                      <a:pt x="188074" y="92951"/>
                    </a:cubicBezTo>
                    <a:cubicBezTo>
                      <a:pt x="197674" y="91555"/>
                      <a:pt x="207288" y="90305"/>
                      <a:pt x="216903" y="89011"/>
                    </a:cubicBezTo>
                    <a:cubicBezTo>
                      <a:pt x="227650" y="87570"/>
                      <a:pt x="236809" y="91672"/>
                      <a:pt x="244924" y="97979"/>
                    </a:cubicBezTo>
                    <a:cubicBezTo>
                      <a:pt x="264447" y="113180"/>
                      <a:pt x="283720" y="128690"/>
                      <a:pt x="303053" y="144126"/>
                    </a:cubicBezTo>
                    <a:cubicBezTo>
                      <a:pt x="321106" y="158534"/>
                      <a:pt x="339085" y="173000"/>
                      <a:pt x="357139" y="187422"/>
                    </a:cubicBezTo>
                    <a:cubicBezTo>
                      <a:pt x="366474" y="194875"/>
                      <a:pt x="369194" y="202314"/>
                      <a:pt x="366077" y="212282"/>
                    </a:cubicBezTo>
                    <a:cubicBezTo>
                      <a:pt x="362960" y="222264"/>
                      <a:pt x="353699" y="230188"/>
                      <a:pt x="343496" y="230364"/>
                    </a:cubicBezTo>
                    <a:cubicBezTo>
                      <a:pt x="339850" y="230423"/>
                      <a:pt x="335528" y="228777"/>
                      <a:pt x="332573" y="226512"/>
                    </a:cubicBezTo>
                    <a:cubicBezTo>
                      <a:pt x="317019" y="214560"/>
                      <a:pt x="301818" y="202167"/>
                      <a:pt x="286499" y="189936"/>
                    </a:cubicBezTo>
                    <a:cubicBezTo>
                      <a:pt x="285646" y="189245"/>
                      <a:pt x="284808" y="188539"/>
                      <a:pt x="283926" y="187863"/>
                    </a:cubicBezTo>
                    <a:cubicBezTo>
                      <a:pt x="279045" y="184114"/>
                      <a:pt x="275076" y="184040"/>
                      <a:pt x="272444" y="187657"/>
                    </a:cubicBezTo>
                    <a:cubicBezTo>
                      <a:pt x="269901" y="191141"/>
                      <a:pt x="271063" y="195199"/>
                      <a:pt x="275679" y="198903"/>
                    </a:cubicBezTo>
                    <a:cubicBezTo>
                      <a:pt x="281839" y="203828"/>
                      <a:pt x="288028" y="208695"/>
                      <a:pt x="294188" y="213619"/>
                    </a:cubicBezTo>
                    <a:cubicBezTo>
                      <a:pt x="298774" y="217280"/>
                      <a:pt x="303435" y="220852"/>
                      <a:pt x="307889" y="224660"/>
                    </a:cubicBezTo>
                    <a:cubicBezTo>
                      <a:pt x="317328" y="232702"/>
                      <a:pt x="317710" y="246124"/>
                      <a:pt x="308948" y="256562"/>
                    </a:cubicBezTo>
                    <a:cubicBezTo>
                      <a:pt x="300656" y="266441"/>
                      <a:pt x="288439" y="267985"/>
                      <a:pt x="278795" y="260311"/>
                    </a:cubicBezTo>
                    <a:cubicBezTo>
                      <a:pt x="268313" y="251990"/>
                      <a:pt x="257905" y="243581"/>
                      <a:pt x="247423" y="235260"/>
                    </a:cubicBezTo>
                    <a:cubicBezTo>
                      <a:pt x="242777" y="231584"/>
                      <a:pt x="239043" y="231467"/>
                      <a:pt x="236323" y="234731"/>
                    </a:cubicBezTo>
                    <a:cubicBezTo>
                      <a:pt x="233442" y="238185"/>
                      <a:pt x="234309" y="242184"/>
                      <a:pt x="238984" y="245992"/>
                    </a:cubicBezTo>
                    <a:cubicBezTo>
                      <a:pt x="245659" y="251431"/>
                      <a:pt x="252451" y="256738"/>
                      <a:pt x="259154" y="262148"/>
                    </a:cubicBezTo>
                    <a:cubicBezTo>
                      <a:pt x="267608" y="268940"/>
                      <a:pt x="269960" y="277629"/>
                      <a:pt x="266079" y="287567"/>
                    </a:cubicBezTo>
                    <a:cubicBezTo>
                      <a:pt x="262095" y="297784"/>
                      <a:pt x="251613" y="305223"/>
                      <a:pt x="241880" y="304121"/>
                    </a:cubicBezTo>
                    <a:cubicBezTo>
                      <a:pt x="238984" y="303797"/>
                      <a:pt x="235912" y="302312"/>
                      <a:pt x="233530" y="300519"/>
                    </a:cubicBezTo>
                    <a:cubicBezTo>
                      <a:pt x="225768" y="294682"/>
                      <a:pt x="218255" y="288508"/>
                      <a:pt x="210728" y="282377"/>
                    </a:cubicBezTo>
                    <a:cubicBezTo>
                      <a:pt x="207156" y="279467"/>
                      <a:pt x="203569" y="278423"/>
                      <a:pt x="200026" y="282069"/>
                    </a:cubicBezTo>
                    <a:cubicBezTo>
                      <a:pt x="196924" y="285274"/>
                      <a:pt x="197703" y="289316"/>
                      <a:pt x="202040" y="292904"/>
                    </a:cubicBezTo>
                    <a:cubicBezTo>
                      <a:pt x="207406" y="297343"/>
                      <a:pt x="212640" y="302018"/>
                      <a:pt x="218402" y="305870"/>
                    </a:cubicBezTo>
                    <a:cubicBezTo>
                      <a:pt x="223915" y="309560"/>
                      <a:pt x="224342" y="314426"/>
                      <a:pt x="222769" y="319748"/>
                    </a:cubicBezTo>
                    <a:cubicBezTo>
                      <a:pt x="220387" y="327805"/>
                      <a:pt x="215256" y="333906"/>
                      <a:pt x="206788" y="335493"/>
                    </a:cubicBezTo>
                    <a:cubicBezTo>
                      <a:pt x="203025" y="336199"/>
                      <a:pt x="198129" y="335493"/>
                      <a:pt x="194925" y="333523"/>
                    </a:cubicBezTo>
                    <a:cubicBezTo>
                      <a:pt x="188588" y="329627"/>
                      <a:pt x="183061" y="324394"/>
                      <a:pt x="176974" y="319528"/>
                    </a:cubicBezTo>
                    <a:close/>
                  </a:path>
                </a:pathLst>
              </a:custGeom>
              <a:grpFill/>
              <a:ln w="14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84" name="Freeform: Shape 83">
                <a:extLst>
                  <a:ext uri="{FF2B5EF4-FFF2-40B4-BE49-F238E27FC236}">
                    <a16:creationId xmlns:a16="http://schemas.microsoft.com/office/drawing/2014/main" id="{67E12A64-950E-69E8-C139-5CEB09F2478D}"/>
                  </a:ext>
                </a:extLst>
              </p:cNvPr>
              <p:cNvSpPr/>
              <p:nvPr/>
            </p:nvSpPr>
            <p:spPr>
              <a:xfrm flipH="1">
                <a:off x="8628792" y="4467082"/>
                <a:ext cx="287723" cy="167817"/>
              </a:xfrm>
              <a:custGeom>
                <a:avLst/>
                <a:gdLst>
                  <a:gd name="connsiteX0" fmla="*/ 287724 w 287723"/>
                  <a:gd name="connsiteY0" fmla="*/ 130062 h 167817"/>
                  <a:gd name="connsiteX1" fmla="*/ 234446 w 287723"/>
                  <a:gd name="connsiteY1" fmla="*/ 167639 h 167817"/>
                  <a:gd name="connsiteX2" fmla="*/ 227904 w 287723"/>
                  <a:gd name="connsiteY2" fmla="*/ 165522 h 167817"/>
                  <a:gd name="connsiteX3" fmla="*/ 154015 w 287723"/>
                  <a:gd name="connsiteY3" fmla="*/ 106511 h 167817"/>
                  <a:gd name="connsiteX4" fmla="*/ 130493 w 287723"/>
                  <a:gd name="connsiteY4" fmla="*/ 87517 h 167817"/>
                  <a:gd name="connsiteX5" fmla="*/ 72864 w 287723"/>
                  <a:gd name="connsiteY5" fmla="*/ 72624 h 167817"/>
                  <a:gd name="connsiteX6" fmla="*/ 40286 w 287723"/>
                  <a:gd name="connsiteY6" fmla="*/ 77329 h 167817"/>
                  <a:gd name="connsiteX7" fmla="*/ 8090 w 287723"/>
                  <a:gd name="connsiteY7" fmla="*/ 67758 h 167817"/>
                  <a:gd name="connsiteX8" fmla="*/ 2033 w 287723"/>
                  <a:gd name="connsiteY8" fmla="*/ 60055 h 167817"/>
                  <a:gd name="connsiteX9" fmla="*/ 10163 w 287723"/>
                  <a:gd name="connsiteY9" fmla="*/ 43913 h 167817"/>
                  <a:gd name="connsiteX10" fmla="*/ 77921 w 287723"/>
                  <a:gd name="connsiteY10" fmla="*/ 22464 h 167817"/>
                  <a:gd name="connsiteX11" fmla="*/ 137947 w 287723"/>
                  <a:gd name="connsiteY11" fmla="*/ 10835 h 167817"/>
                  <a:gd name="connsiteX12" fmla="*/ 189960 w 287723"/>
                  <a:gd name="connsiteY12" fmla="*/ 0 h 167817"/>
                  <a:gd name="connsiteX13" fmla="*/ 287709 w 287723"/>
                  <a:gd name="connsiteY13" fmla="*/ 130048 h 16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723" h="167817">
                    <a:moveTo>
                      <a:pt x="287724" y="130062"/>
                    </a:moveTo>
                    <a:cubicBezTo>
                      <a:pt x="273287" y="147939"/>
                      <a:pt x="254763" y="159127"/>
                      <a:pt x="234446" y="167639"/>
                    </a:cubicBezTo>
                    <a:cubicBezTo>
                      <a:pt x="232814" y="168330"/>
                      <a:pt x="229624" y="166889"/>
                      <a:pt x="227904" y="165522"/>
                    </a:cubicBezTo>
                    <a:cubicBezTo>
                      <a:pt x="203206" y="145955"/>
                      <a:pt x="178611" y="126211"/>
                      <a:pt x="154015" y="106511"/>
                    </a:cubicBezTo>
                    <a:cubicBezTo>
                      <a:pt x="146150" y="100204"/>
                      <a:pt x="138079" y="94132"/>
                      <a:pt x="130493" y="87517"/>
                    </a:cubicBezTo>
                    <a:cubicBezTo>
                      <a:pt x="113704" y="72904"/>
                      <a:pt x="94799" y="67758"/>
                      <a:pt x="72864" y="72624"/>
                    </a:cubicBezTo>
                    <a:cubicBezTo>
                      <a:pt x="62176" y="74991"/>
                      <a:pt x="51195" y="76226"/>
                      <a:pt x="40286" y="77329"/>
                    </a:cubicBezTo>
                    <a:cubicBezTo>
                      <a:pt x="28393" y="78534"/>
                      <a:pt x="17264" y="75932"/>
                      <a:pt x="8090" y="67758"/>
                    </a:cubicBezTo>
                    <a:cubicBezTo>
                      <a:pt x="5679" y="65612"/>
                      <a:pt x="3533" y="62907"/>
                      <a:pt x="2033" y="60055"/>
                    </a:cubicBezTo>
                    <a:cubicBezTo>
                      <a:pt x="-2451" y="51499"/>
                      <a:pt x="578" y="44971"/>
                      <a:pt x="10163" y="43913"/>
                    </a:cubicBezTo>
                    <a:cubicBezTo>
                      <a:pt x="34215" y="41281"/>
                      <a:pt x="55884" y="31049"/>
                      <a:pt x="77921" y="22464"/>
                    </a:cubicBezTo>
                    <a:cubicBezTo>
                      <a:pt x="97445" y="14863"/>
                      <a:pt x="117453" y="12231"/>
                      <a:pt x="137947" y="10835"/>
                    </a:cubicBezTo>
                    <a:cubicBezTo>
                      <a:pt x="155486" y="9644"/>
                      <a:pt x="173054" y="8394"/>
                      <a:pt x="189960" y="0"/>
                    </a:cubicBezTo>
                    <a:cubicBezTo>
                      <a:pt x="222435" y="43207"/>
                      <a:pt x="254955" y="86473"/>
                      <a:pt x="287709" y="130048"/>
                    </a:cubicBezTo>
                    <a:close/>
                  </a:path>
                </a:pathLst>
              </a:custGeom>
              <a:grpFill/>
              <a:ln w="14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85" name="Freeform: Shape 84">
                <a:extLst>
                  <a:ext uri="{FF2B5EF4-FFF2-40B4-BE49-F238E27FC236}">
                    <a16:creationId xmlns:a16="http://schemas.microsoft.com/office/drawing/2014/main" id="{26E66D29-7241-52E3-5220-4100A0E04C29}"/>
                  </a:ext>
                </a:extLst>
              </p:cNvPr>
              <p:cNvSpPr/>
              <p:nvPr/>
            </p:nvSpPr>
            <p:spPr>
              <a:xfrm flipH="1">
                <a:off x="8958042" y="4437905"/>
                <a:ext cx="128490" cy="149463"/>
              </a:xfrm>
              <a:custGeom>
                <a:avLst/>
                <a:gdLst>
                  <a:gd name="connsiteX0" fmla="*/ 30036 w 128490"/>
                  <a:gd name="connsiteY0" fmla="*/ 149463 h 149463"/>
                  <a:gd name="connsiteX1" fmla="*/ 9396 w 128490"/>
                  <a:gd name="connsiteY1" fmla="*/ 132410 h 149463"/>
                  <a:gd name="connsiteX2" fmla="*/ 3971 w 128490"/>
                  <a:gd name="connsiteY2" fmla="*/ 98964 h 149463"/>
                  <a:gd name="connsiteX3" fmla="*/ 24229 w 128490"/>
                  <a:gd name="connsiteY3" fmla="*/ 69003 h 149463"/>
                  <a:gd name="connsiteX4" fmla="*/ 62923 w 128490"/>
                  <a:gd name="connsiteY4" fmla="*/ 19033 h 149463"/>
                  <a:gd name="connsiteX5" fmla="*/ 76654 w 128490"/>
                  <a:gd name="connsiteY5" fmla="*/ 5641 h 149463"/>
                  <a:gd name="connsiteX6" fmla="*/ 102764 w 128490"/>
                  <a:gd name="connsiteY6" fmla="*/ 3421 h 149463"/>
                  <a:gd name="connsiteX7" fmla="*/ 128491 w 128490"/>
                  <a:gd name="connsiteY7" fmla="*/ 21297 h 149463"/>
                  <a:gd name="connsiteX8" fmla="*/ 30021 w 128490"/>
                  <a:gd name="connsiteY8" fmla="*/ 149463 h 14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490" h="149463">
                    <a:moveTo>
                      <a:pt x="30036" y="149463"/>
                    </a:moveTo>
                    <a:cubicBezTo>
                      <a:pt x="22877" y="143598"/>
                      <a:pt x="15747" y="138423"/>
                      <a:pt x="9396" y="132410"/>
                    </a:cubicBezTo>
                    <a:cubicBezTo>
                      <a:pt x="-690" y="122884"/>
                      <a:pt x="-2909" y="111328"/>
                      <a:pt x="3971" y="98964"/>
                    </a:cubicBezTo>
                    <a:cubicBezTo>
                      <a:pt x="9807" y="88468"/>
                      <a:pt x="17011" y="78662"/>
                      <a:pt x="24229" y="69003"/>
                    </a:cubicBezTo>
                    <a:cubicBezTo>
                      <a:pt x="36843" y="52126"/>
                      <a:pt x="49780" y="35484"/>
                      <a:pt x="62923" y="19033"/>
                    </a:cubicBezTo>
                    <a:cubicBezTo>
                      <a:pt x="66892" y="14064"/>
                      <a:pt x="71714" y="9669"/>
                      <a:pt x="76654" y="5641"/>
                    </a:cubicBezTo>
                    <a:cubicBezTo>
                      <a:pt x="84696" y="-901"/>
                      <a:pt x="93913" y="-1901"/>
                      <a:pt x="102764" y="3421"/>
                    </a:cubicBezTo>
                    <a:cubicBezTo>
                      <a:pt x="111496" y="8669"/>
                      <a:pt x="119567" y="15020"/>
                      <a:pt x="128491" y="21297"/>
                    </a:cubicBezTo>
                    <a:cubicBezTo>
                      <a:pt x="95383" y="64387"/>
                      <a:pt x="62864" y="106727"/>
                      <a:pt x="30021" y="149463"/>
                    </a:cubicBezTo>
                    <a:close/>
                  </a:path>
                </a:pathLst>
              </a:custGeom>
              <a:grpFill/>
              <a:ln w="14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86" name="Freeform: Shape 85">
                <a:extLst>
                  <a:ext uri="{FF2B5EF4-FFF2-40B4-BE49-F238E27FC236}">
                    <a16:creationId xmlns:a16="http://schemas.microsoft.com/office/drawing/2014/main" id="{5924FC8B-5251-1771-311B-B7AC00C03DAC}"/>
                  </a:ext>
                </a:extLst>
              </p:cNvPr>
              <p:cNvSpPr/>
              <p:nvPr/>
            </p:nvSpPr>
            <p:spPr>
              <a:xfrm flipH="1">
                <a:off x="8588645" y="4437782"/>
                <a:ext cx="127045" cy="150291"/>
              </a:xfrm>
              <a:custGeom>
                <a:avLst/>
                <a:gdLst>
                  <a:gd name="connsiteX0" fmla="*/ 0 w 127045"/>
                  <a:gd name="connsiteY0" fmla="*/ 21009 h 150291"/>
                  <a:gd name="connsiteX1" fmla="*/ 23507 w 127045"/>
                  <a:gd name="connsiteY1" fmla="*/ 4396 h 150291"/>
                  <a:gd name="connsiteX2" fmla="*/ 53292 w 127045"/>
                  <a:gd name="connsiteY2" fmla="*/ 6998 h 150291"/>
                  <a:gd name="connsiteX3" fmla="*/ 68626 w 127045"/>
                  <a:gd name="connsiteY3" fmla="*/ 23405 h 150291"/>
                  <a:gd name="connsiteX4" fmla="*/ 112391 w 127045"/>
                  <a:gd name="connsiteY4" fmla="*/ 81931 h 150291"/>
                  <a:gd name="connsiteX5" fmla="*/ 124255 w 127045"/>
                  <a:gd name="connsiteY5" fmla="*/ 102233 h 150291"/>
                  <a:gd name="connsiteX6" fmla="*/ 118889 w 127045"/>
                  <a:gd name="connsiteY6" fmla="*/ 131430 h 150291"/>
                  <a:gd name="connsiteX7" fmla="*/ 97205 w 127045"/>
                  <a:gd name="connsiteY7" fmla="*/ 150292 h 150291"/>
                  <a:gd name="connsiteX8" fmla="*/ 15 w 127045"/>
                  <a:gd name="connsiteY8" fmla="*/ 20979 h 15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45" h="150291">
                    <a:moveTo>
                      <a:pt x="0" y="21009"/>
                    </a:moveTo>
                    <a:cubicBezTo>
                      <a:pt x="8262" y="15113"/>
                      <a:pt x="15554" y="9204"/>
                      <a:pt x="23507" y="4396"/>
                    </a:cubicBezTo>
                    <a:cubicBezTo>
                      <a:pt x="34460" y="-2219"/>
                      <a:pt x="43663" y="-1381"/>
                      <a:pt x="53292" y="6998"/>
                    </a:cubicBezTo>
                    <a:cubicBezTo>
                      <a:pt x="58908" y="11894"/>
                      <a:pt x="64083" y="17495"/>
                      <a:pt x="68626" y="23405"/>
                    </a:cubicBezTo>
                    <a:cubicBezTo>
                      <a:pt x="83445" y="42737"/>
                      <a:pt x="98072" y="62231"/>
                      <a:pt x="112391" y="81931"/>
                    </a:cubicBezTo>
                    <a:cubicBezTo>
                      <a:pt x="116978" y="88252"/>
                      <a:pt x="120874" y="95191"/>
                      <a:pt x="124255" y="102233"/>
                    </a:cubicBezTo>
                    <a:cubicBezTo>
                      <a:pt x="129416" y="113009"/>
                      <a:pt x="127299" y="123168"/>
                      <a:pt x="118889" y="131430"/>
                    </a:cubicBezTo>
                    <a:cubicBezTo>
                      <a:pt x="112259" y="137943"/>
                      <a:pt x="104864" y="143691"/>
                      <a:pt x="97205" y="150292"/>
                    </a:cubicBezTo>
                    <a:cubicBezTo>
                      <a:pt x="64730" y="107100"/>
                      <a:pt x="32681" y="64451"/>
                      <a:pt x="15" y="20979"/>
                    </a:cubicBezTo>
                    <a:close/>
                  </a:path>
                </a:pathLst>
              </a:custGeom>
              <a:grpFill/>
              <a:ln w="14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87" name="Freeform: Shape 86">
                <a:extLst>
                  <a:ext uri="{FF2B5EF4-FFF2-40B4-BE49-F238E27FC236}">
                    <a16:creationId xmlns:a16="http://schemas.microsoft.com/office/drawing/2014/main" id="{C1E59448-1B6B-4814-7A4E-B12211955E7B}"/>
                  </a:ext>
                </a:extLst>
              </p:cNvPr>
              <p:cNvSpPr/>
              <p:nvPr/>
            </p:nvSpPr>
            <p:spPr>
              <a:xfrm flipH="1">
                <a:off x="8990019" y="4611309"/>
                <a:ext cx="63757" cy="65232"/>
              </a:xfrm>
              <a:custGeom>
                <a:avLst/>
                <a:gdLst>
                  <a:gd name="connsiteX0" fmla="*/ 15 w 63757"/>
                  <a:gd name="connsiteY0" fmla="*/ 39701 h 65232"/>
                  <a:gd name="connsiteX1" fmla="*/ 5969 w 63757"/>
                  <a:gd name="connsiteY1" fmla="*/ 27866 h 65232"/>
                  <a:gd name="connsiteX2" fmla="*/ 28050 w 63757"/>
                  <a:gd name="connsiteY2" fmla="*/ 4182 h 65232"/>
                  <a:gd name="connsiteX3" fmla="*/ 38179 w 63757"/>
                  <a:gd name="connsiteY3" fmla="*/ 7 h 65232"/>
                  <a:gd name="connsiteX4" fmla="*/ 63701 w 63757"/>
                  <a:gd name="connsiteY4" fmla="*/ 25838 h 65232"/>
                  <a:gd name="connsiteX5" fmla="*/ 58276 w 63757"/>
                  <a:gd name="connsiteY5" fmla="*/ 38495 h 65232"/>
                  <a:gd name="connsiteX6" fmla="*/ 39385 w 63757"/>
                  <a:gd name="connsiteY6" fmla="*/ 59151 h 65232"/>
                  <a:gd name="connsiteX7" fmla="*/ 21626 w 63757"/>
                  <a:gd name="connsiteY7" fmla="*/ 64752 h 65232"/>
                  <a:gd name="connsiteX8" fmla="*/ 0 w 63757"/>
                  <a:gd name="connsiteY8" fmla="*/ 39701 h 6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57" h="65232">
                    <a:moveTo>
                      <a:pt x="15" y="39701"/>
                    </a:moveTo>
                    <a:cubicBezTo>
                      <a:pt x="1955" y="35717"/>
                      <a:pt x="3205" y="31145"/>
                      <a:pt x="5969" y="27866"/>
                    </a:cubicBezTo>
                    <a:cubicBezTo>
                      <a:pt x="12908" y="19604"/>
                      <a:pt x="20288" y="11665"/>
                      <a:pt x="28050" y="4182"/>
                    </a:cubicBezTo>
                    <a:cubicBezTo>
                      <a:pt x="30520" y="1801"/>
                      <a:pt x="34724" y="96"/>
                      <a:pt x="38179" y="7"/>
                    </a:cubicBezTo>
                    <a:cubicBezTo>
                      <a:pt x="52234" y="-346"/>
                      <a:pt x="64700" y="12136"/>
                      <a:pt x="63701" y="25838"/>
                    </a:cubicBezTo>
                    <a:cubicBezTo>
                      <a:pt x="63377" y="30204"/>
                      <a:pt x="61069" y="35011"/>
                      <a:pt x="58276" y="38495"/>
                    </a:cubicBezTo>
                    <a:cubicBezTo>
                      <a:pt x="52454" y="45758"/>
                      <a:pt x="45471" y="52094"/>
                      <a:pt x="39385" y="59151"/>
                    </a:cubicBezTo>
                    <a:cubicBezTo>
                      <a:pt x="34460" y="64855"/>
                      <a:pt x="28594" y="66060"/>
                      <a:pt x="21626" y="64752"/>
                    </a:cubicBezTo>
                    <a:cubicBezTo>
                      <a:pt x="10114" y="62591"/>
                      <a:pt x="1132" y="51918"/>
                      <a:pt x="0" y="39701"/>
                    </a:cubicBezTo>
                    <a:close/>
                  </a:path>
                </a:pathLst>
              </a:custGeom>
              <a:grpFill/>
              <a:ln w="14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88" name="Freeform: Shape 87">
                <a:extLst>
                  <a:ext uri="{FF2B5EF4-FFF2-40B4-BE49-F238E27FC236}">
                    <a16:creationId xmlns:a16="http://schemas.microsoft.com/office/drawing/2014/main" id="{E38E0834-A0EE-A1F1-850E-C5E5B1801CC2}"/>
                  </a:ext>
                </a:extLst>
              </p:cNvPr>
              <p:cNvSpPr/>
              <p:nvPr/>
            </p:nvSpPr>
            <p:spPr>
              <a:xfrm flipH="1">
                <a:off x="8946974" y="4653092"/>
                <a:ext cx="62650" cy="66220"/>
              </a:xfrm>
              <a:custGeom>
                <a:avLst/>
                <a:gdLst>
                  <a:gd name="connsiteX0" fmla="*/ 25047 w 62650"/>
                  <a:gd name="connsiteY0" fmla="*/ 64823 h 66220"/>
                  <a:gd name="connsiteX1" fmla="*/ 70 w 62650"/>
                  <a:gd name="connsiteY1" fmla="*/ 38729 h 66220"/>
                  <a:gd name="connsiteX2" fmla="*/ 4054 w 62650"/>
                  <a:gd name="connsiteY2" fmla="*/ 28291 h 66220"/>
                  <a:gd name="connsiteX3" fmla="*/ 25238 w 62650"/>
                  <a:gd name="connsiteY3" fmla="*/ 5268 h 66220"/>
                  <a:gd name="connsiteX4" fmla="*/ 43453 w 62650"/>
                  <a:gd name="connsiteY4" fmla="*/ 667 h 66220"/>
                  <a:gd name="connsiteX5" fmla="*/ 55214 w 62650"/>
                  <a:gd name="connsiteY5" fmla="*/ 40537 h 66220"/>
                  <a:gd name="connsiteX6" fmla="*/ 37440 w 62650"/>
                  <a:gd name="connsiteY6" fmla="*/ 59222 h 66220"/>
                  <a:gd name="connsiteX7" fmla="*/ 25885 w 62650"/>
                  <a:gd name="connsiteY7" fmla="*/ 66220 h 66220"/>
                  <a:gd name="connsiteX8" fmla="*/ 25047 w 62650"/>
                  <a:gd name="connsiteY8" fmla="*/ 64809 h 6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50" h="66220">
                    <a:moveTo>
                      <a:pt x="25047" y="64823"/>
                    </a:moveTo>
                    <a:cubicBezTo>
                      <a:pt x="10802" y="64897"/>
                      <a:pt x="-1018" y="52842"/>
                      <a:pt x="70" y="38729"/>
                    </a:cubicBezTo>
                    <a:cubicBezTo>
                      <a:pt x="349" y="35127"/>
                      <a:pt x="1775" y="31025"/>
                      <a:pt x="4054" y="28291"/>
                    </a:cubicBezTo>
                    <a:cubicBezTo>
                      <a:pt x="10728" y="20293"/>
                      <a:pt x="17902" y="12678"/>
                      <a:pt x="25238" y="5268"/>
                    </a:cubicBezTo>
                    <a:cubicBezTo>
                      <a:pt x="30207" y="255"/>
                      <a:pt x="36396" y="-936"/>
                      <a:pt x="43453" y="667"/>
                    </a:cubicBezTo>
                    <a:cubicBezTo>
                      <a:pt x="58404" y="4078"/>
                      <a:pt x="71327" y="25777"/>
                      <a:pt x="55214" y="40537"/>
                    </a:cubicBezTo>
                    <a:cubicBezTo>
                      <a:pt x="48893" y="46329"/>
                      <a:pt x="43703" y="53356"/>
                      <a:pt x="37440" y="59222"/>
                    </a:cubicBezTo>
                    <a:cubicBezTo>
                      <a:pt x="34221" y="62236"/>
                      <a:pt x="29781" y="63927"/>
                      <a:pt x="25885" y="66220"/>
                    </a:cubicBezTo>
                    <a:cubicBezTo>
                      <a:pt x="25606" y="65750"/>
                      <a:pt x="25326" y="65279"/>
                      <a:pt x="25047" y="64809"/>
                    </a:cubicBezTo>
                    <a:close/>
                  </a:path>
                </a:pathLst>
              </a:custGeom>
              <a:grpFill/>
              <a:ln w="14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89" name="Freeform: Shape 88">
                <a:extLst>
                  <a:ext uri="{FF2B5EF4-FFF2-40B4-BE49-F238E27FC236}">
                    <a16:creationId xmlns:a16="http://schemas.microsoft.com/office/drawing/2014/main" id="{A790342C-EDF2-30D6-7342-FFA4F2257FD6}"/>
                  </a:ext>
                </a:extLst>
              </p:cNvPr>
              <p:cNvSpPr/>
              <p:nvPr/>
            </p:nvSpPr>
            <p:spPr>
              <a:xfrm flipH="1">
                <a:off x="8902926" y="4694321"/>
                <a:ext cx="64225" cy="65236"/>
              </a:xfrm>
              <a:custGeom>
                <a:avLst/>
                <a:gdLst>
                  <a:gd name="connsiteX0" fmla="*/ 64211 w 64225"/>
                  <a:gd name="connsiteY0" fmla="*/ 25344 h 65236"/>
                  <a:gd name="connsiteX1" fmla="*/ 57977 w 64225"/>
                  <a:gd name="connsiteY1" fmla="*/ 37708 h 65236"/>
                  <a:gd name="connsiteX2" fmla="*/ 38204 w 64225"/>
                  <a:gd name="connsiteY2" fmla="*/ 59083 h 65236"/>
                  <a:gd name="connsiteX3" fmla="*/ 9125 w 64225"/>
                  <a:gd name="connsiteY3" fmla="*/ 59083 h 65236"/>
                  <a:gd name="connsiteX4" fmla="*/ 4126 w 64225"/>
                  <a:gd name="connsiteY4" fmla="*/ 28696 h 65236"/>
                  <a:gd name="connsiteX5" fmla="*/ 27810 w 64225"/>
                  <a:gd name="connsiteY5" fmla="*/ 3468 h 65236"/>
                  <a:gd name="connsiteX6" fmla="*/ 36160 w 64225"/>
                  <a:gd name="connsiteY6" fmla="*/ 87 h 65236"/>
                  <a:gd name="connsiteX7" fmla="*/ 64225 w 64225"/>
                  <a:gd name="connsiteY7" fmla="*/ 25359 h 6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25" h="65236">
                    <a:moveTo>
                      <a:pt x="64211" y="25344"/>
                    </a:moveTo>
                    <a:cubicBezTo>
                      <a:pt x="62182" y="29504"/>
                      <a:pt x="60844" y="34238"/>
                      <a:pt x="57977" y="37708"/>
                    </a:cubicBezTo>
                    <a:cubicBezTo>
                      <a:pt x="51803" y="45176"/>
                      <a:pt x="44952" y="52115"/>
                      <a:pt x="38204" y="59083"/>
                    </a:cubicBezTo>
                    <a:cubicBezTo>
                      <a:pt x="30206" y="67331"/>
                      <a:pt x="18445" y="67243"/>
                      <a:pt x="9125" y="59083"/>
                    </a:cubicBezTo>
                    <a:cubicBezTo>
                      <a:pt x="-519" y="50645"/>
                      <a:pt x="-3063" y="37164"/>
                      <a:pt x="4126" y="28696"/>
                    </a:cubicBezTo>
                    <a:cubicBezTo>
                      <a:pt x="11595" y="19919"/>
                      <a:pt x="19636" y="11584"/>
                      <a:pt x="27810" y="3468"/>
                    </a:cubicBezTo>
                    <a:cubicBezTo>
                      <a:pt x="29795" y="1498"/>
                      <a:pt x="33264" y="352"/>
                      <a:pt x="36160" y="87"/>
                    </a:cubicBezTo>
                    <a:cubicBezTo>
                      <a:pt x="49686" y="-1162"/>
                      <a:pt x="62961" y="11216"/>
                      <a:pt x="64225" y="25359"/>
                    </a:cubicBezTo>
                    <a:close/>
                  </a:path>
                </a:pathLst>
              </a:custGeom>
              <a:grpFill/>
              <a:ln w="14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90" name="Freeform: Shape 89">
                <a:extLst>
                  <a:ext uri="{FF2B5EF4-FFF2-40B4-BE49-F238E27FC236}">
                    <a16:creationId xmlns:a16="http://schemas.microsoft.com/office/drawing/2014/main" id="{8F1421AE-6DD6-F81A-FC95-FAB4BEBCE9B9}"/>
                  </a:ext>
                </a:extLst>
              </p:cNvPr>
              <p:cNvSpPr/>
              <p:nvPr/>
            </p:nvSpPr>
            <p:spPr>
              <a:xfrm flipH="1">
                <a:off x="8876399" y="4742554"/>
                <a:ext cx="46410" cy="49015"/>
              </a:xfrm>
              <a:custGeom>
                <a:avLst/>
                <a:gdLst>
                  <a:gd name="connsiteX0" fmla="*/ 22294 w 46410"/>
                  <a:gd name="connsiteY0" fmla="*/ 49000 h 49015"/>
                  <a:gd name="connsiteX1" fmla="*/ 389 w 46410"/>
                  <a:gd name="connsiteY1" fmla="*/ 31094 h 49015"/>
                  <a:gd name="connsiteX2" fmla="*/ 2948 w 46410"/>
                  <a:gd name="connsiteY2" fmla="*/ 21127 h 49015"/>
                  <a:gd name="connsiteX3" fmla="*/ 20574 w 46410"/>
                  <a:gd name="connsiteY3" fmla="*/ 2280 h 49015"/>
                  <a:gd name="connsiteX4" fmla="*/ 27205 w 46410"/>
                  <a:gd name="connsiteY4" fmla="*/ 383 h 49015"/>
                  <a:gd name="connsiteX5" fmla="*/ 42920 w 46410"/>
                  <a:gd name="connsiteY5" fmla="*/ 11600 h 49015"/>
                  <a:gd name="connsiteX6" fmla="*/ 41494 w 46410"/>
                  <a:gd name="connsiteY6" fmla="*/ 33123 h 49015"/>
                  <a:gd name="connsiteX7" fmla="*/ 31644 w 46410"/>
                  <a:gd name="connsiteY7" fmla="*/ 43443 h 49015"/>
                  <a:gd name="connsiteX8" fmla="*/ 22280 w 46410"/>
                  <a:gd name="connsiteY8" fmla="*/ 49015 h 4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10" h="49015">
                    <a:moveTo>
                      <a:pt x="22294" y="49000"/>
                    </a:moveTo>
                    <a:cubicBezTo>
                      <a:pt x="11915" y="47839"/>
                      <a:pt x="2418" y="40415"/>
                      <a:pt x="389" y="31094"/>
                    </a:cubicBezTo>
                    <a:cubicBezTo>
                      <a:pt x="-404" y="27434"/>
                      <a:pt x="-184" y="24185"/>
                      <a:pt x="2948" y="21127"/>
                    </a:cubicBezTo>
                    <a:cubicBezTo>
                      <a:pt x="9107" y="15129"/>
                      <a:pt x="14841" y="8704"/>
                      <a:pt x="20574" y="2280"/>
                    </a:cubicBezTo>
                    <a:cubicBezTo>
                      <a:pt x="22544" y="74"/>
                      <a:pt x="24279" y="-469"/>
                      <a:pt x="27205" y="383"/>
                    </a:cubicBezTo>
                    <a:cubicBezTo>
                      <a:pt x="33835" y="2324"/>
                      <a:pt x="39083" y="5911"/>
                      <a:pt x="42920" y="11600"/>
                    </a:cubicBezTo>
                    <a:cubicBezTo>
                      <a:pt x="47992" y="19127"/>
                      <a:pt x="47551" y="26405"/>
                      <a:pt x="41494" y="33123"/>
                    </a:cubicBezTo>
                    <a:cubicBezTo>
                      <a:pt x="38304" y="36666"/>
                      <a:pt x="35246" y="40385"/>
                      <a:pt x="31644" y="43443"/>
                    </a:cubicBezTo>
                    <a:cubicBezTo>
                      <a:pt x="28925" y="45766"/>
                      <a:pt x="25426" y="47192"/>
                      <a:pt x="22280" y="49015"/>
                    </a:cubicBezTo>
                    <a:close/>
                  </a:path>
                </a:pathLst>
              </a:custGeom>
              <a:grpFill/>
              <a:ln w="14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181625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idx="4294967295"/>
          </p:nvPr>
        </p:nvSpPr>
        <p:spPr>
          <a:xfrm>
            <a:off x="0" y="227013"/>
            <a:ext cx="5680075" cy="531812"/>
          </a:xfrm>
        </p:spPr>
        <p:txBody>
          <a:bodyPr>
            <a:normAutofit fontScale="90000"/>
          </a:bodyPr>
          <a:lstStyle/>
          <a:p>
            <a:r>
              <a:rPr lang="en-US" sz="2000" b="0">
                <a:solidFill>
                  <a:schemeClr val="bg1"/>
                </a:solidFill>
                <a:latin typeface="Segoe UI Semibold"/>
                <a:cs typeface="Segoe UI Semibold"/>
              </a:rPr>
              <a:t>Delivery Methodology: Agile Scrum Methodology</a:t>
            </a:r>
          </a:p>
        </p:txBody>
      </p:sp>
      <p:sp>
        <p:nvSpPr>
          <p:cNvPr id="3" name="Rectangle: Rounded Corners 2">
            <a:extLst>
              <a:ext uri="{FF2B5EF4-FFF2-40B4-BE49-F238E27FC236}">
                <a16:creationId xmlns:a16="http://schemas.microsoft.com/office/drawing/2014/main" id="{B6965700-B34F-0884-9B33-3624D3D2410D}"/>
              </a:ext>
            </a:extLst>
          </p:cNvPr>
          <p:cNvSpPr/>
          <p:nvPr/>
        </p:nvSpPr>
        <p:spPr>
          <a:xfrm>
            <a:off x="8273512" y="1299751"/>
            <a:ext cx="3834376" cy="2381830"/>
          </a:xfrm>
          <a:prstGeom prst="roundRect">
            <a:avLst>
              <a:gd name="adj" fmla="val 975"/>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4" name="Rectangle: Rounded Corners 3">
            <a:extLst>
              <a:ext uri="{FF2B5EF4-FFF2-40B4-BE49-F238E27FC236}">
                <a16:creationId xmlns:a16="http://schemas.microsoft.com/office/drawing/2014/main" id="{BE98F7D9-EA64-0D17-DCA7-0BDA9276E305}"/>
              </a:ext>
            </a:extLst>
          </p:cNvPr>
          <p:cNvSpPr/>
          <p:nvPr/>
        </p:nvSpPr>
        <p:spPr>
          <a:xfrm>
            <a:off x="97820" y="1299751"/>
            <a:ext cx="3834376" cy="2383208"/>
          </a:xfrm>
          <a:prstGeom prst="roundRect">
            <a:avLst>
              <a:gd name="adj" fmla="val 975"/>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6C3C0C2C-24B4-A001-839B-A8F6F4FDC136}"/>
              </a:ext>
            </a:extLst>
          </p:cNvPr>
          <p:cNvSpPr txBox="1"/>
          <p:nvPr/>
        </p:nvSpPr>
        <p:spPr>
          <a:xfrm>
            <a:off x="156845" y="1898926"/>
            <a:ext cx="3206338"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SPRINT PLANNING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As part of Sprint Planning, Agile Team Charter, Agile Project Charter, and Agile Project plan is prepared for effective communication between the Celebal Team and </a:t>
            </a:r>
            <a:r>
              <a:rPr lang="en-IN" sz="1400">
                <a:solidFill>
                  <a:sysClr val="windowText" lastClr="000000"/>
                </a:solidFill>
                <a:latin typeface="Segoe UI Light" panose="020B0502040204020203" pitchFamily="34" charset="0"/>
                <a:cs typeface="Segoe UI Light" panose="020B0502040204020203" pitchFamily="34" charset="0"/>
              </a:rPr>
              <a:t>ADCCI </a:t>
            </a:r>
            <a:r>
              <a:rPr kumimoji="0" lang="en-IN" sz="14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5B8B9355-544A-EA9C-75C2-3B9B0444728F}"/>
              </a:ext>
            </a:extLst>
          </p:cNvPr>
          <p:cNvSpPr txBox="1"/>
          <p:nvPr/>
        </p:nvSpPr>
        <p:spPr>
          <a:xfrm>
            <a:off x="8316755" y="1898926"/>
            <a:ext cx="3206338"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DAILY SCRUM MEETINGS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Celebal will have the daily scrum, also called the standup, is a short daily meeting designed to let the team plan out its work for the day and identify any obstacles that could impact that work.</a:t>
            </a:r>
          </a:p>
        </p:txBody>
      </p:sp>
      <p:sp>
        <p:nvSpPr>
          <p:cNvPr id="8" name="TextBox 7">
            <a:extLst>
              <a:ext uri="{FF2B5EF4-FFF2-40B4-BE49-F238E27FC236}">
                <a16:creationId xmlns:a16="http://schemas.microsoft.com/office/drawing/2014/main" id="{B0FE4F70-5CE9-511C-2662-EF196CB4D202}"/>
              </a:ext>
            </a:extLst>
          </p:cNvPr>
          <p:cNvSpPr txBox="1"/>
          <p:nvPr/>
        </p:nvSpPr>
        <p:spPr>
          <a:xfrm>
            <a:off x="23750" y="829618"/>
            <a:ext cx="685503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err="1">
                <a:ln>
                  <a:noFill/>
                </a:ln>
                <a:solidFill>
                  <a:prstClr val="black"/>
                </a:solidFill>
                <a:effectLst/>
                <a:uLnTx/>
                <a:uFillTx/>
                <a:latin typeface="Calibri" panose="020F0502020204030204"/>
                <a:ea typeface="+mn-ea"/>
                <a:cs typeface="Segoe UI Light" panose="020B0502040204020203" pitchFamily="34" charset="0"/>
              </a:rPr>
              <a:t>Celebal</a:t>
            </a:r>
            <a:r>
              <a:rPr kumimoji="0" lang="en-IN" sz="18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 follows the Agile Scrum Methodology for the Project Delivery</a:t>
            </a:r>
          </a:p>
        </p:txBody>
      </p:sp>
      <p:grpSp>
        <p:nvGrpSpPr>
          <p:cNvPr id="61" name="Group 60">
            <a:extLst>
              <a:ext uri="{FF2B5EF4-FFF2-40B4-BE49-F238E27FC236}">
                <a16:creationId xmlns:a16="http://schemas.microsoft.com/office/drawing/2014/main" id="{9384AF80-113F-17BC-3663-90D259D97EF9}"/>
              </a:ext>
            </a:extLst>
          </p:cNvPr>
          <p:cNvGrpSpPr/>
          <p:nvPr/>
        </p:nvGrpSpPr>
        <p:grpSpPr>
          <a:xfrm>
            <a:off x="4176469" y="1301127"/>
            <a:ext cx="3852770" cy="2381831"/>
            <a:chOff x="4651474" y="1431753"/>
            <a:chExt cx="3852770" cy="2381831"/>
          </a:xfrm>
        </p:grpSpPr>
        <p:sp>
          <p:nvSpPr>
            <p:cNvPr id="62" name="Rectangle: Rounded Corners 61">
              <a:extLst>
                <a:ext uri="{FF2B5EF4-FFF2-40B4-BE49-F238E27FC236}">
                  <a16:creationId xmlns:a16="http://schemas.microsoft.com/office/drawing/2014/main" id="{B304CF37-5034-C5DC-2A35-B5067ABC4B7B}"/>
                </a:ext>
              </a:extLst>
            </p:cNvPr>
            <p:cNvSpPr/>
            <p:nvPr/>
          </p:nvSpPr>
          <p:spPr>
            <a:xfrm>
              <a:off x="4651474" y="1431753"/>
              <a:ext cx="3852770" cy="2381831"/>
            </a:xfrm>
            <a:prstGeom prst="roundRect">
              <a:avLst>
                <a:gd name="adj" fmla="val 975"/>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63" name="TextBox 62">
              <a:extLst>
                <a:ext uri="{FF2B5EF4-FFF2-40B4-BE49-F238E27FC236}">
                  <a16:creationId xmlns:a16="http://schemas.microsoft.com/office/drawing/2014/main" id="{E5D62DD4-7D8D-0E43-D1AF-33CDE9FE0804}"/>
                </a:ext>
              </a:extLst>
            </p:cNvPr>
            <p:cNvSpPr txBox="1"/>
            <p:nvPr/>
          </p:nvSpPr>
          <p:spPr>
            <a:xfrm>
              <a:off x="4694717" y="2029552"/>
              <a:ext cx="3206338"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SPRINT EXECUTION</a:t>
              </a:r>
              <a:endParaRPr kumimoji="0" lang="en-US" sz="2000" b="1"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Sprint Backlog and Agile Product Backlog is prepared to document a prioritized list of all the work that remains to be done on the Project and will act as a live document. </a:t>
              </a:r>
            </a:p>
          </p:txBody>
        </p:sp>
      </p:grpSp>
      <p:pic>
        <p:nvPicPr>
          <p:cNvPr id="64" name="Picture 63" descr="Icon&#10;&#10;Description automatically generated with medium confidence">
            <a:extLst>
              <a:ext uri="{FF2B5EF4-FFF2-40B4-BE49-F238E27FC236}">
                <a16:creationId xmlns:a16="http://schemas.microsoft.com/office/drawing/2014/main" id="{25230A36-6EF1-7BC4-6AA9-41244384BB55}"/>
              </a:ext>
            </a:extLst>
          </p:cNvPr>
          <p:cNvPicPr>
            <a:picLocks noChangeAspect="1"/>
          </p:cNvPicPr>
          <p:nvPr/>
        </p:nvPicPr>
        <p:blipFill>
          <a:blip r:embed="rId3"/>
          <a:stretch>
            <a:fillRect/>
          </a:stretch>
        </p:blipFill>
        <p:spPr>
          <a:xfrm>
            <a:off x="269499" y="1460069"/>
            <a:ext cx="462096" cy="462096"/>
          </a:xfrm>
          <a:prstGeom prst="rect">
            <a:avLst/>
          </a:prstGeom>
        </p:spPr>
      </p:pic>
      <p:grpSp>
        <p:nvGrpSpPr>
          <p:cNvPr id="65" name="Group 64">
            <a:extLst>
              <a:ext uri="{FF2B5EF4-FFF2-40B4-BE49-F238E27FC236}">
                <a16:creationId xmlns:a16="http://schemas.microsoft.com/office/drawing/2014/main" id="{AD507DFC-62F0-013A-6CDD-9F3B443B65DA}"/>
              </a:ext>
            </a:extLst>
          </p:cNvPr>
          <p:cNvGrpSpPr/>
          <p:nvPr/>
        </p:nvGrpSpPr>
        <p:grpSpPr>
          <a:xfrm>
            <a:off x="1866369" y="3856241"/>
            <a:ext cx="7913024" cy="2735998"/>
            <a:chOff x="97819" y="3973903"/>
            <a:chExt cx="7913024" cy="2735998"/>
          </a:xfrm>
        </p:grpSpPr>
        <p:sp>
          <p:nvSpPr>
            <p:cNvPr id="66" name="Rectangle: Rounded Corners 65">
              <a:extLst>
                <a:ext uri="{FF2B5EF4-FFF2-40B4-BE49-F238E27FC236}">
                  <a16:creationId xmlns:a16="http://schemas.microsoft.com/office/drawing/2014/main" id="{DCA25CED-03EC-268F-1645-4A6E5546C446}"/>
                </a:ext>
              </a:extLst>
            </p:cNvPr>
            <p:cNvSpPr/>
            <p:nvPr/>
          </p:nvSpPr>
          <p:spPr>
            <a:xfrm>
              <a:off x="4176468" y="3981448"/>
              <a:ext cx="3834375" cy="2728453"/>
            </a:xfrm>
            <a:prstGeom prst="roundRect">
              <a:avLst>
                <a:gd name="adj" fmla="val 975"/>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67" name="Rectangle: Rounded Corners 66">
              <a:extLst>
                <a:ext uri="{FF2B5EF4-FFF2-40B4-BE49-F238E27FC236}">
                  <a16:creationId xmlns:a16="http://schemas.microsoft.com/office/drawing/2014/main" id="{93B293E2-C900-F11D-F935-7AF024918B40}"/>
                </a:ext>
              </a:extLst>
            </p:cNvPr>
            <p:cNvSpPr/>
            <p:nvPr/>
          </p:nvSpPr>
          <p:spPr>
            <a:xfrm>
              <a:off x="97819" y="3973903"/>
              <a:ext cx="3834375" cy="2728453"/>
            </a:xfrm>
            <a:prstGeom prst="roundRect">
              <a:avLst>
                <a:gd name="adj" fmla="val 975"/>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68" name="TextBox 67">
              <a:extLst>
                <a:ext uri="{FF2B5EF4-FFF2-40B4-BE49-F238E27FC236}">
                  <a16:creationId xmlns:a16="http://schemas.microsoft.com/office/drawing/2014/main" id="{4D2B8D28-8DF6-AB59-4E68-F1E100926324}"/>
                </a:ext>
              </a:extLst>
            </p:cNvPr>
            <p:cNvSpPr txBox="1"/>
            <p:nvPr/>
          </p:nvSpPr>
          <p:spPr>
            <a:xfrm>
              <a:off x="139710" y="4569980"/>
              <a:ext cx="3456222"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SPRINT REVIEW MEETINGS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The sprint review is an informal meeting with the Team where the Celebal team gives a demo ADCCI of the deliverable and will determine what is finished and what isn't, in other words, is a meeting to demonstrate and determine the usability of a piece of software</a:t>
              </a:r>
            </a:p>
          </p:txBody>
        </p:sp>
        <p:sp>
          <p:nvSpPr>
            <p:cNvPr id="69" name="TextBox 68">
              <a:extLst>
                <a:ext uri="{FF2B5EF4-FFF2-40B4-BE49-F238E27FC236}">
                  <a16:creationId xmlns:a16="http://schemas.microsoft.com/office/drawing/2014/main" id="{315C7669-D07D-59C2-4DCA-25762CA12B34}"/>
                </a:ext>
              </a:extLst>
            </p:cNvPr>
            <p:cNvSpPr txBox="1"/>
            <p:nvPr/>
          </p:nvSpPr>
          <p:spPr>
            <a:xfrm>
              <a:off x="4223969" y="4577527"/>
              <a:ext cx="3206338"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SPRINT RETROSPECTIVE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MEETINGS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The sprint retrospective is a recurring meeting held at the end of a sprint used to discuss what went well during the previous sprint cycle and what can be improved for the next sprint.</a:t>
              </a:r>
              <a:endParaRPr kumimoji="0" lang="en-IN" sz="14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pic>
          <p:nvPicPr>
            <p:cNvPr id="70" name="Picture 69" descr="Icon&#10;&#10;Description automatically generated">
              <a:extLst>
                <a:ext uri="{FF2B5EF4-FFF2-40B4-BE49-F238E27FC236}">
                  <a16:creationId xmlns:a16="http://schemas.microsoft.com/office/drawing/2014/main" id="{D39C4064-68F5-E1CF-0E7D-A7E4EBB7D077}"/>
                </a:ext>
              </a:extLst>
            </p:cNvPr>
            <p:cNvPicPr>
              <a:picLocks noChangeAspect="1"/>
            </p:cNvPicPr>
            <p:nvPr/>
          </p:nvPicPr>
          <p:blipFill>
            <a:blip r:embed="rId4"/>
            <a:stretch>
              <a:fillRect/>
            </a:stretch>
          </p:blipFill>
          <p:spPr>
            <a:xfrm>
              <a:off x="255917" y="4142783"/>
              <a:ext cx="450368" cy="450368"/>
            </a:xfrm>
            <a:prstGeom prst="rect">
              <a:avLst/>
            </a:prstGeom>
          </p:spPr>
        </p:pic>
        <p:pic>
          <p:nvPicPr>
            <p:cNvPr id="71" name="Picture 70" descr="Logo&#10;&#10;Description automatically generated">
              <a:extLst>
                <a:ext uri="{FF2B5EF4-FFF2-40B4-BE49-F238E27FC236}">
                  <a16:creationId xmlns:a16="http://schemas.microsoft.com/office/drawing/2014/main" id="{7B6831FC-A50E-29E8-44E1-7A80CD6BE434}"/>
                </a:ext>
              </a:extLst>
            </p:cNvPr>
            <p:cNvPicPr>
              <a:picLocks noChangeAspect="1"/>
            </p:cNvPicPr>
            <p:nvPr/>
          </p:nvPicPr>
          <p:blipFill>
            <a:blip r:embed="rId5"/>
            <a:stretch>
              <a:fillRect/>
            </a:stretch>
          </p:blipFill>
          <p:spPr>
            <a:xfrm flipH="1">
              <a:off x="4297127" y="4133224"/>
              <a:ext cx="462136" cy="462136"/>
            </a:xfrm>
            <a:prstGeom prst="rect">
              <a:avLst/>
            </a:prstGeom>
          </p:spPr>
        </p:pic>
      </p:grpSp>
      <p:pic>
        <p:nvPicPr>
          <p:cNvPr id="72" name="Picture 71" descr="Icon&#10;&#10;Description automatically generated">
            <a:extLst>
              <a:ext uri="{FF2B5EF4-FFF2-40B4-BE49-F238E27FC236}">
                <a16:creationId xmlns:a16="http://schemas.microsoft.com/office/drawing/2014/main" id="{96D44E19-4893-D23A-8E7D-76786D0964B0}"/>
              </a:ext>
            </a:extLst>
          </p:cNvPr>
          <p:cNvPicPr>
            <a:picLocks noChangeAspect="1"/>
          </p:cNvPicPr>
          <p:nvPr/>
        </p:nvPicPr>
        <p:blipFill>
          <a:blip r:embed="rId6"/>
          <a:stretch>
            <a:fillRect/>
          </a:stretch>
        </p:blipFill>
        <p:spPr>
          <a:xfrm>
            <a:off x="4334917" y="1526465"/>
            <a:ext cx="348206" cy="348206"/>
          </a:xfrm>
          <a:prstGeom prst="rect">
            <a:avLst/>
          </a:prstGeom>
        </p:spPr>
      </p:pic>
      <p:pic>
        <p:nvPicPr>
          <p:cNvPr id="73" name="Picture 72" descr="A screenshot of a video game&#10;&#10;Description automatically generated with medium confidence">
            <a:extLst>
              <a:ext uri="{FF2B5EF4-FFF2-40B4-BE49-F238E27FC236}">
                <a16:creationId xmlns:a16="http://schemas.microsoft.com/office/drawing/2014/main" id="{3C6968AA-4E89-B638-BF98-C7060507EDBA}"/>
              </a:ext>
            </a:extLst>
          </p:cNvPr>
          <p:cNvPicPr>
            <a:picLocks noChangeAspect="1"/>
          </p:cNvPicPr>
          <p:nvPr/>
        </p:nvPicPr>
        <p:blipFill>
          <a:blip r:embed="rId7"/>
          <a:stretch>
            <a:fillRect/>
          </a:stretch>
        </p:blipFill>
        <p:spPr>
          <a:xfrm>
            <a:off x="8424848" y="1426437"/>
            <a:ext cx="549318" cy="549318"/>
          </a:xfrm>
          <a:prstGeom prst="rect">
            <a:avLst/>
          </a:prstGeom>
        </p:spPr>
      </p:pic>
    </p:spTree>
    <p:extLst>
      <p:ext uri="{BB962C8B-B14F-4D97-AF65-F5344CB8AC3E}">
        <p14:creationId xmlns:p14="http://schemas.microsoft.com/office/powerpoint/2010/main" val="3440057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idx="4294967295"/>
          </p:nvPr>
        </p:nvSpPr>
        <p:spPr>
          <a:xfrm>
            <a:off x="0" y="227013"/>
            <a:ext cx="5680075" cy="531812"/>
          </a:xfrm>
        </p:spPr>
        <p:txBody>
          <a:bodyPr>
            <a:normAutofit/>
          </a:bodyPr>
          <a:lstStyle/>
          <a:p>
            <a:r>
              <a:rPr lang="en-US" sz="2000" b="0">
                <a:solidFill>
                  <a:schemeClr val="bg1"/>
                </a:solidFill>
                <a:latin typeface="Segoe UI Semibold"/>
                <a:cs typeface="Segoe UI Semibold"/>
              </a:rPr>
              <a:t>Governance | Agile - Scrum Methodology</a:t>
            </a:r>
          </a:p>
        </p:txBody>
      </p:sp>
      <p:sp>
        <p:nvSpPr>
          <p:cNvPr id="5" name="TextBox 4">
            <a:extLst>
              <a:ext uri="{FF2B5EF4-FFF2-40B4-BE49-F238E27FC236}">
                <a16:creationId xmlns:a16="http://schemas.microsoft.com/office/drawing/2014/main" id="{EA6D60C1-DB59-E0B7-B50F-FECF94763656}"/>
              </a:ext>
            </a:extLst>
          </p:cNvPr>
          <p:cNvSpPr txBox="1"/>
          <p:nvPr/>
        </p:nvSpPr>
        <p:spPr>
          <a:xfrm>
            <a:off x="313087" y="1401922"/>
            <a:ext cx="4260967"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Celebal follows Agile Approach to develop the project, which involves constant collaboration with stakeholders and continuous improvement at every stage. Once the work begins, the project team cycles through constant planning, executing, and evaluating.</a:t>
            </a:r>
            <a:endParaRPr kumimoji="0" lang="en-IN" sz="1600" b="0" i="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endParaRPr>
          </a:p>
        </p:txBody>
      </p:sp>
      <p:pic>
        <p:nvPicPr>
          <p:cNvPr id="9" name="Picture 8" descr="Diagram&#10;&#10;Description automatically generated">
            <a:extLst>
              <a:ext uri="{FF2B5EF4-FFF2-40B4-BE49-F238E27FC236}">
                <a16:creationId xmlns:a16="http://schemas.microsoft.com/office/drawing/2014/main" id="{B7F4F63D-B02C-7CD0-28AF-B0B72498F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603" y="805578"/>
            <a:ext cx="7306935" cy="5480202"/>
          </a:xfrm>
          <a:prstGeom prst="rect">
            <a:avLst/>
          </a:prstGeom>
        </p:spPr>
      </p:pic>
      <p:pic>
        <p:nvPicPr>
          <p:cNvPr id="10" name="Picture 9" descr="Logo, company name&#10;&#10;Description automatically generated">
            <a:extLst>
              <a:ext uri="{FF2B5EF4-FFF2-40B4-BE49-F238E27FC236}">
                <a16:creationId xmlns:a16="http://schemas.microsoft.com/office/drawing/2014/main" id="{054CADC4-6157-9093-A068-EE5CDA2C1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028" y="3323920"/>
            <a:ext cx="3149051" cy="3083898"/>
          </a:xfrm>
          <a:prstGeom prst="rect">
            <a:avLst/>
          </a:prstGeom>
          <a:ln>
            <a:solidFill>
              <a:schemeClr val="bg1"/>
            </a:solidFill>
          </a:ln>
          <a:effectLst>
            <a:softEdge rad="317500"/>
          </a:effectLst>
          <a:scene3d>
            <a:camera prst="orthographicFront">
              <a:rot lat="0" lon="0" rev="0"/>
            </a:camera>
            <a:lightRig rig="contrasting" dir="t">
              <a:rot lat="0" lon="0" rev="7800000"/>
            </a:lightRig>
          </a:scene3d>
          <a:sp3d>
            <a:bevelT w="139700" h="139700"/>
          </a:sp3d>
        </p:spPr>
      </p:pic>
    </p:spTree>
    <p:extLst>
      <p:ext uri="{BB962C8B-B14F-4D97-AF65-F5344CB8AC3E}">
        <p14:creationId xmlns:p14="http://schemas.microsoft.com/office/powerpoint/2010/main" val="623073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idx="4294967295"/>
          </p:nvPr>
        </p:nvSpPr>
        <p:spPr>
          <a:xfrm>
            <a:off x="0" y="227013"/>
            <a:ext cx="5680075" cy="531812"/>
          </a:xfrm>
        </p:spPr>
        <p:txBody>
          <a:bodyPr>
            <a:normAutofit/>
          </a:bodyPr>
          <a:lstStyle/>
          <a:p>
            <a:r>
              <a:rPr lang="en-US" sz="2000" b="0">
                <a:solidFill>
                  <a:schemeClr val="bg1"/>
                </a:solidFill>
                <a:latin typeface="Segoe UI Semibold"/>
                <a:cs typeface="Segoe UI Semibold"/>
              </a:rPr>
              <a:t>Agile – Scrum Artifacts &amp; Commitments</a:t>
            </a:r>
          </a:p>
        </p:txBody>
      </p:sp>
      <p:pic>
        <p:nvPicPr>
          <p:cNvPr id="5" name="Picture 4" descr="Timeline&#10;&#10;Description automatically generated">
            <a:extLst>
              <a:ext uri="{FF2B5EF4-FFF2-40B4-BE49-F238E27FC236}">
                <a16:creationId xmlns:a16="http://schemas.microsoft.com/office/drawing/2014/main" id="{A8106491-4DE9-5644-A3EA-9613A19CF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8" y="805578"/>
            <a:ext cx="10486260" cy="5628864"/>
          </a:xfrm>
          <a:prstGeom prst="rect">
            <a:avLst/>
          </a:prstGeom>
          <a:ln>
            <a:noFill/>
            <a:prstDash val="sysDot"/>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68864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idx="4294967295"/>
          </p:nvPr>
        </p:nvSpPr>
        <p:spPr>
          <a:xfrm>
            <a:off x="0" y="227013"/>
            <a:ext cx="5680075" cy="531812"/>
          </a:xfrm>
        </p:spPr>
        <p:txBody>
          <a:bodyPr>
            <a:normAutofit/>
          </a:bodyPr>
          <a:lstStyle/>
          <a:p>
            <a:r>
              <a:rPr lang="en-US" sz="2000" b="0">
                <a:solidFill>
                  <a:schemeClr val="bg1"/>
                </a:solidFill>
                <a:latin typeface="Segoe UI Semibold"/>
                <a:cs typeface="Segoe UI Semibold"/>
              </a:rPr>
              <a:t>Agile - Scrum Roles And Process</a:t>
            </a:r>
          </a:p>
        </p:txBody>
      </p:sp>
      <p:sp>
        <p:nvSpPr>
          <p:cNvPr id="5" name="Rectangle 4">
            <a:extLst>
              <a:ext uri="{FF2B5EF4-FFF2-40B4-BE49-F238E27FC236}">
                <a16:creationId xmlns:a16="http://schemas.microsoft.com/office/drawing/2014/main" id="{3F486448-C853-18F4-1E8F-0B57EF2D9E7F}"/>
              </a:ext>
            </a:extLst>
          </p:cNvPr>
          <p:cNvSpPr/>
          <p:nvPr/>
        </p:nvSpPr>
        <p:spPr>
          <a:xfrm>
            <a:off x="313087" y="1170134"/>
            <a:ext cx="11516130" cy="5105401"/>
          </a:xfrm>
          <a:prstGeom prst="rect">
            <a:avLst/>
          </a:prstGeom>
          <a:solidFill>
            <a:schemeClr val="bg1"/>
          </a:solidFill>
          <a:ln w="28575">
            <a:solidFill>
              <a:schemeClr val="tx1">
                <a:lumMod val="75000"/>
                <a:lumOff val="2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outerShdw blurRad="38100" dist="38100" dir="2700000" algn="tl">
                    <a:srgbClr val="000000">
                      <a:alpha val="43137"/>
                    </a:srgbClr>
                  </a:outerShdw>
                </a:effectLst>
                <a:uLnTx/>
                <a:uFillTx/>
                <a:latin typeface="Segoe UI Light" panose="020B0502040204020203" pitchFamily="34" charset="0"/>
                <a:cs typeface="Segoe UI Light" panose="020B0502040204020203" pitchFamily="34" charset="0"/>
              </a:rPr>
              <a:t>SPRINT PLANNING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Who</a:t>
            </a: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 The entire Scrum 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Timebox</a:t>
            </a: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 Maximum of 8 hours for a month-long Sprint.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Shorter timebox for shorter Sprints.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outerShdw blurRad="38100" dist="38100" dir="2700000" algn="tl">
                    <a:srgbClr val="000000">
                      <a:alpha val="43137"/>
                    </a:srgbClr>
                  </a:outerShdw>
                </a:effectLst>
                <a:uLnTx/>
                <a:uFillTx/>
                <a:latin typeface="Segoe UI Light" panose="020B0502040204020203" pitchFamily="34" charset="0"/>
                <a:cs typeface="Segoe UI Light" panose="020B0502040204020203" pitchFamily="34" charset="0"/>
              </a:rPr>
              <a:t>DAILY SCRUM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Who</a:t>
            </a: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 The Developers, but if the Product Owner or Scrum Master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are actively working on items in the Sprint Backlog, they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participate as Developers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Timebox</a:t>
            </a: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 Maximum of 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outerShdw blurRad="38100" dist="38100" dir="2700000" algn="tl">
                    <a:srgbClr val="000000">
                      <a:alpha val="43137"/>
                    </a:srgbClr>
                  </a:outerShdw>
                </a:effectLst>
                <a:uLnTx/>
                <a:uFillTx/>
                <a:latin typeface="Segoe UI Light" panose="020B0502040204020203" pitchFamily="34" charset="0"/>
                <a:cs typeface="Segoe UI Light" panose="020B0502040204020203" pitchFamily="34" charset="0"/>
              </a:rPr>
              <a:t>SPRINT 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Who</a:t>
            </a: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 The entire Scrum Team. Stakeholders are invited to provide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feedback on the increment.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Timebox</a:t>
            </a: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 Maximum of 4 hours for a month-long Sprint.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Shorter timebox for shorter Sprints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outerShdw blurRad="38100" dist="38100" dir="2700000" algn="tl">
                    <a:srgbClr val="000000">
                      <a:alpha val="43137"/>
                    </a:srgbClr>
                  </a:outerShdw>
                </a:effectLst>
                <a:uLnTx/>
                <a:uFillTx/>
                <a:latin typeface="Segoe UI Light" panose="020B0502040204020203" pitchFamily="34" charset="0"/>
                <a:cs typeface="Segoe UI Light" panose="020B0502040204020203" pitchFamily="34" charset="0"/>
              </a:rPr>
              <a:t>SPRINT RETROSPECTIVE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Who</a:t>
            </a: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 The entire Scrum 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Timebox</a:t>
            </a: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 Maximum of 3 hours meeting for a month-long Sprint.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202124"/>
                </a:solidFill>
                <a:effectLst/>
                <a:uLnTx/>
                <a:uFillTx/>
                <a:latin typeface="Segoe UI Light" panose="020B0502040204020203" pitchFamily="34" charset="0"/>
                <a:cs typeface="Segoe UI Light" panose="020B0502040204020203" pitchFamily="34" charset="0"/>
              </a:rPr>
              <a:t>Shorter timebox for shorter Sprints.</a:t>
            </a:r>
            <a:endParaRPr kumimoji="0" lang="en-IN" sz="15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cxnSp>
        <p:nvCxnSpPr>
          <p:cNvPr id="9" name="Straight Connector 8">
            <a:extLst>
              <a:ext uri="{FF2B5EF4-FFF2-40B4-BE49-F238E27FC236}">
                <a16:creationId xmlns:a16="http://schemas.microsoft.com/office/drawing/2014/main" id="{1C1DA98D-0C86-B92B-BB9B-4434B68F4C87}"/>
              </a:ext>
            </a:extLst>
          </p:cNvPr>
          <p:cNvCxnSpPr/>
          <p:nvPr/>
        </p:nvCxnSpPr>
        <p:spPr>
          <a:xfrm>
            <a:off x="657634" y="2349579"/>
            <a:ext cx="47210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1CAEA-ED39-E95B-2D25-602CE86180AB}"/>
              </a:ext>
            </a:extLst>
          </p:cNvPr>
          <p:cNvCxnSpPr/>
          <p:nvPr/>
        </p:nvCxnSpPr>
        <p:spPr>
          <a:xfrm>
            <a:off x="670887" y="3724494"/>
            <a:ext cx="47210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FD31208-4CC3-A5D8-43F2-E822E261D454}"/>
              </a:ext>
            </a:extLst>
          </p:cNvPr>
          <p:cNvCxnSpPr/>
          <p:nvPr/>
        </p:nvCxnSpPr>
        <p:spPr>
          <a:xfrm>
            <a:off x="690765" y="5115971"/>
            <a:ext cx="47210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a:extLst>
              <a:ext uri="{FF2B5EF4-FFF2-40B4-BE49-F238E27FC236}">
                <a16:creationId xmlns:a16="http://schemas.microsoft.com/office/drawing/2014/main" id="{E0B7AE4F-56E4-B78E-B8A3-7432A6256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5010" y="1514693"/>
            <a:ext cx="5443329" cy="4355183"/>
          </a:xfrm>
          <a:prstGeom prst="rect">
            <a:avLst/>
          </a:prstGeom>
          <a:ln>
            <a:solidFill>
              <a:schemeClr val="tx1">
                <a:lumMod val="75000"/>
                <a:lumOff val="25000"/>
              </a:schemeClr>
            </a:solidFill>
          </a:ln>
        </p:spPr>
      </p:pic>
    </p:spTree>
    <p:extLst>
      <p:ext uri="{BB962C8B-B14F-4D97-AF65-F5344CB8AC3E}">
        <p14:creationId xmlns:p14="http://schemas.microsoft.com/office/powerpoint/2010/main" val="1786330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hoto signing legal document">
            <a:extLst>
              <a:ext uri="{FF2B5EF4-FFF2-40B4-BE49-F238E27FC236}">
                <a16:creationId xmlns:a16="http://schemas.microsoft.com/office/drawing/2014/main" id="{BCEB1611-7615-6272-7277-5E4B20248A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459412"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79B2A6E-E85E-9246-7F5A-C4B75E587368}"/>
              </a:ext>
            </a:extLst>
          </p:cNvPr>
          <p:cNvSpPr/>
          <p:nvPr/>
        </p:nvSpPr>
        <p:spPr>
          <a:xfrm>
            <a:off x="381000" y="1976437"/>
            <a:ext cx="8792029" cy="2905125"/>
          </a:xfrm>
          <a:prstGeom prst="roundRect">
            <a:avLst>
              <a:gd name="adj" fmla="val 2623"/>
            </a:avLst>
          </a:prstGeom>
          <a:solidFill>
            <a:schemeClr val="bg1"/>
          </a:solidFill>
          <a:ln>
            <a:noFill/>
          </a:ln>
          <a:effectLst>
            <a:outerShdw blurRad="660400" dist="38100" dir="5400000" algn="t" rotWithShape="0">
              <a:schemeClr val="bg2">
                <a:lumMod val="90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Top Corners Rounded 35">
            <a:extLst>
              <a:ext uri="{FF2B5EF4-FFF2-40B4-BE49-F238E27FC236}">
                <a16:creationId xmlns:a16="http://schemas.microsoft.com/office/drawing/2014/main" id="{434A97FF-C4F7-D233-8EE0-7A16DEBFF4A1}"/>
              </a:ext>
            </a:extLst>
          </p:cNvPr>
          <p:cNvSpPr/>
          <p:nvPr/>
        </p:nvSpPr>
        <p:spPr>
          <a:xfrm rot="5400000">
            <a:off x="-913792" y="3271229"/>
            <a:ext cx="2905125" cy="315541"/>
          </a:xfrm>
          <a:prstGeom prst="round2SameRect">
            <a:avLst>
              <a:gd name="adj1" fmla="val 50000"/>
              <a:gd name="adj2" fmla="val 0"/>
            </a:avLst>
          </a:prstGeom>
          <a:solidFill>
            <a:srgbClr val="C39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E340CA-3A9B-0E9E-1D34-692325A4B594}"/>
              </a:ext>
            </a:extLst>
          </p:cNvPr>
          <p:cNvSpPr txBox="1"/>
          <p:nvPr/>
        </p:nvSpPr>
        <p:spPr>
          <a:xfrm>
            <a:off x="850313" y="2944526"/>
            <a:ext cx="7400131" cy="58477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Quality </a:t>
            </a:r>
            <a:r>
              <a:rPr kumimoji="0" lang="en-US" sz="3200" b="0" i="0" u="none" strike="noStrike" kern="1200" cap="none" spc="0" normalizeH="0" baseline="0" noProof="0">
                <a:ln>
                  <a:noFill/>
                </a:ln>
                <a:solidFill>
                  <a:srgbClr val="C39546"/>
                </a:solidFill>
                <a:effectLst/>
                <a:uLnTx/>
                <a:uFillTx/>
                <a:latin typeface="Segoe UI Semibold" panose="020B0702040204020203" pitchFamily="34" charset="0"/>
                <a:ea typeface="+mn-ea"/>
                <a:cs typeface="Segoe UI Semibold" panose="020B0702040204020203" pitchFamily="34" charset="0"/>
              </a:rPr>
              <a:t>Assurance</a:t>
            </a:r>
          </a:p>
        </p:txBody>
      </p:sp>
      <p:pic>
        <p:nvPicPr>
          <p:cNvPr id="2" name="Picture 1" descr="Logo&#10;&#10;Description automatically generated">
            <a:extLst>
              <a:ext uri="{FF2B5EF4-FFF2-40B4-BE49-F238E27FC236}">
                <a16:creationId xmlns:a16="http://schemas.microsoft.com/office/drawing/2014/main" id="{1FB1CDA3-72EE-6A95-825F-9F3B8AC3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87" y="214350"/>
            <a:ext cx="1612308" cy="536764"/>
          </a:xfrm>
          <a:prstGeom prst="rect">
            <a:avLst/>
          </a:prstGeom>
        </p:spPr>
      </p:pic>
      <p:pic>
        <p:nvPicPr>
          <p:cNvPr id="5" name="Picture 2" descr="Microsoft Logo transparent PNG - StickPNG">
            <a:extLst>
              <a:ext uri="{FF2B5EF4-FFF2-40B4-BE49-F238E27FC236}">
                <a16:creationId xmlns:a16="http://schemas.microsoft.com/office/drawing/2014/main" id="{CF7920B8-E7E9-228F-414A-E1A5E7E4DB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7658" b="37543"/>
          <a:stretch/>
        </p:blipFill>
        <p:spPr bwMode="auto">
          <a:xfrm>
            <a:off x="249487" y="6290157"/>
            <a:ext cx="1805118" cy="44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267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idx="4294967295"/>
          </p:nvPr>
        </p:nvSpPr>
        <p:spPr>
          <a:xfrm>
            <a:off x="0" y="227013"/>
            <a:ext cx="5680075" cy="531812"/>
          </a:xfrm>
        </p:spPr>
        <p:txBody>
          <a:bodyPr>
            <a:normAutofit/>
          </a:bodyPr>
          <a:lstStyle/>
          <a:p>
            <a:r>
              <a:rPr lang="en-US" sz="2000" b="0">
                <a:solidFill>
                  <a:schemeClr val="bg1"/>
                </a:solidFill>
                <a:latin typeface="Segoe UI Semibold"/>
                <a:cs typeface="Segoe UI Semibold"/>
              </a:rPr>
              <a:t>Quality Assurance</a:t>
            </a:r>
          </a:p>
        </p:txBody>
      </p:sp>
      <p:sp>
        <p:nvSpPr>
          <p:cNvPr id="3" name="Rectangle: Rounded Corners 2">
            <a:extLst>
              <a:ext uri="{FF2B5EF4-FFF2-40B4-BE49-F238E27FC236}">
                <a16:creationId xmlns:a16="http://schemas.microsoft.com/office/drawing/2014/main" id="{C48BA2E1-717F-96CD-896A-A9BE38705700}"/>
              </a:ext>
            </a:extLst>
          </p:cNvPr>
          <p:cNvSpPr/>
          <p:nvPr/>
        </p:nvSpPr>
        <p:spPr>
          <a:xfrm>
            <a:off x="214807" y="5928007"/>
            <a:ext cx="11560629" cy="503830"/>
          </a:xfrm>
          <a:prstGeom prst="roundRect">
            <a:avLst>
              <a:gd name="adj" fmla="val 975"/>
            </a:avLst>
          </a:prstGeom>
          <a:solidFill>
            <a:schemeClr val="bg1">
              <a:lumMod val="8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4" name="Rectangle: Rounded Corners 3">
            <a:extLst>
              <a:ext uri="{FF2B5EF4-FFF2-40B4-BE49-F238E27FC236}">
                <a16:creationId xmlns:a16="http://schemas.microsoft.com/office/drawing/2014/main" id="{8EEC0AE7-AF19-BC8B-82D7-8ACE1B1D0AC8}"/>
              </a:ext>
            </a:extLst>
          </p:cNvPr>
          <p:cNvSpPr/>
          <p:nvPr/>
        </p:nvSpPr>
        <p:spPr>
          <a:xfrm>
            <a:off x="202871" y="5309536"/>
            <a:ext cx="11560629" cy="503830"/>
          </a:xfrm>
          <a:prstGeom prst="roundRect">
            <a:avLst>
              <a:gd name="adj" fmla="val 975"/>
            </a:avLst>
          </a:prstGeom>
          <a:solidFill>
            <a:schemeClr val="bg1">
              <a:lumMod val="8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6" name="Rectangle: Rounded Corners 5">
            <a:extLst>
              <a:ext uri="{FF2B5EF4-FFF2-40B4-BE49-F238E27FC236}">
                <a16:creationId xmlns:a16="http://schemas.microsoft.com/office/drawing/2014/main" id="{5CDC3CA1-C194-8585-BCCB-1E0226C61869}"/>
              </a:ext>
            </a:extLst>
          </p:cNvPr>
          <p:cNvSpPr/>
          <p:nvPr/>
        </p:nvSpPr>
        <p:spPr>
          <a:xfrm>
            <a:off x="214807" y="4696585"/>
            <a:ext cx="11560629" cy="503830"/>
          </a:xfrm>
          <a:prstGeom prst="roundRect">
            <a:avLst>
              <a:gd name="adj" fmla="val 975"/>
            </a:avLst>
          </a:prstGeom>
          <a:solidFill>
            <a:schemeClr val="bg1">
              <a:lumMod val="8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7" name="Rectangle: Rounded Corners 6">
            <a:extLst>
              <a:ext uri="{FF2B5EF4-FFF2-40B4-BE49-F238E27FC236}">
                <a16:creationId xmlns:a16="http://schemas.microsoft.com/office/drawing/2014/main" id="{7F2319FA-A519-B042-2718-8320F9909CC3}"/>
              </a:ext>
            </a:extLst>
          </p:cNvPr>
          <p:cNvSpPr/>
          <p:nvPr/>
        </p:nvSpPr>
        <p:spPr>
          <a:xfrm>
            <a:off x="202871" y="3963073"/>
            <a:ext cx="11560629" cy="615268"/>
          </a:xfrm>
          <a:prstGeom prst="roundRect">
            <a:avLst>
              <a:gd name="adj" fmla="val 975"/>
            </a:avLst>
          </a:prstGeom>
          <a:solidFill>
            <a:schemeClr val="bg1">
              <a:lumMod val="8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8" name="Rectangle: Rounded Corners 7">
            <a:extLst>
              <a:ext uri="{FF2B5EF4-FFF2-40B4-BE49-F238E27FC236}">
                <a16:creationId xmlns:a16="http://schemas.microsoft.com/office/drawing/2014/main" id="{E519AED5-F519-4361-13FC-D48DA65FD302}"/>
              </a:ext>
            </a:extLst>
          </p:cNvPr>
          <p:cNvSpPr/>
          <p:nvPr/>
        </p:nvSpPr>
        <p:spPr>
          <a:xfrm>
            <a:off x="202872" y="2390256"/>
            <a:ext cx="11560629" cy="449703"/>
          </a:xfrm>
          <a:prstGeom prst="roundRect">
            <a:avLst>
              <a:gd name="adj" fmla="val 975"/>
            </a:avLst>
          </a:prstGeom>
          <a:solidFill>
            <a:schemeClr val="bg1">
              <a:lumMod val="8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13" name="Rectangle: Rounded Corners 12">
            <a:extLst>
              <a:ext uri="{FF2B5EF4-FFF2-40B4-BE49-F238E27FC236}">
                <a16:creationId xmlns:a16="http://schemas.microsoft.com/office/drawing/2014/main" id="{6E801CE7-3E44-3486-8257-84BDD20F71E3}"/>
              </a:ext>
            </a:extLst>
          </p:cNvPr>
          <p:cNvSpPr/>
          <p:nvPr/>
        </p:nvSpPr>
        <p:spPr>
          <a:xfrm>
            <a:off x="202872" y="1855470"/>
            <a:ext cx="11560629" cy="449703"/>
          </a:xfrm>
          <a:prstGeom prst="roundRect">
            <a:avLst>
              <a:gd name="adj" fmla="val 975"/>
            </a:avLst>
          </a:prstGeom>
          <a:solidFill>
            <a:schemeClr val="bg1">
              <a:lumMod val="8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1C4732C5-9493-0BAD-A3A3-090B678190E8}"/>
              </a:ext>
            </a:extLst>
          </p:cNvPr>
          <p:cNvSpPr txBox="1"/>
          <p:nvPr/>
        </p:nvSpPr>
        <p:spPr>
          <a:xfrm>
            <a:off x="207670" y="922705"/>
            <a:ext cx="1156776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The issue resolution and quality assurance (QA) approach and methodology are designed to meet diverse and demanding needs. Our QA services serve to mitigate potential issues to help ensure the quality of IT projects by providing, for example: </a:t>
            </a:r>
            <a:endParaRPr kumimoji="0" lang="en-IN" sz="16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pic>
        <p:nvPicPr>
          <p:cNvPr id="15" name="Picture 14" descr="Icon&#10;&#10;Description automatically generated">
            <a:extLst>
              <a:ext uri="{FF2B5EF4-FFF2-40B4-BE49-F238E27FC236}">
                <a16:creationId xmlns:a16="http://schemas.microsoft.com/office/drawing/2014/main" id="{0A7036BA-9147-805A-A04D-5044B2A8A280}"/>
              </a:ext>
            </a:extLst>
          </p:cNvPr>
          <p:cNvPicPr>
            <a:picLocks noChangeAspect="1"/>
          </p:cNvPicPr>
          <p:nvPr/>
        </p:nvPicPr>
        <p:blipFill>
          <a:blip r:embed="rId3"/>
          <a:stretch>
            <a:fillRect/>
          </a:stretch>
        </p:blipFill>
        <p:spPr>
          <a:xfrm>
            <a:off x="299281" y="1882986"/>
            <a:ext cx="369870" cy="369870"/>
          </a:xfrm>
          <a:prstGeom prst="rect">
            <a:avLst/>
          </a:prstGeom>
        </p:spPr>
      </p:pic>
      <p:pic>
        <p:nvPicPr>
          <p:cNvPr id="16" name="Picture 15" descr="Icon&#10;&#10;Description automatically generated">
            <a:extLst>
              <a:ext uri="{FF2B5EF4-FFF2-40B4-BE49-F238E27FC236}">
                <a16:creationId xmlns:a16="http://schemas.microsoft.com/office/drawing/2014/main" id="{25A523FE-C1AF-6B3E-F8C6-5D90A4D34936}"/>
              </a:ext>
            </a:extLst>
          </p:cNvPr>
          <p:cNvPicPr>
            <a:picLocks noChangeAspect="1"/>
          </p:cNvPicPr>
          <p:nvPr/>
        </p:nvPicPr>
        <p:blipFill>
          <a:blip r:embed="rId4"/>
          <a:stretch>
            <a:fillRect/>
          </a:stretch>
        </p:blipFill>
        <p:spPr>
          <a:xfrm>
            <a:off x="290796" y="2432495"/>
            <a:ext cx="351902" cy="351902"/>
          </a:xfrm>
          <a:prstGeom prst="rect">
            <a:avLst/>
          </a:prstGeom>
        </p:spPr>
      </p:pic>
      <p:sp>
        <p:nvSpPr>
          <p:cNvPr id="17" name="TextBox 16">
            <a:extLst>
              <a:ext uri="{FF2B5EF4-FFF2-40B4-BE49-F238E27FC236}">
                <a16:creationId xmlns:a16="http://schemas.microsoft.com/office/drawing/2014/main" id="{D308224F-E072-76CE-97D4-F87A8156256E}"/>
              </a:ext>
            </a:extLst>
          </p:cNvPr>
          <p:cNvSpPr txBox="1"/>
          <p:nvPr/>
        </p:nvSpPr>
        <p:spPr>
          <a:xfrm>
            <a:off x="642698" y="1922346"/>
            <a:ext cx="712885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Recommendations for QA best practices, tools, and techniques</a:t>
            </a:r>
          </a:p>
        </p:txBody>
      </p:sp>
      <p:sp>
        <p:nvSpPr>
          <p:cNvPr id="18" name="TextBox 17">
            <a:extLst>
              <a:ext uri="{FF2B5EF4-FFF2-40B4-BE49-F238E27FC236}">
                <a16:creationId xmlns:a16="http://schemas.microsoft.com/office/drawing/2014/main" id="{AA800F19-8DCB-851E-A645-69BBC7D7E5CE}"/>
              </a:ext>
            </a:extLst>
          </p:cNvPr>
          <p:cNvSpPr txBox="1"/>
          <p:nvPr/>
        </p:nvSpPr>
        <p:spPr>
          <a:xfrm>
            <a:off x="642698" y="2443378"/>
            <a:ext cx="613727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Project plan input as it relates to building in QA best practices </a:t>
            </a:r>
            <a:endParaRPr kumimoji="0" lang="en-IN"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19" name="TextBox 18">
            <a:extLst>
              <a:ext uri="{FF2B5EF4-FFF2-40B4-BE49-F238E27FC236}">
                <a16:creationId xmlns:a16="http://schemas.microsoft.com/office/drawing/2014/main" id="{EC426644-87C9-BBBF-5B36-C5822115FCF7}"/>
              </a:ext>
            </a:extLst>
          </p:cNvPr>
          <p:cNvSpPr txBox="1"/>
          <p:nvPr/>
        </p:nvSpPr>
        <p:spPr>
          <a:xfrm>
            <a:off x="214808" y="3128180"/>
            <a:ext cx="1145654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The intent of the QA process is to verify and validate the interim work products of each major phase of the project. QA is intended to provide “another set of eyes” to review deliverables of all kinds, to ensure that they conform as closely as possible to best practices. </a:t>
            </a:r>
            <a:endParaRPr kumimoji="0" lang="en-IN" sz="16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20" name="TextBox 19">
            <a:extLst>
              <a:ext uri="{FF2B5EF4-FFF2-40B4-BE49-F238E27FC236}">
                <a16:creationId xmlns:a16="http://schemas.microsoft.com/office/drawing/2014/main" id="{F6256EBC-DA28-B91F-121D-AC8BE28E13C2}"/>
              </a:ext>
            </a:extLst>
          </p:cNvPr>
          <p:cNvSpPr txBox="1"/>
          <p:nvPr/>
        </p:nvSpPr>
        <p:spPr>
          <a:xfrm>
            <a:off x="642698" y="5950660"/>
            <a:ext cx="11679320" cy="382092"/>
          </a:xfrm>
          <a:prstGeom prst="rect">
            <a:avLst/>
          </a:prstGeom>
          <a:noFill/>
        </p:spPr>
        <p:txBody>
          <a:bodyPr wrap="square">
            <a:spAutoFit/>
          </a:bodyPr>
          <a:lstStyle/>
          <a:p>
            <a:pPr marL="0" marR="0" lvl="0" indent="0" algn="l" defTabSz="914400" rtl="0" eaLnBrk="1" fontAlgn="auto" latinLnBrk="0" hangingPunct="1">
              <a:lnSpc>
                <a:spcPct val="150000"/>
              </a:lnSpc>
              <a:spcBef>
                <a:spcPts val="100"/>
              </a:spcBef>
              <a:spcAft>
                <a:spcPts val="0"/>
              </a:spcAft>
              <a:buClrTx/>
              <a:buSzTx/>
              <a:buFontTx/>
              <a:buNone/>
              <a:tabLst>
                <a:tab pos="297815" algn="l"/>
                <a:tab pos="298450" algn="l"/>
              </a:tabLst>
              <a:defRPr/>
            </a:pPr>
            <a:r>
              <a:rPr kumimoji="0" lang="en-IN" sz="1400" b="1"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Unless approved in change management</a:t>
            </a:r>
            <a:r>
              <a:rPr kumimoji="0" lang="en-IN"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 we will follow the time-frames mutually decided for each activity prior to the project. </a:t>
            </a:r>
          </a:p>
        </p:txBody>
      </p:sp>
      <p:sp>
        <p:nvSpPr>
          <p:cNvPr id="21" name="TextBox 20">
            <a:extLst>
              <a:ext uri="{FF2B5EF4-FFF2-40B4-BE49-F238E27FC236}">
                <a16:creationId xmlns:a16="http://schemas.microsoft.com/office/drawing/2014/main" id="{4EAD924D-948C-7A9D-33BA-63E078F84DEF}"/>
              </a:ext>
            </a:extLst>
          </p:cNvPr>
          <p:cNvSpPr txBox="1"/>
          <p:nvPr/>
        </p:nvSpPr>
        <p:spPr>
          <a:xfrm>
            <a:off x="642698" y="4004637"/>
            <a:ext cx="1048191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15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The Management team will set up different checkpoints according to which it evaluates the quality of the project activities at each project stage. To ensure regular quality inspection and working as per the schedule.</a:t>
            </a:r>
          </a:p>
        </p:txBody>
      </p:sp>
      <p:sp>
        <p:nvSpPr>
          <p:cNvPr id="22" name="TextBox 21">
            <a:extLst>
              <a:ext uri="{FF2B5EF4-FFF2-40B4-BE49-F238E27FC236}">
                <a16:creationId xmlns:a16="http://schemas.microsoft.com/office/drawing/2014/main" id="{2EE1E9B3-9E0B-4C28-706B-4C8C574796CB}"/>
              </a:ext>
            </a:extLst>
          </p:cNvPr>
          <p:cNvSpPr txBox="1"/>
          <p:nvPr/>
        </p:nvSpPr>
        <p:spPr>
          <a:xfrm>
            <a:off x="642698" y="4799939"/>
            <a:ext cx="1068404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15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At each layer three level testing will be performed i.e., Unit testing, Integration testing and Module testing</a:t>
            </a:r>
          </a:p>
        </p:txBody>
      </p:sp>
      <p:sp>
        <p:nvSpPr>
          <p:cNvPr id="23" name="TextBox 22">
            <a:extLst>
              <a:ext uri="{FF2B5EF4-FFF2-40B4-BE49-F238E27FC236}">
                <a16:creationId xmlns:a16="http://schemas.microsoft.com/office/drawing/2014/main" id="{14033633-E444-5DAB-53F7-946BE4B4BCB8}"/>
              </a:ext>
            </a:extLst>
          </p:cNvPr>
          <p:cNvSpPr txBox="1"/>
          <p:nvPr/>
        </p:nvSpPr>
        <p:spPr>
          <a:xfrm>
            <a:off x="642698" y="5268161"/>
            <a:ext cx="1117381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15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 Formal technical review will be done to evaluate the quality and design of the prototype. We will have a multi testing strategy where multiple approaches for testing will be performed to ensure better quality.</a:t>
            </a:r>
          </a:p>
        </p:txBody>
      </p:sp>
      <p:grpSp>
        <p:nvGrpSpPr>
          <p:cNvPr id="25" name="Group 24">
            <a:extLst>
              <a:ext uri="{FF2B5EF4-FFF2-40B4-BE49-F238E27FC236}">
                <a16:creationId xmlns:a16="http://schemas.microsoft.com/office/drawing/2014/main" id="{0760578E-3118-8CC0-F5DF-DFD602D4C2A3}"/>
              </a:ext>
            </a:extLst>
          </p:cNvPr>
          <p:cNvGrpSpPr/>
          <p:nvPr/>
        </p:nvGrpSpPr>
        <p:grpSpPr>
          <a:xfrm>
            <a:off x="296508" y="4079301"/>
            <a:ext cx="341984" cy="2227668"/>
            <a:chOff x="344008" y="4138676"/>
            <a:chExt cx="341984" cy="2227668"/>
          </a:xfrm>
        </p:grpSpPr>
        <p:pic>
          <p:nvPicPr>
            <p:cNvPr id="26" name="Picture 25" descr="Icon&#10;&#10;Description automatically generated">
              <a:extLst>
                <a:ext uri="{FF2B5EF4-FFF2-40B4-BE49-F238E27FC236}">
                  <a16:creationId xmlns:a16="http://schemas.microsoft.com/office/drawing/2014/main" id="{B3578DBA-E2EB-A0B3-34D6-E16B36F3F8A1}"/>
                </a:ext>
              </a:extLst>
            </p:cNvPr>
            <p:cNvPicPr>
              <a:picLocks noChangeAspect="1"/>
            </p:cNvPicPr>
            <p:nvPr/>
          </p:nvPicPr>
          <p:blipFill>
            <a:blip r:embed="rId5"/>
            <a:stretch>
              <a:fillRect/>
            </a:stretch>
          </p:blipFill>
          <p:spPr>
            <a:xfrm>
              <a:off x="344008" y="4138676"/>
              <a:ext cx="341984" cy="341984"/>
            </a:xfrm>
            <a:prstGeom prst="rect">
              <a:avLst/>
            </a:prstGeom>
          </p:spPr>
        </p:pic>
        <p:pic>
          <p:nvPicPr>
            <p:cNvPr id="27" name="Picture 26" descr="Icon&#10;&#10;Description automatically generated">
              <a:extLst>
                <a:ext uri="{FF2B5EF4-FFF2-40B4-BE49-F238E27FC236}">
                  <a16:creationId xmlns:a16="http://schemas.microsoft.com/office/drawing/2014/main" id="{7F9EA6B5-D2D4-AA56-BEA8-5A4376099B1B}"/>
                </a:ext>
              </a:extLst>
            </p:cNvPr>
            <p:cNvPicPr>
              <a:picLocks noChangeAspect="1"/>
            </p:cNvPicPr>
            <p:nvPr/>
          </p:nvPicPr>
          <p:blipFill>
            <a:blip r:embed="rId6"/>
            <a:stretch>
              <a:fillRect/>
            </a:stretch>
          </p:blipFill>
          <p:spPr>
            <a:xfrm flipH="1">
              <a:off x="356452" y="4849995"/>
              <a:ext cx="317096" cy="317096"/>
            </a:xfrm>
            <a:prstGeom prst="rect">
              <a:avLst/>
            </a:prstGeom>
          </p:spPr>
        </p:pic>
        <p:pic>
          <p:nvPicPr>
            <p:cNvPr id="28" name="Picture 27" descr="Icon&#10;&#10;Description automatically generated">
              <a:extLst>
                <a:ext uri="{FF2B5EF4-FFF2-40B4-BE49-F238E27FC236}">
                  <a16:creationId xmlns:a16="http://schemas.microsoft.com/office/drawing/2014/main" id="{A93786F2-8EA9-2A23-5EB1-0B6FEAB8A259}"/>
                </a:ext>
              </a:extLst>
            </p:cNvPr>
            <p:cNvPicPr>
              <a:picLocks noChangeAspect="1"/>
            </p:cNvPicPr>
            <p:nvPr/>
          </p:nvPicPr>
          <p:blipFill>
            <a:blip r:embed="rId7"/>
            <a:stretch>
              <a:fillRect/>
            </a:stretch>
          </p:blipFill>
          <p:spPr>
            <a:xfrm flipH="1">
              <a:off x="373715" y="6083774"/>
              <a:ext cx="282570" cy="282570"/>
            </a:xfrm>
            <a:prstGeom prst="rect">
              <a:avLst/>
            </a:prstGeom>
          </p:spPr>
        </p:pic>
        <p:pic>
          <p:nvPicPr>
            <p:cNvPr id="29" name="Picture 28" descr="Icon&#10;&#10;Description automatically generated">
              <a:extLst>
                <a:ext uri="{FF2B5EF4-FFF2-40B4-BE49-F238E27FC236}">
                  <a16:creationId xmlns:a16="http://schemas.microsoft.com/office/drawing/2014/main" id="{27B164F6-C216-3C0F-15EC-90C9DA3A645A}"/>
                </a:ext>
              </a:extLst>
            </p:cNvPr>
            <p:cNvPicPr>
              <a:picLocks noChangeAspect="1"/>
            </p:cNvPicPr>
            <p:nvPr/>
          </p:nvPicPr>
          <p:blipFill>
            <a:blip r:embed="rId8"/>
            <a:stretch>
              <a:fillRect/>
            </a:stretch>
          </p:blipFill>
          <p:spPr>
            <a:xfrm>
              <a:off x="394282" y="5489439"/>
              <a:ext cx="241436" cy="241436"/>
            </a:xfrm>
            <a:prstGeom prst="rect">
              <a:avLst/>
            </a:prstGeom>
          </p:spPr>
        </p:pic>
      </p:grpSp>
    </p:spTree>
    <p:extLst>
      <p:ext uri="{BB962C8B-B14F-4D97-AF65-F5344CB8AC3E}">
        <p14:creationId xmlns:p14="http://schemas.microsoft.com/office/powerpoint/2010/main" val="1492686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3C0D-29E7-CB15-5649-93F285C39110}"/>
              </a:ext>
            </a:extLst>
          </p:cNvPr>
          <p:cNvSpPr>
            <a:spLocks noGrp="1"/>
          </p:cNvSpPr>
          <p:nvPr>
            <p:ph type="title" idx="4294967295"/>
          </p:nvPr>
        </p:nvSpPr>
        <p:spPr>
          <a:xfrm>
            <a:off x="0" y="227013"/>
            <a:ext cx="5680075" cy="531812"/>
          </a:xfrm>
        </p:spPr>
        <p:txBody>
          <a:bodyPr>
            <a:normAutofit/>
          </a:bodyPr>
          <a:lstStyle/>
          <a:p>
            <a:r>
              <a:rPr lang="en-US" sz="2000" b="0">
                <a:solidFill>
                  <a:schemeClr val="bg1"/>
                </a:solidFill>
                <a:latin typeface="Segoe UI Semibold"/>
                <a:cs typeface="Segoe UI Semibold"/>
              </a:rPr>
              <a:t>Quality Assurance</a:t>
            </a:r>
          </a:p>
        </p:txBody>
      </p:sp>
      <p:sp>
        <p:nvSpPr>
          <p:cNvPr id="5" name="Rectangle: Rounded Corners 4">
            <a:extLst>
              <a:ext uri="{FF2B5EF4-FFF2-40B4-BE49-F238E27FC236}">
                <a16:creationId xmlns:a16="http://schemas.microsoft.com/office/drawing/2014/main" id="{CB826981-D7DF-6959-7131-C5D3D72E0B8D}"/>
              </a:ext>
            </a:extLst>
          </p:cNvPr>
          <p:cNvSpPr/>
          <p:nvPr/>
        </p:nvSpPr>
        <p:spPr>
          <a:xfrm>
            <a:off x="8211325" y="3566143"/>
            <a:ext cx="3552957" cy="2850620"/>
          </a:xfrm>
          <a:prstGeom prst="roundRect">
            <a:avLst>
              <a:gd name="adj" fmla="val 975"/>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9" name="Rectangle: Rounded Corners 8">
            <a:extLst>
              <a:ext uri="{FF2B5EF4-FFF2-40B4-BE49-F238E27FC236}">
                <a16:creationId xmlns:a16="http://schemas.microsoft.com/office/drawing/2014/main" id="{3B3E8AF9-A33A-1A54-C0BD-09BF2A8F5787}"/>
              </a:ext>
            </a:extLst>
          </p:cNvPr>
          <p:cNvSpPr/>
          <p:nvPr/>
        </p:nvSpPr>
        <p:spPr>
          <a:xfrm>
            <a:off x="4106389" y="3565966"/>
            <a:ext cx="3904180" cy="2850620"/>
          </a:xfrm>
          <a:prstGeom prst="roundRect">
            <a:avLst>
              <a:gd name="adj" fmla="val 975"/>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10" name="Rectangle: Rounded Corners 9">
            <a:extLst>
              <a:ext uri="{FF2B5EF4-FFF2-40B4-BE49-F238E27FC236}">
                <a16:creationId xmlns:a16="http://schemas.microsoft.com/office/drawing/2014/main" id="{0FE7A628-92F9-223F-6E47-2BE5E28D4F36}"/>
              </a:ext>
            </a:extLst>
          </p:cNvPr>
          <p:cNvSpPr/>
          <p:nvPr/>
        </p:nvSpPr>
        <p:spPr>
          <a:xfrm>
            <a:off x="370237" y="3569069"/>
            <a:ext cx="3554860" cy="2850620"/>
          </a:xfrm>
          <a:prstGeom prst="roundRect">
            <a:avLst>
              <a:gd name="adj" fmla="val 975"/>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11" name="Rectangle: Rounded Corners 10">
            <a:extLst>
              <a:ext uri="{FF2B5EF4-FFF2-40B4-BE49-F238E27FC236}">
                <a16:creationId xmlns:a16="http://schemas.microsoft.com/office/drawing/2014/main" id="{7AAF620B-A634-CB69-E294-AFD0A76CAE83}"/>
              </a:ext>
            </a:extLst>
          </p:cNvPr>
          <p:cNvSpPr/>
          <p:nvPr/>
        </p:nvSpPr>
        <p:spPr>
          <a:xfrm>
            <a:off x="371734" y="2755493"/>
            <a:ext cx="11384353" cy="674078"/>
          </a:xfrm>
          <a:prstGeom prst="roundRect">
            <a:avLst>
              <a:gd name="adj" fmla="val 975"/>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40E02DCD-048E-9079-C84D-32E67C88C479}"/>
              </a:ext>
            </a:extLst>
          </p:cNvPr>
          <p:cNvSpPr txBox="1"/>
          <p:nvPr/>
        </p:nvSpPr>
        <p:spPr>
          <a:xfrm>
            <a:off x="1023737" y="2924913"/>
            <a:ext cx="10756980" cy="336439"/>
          </a:xfrm>
          <a:prstGeom prst="rect">
            <a:avLst/>
          </a:prstGeom>
          <a:noFill/>
        </p:spPr>
        <p:txBody>
          <a:bodyPr wrap="square">
            <a:spAutoFit/>
          </a:bodyPr>
          <a:lstStyle/>
          <a:p>
            <a:pPr marL="0" marR="0" lvl="0" indent="0" algn="l" defTabSz="914400" rtl="0" eaLnBrk="1" fontAlgn="auto" latinLnBrk="0" hangingPunct="1">
              <a:lnSpc>
                <a:spcPct val="100000"/>
              </a:lnSpc>
              <a:spcBef>
                <a:spcPts val="15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Process Monitoring</a:t>
            </a: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30" name="TextBox 29">
            <a:extLst>
              <a:ext uri="{FF2B5EF4-FFF2-40B4-BE49-F238E27FC236}">
                <a16:creationId xmlns:a16="http://schemas.microsoft.com/office/drawing/2014/main" id="{DF48E39B-50D0-655E-C4FE-9C718AD8181B}"/>
              </a:ext>
            </a:extLst>
          </p:cNvPr>
          <p:cNvSpPr txBox="1"/>
          <p:nvPr/>
        </p:nvSpPr>
        <p:spPr>
          <a:xfrm>
            <a:off x="269661" y="952143"/>
            <a:ext cx="115462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5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The development process will stick to the defined procedures which will include the following:-</a:t>
            </a:r>
          </a:p>
        </p:txBody>
      </p:sp>
      <p:sp>
        <p:nvSpPr>
          <p:cNvPr id="31" name="TextBox 30">
            <a:extLst>
              <a:ext uri="{FF2B5EF4-FFF2-40B4-BE49-F238E27FC236}">
                <a16:creationId xmlns:a16="http://schemas.microsoft.com/office/drawing/2014/main" id="{A8378C5B-7FCC-AEB7-2BCD-41F6E27CA8AD}"/>
              </a:ext>
            </a:extLst>
          </p:cNvPr>
          <p:cNvSpPr txBox="1"/>
          <p:nvPr/>
        </p:nvSpPr>
        <p:spPr>
          <a:xfrm>
            <a:off x="4275917" y="3716577"/>
            <a:ext cx="3554859"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By validating the change requests, evaluating the nature of change and controlling the change effect, it will be ensured that the quality is maintained during the development and maintenance phases. For this purpose, we use a proper document which allows managers and developers to observe the activities and proposed changes from the beginning till the end of SDLC and initiate corrective action wherever required.</a:t>
            </a:r>
          </a:p>
        </p:txBody>
      </p:sp>
      <p:sp>
        <p:nvSpPr>
          <p:cNvPr id="32" name="TextBox 31">
            <a:extLst>
              <a:ext uri="{FF2B5EF4-FFF2-40B4-BE49-F238E27FC236}">
                <a16:creationId xmlns:a16="http://schemas.microsoft.com/office/drawing/2014/main" id="{91B9ECB1-A565-F22F-6D41-AD0BD99C730F}"/>
              </a:ext>
            </a:extLst>
          </p:cNvPr>
          <p:cNvSpPr txBox="1"/>
          <p:nvPr/>
        </p:nvSpPr>
        <p:spPr>
          <a:xfrm>
            <a:off x="8369949" y="3716577"/>
            <a:ext cx="32367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5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Necessary documentation related to Quality assurance will be created.</a:t>
            </a:r>
          </a:p>
        </p:txBody>
      </p:sp>
      <p:sp>
        <p:nvSpPr>
          <p:cNvPr id="33" name="TextBox 32">
            <a:extLst>
              <a:ext uri="{FF2B5EF4-FFF2-40B4-BE49-F238E27FC236}">
                <a16:creationId xmlns:a16="http://schemas.microsoft.com/office/drawing/2014/main" id="{5C868E23-A8C6-66AA-748F-8E2E85E26165}"/>
              </a:ext>
            </a:extLst>
          </p:cNvPr>
          <p:cNvSpPr txBox="1"/>
          <p:nvPr/>
        </p:nvSpPr>
        <p:spPr>
          <a:xfrm>
            <a:off x="515573" y="3721713"/>
            <a:ext cx="3254109" cy="95410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15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This activity verifies if the correct steps were taken during development. This is done by matching the taken steps against the documented steps.</a:t>
            </a:r>
          </a:p>
        </p:txBody>
      </p:sp>
      <p:grpSp>
        <p:nvGrpSpPr>
          <p:cNvPr id="34" name="Group 33">
            <a:extLst>
              <a:ext uri="{FF2B5EF4-FFF2-40B4-BE49-F238E27FC236}">
                <a16:creationId xmlns:a16="http://schemas.microsoft.com/office/drawing/2014/main" id="{115D3CC6-B8C3-4EF6-BBC1-CE7676F98DCD}"/>
              </a:ext>
            </a:extLst>
          </p:cNvPr>
          <p:cNvGrpSpPr/>
          <p:nvPr/>
        </p:nvGrpSpPr>
        <p:grpSpPr>
          <a:xfrm>
            <a:off x="373232" y="6261261"/>
            <a:ext cx="11391050" cy="165127"/>
            <a:chOff x="456358" y="5525428"/>
            <a:chExt cx="11391050" cy="304229"/>
          </a:xfrm>
          <a:solidFill>
            <a:schemeClr val="tx1">
              <a:lumMod val="50000"/>
              <a:lumOff val="50000"/>
            </a:schemeClr>
          </a:solidFill>
        </p:grpSpPr>
        <p:sp>
          <p:nvSpPr>
            <p:cNvPr id="35" name="Rectangle 34">
              <a:extLst>
                <a:ext uri="{FF2B5EF4-FFF2-40B4-BE49-F238E27FC236}">
                  <a16:creationId xmlns:a16="http://schemas.microsoft.com/office/drawing/2014/main" id="{B0BD0365-BEBF-D818-95AB-5DCE997D2754}"/>
                </a:ext>
              </a:extLst>
            </p:cNvPr>
            <p:cNvSpPr/>
            <p:nvPr/>
          </p:nvSpPr>
          <p:spPr>
            <a:xfrm>
              <a:off x="456358" y="5537771"/>
              <a:ext cx="3554859" cy="291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36" name="Rectangle 35">
              <a:extLst>
                <a:ext uri="{FF2B5EF4-FFF2-40B4-BE49-F238E27FC236}">
                  <a16:creationId xmlns:a16="http://schemas.microsoft.com/office/drawing/2014/main" id="{133CC456-A0D4-52F4-D16B-99F9EBCCB9B8}"/>
                </a:ext>
              </a:extLst>
            </p:cNvPr>
            <p:cNvSpPr/>
            <p:nvPr/>
          </p:nvSpPr>
          <p:spPr>
            <a:xfrm>
              <a:off x="4182884" y="5537771"/>
              <a:ext cx="3904180" cy="291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37" name="Rectangle 36">
              <a:extLst>
                <a:ext uri="{FF2B5EF4-FFF2-40B4-BE49-F238E27FC236}">
                  <a16:creationId xmlns:a16="http://schemas.microsoft.com/office/drawing/2014/main" id="{1C425498-550C-0750-11D8-9985DBB1DF04}"/>
                </a:ext>
              </a:extLst>
            </p:cNvPr>
            <p:cNvSpPr/>
            <p:nvPr/>
          </p:nvSpPr>
          <p:spPr>
            <a:xfrm>
              <a:off x="8294042" y="5525428"/>
              <a:ext cx="3553366" cy="2918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grpSp>
      <p:sp>
        <p:nvSpPr>
          <p:cNvPr id="38" name="Rectangle: Rounded Corners 37">
            <a:extLst>
              <a:ext uri="{FF2B5EF4-FFF2-40B4-BE49-F238E27FC236}">
                <a16:creationId xmlns:a16="http://schemas.microsoft.com/office/drawing/2014/main" id="{D9A85FC9-B796-F76E-5668-3949C2A3E0B7}"/>
              </a:ext>
            </a:extLst>
          </p:cNvPr>
          <p:cNvSpPr/>
          <p:nvPr/>
        </p:nvSpPr>
        <p:spPr>
          <a:xfrm>
            <a:off x="371734" y="1347295"/>
            <a:ext cx="11384353" cy="674078"/>
          </a:xfrm>
          <a:prstGeom prst="roundRect">
            <a:avLst>
              <a:gd name="adj" fmla="val 975"/>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p:txBody>
      </p:sp>
      <p:sp>
        <p:nvSpPr>
          <p:cNvPr id="39" name="TextBox 38">
            <a:extLst>
              <a:ext uri="{FF2B5EF4-FFF2-40B4-BE49-F238E27FC236}">
                <a16:creationId xmlns:a16="http://schemas.microsoft.com/office/drawing/2014/main" id="{F20E5737-6976-7302-C531-58088BAF1D92}"/>
              </a:ext>
            </a:extLst>
          </p:cNvPr>
          <p:cNvSpPr txBox="1"/>
          <p:nvPr/>
        </p:nvSpPr>
        <p:spPr>
          <a:xfrm>
            <a:off x="1023737" y="1516715"/>
            <a:ext cx="10756980" cy="336439"/>
          </a:xfrm>
          <a:prstGeom prst="rect">
            <a:avLst/>
          </a:prstGeom>
          <a:noFill/>
        </p:spPr>
        <p:txBody>
          <a:bodyPr wrap="square">
            <a:spAutoFit/>
          </a:bodyPr>
          <a:lstStyle/>
          <a:p>
            <a:pPr marL="0" marR="0" lvl="0" indent="0" algn="l" defTabSz="914400" rtl="0" eaLnBrk="1" fontAlgn="auto" latinLnBrk="0" hangingPunct="1">
              <a:lnSpc>
                <a:spcPct val="100000"/>
              </a:lnSpc>
              <a:spcBef>
                <a:spcPts val="15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Project Evaluation</a:t>
            </a:r>
          </a:p>
        </p:txBody>
      </p:sp>
      <p:sp>
        <p:nvSpPr>
          <p:cNvPr id="40" name="TextBox 39">
            <a:extLst>
              <a:ext uri="{FF2B5EF4-FFF2-40B4-BE49-F238E27FC236}">
                <a16:creationId xmlns:a16="http://schemas.microsoft.com/office/drawing/2014/main" id="{065B9F99-746E-FC29-5529-401E4FD365F7}"/>
              </a:ext>
            </a:extLst>
          </p:cNvPr>
          <p:cNvSpPr txBox="1"/>
          <p:nvPr/>
        </p:nvSpPr>
        <p:spPr>
          <a:xfrm>
            <a:off x="279061" y="2042502"/>
            <a:ext cx="1155883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15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This activity confirms that the project is meeting the requirements that were discovered in the project management plan. It ensures that the set standards for the project are followed correctly.</a:t>
            </a:r>
          </a:p>
        </p:txBody>
      </p:sp>
      <p:pic>
        <p:nvPicPr>
          <p:cNvPr id="41" name="Picture 40" descr="Icon&#10;&#10;Description automatically generated">
            <a:extLst>
              <a:ext uri="{FF2B5EF4-FFF2-40B4-BE49-F238E27FC236}">
                <a16:creationId xmlns:a16="http://schemas.microsoft.com/office/drawing/2014/main" id="{9B239E73-8C34-4418-CF80-EA3BCA4C1AAB}"/>
              </a:ext>
            </a:extLst>
          </p:cNvPr>
          <p:cNvPicPr>
            <a:picLocks noChangeAspect="1"/>
          </p:cNvPicPr>
          <p:nvPr/>
        </p:nvPicPr>
        <p:blipFill>
          <a:blip r:embed="rId3"/>
          <a:stretch>
            <a:fillRect/>
          </a:stretch>
        </p:blipFill>
        <p:spPr>
          <a:xfrm>
            <a:off x="564922" y="2882837"/>
            <a:ext cx="387914" cy="387914"/>
          </a:xfrm>
          <a:prstGeom prst="rect">
            <a:avLst/>
          </a:prstGeom>
        </p:spPr>
      </p:pic>
      <p:pic>
        <p:nvPicPr>
          <p:cNvPr id="42" name="Picture 41" descr="Icon&#10;&#10;Description automatically generated">
            <a:extLst>
              <a:ext uri="{FF2B5EF4-FFF2-40B4-BE49-F238E27FC236}">
                <a16:creationId xmlns:a16="http://schemas.microsoft.com/office/drawing/2014/main" id="{DC8CDACC-EA5C-D697-9747-990452676A5C}"/>
              </a:ext>
            </a:extLst>
          </p:cNvPr>
          <p:cNvPicPr>
            <a:picLocks noChangeAspect="1"/>
          </p:cNvPicPr>
          <p:nvPr/>
        </p:nvPicPr>
        <p:blipFill>
          <a:blip r:embed="rId4"/>
          <a:stretch>
            <a:fillRect/>
          </a:stretch>
        </p:blipFill>
        <p:spPr>
          <a:xfrm>
            <a:off x="529297" y="1497822"/>
            <a:ext cx="387914" cy="387914"/>
          </a:xfrm>
          <a:prstGeom prst="rect">
            <a:avLst/>
          </a:prstGeom>
        </p:spPr>
      </p:pic>
    </p:spTree>
    <p:extLst>
      <p:ext uri="{BB962C8B-B14F-4D97-AF65-F5344CB8AC3E}">
        <p14:creationId xmlns:p14="http://schemas.microsoft.com/office/powerpoint/2010/main" val="2085851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Segoe UI Semi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9.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14969b6-a340-4a94-9fde-5f3bacf196d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9D8633E78972459EA2BC7C083C9BE7" ma:contentTypeVersion="14" ma:contentTypeDescription="Create a new document." ma:contentTypeScope="" ma:versionID="f644a81a2d68053acb767396fb0a3fd3">
  <xsd:schema xmlns:xsd="http://www.w3.org/2001/XMLSchema" xmlns:xs="http://www.w3.org/2001/XMLSchema" xmlns:p="http://schemas.microsoft.com/office/2006/metadata/properties" xmlns:ns3="014969b6-a340-4a94-9fde-5f3bacf196d1" xmlns:ns4="245e31a0-9db0-4514-8ada-05360ccf6114" targetNamespace="http://schemas.microsoft.com/office/2006/metadata/properties" ma:root="true" ma:fieldsID="9b33153b867b79a48fb361c731c9c83a" ns3:_="" ns4:_="">
    <xsd:import namespace="014969b6-a340-4a94-9fde-5f3bacf196d1"/>
    <xsd:import namespace="245e31a0-9db0-4514-8ada-05360ccf6114"/>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OCR"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4969b6-a340-4a94-9fde-5f3bacf196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ystemTags" ma:index="21"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5e31a0-9db0-4514-8ada-05360ccf611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F46813-5FD4-4F0D-BB2C-FFA5D310CA12}">
  <ds:schemaRefs>
    <ds:schemaRef ds:uri="http://schemas.microsoft.com/office/2006/documentManagement/types"/>
    <ds:schemaRef ds:uri="http://www.w3.org/XML/1998/namespace"/>
    <ds:schemaRef ds:uri="http://purl.org/dc/elements/1.1/"/>
    <ds:schemaRef ds:uri="014969b6-a340-4a94-9fde-5f3bacf196d1"/>
    <ds:schemaRef ds:uri="http://schemas.openxmlformats.org/package/2006/metadata/core-properties"/>
    <ds:schemaRef ds:uri="http://purl.org/dc/terms/"/>
    <ds:schemaRef ds:uri="http://schemas.microsoft.com/office/infopath/2007/PartnerControls"/>
    <ds:schemaRef ds:uri="245e31a0-9db0-4514-8ada-05360ccf6114"/>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86BB12E-ECD3-4424-AC50-04FF7BC982E5}">
  <ds:schemaRefs>
    <ds:schemaRef ds:uri="014969b6-a340-4a94-9fde-5f3bacf196d1"/>
    <ds:schemaRef ds:uri="245e31a0-9db0-4514-8ada-05360ccf61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AE5491C-F700-4444-9E4B-8D43D59FE5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27307</Words>
  <Application>Microsoft Office PowerPoint</Application>
  <PresentationFormat>Widescreen</PresentationFormat>
  <Paragraphs>4631</Paragraphs>
  <Slides>141</Slides>
  <Notes>72</Notes>
  <HiddenSlides>32</HiddenSlides>
  <MMClips>0</MMClips>
  <ScaleCrop>false</ScaleCrop>
  <HeadingPairs>
    <vt:vector size="6" baseType="variant">
      <vt:variant>
        <vt:lpstr>Fonts Used</vt:lpstr>
      </vt:variant>
      <vt:variant>
        <vt:i4>34</vt:i4>
      </vt:variant>
      <vt:variant>
        <vt:lpstr>Theme</vt:lpstr>
      </vt:variant>
      <vt:variant>
        <vt:i4>9</vt:i4>
      </vt:variant>
      <vt:variant>
        <vt:lpstr>Slide Titles</vt:lpstr>
      </vt:variant>
      <vt:variant>
        <vt:i4>141</vt:i4>
      </vt:variant>
    </vt:vector>
  </HeadingPairs>
  <TitlesOfParts>
    <vt:vector size="184" baseType="lpstr">
      <vt:lpstr>Aileron</vt:lpstr>
      <vt:lpstr>Aileron Bold</vt:lpstr>
      <vt:lpstr>Aileron Light</vt:lpstr>
      <vt:lpstr>Aileron SemiBold</vt:lpstr>
      <vt:lpstr>Aptos</vt:lpstr>
      <vt:lpstr>Aptos Narrow</vt:lpstr>
      <vt:lpstr>Arial</vt:lpstr>
      <vt:lpstr>Arial Unicode MS</vt:lpstr>
      <vt:lpstr>Arial,Sans-Serif</vt:lpstr>
      <vt:lpstr>Arvo</vt:lpstr>
      <vt:lpstr>Calibri</vt:lpstr>
      <vt:lpstr>Calibri </vt:lpstr>
      <vt:lpstr>Calibri (Body)</vt:lpstr>
      <vt:lpstr>Calibri Light</vt:lpstr>
      <vt:lpstr>Calibri Light (Headings)</vt:lpstr>
      <vt:lpstr>Courier New</vt:lpstr>
      <vt:lpstr>DM Sans</vt:lpstr>
      <vt:lpstr>DM Sans Medium</vt:lpstr>
      <vt:lpstr>EYInterstate</vt:lpstr>
      <vt:lpstr>Google Sans</vt:lpstr>
      <vt:lpstr>Montserrat</vt:lpstr>
      <vt:lpstr>Poppins</vt:lpstr>
      <vt:lpstr>Segoe UI</vt:lpstr>
      <vt:lpstr>Segoe UI </vt:lpstr>
      <vt:lpstr>Segoe UI Bold</vt:lpstr>
      <vt:lpstr>Segoe UI Historic</vt:lpstr>
      <vt:lpstr>Segoe UI Light</vt:lpstr>
      <vt:lpstr>Segoe UI Light </vt:lpstr>
      <vt:lpstr>Segoe UI Semibold</vt:lpstr>
      <vt:lpstr>Segoe UI Semibold</vt:lpstr>
      <vt:lpstr>Segoe UI Semilight</vt:lpstr>
      <vt:lpstr>Söhne</vt:lpstr>
      <vt:lpstr>Verdana</vt:lpstr>
      <vt:lpstr>Wingdings</vt:lpstr>
      <vt:lpstr>4_Office Theme</vt:lpstr>
      <vt:lpstr>5_Office Theme</vt:lpstr>
      <vt:lpstr>2_Office Theme</vt:lpstr>
      <vt:lpstr>6_Office Theme</vt:lpstr>
      <vt:lpstr>1_Office Theme</vt:lpstr>
      <vt:lpstr>7_Office Theme</vt:lpstr>
      <vt:lpstr>8_Office Theme</vt:lpstr>
      <vt:lpstr>9_Office Theme</vt:lpstr>
      <vt:lpstr>10_Office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Unified Data Governance with Microsoft Purview</vt:lpstr>
      <vt:lpstr>Elements of Successful Data Governance</vt:lpstr>
      <vt:lpstr>Data Governance with Purview – Key Points</vt:lpstr>
      <vt:lpstr>PowerPoint Presentation</vt:lpstr>
      <vt:lpstr>PowerPoint Presentation</vt:lpstr>
      <vt:lpstr>Resource Profile – Cloud Infra Engineer</vt:lpstr>
      <vt:lpstr>Resource Profile – Data Engineer</vt:lpstr>
      <vt:lpstr>Resource Profile – DevOps Engineer</vt:lpstr>
      <vt:lpstr>Resource Profile – DevOps Engineer</vt:lpstr>
      <vt:lpstr>Resource Profile – Chatbot Developer</vt:lpstr>
      <vt:lpstr>Resource Profile – Chatbot Developer</vt:lpstr>
      <vt:lpstr>Resource Profile – ML Engineer</vt:lpstr>
      <vt:lpstr>Resource Profile – Data Scientist</vt:lpstr>
      <vt:lpstr>Resource Profile – Power BI Developer</vt:lpstr>
      <vt:lpstr>Resource Profile – Power BI Developer</vt:lpstr>
      <vt:lpstr>Resource Profile – Power BI Developer</vt:lpstr>
      <vt:lpstr>PowerPoint Presentation</vt:lpstr>
      <vt:lpstr>PowerPoint Presentation</vt:lpstr>
      <vt:lpstr>PowerPoint Presentation</vt:lpstr>
      <vt:lpstr>PowerPoint Presentation</vt:lpstr>
      <vt:lpstr>Implementation Approach and Methodology</vt:lpstr>
      <vt:lpstr>Project Excellence Team</vt:lpstr>
      <vt:lpstr>Delivery Methodology: Agile Scrum Methodology</vt:lpstr>
      <vt:lpstr>Governance | Agile - Scrum Methodology</vt:lpstr>
      <vt:lpstr>Agile – Scrum Artifacts &amp; Commitments</vt:lpstr>
      <vt:lpstr>Agile - Scrum Roles And Process</vt:lpstr>
      <vt:lpstr>PowerPoint Presentation</vt:lpstr>
      <vt:lpstr>Quality Assurance</vt:lpstr>
      <vt:lpstr>Quality Assurance</vt:lpstr>
      <vt:lpstr>PowerPoint Presentation</vt:lpstr>
      <vt:lpstr>Escalation Matrix</vt:lpstr>
      <vt:lpstr>PowerPoint Presentation</vt:lpstr>
      <vt:lpstr>Risks And Mitigation</vt:lpstr>
      <vt:lpstr>Risk Mitigation Strategy</vt:lpstr>
      <vt:lpstr>PowerPoint Presentation</vt:lpstr>
      <vt:lpstr>Terms &amp; Conditions</vt:lpstr>
      <vt:lpstr>Terms &amp; Conditions</vt:lpstr>
      <vt:lpstr>Terms &amp; Conditions</vt:lpstr>
      <vt:lpstr>PowerPoint Presentation</vt:lpstr>
      <vt:lpstr>PowerPoint Presentation</vt:lpstr>
      <vt:lpstr>PowerPoint Presentation</vt:lpstr>
      <vt:lpstr>PowerPoint Presentation</vt:lpstr>
      <vt:lpstr>PowerPoint Presentation</vt:lpstr>
      <vt:lpstr>PowerPoint Presentation</vt:lpstr>
      <vt:lpstr>Sample BI Reports</vt:lpstr>
      <vt:lpstr>Sample BI Reports</vt:lpstr>
      <vt:lpstr>Sample BI Reports</vt:lpstr>
      <vt:lpstr>Sample BI Reports</vt:lpstr>
      <vt:lpstr>Sample BI Reports</vt:lpstr>
      <vt:lpstr>Sample BI Reports</vt:lpstr>
      <vt:lpstr>Sample BI Reports</vt:lpstr>
      <vt:lpstr>Sample BI Reports</vt:lpstr>
      <vt:lpstr>Sample BI Reports</vt:lpstr>
      <vt:lpstr>Sample BI Reports</vt:lpstr>
      <vt:lpstr>Sample BI Reports</vt:lpstr>
      <vt:lpstr>Sample Knowledge Mining Chatbot</vt:lpstr>
      <vt:lpstr>Sample Knowledge Mining Chatbot</vt:lpstr>
      <vt:lpstr>Sample Knowledge Mining Chatbot</vt:lpstr>
      <vt:lpstr>Sample Knowledge Mining Chatbot</vt:lpstr>
      <vt:lpstr>Sample Document sharing and management system</vt:lpstr>
      <vt:lpstr>Sample Document sharing, archiving and management system </vt:lpstr>
      <vt:lpstr>PowerPoint Presentation</vt:lpstr>
      <vt:lpstr>PowerPoint Presentation</vt:lpstr>
      <vt:lpstr>Case Study 2</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Sahil Badaya</dc:creator>
  <cp:lastModifiedBy>Kapil Patil</cp:lastModifiedBy>
  <cp:revision>4</cp:revision>
  <dcterms:created xsi:type="dcterms:W3CDTF">2013-07-15T20:26:40Z</dcterms:created>
  <dcterms:modified xsi:type="dcterms:W3CDTF">2024-09-09T08:02:01Z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0x0101002D9D8633E78972459EA2BC7C083C9BE7</vt:lpwstr>
  </property>
</Properties>
</file>